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theme/theme5.xml" ContentType="application/vnd.openxmlformats-officedocument.theme+xml"/>
  <Override PartName="/ppt/slideLayouts/slideLayout57.xml" ContentType="application/vnd.openxmlformats-officedocument.presentationml.slideLayout+xml"/>
  <Override PartName="/ppt/slideLayouts/slideLayout157.xml" ContentType="application/vnd.openxmlformats-officedocument.presentationml.slideLayout+xml"/>
  <Override PartName="/ppt/slides/slide36.xml" ContentType="application/vnd.openxmlformats-officedocument.presentationml.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Layouts/slideLayout135.xml" ContentType="application/vnd.openxmlformats-officedocument.presentationml.slideLayout+xml"/>
  <Override PartName="/ppt/slideLayouts/slideLayout146.xml" ContentType="application/vnd.openxmlformats-officedocument.presentationml.slideLayout+xml"/>
  <Override PartName="/ppt/slideLayouts/slideLayout182.xml" ContentType="application/vnd.openxmlformats-officedocument.presentationml.slideLayout+xml"/>
  <Override PartName="/ppt/slideLayouts/slideLayout193.xml" ContentType="application/vnd.openxmlformats-officedocument.presentationml.slideLayout+xml"/>
  <Override PartName="/ppt/slideMasters/slideMaster19.xml" ContentType="application/vnd.openxmlformats-officedocument.presentationml.slideMaster+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slideLayouts/slideLayout124.xml" ContentType="application/vnd.openxmlformats-officedocument.presentationml.slideLayout+xml"/>
  <Override PartName="/ppt/slideLayouts/slideLayout171.xml" ContentType="application/vnd.openxmlformats-officedocument.presentationml.slideLayout+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Layouts/slideLayout113.xml" ContentType="application/vnd.openxmlformats-officedocument.presentationml.slideLayout+xml"/>
  <Override PartName="/ppt/slideLayouts/slideLayout160.xml" ContentType="application/vnd.openxmlformats-officedocument.presentationml.slideLayout+xml"/>
  <Override PartName="/ppt/theme/theme18.xml" ContentType="application/vnd.openxmlformats-officedocument.theme+xml"/>
  <Override PartName="/ppt/theme/themeOverride1.xml" ContentType="application/vnd.openxmlformats-officedocument.themeOverride+xml"/>
  <Override PartName="/ppt/tableStyles.xml" ContentType="application/vnd.openxmlformats-officedocument.presentationml.tableStyles+xml"/>
  <Override PartName="/ppt/slideLayouts/slideLayout102.xml" ContentType="application/vnd.openxmlformats-officedocument.presentationml.slideLayout+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slideLayouts/slideLayout198.xml" ContentType="application/vnd.openxmlformats-officedocument.presentationml.slideLayout+xml"/>
  <Override PartName="/ppt/slideLayouts/slideLayout203.xml" ContentType="application/vnd.openxmlformats-officedocument.presentationml.slideLayout+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slideLayouts/slideLayout187.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76.xml" ContentType="application/vnd.openxmlformats-officedocument.presentationml.slideLayout+xml"/>
  <Default Extension="png" ContentType="image/png"/>
  <Override PartName="/ppt/slideLayouts/slideLayout118.xml" ContentType="application/vnd.openxmlformats-officedocument.presentationml.slideLayout+xml"/>
  <Override PartName="/ppt/slideLayouts/slideLayout129.xml" ContentType="application/vnd.openxmlformats-officedocument.presentationml.slideLayout+xml"/>
  <Override PartName="/ppt/slideLayouts/slideLayout165.xml" ContentType="application/vnd.openxmlformats-officedocument.presentationml.slideLayout+xml"/>
  <Override PartName="/ppt/slideLayouts/slideLayout176.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Override PartName="/ppt/slideLayouts/slideLayout107.xml" ContentType="application/vnd.openxmlformats-officedocument.presentationml.slideLayout+xml"/>
  <Override PartName="/ppt/slideLayouts/slideLayout154.xml" ContentType="application/vnd.openxmlformats-officedocument.presentationml.slideLayout+xml"/>
  <Override PartName="/ppt/slides/slide33.xml" ContentType="application/vnd.openxmlformats-officedocument.presentationml.slide+xml"/>
  <Override PartName="/ppt/slides/slide44.xml" ContentType="application/vnd.openxmlformats-officedocument.presentationml.slide+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90.xml" ContentType="application/vnd.openxmlformats-officedocument.presentationml.slideLayout+xml"/>
  <Override PartName="/ppt/slideLayouts/slideLayout143.xml" ContentType="application/vnd.openxmlformats-officedocument.presentationml.slideLayout+xml"/>
  <Override PartName="/ppt/slideLayouts/slideLayout190.xml" ContentType="application/vnd.openxmlformats-officedocument.presentationml.slideLayout+xml"/>
  <Override PartName="/ppt/presentation.xml" ContentType="application/vnd.openxmlformats-officedocument.presentationml.presentation.main+xml"/>
  <Override PartName="/ppt/slideMasters/slideMaster16.xml" ContentType="application/vnd.openxmlformats-officedocument.presentationml.slideMaster+xml"/>
  <Override PartName="/ppt/slides/slide22.xml" ContentType="application/vnd.openxmlformats-officedocument.presentationml.slide+xml"/>
  <Override PartName="/ppt/slideLayouts/slideLayout32.xml" ContentType="application/vnd.openxmlformats-officedocument.presentationml.slideLayout+xml"/>
  <Override PartName="/ppt/slideLayouts/slideLayout1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110.xml" ContentType="application/vnd.openxmlformats-officedocument.presentationml.slideLayout+xml"/>
  <Override PartName="/ppt/slideLayouts/slideLayout121.xml" ContentType="application/vnd.openxmlformats-officedocument.presentationml.slideLayout+xml"/>
  <Override PartName="/ppt/slideLayouts/slideLayout208.xml" ContentType="application/vnd.openxmlformats-officedocument.presentationml.slideLayout+xml"/>
  <Override PartName="/ppt/slideLayouts/slideLayout10.xml" ContentType="application/vnd.openxmlformats-officedocument.presentationml.slideLayout+xml"/>
  <Override PartName="/ppt/theme/theme15.xml" ContentType="application/vnd.openxmlformats-officedocument.theme+xml"/>
  <Override PartName="/ppt/slideMasters/slideMaster5.xml" ContentType="application/vnd.openxmlformats-officedocument.presentationml.slideMaster+xml"/>
  <Override PartName="/ppt/slides/slide49.xml" ContentType="application/vnd.openxmlformats-officedocument.presentationml.slide+xml"/>
  <Override PartName="/ppt/slideLayouts/slideLayout59.xml" ContentType="application/vnd.openxmlformats-officedocument.presentationml.slideLayout+xml"/>
  <Override PartName="/ppt/theme/theme7.xml" ContentType="application/vnd.openxmlformats-officedocument.theme+xml"/>
  <Override PartName="/ppt/slideLayouts/slideLayout159.xml" ContentType="application/vnd.openxmlformats-officedocument.presentationml.slideLayout+xml"/>
  <Override PartName="/ppt/slideLayouts/slideLayout211.xml" ContentType="application/vnd.openxmlformats-officedocument.presentationml.slideLayout+xml"/>
  <Override PartName="/ppt/slides/slide38.xml" ContentType="application/vnd.openxmlformats-officedocument.presentationml.slide+xml"/>
  <Override PartName="/ppt/slideLayouts/slideLayout48.xml" ContentType="application/vnd.openxmlformats-officedocument.presentationml.slideLayout+xml"/>
  <Override PartName="/ppt/slideLayouts/slideLayout95.xml" ContentType="application/vnd.openxmlformats-officedocument.presentationml.slideLayout+xml"/>
  <Override PartName="/ppt/slideLayouts/slideLayout137.xml" ContentType="application/vnd.openxmlformats-officedocument.presentationml.slideLayout+xml"/>
  <Override PartName="/ppt/slideLayouts/slideLayout148.xml" ContentType="application/vnd.openxmlformats-officedocument.presentationml.slideLayout+xml"/>
  <Override PartName="/ppt/slideLayouts/slideLayout184.xml" ContentType="application/vnd.openxmlformats-officedocument.presentationml.slideLayout+xml"/>
  <Override PartName="/ppt/slideLayouts/slideLayout195.xml" ContentType="application/vnd.openxmlformats-officedocument.presentationml.slideLayout+xml"/>
  <Override PartName="/ppt/slideLayouts/slideLayout200.xml" ContentType="application/vnd.openxmlformats-officedocument.presentationml.slideLayout+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slideLayouts/slideLayout84.xml" ContentType="application/vnd.openxmlformats-officedocument.presentationml.slideLayout+xml"/>
  <Override PartName="/ppt/slideLayouts/slideLayout126.xml" ContentType="application/vnd.openxmlformats-officedocument.presentationml.slideLayout+xml"/>
  <Override PartName="/ppt/slideLayouts/slideLayout173.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115.xml" ContentType="application/vnd.openxmlformats-officedocument.presentationml.slideLayout+xml"/>
  <Override PartName="/ppt/slideLayouts/slideLayout162.xml" ContentType="application/vnd.openxmlformats-officedocument.presentationml.slideLayout+xml"/>
  <Override PartName="/ppt/theme/themeOverride3.xml" ContentType="application/vnd.openxmlformats-officedocument.themeOverride+xml"/>
  <Override PartName="/ppt/slides/slide41.xml" ContentType="application/vnd.openxmlformats-officedocument.presentationml.slide+xml"/>
  <Override PartName="/ppt/slideLayouts/slideLayout51.xml" ContentType="application/vnd.openxmlformats-officedocument.presentationml.slideLayout+xml"/>
  <Override PartName="/ppt/slideLayouts/slideLayout104.xml" ContentType="application/vnd.openxmlformats-officedocument.presentationml.slideLayout+xml"/>
  <Override PartName="/ppt/slideLayouts/slideLayout140.xml" ContentType="application/vnd.openxmlformats-officedocument.presentationml.slideLayout+xml"/>
  <Override PartName="/ppt/slideLayouts/slideLayout151.xml" ContentType="application/vnd.openxmlformats-officedocument.presentationml.slideLayout+xml"/>
  <Override PartName="/ppt/slides/slide30.xml" ContentType="application/vnd.openxmlformats-officedocument.presentationml.slide+xml"/>
  <Override PartName="/ppt/slideLayouts/slideLayout40.xml" ContentType="application/vnd.openxmlformats-officedocument.presentationml.slideLayout+xml"/>
  <Override PartName="/ppt/slideMasters/slideMaster13.xml" ContentType="application/vnd.openxmlformats-officedocument.presentationml.slideMaster+xml"/>
  <Override PartName="/ppt/slideLayouts/slideLayout100.xml" ContentType="application/vnd.openxmlformats-officedocument.presentationml.slideLayout+xml"/>
  <Override PartName="/ppt/slideLayouts/slideLayout205.xml" ContentType="application/vnd.openxmlformats-officedocument.presentationml.slideLayout+xml"/>
  <Override PartName="/ppt/slideMasters/slideMaster6.xml" ContentType="application/vnd.openxmlformats-officedocument.presentationml.slideMaster+xml"/>
  <Override PartName="/ppt/slideLayouts/slideLayout89.xml" ContentType="application/vnd.openxmlformats-officedocument.presentationml.slideLayout+xml"/>
  <Override PartName="/ppt/theme/theme8.xml" ContentType="application/vnd.openxmlformats-officedocument.theme+xml"/>
  <Override PartName="/ppt/theme/theme12.xml" ContentType="application/vnd.openxmlformats-officedocument.theme+xml"/>
  <Override PartName="/ppt/slideLayouts/slideLayout189.xml" ContentType="application/vnd.openxmlformats-officedocument.presentationml.slideLayout+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Layouts/slideLayout149.xml" ContentType="application/vnd.openxmlformats-officedocument.presentationml.slideLayout+xml"/>
  <Override PartName="/ppt/slideLayouts/slideLayout178.xml" ContentType="application/vnd.openxmlformats-officedocument.presentationml.slideLayout+xml"/>
  <Override PartName="/ppt/slideLayouts/slideLayout196.xml" ContentType="application/vnd.openxmlformats-officedocument.presentationml.slideLayout+xml"/>
  <Override PartName="/ppt/slideLayouts/slideLayout201.xml" ContentType="application/vnd.openxmlformats-officedocument.presentationml.slideLayout+xml"/>
  <Override PartName="/ppt/slideLayouts/slideLayout212.xml" ContentType="application/vnd.openxmlformats-officedocument.presentationml.slideLayout+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09.xml" ContentType="application/vnd.openxmlformats-officedocument.presentationml.slideLayout+xml"/>
  <Override PartName="/ppt/slideLayouts/slideLayout138.xml" ContentType="application/vnd.openxmlformats-officedocument.presentationml.slideLayout+xml"/>
  <Override PartName="/ppt/slideLayouts/slideLayout156.xml" ContentType="application/vnd.openxmlformats-officedocument.presentationml.slideLayout+xml"/>
  <Override PartName="/ppt/slideLayouts/slideLayout167.xml" ContentType="application/vnd.openxmlformats-officedocument.presentationml.slideLayout+xml"/>
  <Override PartName="/ppt/slideLayouts/slideLayout185.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Layouts/slideLayout127.xml" ContentType="application/vnd.openxmlformats-officedocument.presentationml.slideLayout+xml"/>
  <Override PartName="/ppt/slideLayouts/slideLayout145.xml" ContentType="application/vnd.openxmlformats-officedocument.presentationml.slideLayout+xml"/>
  <Override PartName="/ppt/slideLayouts/slideLayout163.xml" ContentType="application/vnd.openxmlformats-officedocument.presentationml.slideLayout+xml"/>
  <Override PartName="/ppt/slideLayouts/slideLayout174.xml" ContentType="application/vnd.openxmlformats-officedocument.presentationml.slideLayout+xml"/>
  <Override PartName="/ppt/slideLayouts/slideLayout192.xml" ContentType="application/vnd.openxmlformats-officedocument.presentationml.slideLayout+xml"/>
  <Override PartName="/ppt/slideMasters/slideMaster18.xml" ContentType="application/vnd.openxmlformats-officedocument.presentationml.slideMaster+xml"/>
  <Override PartName="/ppt/slides/slide24.xml" ContentType="application/vnd.openxmlformats-officedocument.presentationml.slide+xml"/>
  <Override PartName="/ppt/slides/slide35.xml" ContentType="application/vnd.openxmlformats-officedocument.presentationml.slide+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05.xml" ContentType="application/vnd.openxmlformats-officedocument.presentationml.slideLayout+xml"/>
  <Override PartName="/ppt/slideLayouts/slideLayout134.xml" ContentType="application/vnd.openxmlformats-officedocument.presentationml.slideLayout+xml"/>
  <Override PartName="/ppt/slideLayouts/slideLayout152.xml" ContentType="application/vnd.openxmlformats-officedocument.presentationml.slideLayout+xml"/>
  <Override PartName="/ppt/slideLayouts/slideLayout181.xml" ContentType="application/vnd.openxmlformats-officedocument.presentationml.slideLayout+xml"/>
  <Override PartName="/ppt/theme/themeOverride4.xml" ContentType="application/vnd.openxmlformats-officedocument.themeOverr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Layouts/slideLayout123.xml" ContentType="application/vnd.openxmlformats-officedocument.presentationml.slideLayout+xml"/>
  <Override PartName="/ppt/slideLayouts/slideLayout141.xml" ContentType="application/vnd.openxmlformats-officedocument.presentationml.slideLayout+xml"/>
  <Override PartName="/ppt/slideLayouts/slideLayout170.xml" ContentType="application/vnd.openxmlformats-officedocument.presentationml.slideLayout+xml"/>
  <Default Extension="wav" ContentType="audio/wav"/>
  <Override PartName="/ppt/slideMasters/slideMaster14.xml" ContentType="application/vnd.openxmlformats-officedocument.presentationml.slideMaster+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Override PartName="/ppt/slideLayouts/slideLayout130.xml" ContentType="application/vnd.openxmlformats-officedocument.presentationml.slideLayout+xml"/>
  <Override PartName="/ppt/theme/theme17.xml" ContentType="application/vnd.openxmlformats-officedocument.theme+xml"/>
  <Override PartName="/ppt/slideLayouts/slideLayout206.xml" ContentType="application/vnd.openxmlformats-officedocument.presentationml.slideLayout+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theme/theme13.xml" ContentType="application/vnd.openxmlformats-officedocument.theme+xml"/>
  <Override PartName="/ppt/slideLayouts/slideLayout179.xml" ContentType="application/vnd.openxmlformats-officedocument.presentationml.slideLayout+xml"/>
  <Override PartName="/ppt/slideLayouts/slideLayout213.xml" ContentType="application/vnd.openxmlformats-officedocument.presentationml.slideLayout+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slideLayouts/slideLayout139.xml" ContentType="application/vnd.openxmlformats-officedocument.presentationml.slideLayout+xml"/>
  <Override PartName="/ppt/slideLayouts/slideLayout168.xml" ContentType="application/vnd.openxmlformats-officedocument.presentationml.slideLayout+xml"/>
  <Override PartName="/ppt/slideLayouts/slideLayout186.xml" ContentType="application/vnd.openxmlformats-officedocument.presentationml.slideLayout+xml"/>
  <Override PartName="/ppt/slideLayouts/slideLayout197.xml" ContentType="application/vnd.openxmlformats-officedocument.presentationml.slideLayout+xml"/>
  <Override PartName="/ppt/slideLayouts/slideLayout202.xml" ContentType="application/vnd.openxmlformats-officedocument.presentationml.slideLayout+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Layouts/slideLayout128.xml" ContentType="application/vnd.openxmlformats-officedocument.presentationml.slideLayout+xml"/>
  <Override PartName="/ppt/slideLayouts/slideLayout175.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117.xml" ContentType="application/vnd.openxmlformats-officedocument.presentationml.slideLayout+xml"/>
  <Override PartName="/ppt/slideLayouts/slideLayout164.xml" ContentType="application/vnd.openxmlformats-officedocument.presentationml.slideLayout+xml"/>
  <Override PartName="/ppt/theme/themeOverride5.xml" ContentType="application/vnd.openxmlformats-officedocument.themeOverride+xml"/>
  <Override PartName="/ppt/slides/slide43.xml" ContentType="application/vnd.openxmlformats-officedocument.presentationml.slide+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Layouts/slideLayout142.xml" ContentType="application/vnd.openxmlformats-officedocument.presentationml.slideLayout+xml"/>
  <Override PartName="/ppt/slideLayouts/slideLayout153.xml" ContentType="application/vnd.openxmlformats-officedocument.presentationml.slideLayout+xml"/>
  <Override PartName="/ppt/slides/slide32.xml" ContentType="application/vnd.openxmlformats-officedocument.presentationml.slide+xml"/>
  <Override PartName="/ppt/slideLayouts/slideLayout42.xml" ContentType="application/vnd.openxmlformats-officedocument.presentationml.slideLayout+xml"/>
  <Override PartName="/ppt/slideLayouts/slideLayout131.xml" ContentType="application/vnd.openxmlformats-officedocument.presentationml.slideLayout+xml"/>
  <Override PartName="/ppt/slideMasters/slideMaster15.xml" ContentType="application/vnd.openxmlformats-officedocument.presentationml.slideMaster+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20.xml" ContentType="application/vnd.openxmlformats-officedocument.presentationml.slideLayout+xml"/>
  <Override PartName="/ppt/slideLayouts/slideLayout207.xml" ContentType="application/vnd.openxmlformats-officedocument.presentationml.slideLayout+xml"/>
  <Override PartName="/ppt/theme/theme14.xml" ContentType="application/vnd.openxmlformats-officedocument.them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Layouts/slideLayout158.xml" ContentType="application/vnd.openxmlformats-officedocument.presentationml.slideLayout+xml"/>
  <Override PartName="/ppt/slideLayouts/slideLayout169.xml" ContentType="application/vnd.openxmlformats-officedocument.presentationml.slideLayout+xml"/>
  <Override PartName="/ppt/slideLayouts/slideLayout210.xml" ContentType="application/vnd.openxmlformats-officedocument.presentationml.slideLayout+xml"/>
  <Override PartName="/ppt/slides/slide48.xml" ContentType="application/vnd.openxmlformats-officedocument.presentationml.slide+xml"/>
  <Override PartName="/ppt/slideLayouts/slideLayout58.xml" ContentType="application/vnd.openxmlformats-officedocument.presentationml.slideLayout+xml"/>
  <Override PartName="/ppt/slideLayouts/slideLayout147.xml" ContentType="application/vnd.openxmlformats-officedocument.presentationml.slideLayout+xml"/>
  <Override PartName="/ppt/slideLayouts/slideLayout194.xml" ContentType="application/vnd.openxmlformats-officedocument.presentationml.slideLayout+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36.xml" ContentType="application/vnd.openxmlformats-officedocument.presentationml.slideLayout+xml"/>
  <Override PartName="/ppt/slideLayouts/slideLayout183.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72.xml" ContentType="application/vnd.openxmlformats-officedocument.presentationml.slideLayout+xml"/>
  <Override PartName="/ppt/slideLayouts/slideLayout114.xml" ContentType="application/vnd.openxmlformats-officedocument.presentationml.slideLayout+xml"/>
  <Override PartName="/ppt/slideLayouts/slideLayout125.xml" ContentType="application/vnd.openxmlformats-officedocument.presentationml.slideLayout+xml"/>
  <Override PartName="/ppt/slideLayouts/slideLayout161.xml" ContentType="application/vnd.openxmlformats-officedocument.presentationml.slideLayout+xml"/>
  <Override PartName="/ppt/slideLayouts/slideLayout172.xml" ContentType="application/vnd.openxmlformats-officedocument.presentationml.slideLayout+xml"/>
  <Override PartName="/ppt/slideLayouts/slideLayout14.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slideLayouts/slideLayout150.xml" ContentType="application/vnd.openxmlformats-officedocument.presentationml.slideLayout+xml"/>
  <Override PartName="/ppt/theme/theme19.xml" ContentType="application/vnd.openxmlformats-officedocument.theme+xml"/>
  <Override PartName="/ppt/theme/themeOverride2.xml" ContentType="application/vnd.openxmlformats-officedocument.themeOverride+xml"/>
  <Override PartName="/ppt/slides/slide40.xml" ContentType="application/vnd.openxmlformats-officedocument.presentationml.slide+xml"/>
  <Override PartName="/ppt/slideLayouts/slideLayout50.xml" ContentType="application/vnd.openxmlformats-officedocument.presentationml.slideLayout+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slideLayouts/slideLayout99.xml" ContentType="application/vnd.openxmlformats-officedocument.presentationml.slideLayout+xml"/>
  <Override PartName="/ppt/slideLayouts/slideLayout188.xml" ContentType="application/vnd.openxmlformats-officedocument.presentationml.slideLayout+xml"/>
  <Override PartName="/ppt/slideLayouts/slideLayout199.xml" ContentType="application/vnd.openxmlformats-officedocument.presentationml.slideLayout+xml"/>
  <Override PartName="/ppt/slideLayouts/slideLayout204.xml" ContentType="application/vnd.openxmlformats-officedocument.presentationml.slideLayout+xml"/>
  <Override PartName="/ppt/slideLayouts/slideLayout88.xml" ContentType="application/vnd.openxmlformats-officedocument.presentationml.slideLayout+xml"/>
  <Override PartName="/ppt/theme/theme11.xml" ContentType="application/vnd.openxmlformats-officedocument.theme+xml"/>
  <Override PartName="/ppt/slideLayouts/slideLayout177.xml" ContentType="application/vnd.openxmlformats-officedocument.presentationml.slideLayou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119.xml" ContentType="application/vnd.openxmlformats-officedocument.presentationml.slideLayout+xml"/>
  <Override PartName="/ppt/slideLayouts/slideLayout166.xml" ContentType="application/vnd.openxmlformats-officedocument.presentationml.slideLayout+xml"/>
  <Override PartName="/ppt/slideMasters/slideMaster1.xml" ContentType="application/vnd.openxmlformats-officedocument.presentationml.slideMaster+xml"/>
  <Override PartName="/ppt/slides/slide45.xml" ContentType="application/vnd.openxmlformats-officedocument.presentationml.slide+xml"/>
  <Override PartName="/ppt/theme/theme3.xml" ContentType="application/vnd.openxmlformats-officedocument.theme+xml"/>
  <Override PartName="/ppt/slideLayouts/slideLayout55.xml" ContentType="application/vnd.openxmlformats-officedocument.presentationml.slideLayout+xml"/>
  <Override PartName="/ppt/slideLayouts/slideLayout108.xml" ContentType="application/vnd.openxmlformats-officedocument.presentationml.slideLayout+xml"/>
  <Override PartName="/ppt/slideLayouts/slideLayout155.xml" ContentType="application/vnd.openxmlformats-officedocument.presentationml.slideLayout+xml"/>
  <Override PartName="/ppt/slides/slide34.xml" ContentType="application/vnd.openxmlformats-officedocument.presentationml.slide+xml"/>
  <Override PartName="/ppt/slideLayouts/slideLayout44.xml" ContentType="application/vnd.openxmlformats-officedocument.presentationml.slideLayout+xml"/>
  <Override PartName="/ppt/slideLayouts/slideLayout91.xml" ContentType="application/vnd.openxmlformats-officedocument.presentationml.slideLayout+xml"/>
  <Override PartName="/ppt/slideLayouts/slideLayout133.xml" ContentType="application/vnd.openxmlformats-officedocument.presentationml.slideLayout+xml"/>
  <Override PartName="/ppt/slideLayouts/slideLayout144.xml" ContentType="application/vnd.openxmlformats-officedocument.presentationml.slideLayout+xml"/>
  <Override PartName="/ppt/slideLayouts/slideLayout180.xml" ContentType="application/vnd.openxmlformats-officedocument.presentationml.slideLayout+xml"/>
  <Override PartName="/ppt/slideLayouts/slideLayout191.xml" ContentType="application/vnd.openxmlformats-officedocument.presentationml.slideLayout+xml"/>
  <Default Extension="rels" ContentType="application/vnd.openxmlformats-package.relationships+xml"/>
  <Override PartName="/ppt/slideMasters/slideMaster17.xml" ContentType="application/vnd.openxmlformats-officedocument.presentationml.slideMaster+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80.xml" ContentType="application/vnd.openxmlformats-officedocument.presentationml.slideLayout+xml"/>
  <Override PartName="/ppt/slideLayouts/slideLayout122.xml" ContentType="application/vnd.openxmlformats-officedocument.presentationml.slideLayout+xml"/>
  <Override PartName="/ppt/slideLayouts/slideLayout209.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111.xml" ContentType="application/vnd.openxmlformats-officedocument.presentationml.slideLayout+xml"/>
  <Override PartName="/ppt/theme/theme16.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4" r:id="rId2"/>
    <p:sldMasterId id="2147483696" r:id="rId3"/>
    <p:sldMasterId id="2147483708" r:id="rId4"/>
    <p:sldMasterId id="2147483720" r:id="rId5"/>
    <p:sldMasterId id="2147483756" r:id="rId6"/>
    <p:sldMasterId id="2147483768" r:id="rId7"/>
    <p:sldMasterId id="2147483782" r:id="rId8"/>
    <p:sldMasterId id="2147483794" r:id="rId9"/>
    <p:sldMasterId id="2147483830" r:id="rId10"/>
    <p:sldMasterId id="2147483842" r:id="rId11"/>
    <p:sldMasterId id="2147483854" r:id="rId12"/>
    <p:sldMasterId id="2147483866" r:id="rId13"/>
    <p:sldMasterId id="2147483878" r:id="rId14"/>
    <p:sldMasterId id="2147483890" r:id="rId15"/>
    <p:sldMasterId id="2147483902" r:id="rId16"/>
    <p:sldMasterId id="2147483914" r:id="rId17"/>
    <p:sldMasterId id="2147483928" r:id="rId18"/>
    <p:sldMasterId id="2147483940" r:id="rId19"/>
  </p:sldMasterIdLst>
  <p:sldIdLst>
    <p:sldId id="257" r:id="rId20"/>
    <p:sldId id="258" r:id="rId21"/>
    <p:sldId id="259" r:id="rId22"/>
    <p:sldId id="261" r:id="rId23"/>
    <p:sldId id="260" r:id="rId24"/>
    <p:sldId id="262" r:id="rId25"/>
    <p:sldId id="263" r:id="rId26"/>
    <p:sldId id="264" r:id="rId27"/>
    <p:sldId id="265" r:id="rId28"/>
    <p:sldId id="266" r:id="rId29"/>
    <p:sldId id="267" r:id="rId30"/>
    <p:sldId id="268" r:id="rId31"/>
    <p:sldId id="269" r:id="rId32"/>
    <p:sldId id="270" r:id="rId33"/>
    <p:sldId id="274" r:id="rId34"/>
    <p:sldId id="273" r:id="rId35"/>
    <p:sldId id="272" r:id="rId36"/>
    <p:sldId id="271" r:id="rId37"/>
    <p:sldId id="275" r:id="rId38"/>
    <p:sldId id="276" r:id="rId39"/>
    <p:sldId id="277" r:id="rId40"/>
    <p:sldId id="279" r:id="rId41"/>
    <p:sldId id="290" r:id="rId42"/>
    <p:sldId id="280" r:id="rId43"/>
    <p:sldId id="291" r:id="rId44"/>
    <p:sldId id="282" r:id="rId45"/>
    <p:sldId id="293" r:id="rId46"/>
    <p:sldId id="283" r:id="rId47"/>
    <p:sldId id="294" r:id="rId48"/>
    <p:sldId id="284" r:id="rId49"/>
    <p:sldId id="295" r:id="rId50"/>
    <p:sldId id="285" r:id="rId51"/>
    <p:sldId id="296" r:id="rId52"/>
    <p:sldId id="287" r:id="rId53"/>
    <p:sldId id="288" r:id="rId54"/>
    <p:sldId id="298" r:id="rId55"/>
    <p:sldId id="306" r:id="rId56"/>
    <p:sldId id="307" r:id="rId57"/>
    <p:sldId id="305" r:id="rId58"/>
    <p:sldId id="308" r:id="rId59"/>
    <p:sldId id="304" r:id="rId60"/>
    <p:sldId id="309" r:id="rId61"/>
    <p:sldId id="303" r:id="rId62"/>
    <p:sldId id="310" r:id="rId63"/>
    <p:sldId id="302" r:id="rId64"/>
    <p:sldId id="311" r:id="rId65"/>
    <p:sldId id="301" r:id="rId66"/>
    <p:sldId id="312" r:id="rId67"/>
    <p:sldId id="300" r:id="rId68"/>
    <p:sldId id="299" r:id="rId6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6491" autoAdjust="0"/>
    <p:restoredTop sz="94660"/>
  </p:normalViewPr>
  <p:slideViewPr>
    <p:cSldViewPr>
      <p:cViewPr varScale="1">
        <p:scale>
          <a:sx n="68" d="100"/>
          <a:sy n="68" d="100"/>
        </p:scale>
        <p:origin x="-1200"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7.xml"/><Relationship Id="rId39" Type="http://schemas.openxmlformats.org/officeDocument/2006/relationships/slide" Target="slides/slide20.xml"/><Relationship Id="rId21" Type="http://schemas.openxmlformats.org/officeDocument/2006/relationships/slide" Target="slides/slide2.xml"/><Relationship Id="rId34" Type="http://schemas.openxmlformats.org/officeDocument/2006/relationships/slide" Target="slides/slide15.xml"/><Relationship Id="rId42" Type="http://schemas.openxmlformats.org/officeDocument/2006/relationships/slide" Target="slides/slide23.xml"/><Relationship Id="rId47" Type="http://schemas.openxmlformats.org/officeDocument/2006/relationships/slide" Target="slides/slide28.xml"/><Relationship Id="rId50" Type="http://schemas.openxmlformats.org/officeDocument/2006/relationships/slide" Target="slides/slide31.xml"/><Relationship Id="rId55" Type="http://schemas.openxmlformats.org/officeDocument/2006/relationships/slide" Target="slides/slide36.xml"/><Relationship Id="rId63" Type="http://schemas.openxmlformats.org/officeDocument/2006/relationships/slide" Target="slides/slide44.xml"/><Relationship Id="rId68" Type="http://schemas.openxmlformats.org/officeDocument/2006/relationships/slide" Target="slides/slide49.xml"/><Relationship Id="rId7" Type="http://schemas.openxmlformats.org/officeDocument/2006/relationships/slideMaster" Target="slideMasters/slideMaster7.xml"/><Relationship Id="rId71"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10.xml"/><Relationship Id="rId11" Type="http://schemas.openxmlformats.org/officeDocument/2006/relationships/slideMaster" Target="slideMasters/slideMaster11.xml"/><Relationship Id="rId24" Type="http://schemas.openxmlformats.org/officeDocument/2006/relationships/slide" Target="slides/slide5.xml"/><Relationship Id="rId32" Type="http://schemas.openxmlformats.org/officeDocument/2006/relationships/slide" Target="slides/slide13.xml"/><Relationship Id="rId37" Type="http://schemas.openxmlformats.org/officeDocument/2006/relationships/slide" Target="slides/slide18.xml"/><Relationship Id="rId40" Type="http://schemas.openxmlformats.org/officeDocument/2006/relationships/slide" Target="slides/slide21.xml"/><Relationship Id="rId45" Type="http://schemas.openxmlformats.org/officeDocument/2006/relationships/slide" Target="slides/slide26.xml"/><Relationship Id="rId53" Type="http://schemas.openxmlformats.org/officeDocument/2006/relationships/slide" Target="slides/slide34.xml"/><Relationship Id="rId58" Type="http://schemas.openxmlformats.org/officeDocument/2006/relationships/slide" Target="slides/slide39.xml"/><Relationship Id="rId66" Type="http://schemas.openxmlformats.org/officeDocument/2006/relationships/slide" Target="slides/slide47.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4.xml"/><Relationship Id="rId28" Type="http://schemas.openxmlformats.org/officeDocument/2006/relationships/slide" Target="slides/slide9.xml"/><Relationship Id="rId36" Type="http://schemas.openxmlformats.org/officeDocument/2006/relationships/slide" Target="slides/slide17.xml"/><Relationship Id="rId49" Type="http://schemas.openxmlformats.org/officeDocument/2006/relationships/slide" Target="slides/slide30.xml"/><Relationship Id="rId57" Type="http://schemas.openxmlformats.org/officeDocument/2006/relationships/slide" Target="slides/slide38.xml"/><Relationship Id="rId61" Type="http://schemas.openxmlformats.org/officeDocument/2006/relationships/slide" Target="slides/slide42.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12.xml"/><Relationship Id="rId44" Type="http://schemas.openxmlformats.org/officeDocument/2006/relationships/slide" Target="slides/slide25.xml"/><Relationship Id="rId52" Type="http://schemas.openxmlformats.org/officeDocument/2006/relationships/slide" Target="slides/slide33.xml"/><Relationship Id="rId60" Type="http://schemas.openxmlformats.org/officeDocument/2006/relationships/slide" Target="slides/slide41.xml"/><Relationship Id="rId65" Type="http://schemas.openxmlformats.org/officeDocument/2006/relationships/slide" Target="slides/slide46.xml"/><Relationship Id="rId73"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3.xml"/><Relationship Id="rId27" Type="http://schemas.openxmlformats.org/officeDocument/2006/relationships/slide" Target="slides/slide8.xml"/><Relationship Id="rId30" Type="http://schemas.openxmlformats.org/officeDocument/2006/relationships/slide" Target="slides/slide11.xml"/><Relationship Id="rId35" Type="http://schemas.openxmlformats.org/officeDocument/2006/relationships/slide" Target="slides/slide16.xml"/><Relationship Id="rId43" Type="http://schemas.openxmlformats.org/officeDocument/2006/relationships/slide" Target="slides/slide24.xml"/><Relationship Id="rId48" Type="http://schemas.openxmlformats.org/officeDocument/2006/relationships/slide" Target="slides/slide29.xml"/><Relationship Id="rId56" Type="http://schemas.openxmlformats.org/officeDocument/2006/relationships/slide" Target="slides/slide37.xml"/><Relationship Id="rId64" Type="http://schemas.openxmlformats.org/officeDocument/2006/relationships/slide" Target="slides/slide45.xml"/><Relationship Id="rId69" Type="http://schemas.openxmlformats.org/officeDocument/2006/relationships/slide" Target="slides/slide50.xml"/><Relationship Id="rId8" Type="http://schemas.openxmlformats.org/officeDocument/2006/relationships/slideMaster" Target="slideMasters/slideMaster8.xml"/><Relationship Id="rId51" Type="http://schemas.openxmlformats.org/officeDocument/2006/relationships/slide" Target="slides/slide32.xml"/><Relationship Id="rId72"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6.xml"/><Relationship Id="rId33" Type="http://schemas.openxmlformats.org/officeDocument/2006/relationships/slide" Target="slides/slide14.xml"/><Relationship Id="rId38" Type="http://schemas.openxmlformats.org/officeDocument/2006/relationships/slide" Target="slides/slide19.xml"/><Relationship Id="rId46" Type="http://schemas.openxmlformats.org/officeDocument/2006/relationships/slide" Target="slides/slide27.xml"/><Relationship Id="rId59" Type="http://schemas.openxmlformats.org/officeDocument/2006/relationships/slide" Target="slides/slide40.xml"/><Relationship Id="rId67" Type="http://schemas.openxmlformats.org/officeDocument/2006/relationships/slide" Target="slides/slide48.xml"/><Relationship Id="rId20" Type="http://schemas.openxmlformats.org/officeDocument/2006/relationships/slide" Target="slides/slide1.xml"/><Relationship Id="rId41" Type="http://schemas.openxmlformats.org/officeDocument/2006/relationships/slide" Target="slides/slide22.xml"/><Relationship Id="rId54" Type="http://schemas.openxmlformats.org/officeDocument/2006/relationships/slide" Target="slides/slide35.xml"/><Relationship Id="rId62" Type="http://schemas.openxmlformats.org/officeDocument/2006/relationships/slide" Target="slides/slide43.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9.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47C9B81F-C347-4BEF-BFDF-29C42F48304A}" type="datetimeFigureOut">
              <a:rPr lang="en-US" smtClean="0"/>
              <a:pPr/>
              <a:t>5/22/2012</a:t>
            </a:fld>
            <a:endParaRPr lang="en-US" dirty="0"/>
          </a:p>
        </p:txBody>
      </p:sp>
      <p:sp>
        <p:nvSpPr>
          <p:cNvPr id="19" name="Footer Placeholder 18"/>
          <p:cNvSpPr>
            <a:spLocks noGrp="1"/>
          </p:cNvSpPr>
          <p:nvPr>
            <p:ph type="ftr" sz="quarter" idx="11"/>
          </p:nvPr>
        </p:nvSpPr>
        <p:spPr/>
        <p:txBody>
          <a:bodyPr/>
          <a:lstStyle/>
          <a:p>
            <a:endParaRPr kumimoji="0" lang="en-US" dirty="0"/>
          </a:p>
        </p:txBody>
      </p:sp>
      <p:sp>
        <p:nvSpPr>
          <p:cNvPr id="27" name="Slide Number Placeholder 26"/>
          <p:cNvSpPr>
            <a:spLocks noGrp="1"/>
          </p:cNvSpPr>
          <p:nvPr>
            <p:ph type="sldNum" sz="quarter" idx="12"/>
          </p:nvPr>
        </p:nvSpPr>
        <p:spPr/>
        <p:txBody>
          <a:bodyPr/>
          <a:lstStyle/>
          <a:p>
            <a:fld id="{042AED99-7FB4-404E-8A97-64753DCE42EC}" type="slidenum">
              <a:rPr kumimoji="0" lang="en-US" smtClean="0"/>
              <a:pPr/>
              <a:t>‹#›</a:t>
            </a:fld>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7C9B81F-C347-4BEF-BFDF-29C42F48304A}" type="datetimeFigureOut">
              <a:rPr lang="en-US" smtClean="0"/>
              <a:pPr/>
              <a:t>5/22/2012</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fld id="{042AED99-7FB4-404E-8A97-64753DCE42EC}" type="slidenum">
              <a:rPr kumimoji="0" lang="en-US" smtClean="0"/>
              <a:pPr/>
              <a:t>‹#›</a:t>
            </a:fld>
            <a:endParaRPr kumimoji="0" lang="en-US" dirty="0"/>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C9B81F-C347-4BEF-BFDF-29C42F48304A}" type="datetimeFigureOut">
              <a:rPr lang="en-US" smtClean="0"/>
              <a:pPr/>
              <a:t>5/22/2012</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fld id="{042AED99-7FB4-404E-8A97-64753DCE42EC}" type="slidenum">
              <a:rPr kumimoji="0" lang="en-US" smtClean="0"/>
              <a:pPr/>
              <a:t>‹#›</a:t>
            </a:fld>
            <a:endParaRPr kumimoji="0" lang="en-US" dirty="0"/>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C9B81F-C347-4BEF-BFDF-29C42F48304A}" type="datetimeFigureOut">
              <a:rPr lang="en-US" smtClean="0"/>
              <a:pPr/>
              <a:t>5/22/2012</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fld id="{042AED99-7FB4-404E-8A97-64753DCE42EC}" type="slidenum">
              <a:rPr kumimoji="0" lang="en-US" smtClean="0"/>
              <a:pPr/>
              <a:t>‹#›</a:t>
            </a:fld>
            <a:endParaRPr kumimoji="0" lang="en-US" dirty="0"/>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14488"/>
            <a:ext cx="7772400" cy="1470025"/>
          </a:xfrm>
        </p:spPr>
        <p:txBody>
          <a:bodyPr anchor="ctr"/>
          <a:lstStyle/>
          <a:p>
            <a:r>
              <a:rPr kumimoji="0" lang="en-US" smtClean="0"/>
              <a:t>Click to edit Master title style</a:t>
            </a:r>
            <a:endParaRPr kumimoji="0" lang="en-US"/>
          </a:p>
        </p:txBody>
      </p:sp>
      <p:sp>
        <p:nvSpPr>
          <p:cNvPr id="3" name="Subtitle 2"/>
          <p:cNvSpPr>
            <a:spLocks noGrp="1"/>
          </p:cNvSpPr>
          <p:nvPr>
            <p:ph type="subTitle" idx="1"/>
          </p:nvPr>
        </p:nvSpPr>
        <p:spPr>
          <a:xfrm>
            <a:off x="1623397" y="3214686"/>
            <a:ext cx="5897206" cy="1500198"/>
          </a:xfrm>
        </p:spPr>
        <p:txBody>
          <a:bodyPr/>
          <a:lstStyle>
            <a:lvl1pPr marL="0" indent="0" algn="ctr">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47C9B81F-C347-4BEF-BFDF-29C42F48304A}" type="datetimeFigureOut">
              <a:rPr lang="en-US" smtClean="0"/>
              <a:pPr/>
              <a:t>5/22/2012</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fld id="{042AED99-7FB4-404E-8A97-64753DCE42EC}" type="slidenum">
              <a:rPr kumimoji="0" lang="en-US" smtClean="0"/>
              <a:pPr/>
              <a:t>‹#›</a:t>
            </a:fld>
            <a:endParaRPr kumimoji="0" lang="en-US" dirty="0"/>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lvl1pPr>
              <a:buSzPct val="50000"/>
              <a:buFont typeface="Wingdings"/>
              <a:buChar char=""/>
              <a:defRPr/>
            </a:lvl1pPr>
            <a:lvl2pPr>
              <a:buSzPct val="50000"/>
              <a:buFont typeface="Wingdings 2"/>
              <a:buChar char=""/>
              <a:defRPr/>
            </a:lvl2pPr>
            <a:lvl3pPr>
              <a:buSzPct val="50000"/>
              <a:buFont typeface="Wingdings"/>
              <a:buChar char="Y"/>
              <a:defRPr/>
            </a:lvl3pPr>
            <a:lvl4pPr>
              <a:buSzPct val="50000"/>
              <a:buFont typeface="Wingdings 2"/>
              <a:buChar char="³"/>
              <a:defRPr/>
            </a:lvl4pPr>
            <a:lvl5pPr>
              <a:buSzPct val="50000"/>
              <a:buFont typeface="Wingdings 2"/>
              <a:buChar char=""/>
              <a:defRPr/>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7C9B81F-C347-4BEF-BFDF-29C42F48304A}" type="datetimeFigureOut">
              <a:rPr lang="en-US" smtClean="0"/>
              <a:pPr/>
              <a:t>5/22/2012</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fld id="{042AED99-7FB4-404E-8A97-64753DCE42EC}" type="slidenum">
              <a:rPr kumimoji="0" lang="en-US" smtClean="0"/>
              <a:pPr/>
              <a:t>‹#›</a:t>
            </a:fld>
            <a:endParaRPr kumimoji="0" lang="en-US" dirty="0"/>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2643183"/>
            <a:ext cx="6457968" cy="1362075"/>
          </a:xfrm>
        </p:spPr>
        <p:txBody>
          <a:bodyPr anchor="ctr"/>
          <a:lstStyle>
            <a:lvl1pPr algn="l">
              <a:defRPr sz="4000" b="0" cap="all"/>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009383"/>
            <a:ext cx="4529142" cy="1500187"/>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7C9B81F-C347-4BEF-BFDF-29C42F48304A}" type="datetimeFigureOut">
              <a:rPr lang="en-US" smtClean="0"/>
              <a:pPr/>
              <a:t>5/22/2012</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fld id="{042AED99-7FB4-404E-8A97-64753DCE42EC}" type="slidenum">
              <a:rPr kumimoji="0" lang="en-US" smtClean="0"/>
              <a:pPr/>
              <a:t>‹#›</a:t>
            </a:fld>
            <a:endParaRPr kumimoji="0" lang="en-US" dirty="0"/>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7C9B81F-C347-4BEF-BFDF-29C42F48304A}" type="datetimeFigureOut">
              <a:rPr lang="en-US" smtClean="0"/>
              <a:pPr/>
              <a:t>5/22/2012</a:t>
            </a:fld>
            <a:endParaRPr lang="en-US" dirty="0"/>
          </a:p>
        </p:txBody>
      </p:sp>
      <p:sp>
        <p:nvSpPr>
          <p:cNvPr id="6" name="Footer Placeholder 5"/>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p:txBody>
          <a:bodyPr/>
          <a:lstStyle/>
          <a:p>
            <a:fld id="{042AED99-7FB4-404E-8A97-64753DCE42EC}" type="slidenum">
              <a:rPr kumimoji="0" lang="en-US" smtClean="0"/>
              <a:pPr/>
              <a:t>‹#›</a:t>
            </a:fld>
            <a:endParaRPr kumimoji="0" lang="en-US" dirty="0"/>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0"/>
            </a:lvl1pPr>
            <a:lvl2pPr marL="457200" indent="0">
              <a:buNone/>
              <a:defRPr sz="2000" b="0"/>
            </a:lvl2pPr>
            <a:lvl3pPr marL="914400" indent="0">
              <a:buNone/>
              <a:defRPr sz="1800" b="0"/>
            </a:lvl3pPr>
            <a:lvl4pPr marL="1371600" indent="0">
              <a:buNone/>
              <a:defRPr sz="1600" b="0"/>
            </a:lvl4pPr>
            <a:lvl5pPr marL="1828800" indent="0">
              <a:buNone/>
              <a:defRPr sz="1600" b="0"/>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0">
                <a:effectLst/>
              </a:defRPr>
            </a:lvl1pPr>
            <a:lvl2pPr marL="457200" indent="0">
              <a:buNone/>
              <a:defRPr sz="2000" b="0">
                <a:effectLst/>
              </a:defRPr>
            </a:lvl2pPr>
            <a:lvl3pPr marL="914400" indent="0">
              <a:buNone/>
              <a:defRPr sz="1800" b="0">
                <a:effectLst/>
              </a:defRPr>
            </a:lvl3pPr>
            <a:lvl4pPr marL="1371600" indent="0">
              <a:buNone/>
              <a:defRPr sz="1600" b="0">
                <a:effectLst/>
              </a:defRPr>
            </a:lvl4pPr>
            <a:lvl5pPr marL="1828800" indent="0">
              <a:buNone/>
              <a:defRPr sz="1600" b="0">
                <a:effectLst/>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47C9B81F-C347-4BEF-BFDF-29C42F48304A}" type="datetimeFigureOut">
              <a:rPr lang="en-US" smtClean="0"/>
              <a:pPr/>
              <a:t>5/22/2012</a:t>
            </a:fld>
            <a:endParaRPr lang="en-US" dirty="0"/>
          </a:p>
        </p:txBody>
      </p:sp>
      <p:sp>
        <p:nvSpPr>
          <p:cNvPr id="8" name="Footer Placeholder 7"/>
          <p:cNvSpPr>
            <a:spLocks noGrp="1"/>
          </p:cNvSpPr>
          <p:nvPr>
            <p:ph type="ftr" sz="quarter" idx="11"/>
          </p:nvPr>
        </p:nvSpPr>
        <p:spPr/>
        <p:txBody>
          <a:bodyPr/>
          <a:lstStyle/>
          <a:p>
            <a:endParaRPr kumimoji="0" lang="en-US" dirty="0"/>
          </a:p>
        </p:txBody>
      </p:sp>
      <p:sp>
        <p:nvSpPr>
          <p:cNvPr id="9" name="Slide Number Placeholder 8"/>
          <p:cNvSpPr>
            <a:spLocks noGrp="1"/>
          </p:cNvSpPr>
          <p:nvPr>
            <p:ph type="sldNum" sz="quarter" idx="12"/>
          </p:nvPr>
        </p:nvSpPr>
        <p:spPr/>
        <p:txBody>
          <a:bodyPr/>
          <a:lstStyle/>
          <a:p>
            <a:fld id="{042AED99-7FB4-404E-8A97-64753DCE42EC}" type="slidenum">
              <a:rPr kumimoji="0" lang="en-US" smtClean="0"/>
              <a:pPr/>
              <a:t>‹#›</a:t>
            </a:fld>
            <a:endParaRPr kumimoji="0" lang="en-US" dirty="0"/>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47C9B81F-C347-4BEF-BFDF-29C42F48304A}" type="datetimeFigureOut">
              <a:rPr lang="en-US" smtClean="0"/>
              <a:pPr/>
              <a:t>5/22/2012</a:t>
            </a:fld>
            <a:endParaRPr lang="en-US" dirty="0"/>
          </a:p>
        </p:txBody>
      </p:sp>
      <p:sp>
        <p:nvSpPr>
          <p:cNvPr id="4" name="Footer Placeholder 3"/>
          <p:cNvSpPr>
            <a:spLocks noGrp="1"/>
          </p:cNvSpPr>
          <p:nvPr>
            <p:ph type="ftr" sz="quarter" idx="11"/>
          </p:nvPr>
        </p:nvSpPr>
        <p:spPr/>
        <p:txBody>
          <a:bodyPr/>
          <a:lstStyle/>
          <a:p>
            <a:endParaRPr kumimoji="0" lang="en-US" dirty="0"/>
          </a:p>
        </p:txBody>
      </p:sp>
      <p:sp>
        <p:nvSpPr>
          <p:cNvPr id="5" name="Slide Number Placeholder 4"/>
          <p:cNvSpPr>
            <a:spLocks noGrp="1"/>
          </p:cNvSpPr>
          <p:nvPr>
            <p:ph type="sldNum" sz="quarter" idx="12"/>
          </p:nvPr>
        </p:nvSpPr>
        <p:spPr/>
        <p:txBody>
          <a:bodyPr/>
          <a:lstStyle/>
          <a:p>
            <a:fld id="{042AED99-7FB4-404E-8A97-64753DCE42EC}" type="slidenum">
              <a:rPr kumimoji="0" lang="en-US" smtClean="0"/>
              <a:pPr/>
              <a:t>‹#›</a:t>
            </a:fld>
            <a:endParaRPr kumimoji="0" lang="en-US" dirty="0"/>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C9B81F-C347-4BEF-BFDF-29C42F48304A}" type="datetimeFigureOut">
              <a:rPr lang="en-US" smtClean="0"/>
              <a:pPr/>
              <a:t>5/22/2012</a:t>
            </a:fld>
            <a:endParaRPr lang="en-US" dirty="0"/>
          </a:p>
        </p:txBody>
      </p:sp>
      <p:sp>
        <p:nvSpPr>
          <p:cNvPr id="3" name="Footer Placeholder 2"/>
          <p:cNvSpPr>
            <a:spLocks noGrp="1"/>
          </p:cNvSpPr>
          <p:nvPr>
            <p:ph type="ftr" sz="quarter" idx="11"/>
          </p:nvPr>
        </p:nvSpPr>
        <p:spPr/>
        <p:txBody>
          <a:bodyPr/>
          <a:lstStyle/>
          <a:p>
            <a:endParaRPr kumimoji="0" lang="en-US" dirty="0"/>
          </a:p>
        </p:txBody>
      </p:sp>
      <p:sp>
        <p:nvSpPr>
          <p:cNvPr id="4" name="Slide Number Placeholder 3"/>
          <p:cNvSpPr>
            <a:spLocks noGrp="1"/>
          </p:cNvSpPr>
          <p:nvPr>
            <p:ph type="sldNum" sz="quarter" idx="12"/>
          </p:nvPr>
        </p:nvSpPr>
        <p:spPr/>
        <p:txBody>
          <a:bodyPr/>
          <a:lstStyle/>
          <a:p>
            <a:fld id="{042AED99-7FB4-404E-8A97-64753DCE42EC}" type="slidenum">
              <a:rPr kumimoji="0" lang="en-US" smtClean="0"/>
              <a:pPr/>
              <a:t>‹#›</a:t>
            </a:fld>
            <a:endParaRPr kumimoji="0" lang="en-US" dirty="0"/>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571480"/>
            <a:ext cx="3008313" cy="1071570"/>
          </a:xfrm>
        </p:spPr>
        <p:txBody>
          <a:bodyPr anchor="t"/>
          <a:lstStyle>
            <a:lvl1pPr algn="l">
              <a:defRPr sz="2000" b="0">
                <a:effectLst/>
              </a:defRPr>
            </a:lvl1pPr>
          </a:lstStyle>
          <a:p>
            <a:r>
              <a:rPr kumimoji="0" lang="en-US" smtClean="0"/>
              <a:t>Click to edit Master title style</a:t>
            </a:r>
            <a:endParaRPr kumimoji="0" lang="en-US"/>
          </a:p>
        </p:txBody>
      </p:sp>
      <p:sp>
        <p:nvSpPr>
          <p:cNvPr id="3" name="Content Placeholder 2"/>
          <p:cNvSpPr>
            <a:spLocks noGrp="1"/>
          </p:cNvSpPr>
          <p:nvPr>
            <p:ph idx="1"/>
          </p:nvPr>
        </p:nvSpPr>
        <p:spPr>
          <a:xfrm>
            <a:off x="3575050" y="571481"/>
            <a:ext cx="5111750" cy="555468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457201" y="1643051"/>
            <a:ext cx="3008313" cy="448311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7C9B81F-C347-4BEF-BFDF-29C42F48304A}" type="datetimeFigureOut">
              <a:rPr lang="en-US" smtClean="0"/>
              <a:pPr/>
              <a:t>5/22/2012</a:t>
            </a:fld>
            <a:endParaRPr lang="en-US" dirty="0"/>
          </a:p>
        </p:txBody>
      </p:sp>
      <p:sp>
        <p:nvSpPr>
          <p:cNvPr id="6" name="Footer Placeholder 5"/>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p:txBody>
          <a:bodyPr/>
          <a:lstStyle/>
          <a:p>
            <a:fld id="{042AED99-7FB4-404E-8A97-64753DCE42EC}" type="slidenum">
              <a:rPr kumimoji="0" lang="en-US" smtClean="0"/>
              <a:pPr/>
              <a:t>‹#›</a:t>
            </a:fld>
            <a:endParaRPr kumimoji="0"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7C9B81F-C347-4BEF-BFDF-29C42F48304A}" type="datetimeFigureOut">
              <a:rPr lang="en-US" smtClean="0"/>
              <a:pPr/>
              <a:t>5/22/2012</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fld id="{042AED99-7FB4-404E-8A97-64753DCE42EC}" type="slidenum">
              <a:rPr kumimoji="0" lang="en-US" smtClean="0"/>
              <a:pPr/>
              <a:t>‹#›</a:t>
            </a:fld>
            <a:endParaRPr kumimoji="0" lang="en-US" dirty="0"/>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2910" y="687306"/>
            <a:ext cx="850886" cy="4670520"/>
          </a:xfrm>
        </p:spPr>
        <p:txBody>
          <a:bodyPr vert="eaVert" anchor="ctr"/>
          <a:lstStyle>
            <a:lvl1pPr algn="ctr">
              <a:defRPr sz="2000" b="0">
                <a:gradFill flip="none" rotWithShape="1">
                  <a:gsLst>
                    <a:gs pos="0">
                      <a:srgbClr val="000082"/>
                    </a:gs>
                    <a:gs pos="30000">
                      <a:srgbClr val="66008F"/>
                    </a:gs>
                    <a:gs pos="64999">
                      <a:srgbClr val="BA0066"/>
                    </a:gs>
                    <a:gs pos="89999">
                      <a:srgbClr val="FF0000"/>
                    </a:gs>
                    <a:gs pos="100000">
                      <a:srgbClr val="FF8200"/>
                    </a:gs>
                  </a:gsLst>
                  <a:lin ang="16200000" scaled="1"/>
                  <a:tileRect/>
                </a:gradFill>
                <a:effectLst/>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500166" y="684213"/>
            <a:ext cx="6929486" cy="4673613"/>
          </a:xfrm>
          <a:prstGeom prst="roundRect">
            <a:avLst>
              <a:gd name="adj" fmla="val 5966"/>
            </a:avLst>
          </a:prstGeom>
          <a:solidFill>
            <a:schemeClr val="bg2">
              <a:tint val="60000"/>
              <a:alpha val="50000"/>
            </a:schemeClr>
          </a:solidFill>
          <a:effectLst>
            <a:outerShdw blurRad="127000" dist="101600" dir="2700000" algn="tl" rotWithShape="0">
              <a:srgbClr val="000000">
                <a:alpha val="43137"/>
              </a:srgb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0" lang="en-US" smtClean="0"/>
              <a:t>Click icon to add picture</a:t>
            </a:r>
            <a:endParaRPr kumimoji="0" lang="en-US"/>
          </a:p>
        </p:txBody>
      </p:sp>
      <p:sp>
        <p:nvSpPr>
          <p:cNvPr id="4" name="Text Placeholder 3"/>
          <p:cNvSpPr>
            <a:spLocks noGrp="1"/>
          </p:cNvSpPr>
          <p:nvPr>
            <p:ph type="body" sz="half" idx="2"/>
          </p:nvPr>
        </p:nvSpPr>
        <p:spPr>
          <a:xfrm>
            <a:off x="1500166" y="5481658"/>
            <a:ext cx="6924037" cy="804862"/>
          </a:xfrm>
        </p:spPr>
        <p:txBody>
          <a:bodyPr anchor="ctr"/>
          <a:lstStyle>
            <a:lvl1pPr marL="0" indent="0" algn="ctr">
              <a:buNone/>
              <a:defRPr sz="1400"/>
            </a:lvl1pPr>
            <a:lvl2pPr marL="457200" indent="0" algn="ctr">
              <a:buNone/>
              <a:defRPr sz="1200"/>
            </a:lvl2pPr>
            <a:lvl3pPr marL="914400" indent="0" algn="ctr">
              <a:buNone/>
              <a:defRPr sz="1000"/>
            </a:lvl3pPr>
            <a:lvl4pPr marL="1371600" indent="0" algn="ctr">
              <a:buNone/>
              <a:defRPr sz="900"/>
            </a:lvl4pPr>
            <a:lvl5pPr marL="1828800" indent="0" algn="ctr">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7C9B81F-C347-4BEF-BFDF-29C42F48304A}" type="datetimeFigureOut">
              <a:rPr lang="en-US" smtClean="0"/>
              <a:pPr/>
              <a:t>5/22/2012</a:t>
            </a:fld>
            <a:endParaRPr lang="en-US" dirty="0"/>
          </a:p>
        </p:txBody>
      </p:sp>
      <p:sp>
        <p:nvSpPr>
          <p:cNvPr id="6" name="Footer Placeholder 5"/>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p:txBody>
          <a:bodyPr/>
          <a:lstStyle/>
          <a:p>
            <a:fld id="{042AED99-7FB4-404E-8A97-64753DCE42EC}" type="slidenum">
              <a:rPr kumimoji="0" lang="en-US" smtClean="0"/>
              <a:pPr/>
              <a:t>‹#›</a:t>
            </a:fld>
            <a:endParaRPr kumimoji="0" lang="en-US" dirty="0"/>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7C9B81F-C347-4BEF-BFDF-29C42F48304A}" type="datetimeFigureOut">
              <a:rPr lang="en-US" smtClean="0"/>
              <a:pPr/>
              <a:t>5/22/2012</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fld id="{042AED99-7FB4-404E-8A97-64753DCE42EC}" type="slidenum">
              <a:rPr kumimoji="0" lang="en-US" smtClean="0"/>
              <a:pPr/>
              <a:t>‹#›</a:t>
            </a:fld>
            <a:endParaRPr kumimoji="0" lang="en-US" dirty="0"/>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43768" y="642918"/>
            <a:ext cx="1543032" cy="5483246"/>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42918"/>
            <a:ext cx="6615130" cy="548324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7C9B81F-C347-4BEF-BFDF-29C42F48304A}" type="datetimeFigureOut">
              <a:rPr lang="en-US" smtClean="0"/>
              <a:pPr/>
              <a:t>5/22/2012</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fld id="{042AED99-7FB4-404E-8A97-64753DCE42EC}" type="slidenum">
              <a:rPr kumimoji="0" lang="en-US" smtClean="0"/>
              <a:pPr/>
              <a:t>‹#›</a:t>
            </a:fld>
            <a:endParaRPr kumimoji="0" lang="en-US" dirty="0"/>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2"/>
      </p:bgRef>
    </p:bg>
    <p:spTree>
      <p:nvGrpSpPr>
        <p:cNvPr id="1" name=""/>
        <p:cNvGrpSpPr/>
        <p:nvPr/>
      </p:nvGrpSpPr>
      <p:grpSpPr>
        <a:xfrm>
          <a:off x="0" y="0"/>
          <a:ext cx="0" cy="0"/>
          <a:chOff x="0" y="0"/>
          <a:chExt cx="0" cy="0"/>
        </a:xfrm>
      </p:grpSpPr>
      <p:pic>
        <p:nvPicPr>
          <p:cNvPr id="10" name="Picture 9" descr="Air title.png"/>
          <p:cNvPicPr>
            <a:picLocks noChangeAspect="1"/>
          </p:cNvPicPr>
          <p:nvPr/>
        </p:nvPicPr>
        <p:blipFill>
          <a:blip r:embed="rId2"/>
          <a:stretch>
            <a:fillRect/>
          </a:stretch>
        </p:blipFill>
        <p:spPr>
          <a:xfrm>
            <a:off x="3867657" y="0"/>
            <a:ext cx="5276343" cy="6858000"/>
          </a:xfrm>
          <a:prstGeom prst="rect">
            <a:avLst/>
          </a:prstGeom>
        </p:spPr>
      </p:pic>
      <p:sp>
        <p:nvSpPr>
          <p:cNvPr id="2" name="Title 1"/>
          <p:cNvSpPr>
            <a:spLocks noGrp="1"/>
          </p:cNvSpPr>
          <p:nvPr>
            <p:ph type="ctrTitle"/>
          </p:nvPr>
        </p:nvSpPr>
        <p:spPr>
          <a:xfrm>
            <a:off x="457200" y="1951038"/>
            <a:ext cx="4953000" cy="2193831"/>
          </a:xfrm>
        </p:spPr>
        <p:txBody>
          <a:bodyPr anchor="b" anchorCtr="0">
            <a:normAutofit/>
            <a:scene3d>
              <a:camera prst="orthographicFront"/>
              <a:lightRig rig="balanced" dir="t"/>
            </a:scene3d>
          </a:bodyPr>
          <a:lstStyle>
            <a:lvl1pPr>
              <a:defRPr sz="4800" b="0">
                <a:solidFill>
                  <a:schemeClr val="tx2"/>
                </a:solidFill>
              </a:defRPr>
            </a:lvl1pPr>
          </a:lstStyle>
          <a:p>
            <a:r>
              <a:rPr lang="en-US" smtClean="0"/>
              <a:t>Click to edit Master title style</a:t>
            </a:r>
            <a:endParaRPr/>
          </a:p>
        </p:txBody>
      </p:sp>
      <p:sp>
        <p:nvSpPr>
          <p:cNvPr id="3" name="Subtitle 2"/>
          <p:cNvSpPr>
            <a:spLocks noGrp="1"/>
          </p:cNvSpPr>
          <p:nvPr>
            <p:ph type="subTitle" idx="1"/>
          </p:nvPr>
        </p:nvSpPr>
        <p:spPr>
          <a:xfrm>
            <a:off x="457200" y="4404618"/>
            <a:ext cx="5715000" cy="1413475"/>
          </a:xfrm>
        </p:spPr>
        <p:txBody>
          <a:bodyPr>
            <a:normAutofit/>
            <a:scene3d>
              <a:camera prst="orthographicFront"/>
              <a:lightRig rig="twoPt" dir="t"/>
            </a:scene3d>
          </a:bodyPr>
          <a:lstStyle>
            <a:lvl1pPr marL="0" indent="0" algn="l">
              <a:buNone/>
              <a:defRPr sz="1800" b="0" kern="1200">
                <a:solidFill>
                  <a:schemeClr val="tx2"/>
                </a:solidFill>
                <a:effectLst>
                  <a:outerShdw blurRad="12700" dist="12700" dir="3000000" algn="ctr" rotWithShape="0">
                    <a:schemeClr val="bg1">
                      <a:lumMod val="85000"/>
                      <a:alpha val="60000"/>
                    </a:schemeClr>
                  </a:outerShdw>
                </a:effectLst>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fld id="{47C9B81F-C347-4BEF-BFDF-29C42F48304A}" type="datetimeFigureOut">
              <a:rPr lang="en-US" smtClean="0"/>
              <a:pPr/>
              <a:t>5/22/2012</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fld id="{042AED99-7FB4-404E-8A97-64753DCE42EC}" type="slidenum">
              <a:rPr kumimoji="0" lang="en-US" smtClean="0"/>
              <a:pPr/>
              <a:t>‹#›</a:t>
            </a:fld>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47C9B81F-C347-4BEF-BFDF-29C42F48304A}" type="datetimeFigureOut">
              <a:rPr lang="en-US" smtClean="0"/>
              <a:pPr/>
              <a:t>5/22/2012</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fld id="{042AED99-7FB4-404E-8A97-64753DCE42EC}" type="slidenum">
              <a:rPr kumimoji="0" lang="en-US" smtClean="0"/>
              <a:pPr/>
              <a:t>‹#›</a:t>
            </a:fld>
            <a:endParaRPr kumimoji="0" lang="en-US" dirty="0"/>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12900" y="2590800"/>
            <a:ext cx="5943600" cy="1447800"/>
          </a:xfrm>
        </p:spPr>
        <p:txBody>
          <a:bodyPr vert="horz" lIns="91440" tIns="45720" rIns="91440" bIns="45720" rtlCol="0" anchor="b" anchorCtr="0">
            <a:normAutofit/>
            <a:scene3d>
              <a:camera prst="orthographicFront"/>
              <a:lightRig rig="balanced" dir="t"/>
            </a:scene3d>
          </a:bodyPr>
          <a:lstStyle>
            <a:lvl1pPr algn="l" defTabSz="914400" rtl="0" eaLnBrk="1" latinLnBrk="0" hangingPunct="1">
              <a:spcBef>
                <a:spcPct val="0"/>
              </a:spcBef>
              <a:buNone/>
              <a:defRPr sz="4800" b="0" kern="1200" cap="none" spc="100" baseline="0">
                <a:solidFill>
                  <a:schemeClr val="tx2"/>
                </a:solidFill>
                <a:effectLst>
                  <a:outerShdw blurRad="127000" algn="ctr" rotWithShape="0">
                    <a:schemeClr val="bg1">
                      <a:alpha val="50000"/>
                    </a:schemeClr>
                  </a:outerShdw>
                </a:effectLst>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1612900" y="4038601"/>
            <a:ext cx="5943600" cy="1143000"/>
          </a:xfrm>
        </p:spPr>
        <p:txBody>
          <a:bodyPr vert="horz" lIns="91440" tIns="45720" rIns="91440" bIns="45720" rtlCol="0">
            <a:normAutofit/>
            <a:scene3d>
              <a:camera prst="orthographicFront"/>
              <a:lightRig rig="twoPt" dir="t"/>
            </a:scene3d>
          </a:bodyPr>
          <a:lstStyle>
            <a:lvl1pPr marL="0" indent="0" algn="l" defTabSz="914400" rtl="0" eaLnBrk="1" latinLnBrk="0" hangingPunct="1">
              <a:lnSpc>
                <a:spcPct val="100000"/>
              </a:lnSpc>
              <a:spcBef>
                <a:spcPts val="1600"/>
              </a:spcBef>
              <a:buSzPct val="80000"/>
              <a:buFont typeface="Wingdings" pitchFamily="2" charset="2"/>
              <a:buNone/>
              <a:defRPr sz="1800" b="0" kern="1200">
                <a:solidFill>
                  <a:schemeClr val="tx2"/>
                </a:solidFill>
                <a:effectLst>
                  <a:outerShdw blurRad="12700" dist="12700" dir="3000000" algn="ctr" rotWithShape="0">
                    <a:schemeClr val="bg1">
                      <a:lumMod val="85000"/>
                      <a:alpha val="60000"/>
                    </a:schemeClr>
                  </a:outerShdw>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C9B81F-C347-4BEF-BFDF-29C42F48304A}" type="datetimeFigureOut">
              <a:rPr lang="en-US" smtClean="0"/>
              <a:pPr/>
              <a:t>5/22/2012</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fld id="{042AED99-7FB4-404E-8A97-64753DCE42EC}" type="slidenum">
              <a:rPr kumimoji="0" lang="en-US" smtClean="0"/>
              <a:pPr/>
              <a:t>‹#›</a:t>
            </a:fld>
            <a:endParaRPr kumimoji="0" lang="en-US" dirty="0"/>
          </a:p>
        </p:txBody>
      </p:sp>
      <p:pic>
        <p:nvPicPr>
          <p:cNvPr id="9" name="Picture 8" descr="Air title.png"/>
          <p:cNvPicPr>
            <a:picLocks noChangeAspect="1"/>
          </p:cNvPicPr>
          <p:nvPr/>
        </p:nvPicPr>
        <p:blipFill>
          <a:blip r:embed="rId2"/>
          <a:srcRect l="42293" t="29512" r="38657" b="34962"/>
          <a:stretch>
            <a:fillRect/>
          </a:stretch>
        </p:blipFill>
        <p:spPr>
          <a:xfrm>
            <a:off x="0" y="0"/>
            <a:ext cx="1475880" cy="3577380"/>
          </a:xfrm>
          <a:prstGeom prst="rect">
            <a:avLst/>
          </a:prstGeom>
        </p:spPr>
      </p:pic>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600200" y="1951039"/>
            <a:ext cx="2743200" cy="3886200"/>
          </a:xfrm>
        </p:spPr>
        <p:txBody>
          <a:bodyPr>
            <a:normAutofit/>
          </a:bodyPr>
          <a:lstStyle>
            <a:lvl1pPr>
              <a:defRPr sz="1800"/>
            </a:lvl1pPr>
            <a:lvl2pPr>
              <a:defRPr sz="1800"/>
            </a:lvl2pPr>
            <a:lvl3pPr>
              <a:defRPr sz="1800"/>
            </a:lvl3pPr>
            <a:lvl4pPr>
              <a:defRPr sz="1800"/>
            </a:lvl4pPr>
            <a:lvl5pPr>
              <a:defRPr sz="1800"/>
            </a:lvl5pPr>
            <a:lvl6pPr>
              <a:buFont typeface="Wingdings" pitchFamily="2" charset="2"/>
              <a:buChar char="Ë"/>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800600" y="1951039"/>
            <a:ext cx="2743200" cy="3886200"/>
          </a:xfrm>
        </p:spPr>
        <p:txBody>
          <a:bodyPr>
            <a:normAutofit/>
          </a:bodyPr>
          <a:lstStyle>
            <a:lvl1pPr>
              <a:defRPr sz="1800"/>
            </a:lvl1pPr>
            <a:lvl2pPr>
              <a:defRPr sz="1800"/>
            </a:lvl2pPr>
            <a:lvl3pPr>
              <a:defRPr sz="1800"/>
            </a:lvl3pPr>
            <a:lvl4pPr>
              <a:defRPr sz="1800"/>
            </a:lvl4pPr>
            <a:lvl5pPr>
              <a:defRPr sz="1800"/>
            </a:lvl5pPr>
            <a:lvl6pPr>
              <a:defRPr sz="1800" baseline="0"/>
            </a:lvl6pPr>
            <a:lvl7pPr>
              <a:defRPr sz="1800" baseline="0"/>
            </a:lvl7pPr>
            <a:lvl8pPr>
              <a:defRPr sz="1800" baseline="0"/>
            </a:lvl8pPr>
            <a:lvl9pPr>
              <a:defRPr sz="18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47C9B81F-C347-4BEF-BFDF-29C42F48304A}" type="datetimeFigureOut">
              <a:rPr lang="en-US" smtClean="0"/>
              <a:pPr/>
              <a:t>5/22/2012</a:t>
            </a:fld>
            <a:endParaRPr lang="en-US" dirty="0"/>
          </a:p>
        </p:txBody>
      </p:sp>
      <p:sp>
        <p:nvSpPr>
          <p:cNvPr id="6" name="Footer Placeholder 5"/>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p:txBody>
          <a:bodyPr/>
          <a:lstStyle/>
          <a:p>
            <a:fld id="{042AED99-7FB4-404E-8A97-64753DCE42EC}" type="slidenum">
              <a:rPr kumimoji="0" lang="en-US" smtClean="0"/>
              <a:pPr/>
              <a:t>‹#›</a:t>
            </a:fld>
            <a:endParaRPr kumimoji="0" lang="en-US" dirty="0"/>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600200" y="1660619"/>
            <a:ext cx="2743200" cy="827087"/>
          </a:xfrm>
        </p:spPr>
        <p:txBody>
          <a:bodyPr anchor="ctr" anchorCtr="0"/>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600200" y="2667000"/>
            <a:ext cx="2743200" cy="3170238"/>
          </a:xfrm>
        </p:spPr>
        <p:txBody>
          <a:bodyPr>
            <a:normAutofit/>
          </a:bodyPr>
          <a:lstStyle>
            <a:lvl1pPr>
              <a:defRPr sz="1800" b="0"/>
            </a:lvl1pPr>
            <a:lvl2pPr>
              <a:defRPr sz="1800" b="0"/>
            </a:lvl2pPr>
            <a:lvl3pPr>
              <a:defRPr sz="1800" b="0"/>
            </a:lvl3pPr>
            <a:lvl4pPr>
              <a:defRPr sz="1800" b="0"/>
            </a:lvl4pPr>
            <a:lvl5pPr>
              <a:defRPr sz="1800" b="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800600" y="1660619"/>
            <a:ext cx="2743200" cy="827087"/>
          </a:xfrm>
        </p:spPr>
        <p:txBody>
          <a:bodyPr anchor="ctr" anchorCtr="0"/>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00600" y="2667000"/>
            <a:ext cx="2743200" cy="3170238"/>
          </a:xfrm>
        </p:spPr>
        <p:txBody>
          <a:bodyPr>
            <a:normAutofit/>
          </a:bodyPr>
          <a:lstStyle>
            <a:lvl1pPr>
              <a:defRPr sz="1800" b="0"/>
            </a:lvl1pPr>
            <a:lvl2pPr>
              <a:defRPr sz="1800" b="0"/>
            </a:lvl2pPr>
            <a:lvl3pPr>
              <a:defRPr sz="1800" b="0"/>
            </a:lvl3pPr>
            <a:lvl4pPr>
              <a:defRPr sz="1800" b="0"/>
            </a:lvl4pPr>
            <a:lvl5pPr>
              <a:defRPr sz="1800" b="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47C9B81F-C347-4BEF-BFDF-29C42F48304A}" type="datetimeFigureOut">
              <a:rPr lang="en-US" smtClean="0"/>
              <a:pPr/>
              <a:t>5/22/2012</a:t>
            </a:fld>
            <a:endParaRPr lang="en-US" dirty="0"/>
          </a:p>
        </p:txBody>
      </p:sp>
      <p:sp>
        <p:nvSpPr>
          <p:cNvPr id="8" name="Footer Placeholder 7"/>
          <p:cNvSpPr>
            <a:spLocks noGrp="1"/>
          </p:cNvSpPr>
          <p:nvPr>
            <p:ph type="ftr" sz="quarter" idx="11"/>
          </p:nvPr>
        </p:nvSpPr>
        <p:spPr/>
        <p:txBody>
          <a:bodyPr/>
          <a:lstStyle/>
          <a:p>
            <a:endParaRPr kumimoji="0" lang="en-US" dirty="0"/>
          </a:p>
        </p:txBody>
      </p:sp>
      <p:sp>
        <p:nvSpPr>
          <p:cNvPr id="9" name="Slide Number Placeholder 8"/>
          <p:cNvSpPr>
            <a:spLocks noGrp="1"/>
          </p:cNvSpPr>
          <p:nvPr>
            <p:ph type="sldNum" sz="quarter" idx="12"/>
          </p:nvPr>
        </p:nvSpPr>
        <p:spPr/>
        <p:txBody>
          <a:bodyPr/>
          <a:lstStyle/>
          <a:p>
            <a:fld id="{042AED99-7FB4-404E-8A97-64753DCE42EC}" type="slidenum">
              <a:rPr kumimoji="0" lang="en-US" smtClean="0"/>
              <a:pPr/>
              <a:t>‹#›</a:t>
            </a:fld>
            <a:endParaRPr kumimoji="0" lang="en-US" dirty="0"/>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47C9B81F-C347-4BEF-BFDF-29C42F48304A}" type="datetimeFigureOut">
              <a:rPr lang="en-US" smtClean="0"/>
              <a:pPr/>
              <a:t>5/22/2012</a:t>
            </a:fld>
            <a:endParaRPr lang="en-US" dirty="0"/>
          </a:p>
        </p:txBody>
      </p:sp>
      <p:sp>
        <p:nvSpPr>
          <p:cNvPr id="4" name="Footer Placeholder 3"/>
          <p:cNvSpPr>
            <a:spLocks noGrp="1"/>
          </p:cNvSpPr>
          <p:nvPr>
            <p:ph type="ftr" sz="quarter" idx="11"/>
          </p:nvPr>
        </p:nvSpPr>
        <p:spPr/>
        <p:txBody>
          <a:bodyPr/>
          <a:lstStyle/>
          <a:p>
            <a:endParaRPr kumimoji="0" lang="en-US" dirty="0"/>
          </a:p>
        </p:txBody>
      </p:sp>
      <p:sp>
        <p:nvSpPr>
          <p:cNvPr id="5" name="Slide Number Placeholder 4"/>
          <p:cNvSpPr>
            <a:spLocks noGrp="1"/>
          </p:cNvSpPr>
          <p:nvPr>
            <p:ph type="sldNum" sz="quarter" idx="12"/>
          </p:nvPr>
        </p:nvSpPr>
        <p:spPr/>
        <p:txBody>
          <a:bodyPr/>
          <a:lstStyle/>
          <a:p>
            <a:fld id="{042AED99-7FB4-404E-8A97-64753DCE42EC}" type="slidenum">
              <a:rPr kumimoji="0" lang="en-US" smtClean="0"/>
              <a:pPr/>
              <a:t>‹#›</a:t>
            </a:fld>
            <a:endParaRPr kumimoji="0" lang="en-US" dirty="0"/>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C9B81F-C347-4BEF-BFDF-29C42F48304A}" type="datetimeFigureOut">
              <a:rPr lang="en-US" smtClean="0"/>
              <a:pPr/>
              <a:t>5/22/2012</a:t>
            </a:fld>
            <a:endParaRPr lang="en-US" dirty="0"/>
          </a:p>
        </p:txBody>
      </p:sp>
      <p:sp>
        <p:nvSpPr>
          <p:cNvPr id="3" name="Footer Placeholder 2"/>
          <p:cNvSpPr>
            <a:spLocks noGrp="1"/>
          </p:cNvSpPr>
          <p:nvPr>
            <p:ph type="ftr" sz="quarter" idx="11"/>
          </p:nvPr>
        </p:nvSpPr>
        <p:spPr/>
        <p:txBody>
          <a:bodyPr/>
          <a:lstStyle/>
          <a:p>
            <a:endParaRPr kumimoji="0" lang="en-US" dirty="0"/>
          </a:p>
        </p:txBody>
      </p:sp>
      <p:sp>
        <p:nvSpPr>
          <p:cNvPr id="4" name="Slide Number Placeholder 3"/>
          <p:cNvSpPr>
            <a:spLocks noGrp="1"/>
          </p:cNvSpPr>
          <p:nvPr>
            <p:ph type="sldNum" sz="quarter" idx="12"/>
          </p:nvPr>
        </p:nvSpPr>
        <p:spPr/>
        <p:txBody>
          <a:bodyPr/>
          <a:lstStyle/>
          <a:p>
            <a:fld id="{042AED99-7FB4-404E-8A97-64753DCE42EC}" type="slidenum">
              <a:rPr kumimoji="0" lang="en-US" smtClean="0"/>
              <a:pPr/>
              <a:t>‹#›</a:t>
            </a:fld>
            <a:endParaRPr kumimoji="0" lang="en-US" dirty="0"/>
          </a:p>
        </p:txBody>
      </p:sp>
      <p:pic>
        <p:nvPicPr>
          <p:cNvPr id="5" name="Picture 4" descr="Air title.png"/>
          <p:cNvPicPr>
            <a:picLocks noChangeAspect="1"/>
          </p:cNvPicPr>
          <p:nvPr/>
        </p:nvPicPr>
        <p:blipFill>
          <a:blip r:embed="rId2"/>
          <a:srcRect l="42293" t="29512" r="38657" b="34962"/>
          <a:stretch>
            <a:fillRect/>
          </a:stretch>
        </p:blipFill>
        <p:spPr>
          <a:xfrm>
            <a:off x="0" y="0"/>
            <a:ext cx="1475880" cy="3577380"/>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47C9B81F-C347-4BEF-BFDF-29C42F48304A}" type="datetimeFigureOut">
              <a:rPr lang="en-US" smtClean="0"/>
              <a:pPr/>
              <a:t>5/22/2012</a:t>
            </a:fld>
            <a:endParaRPr lang="en-US" dirty="0"/>
          </a:p>
        </p:txBody>
      </p:sp>
      <p:sp>
        <p:nvSpPr>
          <p:cNvPr id="17" name="Footer Placeholder 16"/>
          <p:cNvSpPr>
            <a:spLocks noGrp="1"/>
          </p:cNvSpPr>
          <p:nvPr>
            <p:ph type="ftr" sz="quarter" idx="11"/>
          </p:nvPr>
        </p:nvSpPr>
        <p:spPr/>
        <p:txBody>
          <a:bodyPr/>
          <a:lstStyle/>
          <a:p>
            <a:endParaRPr kumimoji="0" lang="en-US" dirty="0"/>
          </a:p>
        </p:txBody>
      </p:sp>
      <p:sp>
        <p:nvSpPr>
          <p:cNvPr id="29" name="Slide Number Placeholder 28"/>
          <p:cNvSpPr>
            <a:spLocks noGrp="1"/>
          </p:cNvSpPr>
          <p:nvPr>
            <p:ph type="sldNum" sz="quarter" idx="12"/>
          </p:nvPr>
        </p:nvSpPr>
        <p:spPr/>
        <p:txBody>
          <a:bodyPr/>
          <a:lstStyle/>
          <a:p>
            <a:fld id="{042AED99-7FB4-404E-8A97-64753DCE42EC}" type="slidenum">
              <a:rPr kumimoji="0" lang="en-US" smtClean="0"/>
              <a:pPr/>
              <a:t>‹#›</a:t>
            </a:fld>
            <a:endParaRPr kumimoji="0" lang="en-US" dirty="0"/>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936750"/>
          </a:xfrm>
        </p:spPr>
        <p:txBody>
          <a:bodyPr anchor="ctr" anchorCtr="0">
            <a:noAutofit/>
          </a:bodyPr>
          <a:lstStyle>
            <a:lvl1pPr algn="l">
              <a:defRPr sz="3600" b="0"/>
            </a:lvl1pPr>
          </a:lstStyle>
          <a:p>
            <a:r>
              <a:rPr lang="en-US" smtClean="0"/>
              <a:t>Click to edit Master title style</a:t>
            </a:r>
            <a:endParaRPr/>
          </a:p>
        </p:txBody>
      </p:sp>
      <p:sp>
        <p:nvSpPr>
          <p:cNvPr id="3" name="Content Placeholder 2"/>
          <p:cNvSpPr>
            <a:spLocks noGrp="1"/>
          </p:cNvSpPr>
          <p:nvPr>
            <p:ph idx="1"/>
          </p:nvPr>
        </p:nvSpPr>
        <p:spPr>
          <a:xfrm>
            <a:off x="3886200" y="838200"/>
            <a:ext cx="3657600" cy="45720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457200" y="3200399"/>
            <a:ext cx="2703513" cy="2636839"/>
          </a:xfrm>
        </p:spPr>
        <p:txBody>
          <a:bodyPr/>
          <a:lstStyle>
            <a:lvl1pPr marL="0" indent="0">
              <a:lnSpc>
                <a:spcPct val="150000"/>
              </a:lnSpc>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C9B81F-C347-4BEF-BFDF-29C42F48304A}" type="datetimeFigureOut">
              <a:rPr lang="en-US" smtClean="0"/>
              <a:pPr/>
              <a:t>5/22/2012</a:t>
            </a:fld>
            <a:endParaRPr lang="en-US" dirty="0"/>
          </a:p>
        </p:txBody>
      </p:sp>
      <p:sp>
        <p:nvSpPr>
          <p:cNvPr id="6" name="Footer Placeholder 5"/>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p:txBody>
          <a:bodyPr/>
          <a:lstStyle/>
          <a:p>
            <a:fld id="{042AED99-7FB4-404E-8A97-64753DCE42EC}" type="slidenum">
              <a:rPr kumimoji="0" lang="en-US" smtClean="0"/>
              <a:pPr/>
              <a:t>‹#›</a:t>
            </a:fld>
            <a:endParaRPr kumimoji="0" lang="en-US" dirty="0"/>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2" cy="1936750"/>
          </a:xfrm>
        </p:spPr>
        <p:txBody>
          <a:bodyPr vert="horz" lIns="91440" tIns="45720" rIns="91440" bIns="45720" rtlCol="0" anchor="ctr" anchorCtr="0">
            <a:noAutofit/>
          </a:bodyPr>
          <a:lstStyle>
            <a:lvl1pPr algn="l" defTabSz="914400" rtl="0" eaLnBrk="1" latinLnBrk="0" hangingPunct="1">
              <a:spcBef>
                <a:spcPct val="0"/>
              </a:spcBef>
              <a:buNone/>
              <a:defRPr sz="3600" b="0" kern="1200" cap="none" spc="100" baseline="0">
                <a:solidFill>
                  <a:schemeClr val="tx2"/>
                </a:solidFill>
                <a:effectLst>
                  <a:outerShdw blurRad="127000" algn="ctr" rotWithShape="0">
                    <a:schemeClr val="bg1">
                      <a:alpha val="50000"/>
                    </a:schemeClr>
                  </a:outerShdw>
                </a:effectLst>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3886200" y="838200"/>
            <a:ext cx="3657600" cy="4572000"/>
          </a:xfrm>
          <a:prstGeom prst="rect">
            <a:avLst/>
          </a:prstGeom>
          <a:ln>
            <a:noFill/>
          </a:ln>
          <a:effectLst>
            <a:reflection blurRad="42700" stA="30000" endPos="20000" dist="40000" dir="5400000" sy="-100000" algn="bl" rotWithShape="0"/>
          </a:effectLst>
          <a:scene3d>
            <a:camera prst="perspectiveContrastingLeftFacing">
              <a:rot lat="295432" lon="20402243" rev="52222"/>
            </a:camera>
            <a:lightRig rig="threePt" dir="t">
              <a:rot lat="0" lon="0" rev="2700000"/>
            </a:lightRig>
          </a:scene3d>
          <a:sp3d>
            <a:bevelT w="63500" h="50800"/>
          </a:sp3d>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457200" y="3200398"/>
            <a:ext cx="2703512" cy="2636838"/>
          </a:xfrm>
        </p:spPr>
        <p:txBody>
          <a:bodyPr vert="horz" lIns="91440" tIns="45720" rIns="91440" bIns="45720" rtlCol="0">
            <a:normAutofit/>
          </a:bodyPr>
          <a:lstStyle>
            <a:lvl1pPr marL="0" indent="0">
              <a:lnSpc>
                <a:spcPct val="150000"/>
              </a:lnSpc>
              <a:buNone/>
              <a:defRPr sz="1400" kern="1200">
                <a:solidFill>
                  <a:schemeClr val="tx2"/>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50000"/>
              </a:lnSpc>
              <a:spcBef>
                <a:spcPts val="1600"/>
              </a:spcBef>
              <a:buSzPct val="80000"/>
              <a:buFont typeface="Wingdings" pitchFamily="2" charset="2"/>
              <a:buNone/>
            </a:pPr>
            <a:r>
              <a:rPr lang="en-US" smtClean="0"/>
              <a:t>Click to edit Master text styles</a:t>
            </a:r>
          </a:p>
        </p:txBody>
      </p:sp>
      <p:sp>
        <p:nvSpPr>
          <p:cNvPr id="5" name="Date Placeholder 4"/>
          <p:cNvSpPr>
            <a:spLocks noGrp="1"/>
          </p:cNvSpPr>
          <p:nvPr>
            <p:ph type="dt" sz="half" idx="10"/>
          </p:nvPr>
        </p:nvSpPr>
        <p:spPr/>
        <p:txBody>
          <a:bodyPr/>
          <a:lstStyle/>
          <a:p>
            <a:fld id="{47C9B81F-C347-4BEF-BFDF-29C42F48304A}" type="datetimeFigureOut">
              <a:rPr lang="en-US" smtClean="0"/>
              <a:pPr/>
              <a:t>5/22/2012</a:t>
            </a:fld>
            <a:endParaRPr lang="en-US" dirty="0"/>
          </a:p>
        </p:txBody>
      </p:sp>
      <p:sp>
        <p:nvSpPr>
          <p:cNvPr id="6" name="Footer Placeholder 5"/>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p:txBody>
          <a:bodyPr/>
          <a:lstStyle/>
          <a:p>
            <a:fld id="{042AED99-7FB4-404E-8A97-64753DCE42EC}" type="slidenum">
              <a:rPr kumimoji="0" lang="en-US" smtClean="0"/>
              <a:pPr/>
              <a:t>‹#›</a:t>
            </a:fld>
            <a:endParaRPr kumimoji="0" lang="en-US" dirty="0"/>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47C9B81F-C347-4BEF-BFDF-29C42F48304A}" type="datetimeFigureOut">
              <a:rPr lang="en-US" smtClean="0"/>
              <a:pPr/>
              <a:t>5/22/2012</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fld id="{042AED99-7FB4-404E-8A97-64753DCE42EC}" type="slidenum">
              <a:rPr kumimoji="0" lang="en-US" smtClean="0"/>
              <a:pPr/>
              <a:t>‹#›</a:t>
            </a:fld>
            <a:endParaRPr kumimoji="0" lang="en-US" dirty="0"/>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762001"/>
            <a:ext cx="1676400" cy="5075238"/>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457200" y="762001"/>
            <a:ext cx="5867400" cy="50752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47C9B81F-C347-4BEF-BFDF-29C42F48304A}" type="datetimeFigureOut">
              <a:rPr lang="en-US" smtClean="0"/>
              <a:pPr/>
              <a:t>5/22/2012</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fld id="{042AED99-7FB4-404E-8A97-64753DCE42EC}" type="slidenum">
              <a:rPr kumimoji="0" lang="en-US" smtClean="0"/>
              <a:pPr/>
              <a:t>‹#›</a:t>
            </a:fld>
            <a:endParaRPr kumimoji="0" lang="en-US" dirty="0"/>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47C9B81F-C347-4BEF-BFDF-29C42F48304A}" type="datetimeFigureOut">
              <a:rPr lang="en-US" smtClean="0"/>
              <a:pPr/>
              <a:t>5/22/2012</a:t>
            </a:fld>
            <a:endParaRPr lang="en-US" dirty="0"/>
          </a:p>
        </p:txBody>
      </p:sp>
      <p:sp>
        <p:nvSpPr>
          <p:cNvPr id="16" name="Slide Number Placeholder 15"/>
          <p:cNvSpPr>
            <a:spLocks noGrp="1"/>
          </p:cNvSpPr>
          <p:nvPr>
            <p:ph type="sldNum" sz="quarter" idx="11"/>
          </p:nvPr>
        </p:nvSpPr>
        <p:spPr/>
        <p:txBody>
          <a:bodyPr/>
          <a:lstStyle/>
          <a:p>
            <a:fld id="{042AED99-7FB4-404E-8A97-64753DCE42EC}" type="slidenum">
              <a:rPr kumimoji="0" lang="en-US" smtClean="0"/>
              <a:pPr/>
              <a:t>‹#›</a:t>
            </a:fld>
            <a:endParaRPr kumimoji="0" lang="en-US" dirty="0"/>
          </a:p>
        </p:txBody>
      </p:sp>
      <p:sp>
        <p:nvSpPr>
          <p:cNvPr id="17" name="Footer Placeholder 16"/>
          <p:cNvSpPr>
            <a:spLocks noGrp="1"/>
          </p:cNvSpPr>
          <p:nvPr>
            <p:ph type="ftr" sz="quarter" idx="12"/>
          </p:nvPr>
        </p:nvSpPr>
        <p:spPr/>
        <p:txBody>
          <a:bodyPr/>
          <a:lstStyle/>
          <a:p>
            <a:endParaRPr kumimoji="0" lang="en-US" dirty="0"/>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47C9B81F-C347-4BEF-BFDF-29C42F48304A}" type="datetimeFigureOut">
              <a:rPr lang="en-US" smtClean="0"/>
              <a:pPr/>
              <a:t>5/22/2012</a:t>
            </a:fld>
            <a:endParaRPr lang="en-US" dirty="0"/>
          </a:p>
        </p:txBody>
      </p:sp>
      <p:sp>
        <p:nvSpPr>
          <p:cNvPr id="15" name="Slide Number Placeholder 14"/>
          <p:cNvSpPr>
            <a:spLocks noGrp="1"/>
          </p:cNvSpPr>
          <p:nvPr>
            <p:ph type="sldNum" sz="quarter" idx="15"/>
          </p:nvPr>
        </p:nvSpPr>
        <p:spPr/>
        <p:txBody>
          <a:bodyPr/>
          <a:lstStyle>
            <a:lvl1pPr algn="ctr">
              <a:defRPr/>
            </a:lvl1pPr>
          </a:lstStyle>
          <a:p>
            <a:fld id="{042AED99-7FB4-404E-8A97-64753DCE42EC}" type="slidenum">
              <a:rPr kumimoji="0" lang="en-US" smtClean="0"/>
              <a:pPr/>
              <a:t>‹#›</a:t>
            </a:fld>
            <a:endParaRPr kumimoji="0" lang="en-US" dirty="0"/>
          </a:p>
        </p:txBody>
      </p:sp>
      <p:sp>
        <p:nvSpPr>
          <p:cNvPr id="16" name="Footer Placeholder 15"/>
          <p:cNvSpPr>
            <a:spLocks noGrp="1"/>
          </p:cNvSpPr>
          <p:nvPr>
            <p:ph type="ftr" sz="quarter" idx="16"/>
          </p:nvPr>
        </p:nvSpPr>
        <p:spPr/>
        <p:txBody>
          <a:bodyPr/>
          <a:lstStyle/>
          <a:p>
            <a:endParaRPr kumimoji="0" lang="en-US" dirty="0"/>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7C9B81F-C347-4BEF-BFDF-29C42F48304A}" type="datetimeFigureOut">
              <a:rPr lang="en-US" smtClean="0"/>
              <a:pPr/>
              <a:t>5/22/2012</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fld id="{042AED99-7FB4-404E-8A97-64753DCE42EC}" type="slidenum">
              <a:rPr kumimoji="0" lang="en-US" smtClean="0"/>
              <a:pPr/>
              <a:t>‹#›</a:t>
            </a:fld>
            <a:endParaRPr kumimoji="0" lang="en-US" dirty="0"/>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47C9B81F-C347-4BEF-BFDF-29C42F48304A}" type="datetimeFigureOut">
              <a:rPr lang="en-US" smtClean="0"/>
              <a:pPr/>
              <a:t>5/22/2012</a:t>
            </a:fld>
            <a:endParaRPr lang="en-US" dirty="0"/>
          </a:p>
        </p:txBody>
      </p:sp>
      <p:sp>
        <p:nvSpPr>
          <p:cNvPr id="6" name="Footer Placeholder 5"/>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p:txBody>
          <a:bodyPr/>
          <a:lstStyle/>
          <a:p>
            <a:fld id="{042AED99-7FB4-404E-8A97-64753DCE42EC}" type="slidenum">
              <a:rPr kumimoji="0" lang="en-US" smtClean="0"/>
              <a:pPr/>
              <a:t>‹#›</a:t>
            </a:fld>
            <a:endParaRPr kumimoji="0" lang="en-US" dirty="0"/>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042AED99-7FB4-404E-8A97-64753DCE42EC}" type="slidenum">
              <a:rPr kumimoji="0" lang="en-US" smtClean="0"/>
              <a:pPr/>
              <a:t>‹#›</a:t>
            </a:fld>
            <a:endParaRPr kumimoji="0" lang="en-US" dirty="0"/>
          </a:p>
        </p:txBody>
      </p:sp>
      <p:sp>
        <p:nvSpPr>
          <p:cNvPr id="8" name="Footer Placeholder 7"/>
          <p:cNvSpPr>
            <a:spLocks noGrp="1"/>
          </p:cNvSpPr>
          <p:nvPr>
            <p:ph type="ftr" sz="quarter" idx="11"/>
          </p:nvPr>
        </p:nvSpPr>
        <p:spPr/>
        <p:txBody>
          <a:bodyPr/>
          <a:lstStyle/>
          <a:p>
            <a:endParaRPr kumimoji="0" lang="en-US" dirty="0"/>
          </a:p>
        </p:txBody>
      </p:sp>
      <p:sp>
        <p:nvSpPr>
          <p:cNvPr id="7" name="Date Placeholder 6"/>
          <p:cNvSpPr>
            <a:spLocks noGrp="1"/>
          </p:cNvSpPr>
          <p:nvPr>
            <p:ph type="dt" sz="half" idx="10"/>
          </p:nvPr>
        </p:nvSpPr>
        <p:spPr/>
        <p:txBody>
          <a:bodyPr/>
          <a:lstStyle/>
          <a:p>
            <a:fld id="{47C9B81F-C347-4BEF-BFDF-29C42F48304A}" type="datetimeFigureOut">
              <a:rPr lang="en-US" smtClean="0"/>
              <a:pPr/>
              <a:t>5/22/2012</a:t>
            </a:fld>
            <a:endParaRPr lang="en-US" dirty="0"/>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7C9B81F-C347-4BEF-BFDF-29C42F48304A}" type="datetimeFigureOut">
              <a:rPr lang="en-US" smtClean="0"/>
              <a:pPr/>
              <a:t>5/22/2012</a:t>
            </a:fld>
            <a:endParaRPr lang="en-US" dirty="0"/>
          </a:p>
        </p:txBody>
      </p:sp>
      <p:sp>
        <p:nvSpPr>
          <p:cNvPr id="4" name="Footer Placeholder 3"/>
          <p:cNvSpPr>
            <a:spLocks noGrp="1"/>
          </p:cNvSpPr>
          <p:nvPr>
            <p:ph type="ftr" sz="quarter" idx="11"/>
          </p:nvPr>
        </p:nvSpPr>
        <p:spPr/>
        <p:txBody>
          <a:bodyPr/>
          <a:lstStyle/>
          <a:p>
            <a:endParaRPr kumimoji="0" lang="en-US" dirty="0"/>
          </a:p>
        </p:txBody>
      </p:sp>
      <p:sp>
        <p:nvSpPr>
          <p:cNvPr id="5" name="Slide Number Placeholder 4"/>
          <p:cNvSpPr>
            <a:spLocks noGrp="1"/>
          </p:cNvSpPr>
          <p:nvPr>
            <p:ph type="sldNum" sz="quarter" idx="12"/>
          </p:nvPr>
        </p:nvSpPr>
        <p:spPr/>
        <p:txBody>
          <a:bodyPr/>
          <a:lstStyle/>
          <a:p>
            <a:fld id="{042AED99-7FB4-404E-8A97-64753DCE42EC}" type="slidenum">
              <a:rPr kumimoji="0" lang="en-US" smtClean="0"/>
              <a:pPr/>
              <a:t>‹#›</a:t>
            </a:fld>
            <a:endParaRPr kumimoji="0" lang="en-US" dirty="0"/>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7C9B81F-C347-4BEF-BFDF-29C42F48304A}" type="datetimeFigureOut">
              <a:rPr lang="en-US" smtClean="0"/>
              <a:pPr/>
              <a:t>5/22/2012</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fld id="{042AED99-7FB4-404E-8A97-64753DCE42EC}" type="slidenum">
              <a:rPr kumimoji="0" lang="en-US" smtClean="0"/>
              <a:pPr/>
              <a:t>‹#›</a:t>
            </a:fld>
            <a:endParaRPr kumimoji="0" lang="en-US" dirty="0"/>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C9B81F-C347-4BEF-BFDF-29C42F48304A}" type="datetimeFigureOut">
              <a:rPr lang="en-US" smtClean="0"/>
              <a:pPr/>
              <a:t>5/22/2012</a:t>
            </a:fld>
            <a:endParaRPr lang="en-US" dirty="0"/>
          </a:p>
        </p:txBody>
      </p:sp>
      <p:sp>
        <p:nvSpPr>
          <p:cNvPr id="3" name="Footer Placeholder 2"/>
          <p:cNvSpPr>
            <a:spLocks noGrp="1"/>
          </p:cNvSpPr>
          <p:nvPr>
            <p:ph type="ftr" sz="quarter" idx="11"/>
          </p:nvPr>
        </p:nvSpPr>
        <p:spPr/>
        <p:txBody>
          <a:bodyPr/>
          <a:lstStyle/>
          <a:p>
            <a:endParaRPr kumimoji="0" lang="en-US" dirty="0"/>
          </a:p>
        </p:txBody>
      </p:sp>
      <p:sp>
        <p:nvSpPr>
          <p:cNvPr id="4" name="Slide Number Placeholder 3"/>
          <p:cNvSpPr>
            <a:spLocks noGrp="1"/>
          </p:cNvSpPr>
          <p:nvPr>
            <p:ph type="sldNum" sz="quarter" idx="12"/>
          </p:nvPr>
        </p:nvSpPr>
        <p:spPr/>
        <p:txBody>
          <a:bodyPr/>
          <a:lstStyle/>
          <a:p>
            <a:fld id="{042AED99-7FB4-404E-8A97-64753DCE42EC}" type="slidenum">
              <a:rPr kumimoji="0" lang="en-US" smtClean="0"/>
              <a:pPr/>
              <a:t>‹#›</a:t>
            </a:fld>
            <a:endParaRPr kumimoji="0" lang="en-US" dirty="0"/>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47C9B81F-C347-4BEF-BFDF-29C42F48304A}" type="datetimeFigureOut">
              <a:rPr lang="en-US" smtClean="0"/>
              <a:pPr/>
              <a:t>5/22/2012</a:t>
            </a:fld>
            <a:endParaRPr lang="en-US" dirty="0"/>
          </a:p>
        </p:txBody>
      </p:sp>
      <p:sp>
        <p:nvSpPr>
          <p:cNvPr id="9" name="Slide Number Placeholder 8"/>
          <p:cNvSpPr>
            <a:spLocks noGrp="1"/>
          </p:cNvSpPr>
          <p:nvPr>
            <p:ph type="sldNum" sz="quarter" idx="15"/>
          </p:nvPr>
        </p:nvSpPr>
        <p:spPr/>
        <p:txBody>
          <a:bodyPr/>
          <a:lstStyle/>
          <a:p>
            <a:fld id="{042AED99-7FB4-404E-8A97-64753DCE42EC}" type="slidenum">
              <a:rPr kumimoji="0" lang="en-US" smtClean="0"/>
              <a:pPr/>
              <a:t>‹#›</a:t>
            </a:fld>
            <a:endParaRPr kumimoji="0" lang="en-US" dirty="0"/>
          </a:p>
        </p:txBody>
      </p:sp>
      <p:sp>
        <p:nvSpPr>
          <p:cNvPr id="10" name="Footer Placeholder 9"/>
          <p:cNvSpPr>
            <a:spLocks noGrp="1"/>
          </p:cNvSpPr>
          <p:nvPr>
            <p:ph type="ftr" sz="quarter" idx="16"/>
          </p:nvPr>
        </p:nvSpPr>
        <p:spPr/>
        <p:txBody>
          <a:bodyPr/>
          <a:lstStyle/>
          <a:p>
            <a:endParaRPr kumimoji="0" lang="en-US" dirty="0"/>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47C9B81F-C347-4BEF-BFDF-29C42F48304A}" type="datetimeFigureOut">
              <a:rPr lang="en-US" smtClean="0"/>
              <a:pPr/>
              <a:t>5/22/2012</a:t>
            </a:fld>
            <a:endParaRPr lang="en-US" dirty="0"/>
          </a:p>
        </p:txBody>
      </p:sp>
      <p:sp>
        <p:nvSpPr>
          <p:cNvPr id="9" name="Slide Number Placeholder 8"/>
          <p:cNvSpPr>
            <a:spLocks noGrp="1"/>
          </p:cNvSpPr>
          <p:nvPr>
            <p:ph type="sldNum" sz="quarter" idx="11"/>
          </p:nvPr>
        </p:nvSpPr>
        <p:spPr/>
        <p:txBody>
          <a:bodyPr/>
          <a:lstStyle/>
          <a:p>
            <a:fld id="{042AED99-7FB4-404E-8A97-64753DCE42EC}" type="slidenum">
              <a:rPr kumimoji="0" lang="en-US" smtClean="0"/>
              <a:pPr/>
              <a:t>‹#›</a:t>
            </a:fld>
            <a:endParaRPr kumimoji="0" lang="en-US" dirty="0"/>
          </a:p>
        </p:txBody>
      </p:sp>
      <p:sp>
        <p:nvSpPr>
          <p:cNvPr id="10" name="Footer Placeholder 9"/>
          <p:cNvSpPr>
            <a:spLocks noGrp="1"/>
          </p:cNvSpPr>
          <p:nvPr>
            <p:ph type="ftr" sz="quarter" idx="12"/>
          </p:nvPr>
        </p:nvSpPr>
        <p:spPr/>
        <p:txBody>
          <a:bodyPr/>
          <a:lstStyle/>
          <a:p>
            <a:endParaRPr kumimoji="0" lang="en-US" dirty="0"/>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7C9B81F-C347-4BEF-BFDF-29C42F48304A}" type="datetimeFigureOut">
              <a:rPr lang="en-US" smtClean="0"/>
              <a:pPr/>
              <a:t>5/22/2012</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fld id="{042AED99-7FB4-404E-8A97-64753DCE42EC}" type="slidenum">
              <a:rPr kumimoji="0" lang="en-US" smtClean="0"/>
              <a:pPr/>
              <a:t>‹#›</a:t>
            </a:fld>
            <a:endParaRPr kumimoji="0" lang="en-US" dirty="0"/>
          </a:p>
        </p:txBody>
      </p:sp>
    </p:spTree>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7C9B81F-C347-4BEF-BFDF-29C42F48304A}" type="datetimeFigureOut">
              <a:rPr lang="en-US" smtClean="0"/>
              <a:pPr/>
              <a:t>5/22/2012</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fld id="{042AED99-7FB4-404E-8A97-64753DCE42EC}" type="slidenum">
              <a:rPr kumimoji="0" lang="en-US" smtClean="0"/>
              <a:pPr/>
              <a:t>‹#›</a:t>
            </a:fld>
            <a:endParaRPr kumimoji="0" lang="en-US" dirty="0"/>
          </a:p>
        </p:txBody>
      </p:sp>
    </p:spTree>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ound Diagonal Corner Rectangle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Title 7"/>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0" name="Date Placeholder 9"/>
          <p:cNvSpPr>
            <a:spLocks noGrp="1"/>
          </p:cNvSpPr>
          <p:nvPr>
            <p:ph type="dt" sz="half" idx="10"/>
          </p:nvPr>
        </p:nvSpPr>
        <p:spPr>
          <a:xfrm>
            <a:off x="5562600" y="6509004"/>
            <a:ext cx="3002280" cy="274320"/>
          </a:xfrm>
        </p:spPr>
        <p:txBody>
          <a:bodyPr vert="horz" rtlCol="0"/>
          <a:lstStyle>
            <a:extLst/>
          </a:lstStyle>
          <a:p>
            <a:fld id="{47C9B81F-C347-4BEF-BFDF-29C42F48304A}" type="datetimeFigureOut">
              <a:rPr lang="en-US" smtClean="0"/>
              <a:pPr/>
              <a:t>5/22/2012</a:t>
            </a:fld>
            <a:endParaRPr lang="en-US" dirty="0"/>
          </a:p>
        </p:txBody>
      </p:sp>
      <p:sp>
        <p:nvSpPr>
          <p:cNvPr id="11" name="Slide Number Placeholder 10"/>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042AED99-7FB4-404E-8A97-64753DCE42EC}" type="slidenum">
              <a:rPr kumimoji="0" lang="en-US" smtClean="0"/>
              <a:pPr/>
              <a:t>‹#›</a:t>
            </a:fld>
            <a:endParaRPr kumimoji="0" lang="en-US" dirty="0"/>
          </a:p>
        </p:txBody>
      </p:sp>
      <p:sp>
        <p:nvSpPr>
          <p:cNvPr id="12" name="Footer Placeholder 11"/>
          <p:cNvSpPr>
            <a:spLocks noGrp="1"/>
          </p:cNvSpPr>
          <p:nvPr>
            <p:ph type="ftr" sz="quarter" idx="12"/>
          </p:nvPr>
        </p:nvSpPr>
        <p:spPr>
          <a:xfrm>
            <a:off x="1600200" y="6509004"/>
            <a:ext cx="3907464" cy="274320"/>
          </a:xfrm>
        </p:spPr>
        <p:txBody>
          <a:bodyPr vert="horz" rtlCol="0"/>
          <a:lstStyle>
            <a:extLst/>
          </a:lstStyle>
          <a:p>
            <a:endParaRPr kumimoji="0" lang="en-US" dirty="0"/>
          </a:p>
        </p:txBody>
      </p:sp>
    </p:spTree>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7C9B81F-C347-4BEF-BFDF-29C42F48304A}" type="datetimeFigureOut">
              <a:rPr lang="en-US" smtClean="0"/>
              <a:pPr/>
              <a:t>5/22/2012</a:t>
            </a:fld>
            <a:endParaRPr lang="en-US" dirty="0"/>
          </a:p>
        </p:txBody>
      </p:sp>
      <p:sp>
        <p:nvSpPr>
          <p:cNvPr id="5" name="Footer Placeholder 4"/>
          <p:cNvSpPr>
            <a:spLocks noGrp="1"/>
          </p:cNvSpPr>
          <p:nvPr>
            <p:ph type="ftr" sz="quarter" idx="11"/>
          </p:nvPr>
        </p:nvSpPr>
        <p:spPr/>
        <p:txBody>
          <a:bodyPr/>
          <a:lstStyle>
            <a:extLst/>
          </a:lstStyle>
          <a:p>
            <a:endParaRPr kumimoji="0" lang="en-US" dirty="0"/>
          </a:p>
        </p:txBody>
      </p:sp>
      <p:sp>
        <p:nvSpPr>
          <p:cNvPr id="6" name="Slide Number Placeholder 5"/>
          <p:cNvSpPr>
            <a:spLocks noGrp="1"/>
          </p:cNvSpPr>
          <p:nvPr>
            <p:ph type="sldNum" sz="quarter" idx="12"/>
          </p:nvPr>
        </p:nvSpPr>
        <p:spPr/>
        <p:txBody>
          <a:bodyPr/>
          <a:lstStyle>
            <a:extLst/>
          </a:lstStyle>
          <a:p>
            <a:fld id="{042AED99-7FB4-404E-8A97-64753DCE42EC}" type="slidenum">
              <a:rPr kumimoji="0" lang="en-US" smtClean="0"/>
              <a:pPr/>
              <a:t>‹#›</a:t>
            </a:fld>
            <a:endParaRPr kumimoji="0" lang="en-US" dirty="0"/>
          </a:p>
        </p:txBody>
      </p:sp>
    </p:spTree>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7" name="Rectangle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a:xfrm>
            <a:off x="5562600" y="6513670"/>
            <a:ext cx="3002280" cy="274320"/>
          </a:xfrm>
        </p:spPr>
        <p:txBody>
          <a:bodyPr vert="horz" rtlCol="0"/>
          <a:lstStyle>
            <a:extLst/>
          </a:lstStyle>
          <a:p>
            <a:fld id="{47C9B81F-C347-4BEF-BFDF-29C42F48304A}" type="datetimeFigureOut">
              <a:rPr lang="en-US" smtClean="0"/>
              <a:pPr/>
              <a:t>5/22/2012</a:t>
            </a:fld>
            <a:endParaRPr lang="en-US" dirty="0"/>
          </a:p>
        </p:txBody>
      </p:sp>
      <p:sp>
        <p:nvSpPr>
          <p:cNvPr id="9" name="Slide Number Placeholder 8"/>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042AED99-7FB4-404E-8A97-64753DCE42EC}" type="slidenum">
              <a:rPr kumimoji="0" lang="en-US" smtClean="0"/>
              <a:pPr/>
              <a:t>‹#›</a:t>
            </a:fld>
            <a:endParaRPr kumimoji="0" lang="en-US" dirty="0"/>
          </a:p>
        </p:txBody>
      </p:sp>
      <p:sp>
        <p:nvSpPr>
          <p:cNvPr id="10" name="Footer Placeholder 9"/>
          <p:cNvSpPr>
            <a:spLocks noGrp="1"/>
          </p:cNvSpPr>
          <p:nvPr>
            <p:ph type="ftr" sz="quarter" idx="12"/>
          </p:nvPr>
        </p:nvSpPr>
        <p:spPr>
          <a:xfrm>
            <a:off x="1600200" y="6513670"/>
            <a:ext cx="3907464" cy="274320"/>
          </a:xfrm>
        </p:spPr>
        <p:txBody>
          <a:bodyPr vert="horz" rtlCol="0"/>
          <a:lstStyle>
            <a:extLst/>
          </a:lstStyle>
          <a:p>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47C9B81F-C347-4BEF-BFDF-29C42F48304A}" type="datetimeFigureOut">
              <a:rPr lang="en-US" smtClean="0"/>
              <a:pPr/>
              <a:t>5/22/2012</a:t>
            </a:fld>
            <a:endParaRPr lang="en-US" dirty="0"/>
          </a:p>
        </p:txBody>
      </p:sp>
      <p:sp>
        <p:nvSpPr>
          <p:cNvPr id="6" name="Footer Placeholder 5"/>
          <p:cNvSpPr>
            <a:spLocks noGrp="1"/>
          </p:cNvSpPr>
          <p:nvPr>
            <p:ph type="ftr" sz="quarter" idx="11"/>
          </p:nvPr>
        </p:nvSpPr>
        <p:spPr/>
        <p:txBody>
          <a:bodyPr/>
          <a:lstStyle>
            <a:extLst/>
          </a:lstStyle>
          <a:p>
            <a:endParaRPr kumimoji="0" lang="en-US" dirty="0"/>
          </a:p>
        </p:txBody>
      </p:sp>
      <p:sp>
        <p:nvSpPr>
          <p:cNvPr id="7" name="Slide Number Placeholder 6"/>
          <p:cNvSpPr>
            <a:spLocks noGrp="1"/>
          </p:cNvSpPr>
          <p:nvPr>
            <p:ph type="sldNum" sz="quarter" idx="12"/>
          </p:nvPr>
        </p:nvSpPr>
        <p:spPr>
          <a:xfrm>
            <a:off x="8641080" y="6514568"/>
            <a:ext cx="464288" cy="274320"/>
          </a:xfrm>
        </p:spPr>
        <p:txBody>
          <a:bodyPr/>
          <a:lstStyle>
            <a:extLst/>
          </a:lstStyle>
          <a:p>
            <a:fld id="{042AED99-7FB4-404E-8A97-64753DCE42EC}" type="slidenum">
              <a:rPr kumimoji="0" lang="en-US" smtClean="0"/>
              <a:pPr/>
              <a:t>‹#›</a:t>
            </a:fld>
            <a:endParaRPr kumimoji="0" lang="en-US" dirty="0"/>
          </a:p>
        </p:txBody>
      </p:sp>
      <p:sp>
        <p:nvSpPr>
          <p:cNvPr id="10" name="Rectangle 9"/>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11" name="Rectangle 10"/>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2" name="Title 1"/>
          <p:cNvSpPr>
            <a:spLocks noGrp="1"/>
          </p:cNvSpPr>
          <p:nvPr>
            <p:ph type="title"/>
          </p:nvPr>
        </p:nvSpPr>
        <p:spPr>
          <a:xfrm>
            <a:off x="457200" y="251948"/>
            <a:ext cx="8229600"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47C9B81F-C347-4BEF-BFDF-29C42F48304A}" type="datetimeFigureOut">
              <a:rPr lang="en-US" smtClean="0"/>
              <a:pPr/>
              <a:t>5/22/2012</a:t>
            </a:fld>
            <a:endParaRPr lang="en-US" dirty="0"/>
          </a:p>
        </p:txBody>
      </p:sp>
      <p:sp>
        <p:nvSpPr>
          <p:cNvPr id="8" name="Footer Placeholder 7"/>
          <p:cNvSpPr>
            <a:spLocks noGrp="1"/>
          </p:cNvSpPr>
          <p:nvPr>
            <p:ph type="ftr" sz="quarter" idx="11"/>
          </p:nvPr>
        </p:nvSpPr>
        <p:spPr/>
        <p:txBody>
          <a:bodyPr/>
          <a:lstStyle>
            <a:extLst/>
          </a:lstStyle>
          <a:p>
            <a:endParaRPr kumimoji="0" lang="en-US" dirty="0"/>
          </a:p>
        </p:txBody>
      </p:sp>
      <p:sp>
        <p:nvSpPr>
          <p:cNvPr id="9" name="Slide Number Placeholder 8"/>
          <p:cNvSpPr>
            <a:spLocks noGrp="1"/>
          </p:cNvSpPr>
          <p:nvPr>
            <p:ph type="sldNum" sz="quarter" idx="12"/>
          </p:nvPr>
        </p:nvSpPr>
        <p:spPr>
          <a:xfrm>
            <a:off x="8641080" y="6514568"/>
            <a:ext cx="464288" cy="274320"/>
          </a:xfrm>
        </p:spPr>
        <p:txBody>
          <a:bodyPr/>
          <a:lstStyle>
            <a:extLst/>
          </a:lstStyle>
          <a:p>
            <a:fld id="{042AED99-7FB4-404E-8A97-64753DCE42EC}" type="slidenum">
              <a:rPr kumimoji="0" lang="en-US" smtClean="0"/>
              <a:pPr/>
              <a:t>‹#›</a:t>
            </a:fld>
            <a:endParaRPr kumimoji="0"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47C9B81F-C347-4BEF-BFDF-29C42F48304A}" type="datetimeFigureOut">
              <a:rPr lang="en-US" smtClean="0"/>
              <a:pPr/>
              <a:t>5/22/2012</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a:xfrm>
            <a:off x="7924800" y="6416675"/>
            <a:ext cx="762000" cy="365125"/>
          </a:xfrm>
        </p:spPr>
        <p:txBody>
          <a:bodyPr/>
          <a:lstStyle/>
          <a:p>
            <a:fld id="{042AED99-7FB4-404E-8A97-64753DCE42EC}" type="slidenum">
              <a:rPr kumimoji="0" lang="en-US" smtClean="0"/>
              <a:pPr/>
              <a:t>‹#›</a:t>
            </a:fld>
            <a:endParaRPr kumimoji="0" lang="en-US" dirty="0"/>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53218"/>
            <a:ext cx="8229600"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47C9B81F-C347-4BEF-BFDF-29C42F48304A}" type="datetimeFigureOut">
              <a:rPr lang="en-US" smtClean="0"/>
              <a:pPr/>
              <a:t>5/22/2012</a:t>
            </a:fld>
            <a:endParaRPr lang="en-US" dirty="0"/>
          </a:p>
        </p:txBody>
      </p:sp>
      <p:sp>
        <p:nvSpPr>
          <p:cNvPr id="4" name="Footer Placeholder 3"/>
          <p:cNvSpPr>
            <a:spLocks noGrp="1"/>
          </p:cNvSpPr>
          <p:nvPr>
            <p:ph type="ftr" sz="quarter" idx="11"/>
          </p:nvPr>
        </p:nvSpPr>
        <p:spPr/>
        <p:txBody>
          <a:bodyPr/>
          <a:lstStyle>
            <a:extLst/>
          </a:lstStyle>
          <a:p>
            <a:endParaRPr kumimoji="0" lang="en-US" dirty="0"/>
          </a:p>
        </p:txBody>
      </p:sp>
      <p:sp>
        <p:nvSpPr>
          <p:cNvPr id="5" name="Slide Number Placeholder 4"/>
          <p:cNvSpPr>
            <a:spLocks noGrp="1"/>
          </p:cNvSpPr>
          <p:nvPr>
            <p:ph type="sldNum" sz="quarter" idx="12"/>
          </p:nvPr>
        </p:nvSpPr>
        <p:spPr/>
        <p:txBody>
          <a:bodyPr/>
          <a:lstStyle>
            <a:extLst/>
          </a:lstStyle>
          <a:p>
            <a:fld id="{042AED99-7FB4-404E-8A97-64753DCE42EC}" type="slidenum">
              <a:rPr kumimoji="0" lang="en-US" smtClean="0"/>
              <a:pPr/>
              <a:t>‹#›</a:t>
            </a:fld>
            <a:endParaRPr kumimoji="0" lang="en-US" dirty="0"/>
          </a:p>
        </p:txBody>
      </p:sp>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47C9B81F-C347-4BEF-BFDF-29C42F48304A}" type="datetimeFigureOut">
              <a:rPr lang="en-US" smtClean="0"/>
              <a:pPr/>
              <a:t>5/22/2012</a:t>
            </a:fld>
            <a:endParaRPr lang="en-US" dirty="0"/>
          </a:p>
        </p:txBody>
      </p:sp>
      <p:sp>
        <p:nvSpPr>
          <p:cNvPr id="3" name="Footer Placeholder 2"/>
          <p:cNvSpPr>
            <a:spLocks noGrp="1"/>
          </p:cNvSpPr>
          <p:nvPr>
            <p:ph type="ftr" sz="quarter" idx="11"/>
          </p:nvPr>
        </p:nvSpPr>
        <p:spPr/>
        <p:txBody>
          <a:bodyPr/>
          <a:lstStyle>
            <a:extLst/>
          </a:lstStyle>
          <a:p>
            <a:endParaRPr kumimoji="0" lang="en-US" dirty="0"/>
          </a:p>
        </p:txBody>
      </p:sp>
      <p:sp>
        <p:nvSpPr>
          <p:cNvPr id="4" name="Slide Number Placeholder 3"/>
          <p:cNvSpPr>
            <a:spLocks noGrp="1"/>
          </p:cNvSpPr>
          <p:nvPr>
            <p:ph type="sldNum" sz="quarter" idx="12"/>
          </p:nvPr>
        </p:nvSpPr>
        <p:spPr/>
        <p:txBody>
          <a:bodyPr/>
          <a:lstStyle>
            <a:extLst/>
          </a:lstStyle>
          <a:p>
            <a:fld id="{042AED99-7FB4-404E-8A97-64753DCE42EC}" type="slidenum">
              <a:rPr kumimoji="0" lang="en-US" smtClean="0"/>
              <a:pPr/>
              <a:t>‹#›</a:t>
            </a:fld>
            <a:endParaRPr kumimoji="0" lang="en-US" dirty="0"/>
          </a:p>
        </p:txBody>
      </p:sp>
    </p:spTree>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963136" y="304800"/>
            <a:ext cx="3931920" cy="762000"/>
          </a:xfrm>
        </p:spPr>
        <p:txBody>
          <a:bodyPr anchor="b"/>
          <a:lstStyle>
            <a:lvl1pPr marL="0" algn="r">
              <a:buNone/>
              <a:defRPr sz="2000" b="1"/>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9" name="Date Placeholder 8"/>
          <p:cNvSpPr>
            <a:spLocks noGrp="1"/>
          </p:cNvSpPr>
          <p:nvPr>
            <p:ph type="dt" sz="half" idx="10"/>
          </p:nvPr>
        </p:nvSpPr>
        <p:spPr>
          <a:xfrm>
            <a:off x="5562600" y="6513670"/>
            <a:ext cx="3002280" cy="274320"/>
          </a:xfrm>
        </p:spPr>
        <p:txBody>
          <a:bodyPr vert="horz" rtlCol="0"/>
          <a:lstStyle>
            <a:extLst/>
          </a:lstStyle>
          <a:p>
            <a:fld id="{47C9B81F-C347-4BEF-BFDF-29C42F48304A}" type="datetimeFigureOut">
              <a:rPr lang="en-US" smtClean="0"/>
              <a:pPr/>
              <a:t>5/22/2012</a:t>
            </a:fld>
            <a:endParaRPr lang="en-US" dirty="0"/>
          </a:p>
        </p:txBody>
      </p:sp>
      <p:sp>
        <p:nvSpPr>
          <p:cNvPr id="10" name="Slide Number Placeholder 9"/>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042AED99-7FB4-404E-8A97-64753DCE42EC}" type="slidenum">
              <a:rPr kumimoji="0" lang="en-US" smtClean="0"/>
              <a:pPr/>
              <a:t>‹#›</a:t>
            </a:fld>
            <a:endParaRPr kumimoji="0" lang="en-US" dirty="0"/>
          </a:p>
        </p:txBody>
      </p:sp>
      <p:sp>
        <p:nvSpPr>
          <p:cNvPr id="11" name="Footer Placeholder 10"/>
          <p:cNvSpPr>
            <a:spLocks noGrp="1"/>
          </p:cNvSpPr>
          <p:nvPr>
            <p:ph type="ftr" sz="quarter" idx="12"/>
          </p:nvPr>
        </p:nvSpPr>
        <p:spPr>
          <a:xfrm>
            <a:off x="1600200" y="6513670"/>
            <a:ext cx="3907464" cy="274320"/>
          </a:xfrm>
        </p:spPr>
        <p:txBody>
          <a:bodyPr vert="horz" rtlCol="0"/>
          <a:lstStyle>
            <a:extLst/>
          </a:lstStyle>
          <a:p>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0443" y="4724400"/>
            <a:ext cx="5486400" cy="664536"/>
          </a:xfrm>
        </p:spPr>
        <p:txBody>
          <a:bodyPr anchor="b"/>
          <a:lstStyle>
            <a:lvl1pPr marL="0" algn="r">
              <a:buNone/>
              <a:defRPr sz="2000" b="1"/>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13" name="Picture Placeholder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8" name="Date Placeholder 7"/>
          <p:cNvSpPr>
            <a:spLocks noGrp="1"/>
          </p:cNvSpPr>
          <p:nvPr>
            <p:ph type="dt" sz="half" idx="10"/>
          </p:nvPr>
        </p:nvSpPr>
        <p:spPr>
          <a:xfrm>
            <a:off x="5562600" y="6509004"/>
            <a:ext cx="3002280" cy="274320"/>
          </a:xfrm>
        </p:spPr>
        <p:txBody>
          <a:bodyPr vert="horz" rtlCol="0"/>
          <a:lstStyle>
            <a:extLst/>
          </a:lstStyle>
          <a:p>
            <a:fld id="{47C9B81F-C347-4BEF-BFDF-29C42F48304A}" type="datetimeFigureOut">
              <a:rPr lang="en-US" smtClean="0"/>
              <a:pPr/>
              <a:t>5/22/2012</a:t>
            </a:fld>
            <a:endParaRPr lang="en-US" dirty="0"/>
          </a:p>
        </p:txBody>
      </p:sp>
      <p:sp>
        <p:nvSpPr>
          <p:cNvPr id="9" name="Slide Number Placeholder 8"/>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042AED99-7FB4-404E-8A97-64753DCE42EC}" type="slidenum">
              <a:rPr kumimoji="0" lang="en-US" smtClean="0"/>
              <a:pPr/>
              <a:t>‹#›</a:t>
            </a:fld>
            <a:endParaRPr kumimoji="0" lang="en-US" dirty="0"/>
          </a:p>
        </p:txBody>
      </p:sp>
      <p:sp>
        <p:nvSpPr>
          <p:cNvPr id="10" name="Footer Placeholder 9"/>
          <p:cNvSpPr>
            <a:spLocks noGrp="1"/>
          </p:cNvSpPr>
          <p:nvPr>
            <p:ph type="ftr" sz="quarter" idx="12"/>
          </p:nvPr>
        </p:nvSpPr>
        <p:spPr>
          <a:xfrm>
            <a:off x="1600200" y="6509004"/>
            <a:ext cx="3907464" cy="274320"/>
          </a:xfrm>
        </p:spPr>
        <p:txBody>
          <a:bodyPr vert="horz" rtlCol="0"/>
          <a:lstStyle>
            <a:extLst/>
          </a:lstStyle>
          <a:p>
            <a:endParaRPr kumimoji="0" lang="en-US" dirty="0"/>
          </a:p>
        </p:txBody>
      </p:sp>
    </p:spTree>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7C9B81F-C347-4BEF-BFDF-29C42F48304A}" type="datetimeFigureOut">
              <a:rPr lang="en-US" smtClean="0"/>
              <a:pPr/>
              <a:t>5/22/2012</a:t>
            </a:fld>
            <a:endParaRPr lang="en-US" dirty="0"/>
          </a:p>
        </p:txBody>
      </p:sp>
      <p:sp>
        <p:nvSpPr>
          <p:cNvPr id="5" name="Footer Placeholder 4"/>
          <p:cNvSpPr>
            <a:spLocks noGrp="1"/>
          </p:cNvSpPr>
          <p:nvPr>
            <p:ph type="ftr" sz="quarter" idx="11"/>
          </p:nvPr>
        </p:nvSpPr>
        <p:spPr/>
        <p:txBody>
          <a:bodyPr/>
          <a:lstStyle>
            <a:extLst/>
          </a:lstStyle>
          <a:p>
            <a:endParaRPr kumimoji="0" lang="en-US" dirty="0"/>
          </a:p>
        </p:txBody>
      </p:sp>
      <p:sp>
        <p:nvSpPr>
          <p:cNvPr id="6" name="Slide Number Placeholder 5"/>
          <p:cNvSpPr>
            <a:spLocks noGrp="1"/>
          </p:cNvSpPr>
          <p:nvPr>
            <p:ph type="sldNum" sz="quarter" idx="12"/>
          </p:nvPr>
        </p:nvSpPr>
        <p:spPr/>
        <p:txBody>
          <a:bodyPr/>
          <a:lstStyle>
            <a:extLst/>
          </a:lstStyle>
          <a:p>
            <a:fld id="{042AED99-7FB4-404E-8A97-64753DCE42EC}" type="slidenum">
              <a:rPr kumimoji="0" lang="en-US" smtClean="0"/>
              <a:pPr/>
              <a:t>‹#›</a:t>
            </a:fld>
            <a:endParaRPr kumimoji="0" lang="en-US" dirty="0"/>
          </a:p>
        </p:txBody>
      </p:sp>
    </p:spTree>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lgn="l">
              <a:defRPr/>
            </a:lvl1pPr>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7C9B81F-C347-4BEF-BFDF-29C42F48304A}" type="datetimeFigureOut">
              <a:rPr lang="en-US" smtClean="0"/>
              <a:pPr/>
              <a:t>5/22/2012</a:t>
            </a:fld>
            <a:endParaRPr lang="en-US" dirty="0"/>
          </a:p>
        </p:txBody>
      </p:sp>
      <p:sp>
        <p:nvSpPr>
          <p:cNvPr id="5" name="Footer Placeholder 4"/>
          <p:cNvSpPr>
            <a:spLocks noGrp="1"/>
          </p:cNvSpPr>
          <p:nvPr>
            <p:ph type="ftr" sz="quarter" idx="11"/>
          </p:nvPr>
        </p:nvSpPr>
        <p:spPr/>
        <p:txBody>
          <a:bodyPr/>
          <a:lstStyle>
            <a:extLst/>
          </a:lstStyle>
          <a:p>
            <a:endParaRPr kumimoji="0" lang="en-US" dirty="0"/>
          </a:p>
        </p:txBody>
      </p:sp>
      <p:sp>
        <p:nvSpPr>
          <p:cNvPr id="6" name="Slide Number Placeholder 5"/>
          <p:cNvSpPr>
            <a:spLocks noGrp="1"/>
          </p:cNvSpPr>
          <p:nvPr>
            <p:ph type="sldNum" sz="quarter" idx="12"/>
          </p:nvPr>
        </p:nvSpPr>
        <p:spPr/>
        <p:txBody>
          <a:bodyPr/>
          <a:lstStyle>
            <a:extLst/>
          </a:lstStyle>
          <a:p>
            <a:fld id="{042AED99-7FB4-404E-8A97-64753DCE42EC}" type="slidenum">
              <a:rPr kumimoji="0" lang="en-US" smtClean="0"/>
              <a:pPr/>
              <a:t>‹#›</a:t>
            </a:fld>
            <a:endParaRPr kumimoji="0" lang="en-US" dirty="0"/>
          </a:p>
        </p:txBody>
      </p:sp>
    </p:spTree>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47C9B81F-C347-4BEF-BFDF-29C42F48304A}" type="datetimeFigureOut">
              <a:rPr lang="en-US" smtClean="0"/>
              <a:pPr/>
              <a:t>5/22/2012</a:t>
            </a:fld>
            <a:endParaRPr lang="en-US" dirty="0"/>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kumimoji="0" lang="en-US" dirty="0"/>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042AED99-7FB4-404E-8A97-64753DCE42EC}" type="slidenum">
              <a:rPr kumimoji="0" lang="en-US" smtClean="0"/>
              <a:pPr/>
              <a:t>‹#›</a:t>
            </a:fld>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7C9B81F-C347-4BEF-BFDF-29C42F48304A}" type="datetimeFigureOut">
              <a:rPr lang="en-US" smtClean="0"/>
              <a:pPr/>
              <a:t>5/22/2012</a:t>
            </a:fld>
            <a:endParaRPr lang="en-US" dirty="0"/>
          </a:p>
        </p:txBody>
      </p:sp>
      <p:sp>
        <p:nvSpPr>
          <p:cNvPr id="5" name="Footer Placeholder 4"/>
          <p:cNvSpPr>
            <a:spLocks noGrp="1"/>
          </p:cNvSpPr>
          <p:nvPr>
            <p:ph type="ftr" sz="quarter" idx="11"/>
          </p:nvPr>
        </p:nvSpPr>
        <p:spPr/>
        <p:txBody>
          <a:bodyPr/>
          <a:lstStyle>
            <a:extLst/>
          </a:lstStyle>
          <a:p>
            <a:endParaRPr kumimoji="0" lang="en-US" dirty="0"/>
          </a:p>
        </p:txBody>
      </p:sp>
      <p:sp>
        <p:nvSpPr>
          <p:cNvPr id="6" name="Slide Number Placeholder 5"/>
          <p:cNvSpPr>
            <a:spLocks noGrp="1"/>
          </p:cNvSpPr>
          <p:nvPr>
            <p:ph type="sldNum" sz="quarter" idx="12"/>
          </p:nvPr>
        </p:nvSpPr>
        <p:spPr/>
        <p:txBody>
          <a:bodyPr/>
          <a:lstStyle>
            <a:extLst/>
          </a:lstStyle>
          <a:p>
            <a:fld id="{042AED99-7FB4-404E-8A97-64753DCE42EC}" type="slidenum">
              <a:rPr kumimoji="0" lang="en-US" smtClean="0"/>
              <a:pPr/>
              <a:t>‹#›</a:t>
            </a:fld>
            <a:endParaRPr kumimoji="0" lang="en-US" dirty="0"/>
          </a:p>
        </p:txBody>
      </p:sp>
    </p:spTree>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47C9B81F-C347-4BEF-BFDF-29C42F48304A}" type="datetimeFigureOut">
              <a:rPr lang="en-US" smtClean="0"/>
              <a:pPr/>
              <a:t>5/22/2012</a:t>
            </a:fld>
            <a:endParaRPr lang="en-US" dirty="0"/>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kumimoji="0" lang="en-US" dirty="0"/>
          </a:p>
        </p:txBody>
      </p:sp>
      <p:sp>
        <p:nvSpPr>
          <p:cNvPr id="6" name="Slide Number Placeholder 5"/>
          <p:cNvSpPr>
            <a:spLocks noGrp="1"/>
          </p:cNvSpPr>
          <p:nvPr>
            <p:ph type="sldNum" sz="quarter" idx="12"/>
          </p:nvPr>
        </p:nvSpPr>
        <p:spPr>
          <a:xfrm>
            <a:off x="6733952" y="6555112"/>
            <a:ext cx="588336" cy="228600"/>
          </a:xfrm>
        </p:spPr>
        <p:txBody>
          <a:bodyPr/>
          <a:lstStyle>
            <a:extLst/>
          </a:lstStyle>
          <a:p>
            <a:fld id="{042AED99-7FB4-404E-8A97-64753DCE42EC}" type="slidenum">
              <a:rPr kumimoji="0" lang="en-US" smtClean="0"/>
              <a:pPr/>
              <a:t>‹#›</a:t>
            </a:fld>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47C9B81F-C347-4BEF-BFDF-29C42F48304A}" type="datetimeFigureOut">
              <a:rPr lang="en-US" smtClean="0"/>
              <a:pPr/>
              <a:t>5/22/2012</a:t>
            </a:fld>
            <a:endParaRPr lang="en-US" dirty="0"/>
          </a:p>
        </p:txBody>
      </p:sp>
      <p:sp>
        <p:nvSpPr>
          <p:cNvPr id="6" name="Footer Placeholder 5"/>
          <p:cNvSpPr>
            <a:spLocks noGrp="1"/>
          </p:cNvSpPr>
          <p:nvPr>
            <p:ph type="ftr" sz="quarter" idx="11"/>
          </p:nvPr>
        </p:nvSpPr>
        <p:spPr/>
        <p:txBody>
          <a:bodyPr/>
          <a:lstStyle>
            <a:extLst/>
          </a:lstStyle>
          <a:p>
            <a:endParaRPr kumimoji="0" lang="en-US" dirty="0"/>
          </a:p>
        </p:txBody>
      </p:sp>
      <p:sp>
        <p:nvSpPr>
          <p:cNvPr id="7" name="Slide Number Placeholder 6"/>
          <p:cNvSpPr>
            <a:spLocks noGrp="1"/>
          </p:cNvSpPr>
          <p:nvPr>
            <p:ph type="sldNum" sz="quarter" idx="12"/>
          </p:nvPr>
        </p:nvSpPr>
        <p:spPr/>
        <p:txBody>
          <a:bodyPr/>
          <a:lstStyle>
            <a:extLst/>
          </a:lstStyle>
          <a:p>
            <a:fld id="{042AED99-7FB4-404E-8A97-64753DCE42EC}" type="slidenum">
              <a:rPr kumimoji="0" lang="en-US" smtClean="0"/>
              <a:pPr/>
              <a:t>‹#›</a:t>
            </a:fld>
            <a:endParaRPr kumimoji="0"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7C9B81F-C347-4BEF-BFDF-29C42F48304A}" type="datetimeFigureOut">
              <a:rPr lang="en-US" smtClean="0"/>
              <a:pPr/>
              <a:t>5/22/2012</a:t>
            </a:fld>
            <a:endParaRPr lang="en-US" dirty="0"/>
          </a:p>
        </p:txBody>
      </p:sp>
      <p:sp>
        <p:nvSpPr>
          <p:cNvPr id="6" name="Footer Placeholder 5"/>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p:txBody>
          <a:bodyPr/>
          <a:lstStyle/>
          <a:p>
            <a:fld id="{042AED99-7FB4-404E-8A97-64753DCE42EC}" type="slidenum">
              <a:rPr kumimoji="0" lang="en-US" smtClean="0"/>
              <a:pPr/>
              <a:t>‹#›</a:t>
            </a:fld>
            <a:endParaRPr kumimoji="0" lang="en-US" dirty="0"/>
          </a:p>
        </p:txBody>
      </p:sp>
    </p:spTree>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47C9B81F-C347-4BEF-BFDF-29C42F48304A}" type="datetimeFigureOut">
              <a:rPr lang="en-US" smtClean="0"/>
              <a:pPr/>
              <a:t>5/22/2012</a:t>
            </a:fld>
            <a:endParaRPr lang="en-US" dirty="0"/>
          </a:p>
        </p:txBody>
      </p:sp>
      <p:sp>
        <p:nvSpPr>
          <p:cNvPr id="8" name="Footer Placeholder 7"/>
          <p:cNvSpPr>
            <a:spLocks noGrp="1"/>
          </p:cNvSpPr>
          <p:nvPr>
            <p:ph type="ftr" sz="quarter" idx="11"/>
          </p:nvPr>
        </p:nvSpPr>
        <p:spPr/>
        <p:txBody>
          <a:bodyPr/>
          <a:lstStyle>
            <a:extLst/>
          </a:lstStyle>
          <a:p>
            <a:endParaRPr kumimoji="0" lang="en-US" dirty="0"/>
          </a:p>
        </p:txBody>
      </p:sp>
      <p:sp>
        <p:nvSpPr>
          <p:cNvPr id="9" name="Slide Number Placeholder 8"/>
          <p:cNvSpPr>
            <a:spLocks noGrp="1"/>
          </p:cNvSpPr>
          <p:nvPr>
            <p:ph type="sldNum" sz="quarter" idx="12"/>
          </p:nvPr>
        </p:nvSpPr>
        <p:spPr/>
        <p:txBody>
          <a:bodyPr/>
          <a:lstStyle>
            <a:extLst/>
          </a:lstStyle>
          <a:p>
            <a:fld id="{042AED99-7FB4-404E-8A97-64753DCE42EC}" type="slidenum">
              <a:rPr kumimoji="0" lang="en-US" smtClean="0"/>
              <a:pPr/>
              <a:t>‹#›</a:t>
            </a:fld>
            <a:endParaRPr kumimoji="0" lang="en-US" dirty="0"/>
          </a:p>
        </p:txBody>
      </p:sp>
    </p:spTree>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47C9B81F-C347-4BEF-BFDF-29C42F48304A}" type="datetimeFigureOut">
              <a:rPr lang="en-US" smtClean="0"/>
              <a:pPr/>
              <a:t>5/22/2012</a:t>
            </a:fld>
            <a:endParaRPr lang="en-US" dirty="0"/>
          </a:p>
        </p:txBody>
      </p:sp>
      <p:sp>
        <p:nvSpPr>
          <p:cNvPr id="4" name="Footer Placeholder 3"/>
          <p:cNvSpPr>
            <a:spLocks noGrp="1"/>
          </p:cNvSpPr>
          <p:nvPr>
            <p:ph type="ftr" sz="quarter" idx="11"/>
          </p:nvPr>
        </p:nvSpPr>
        <p:spPr/>
        <p:txBody>
          <a:bodyPr/>
          <a:lstStyle>
            <a:extLst/>
          </a:lstStyle>
          <a:p>
            <a:endParaRPr kumimoji="0" lang="en-US" dirty="0"/>
          </a:p>
        </p:txBody>
      </p:sp>
      <p:sp>
        <p:nvSpPr>
          <p:cNvPr id="5" name="Slide Number Placeholder 4"/>
          <p:cNvSpPr>
            <a:spLocks noGrp="1"/>
          </p:cNvSpPr>
          <p:nvPr>
            <p:ph type="sldNum" sz="quarter" idx="12"/>
          </p:nvPr>
        </p:nvSpPr>
        <p:spPr/>
        <p:txBody>
          <a:bodyPr/>
          <a:lstStyle>
            <a:extLst/>
          </a:lstStyle>
          <a:p>
            <a:fld id="{042AED99-7FB4-404E-8A97-64753DCE42EC}" type="slidenum">
              <a:rPr kumimoji="0" lang="en-US" smtClean="0"/>
              <a:pPr/>
              <a:t>‹#›</a:t>
            </a:fld>
            <a:endParaRPr kumimoji="0" lang="en-US" dirty="0"/>
          </a:p>
        </p:txBody>
      </p:sp>
    </p:spTree>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47C9B81F-C347-4BEF-BFDF-29C42F48304A}" type="datetimeFigureOut">
              <a:rPr lang="en-US" smtClean="0"/>
              <a:pPr/>
              <a:t>5/22/2012</a:t>
            </a:fld>
            <a:endParaRPr lang="en-US" dirty="0"/>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kumimoji="0" lang="en-US" dirty="0"/>
          </a:p>
        </p:txBody>
      </p:sp>
      <p:sp>
        <p:nvSpPr>
          <p:cNvPr id="4" name="Slide Number Placeholder 3"/>
          <p:cNvSpPr>
            <a:spLocks noGrp="1"/>
          </p:cNvSpPr>
          <p:nvPr>
            <p:ph type="sldNum" sz="quarter" idx="12"/>
          </p:nvPr>
        </p:nvSpPr>
        <p:spPr/>
        <p:txBody>
          <a:bodyPr/>
          <a:lstStyle>
            <a:extLst/>
          </a:lstStyle>
          <a:p>
            <a:fld id="{042AED99-7FB4-404E-8A97-64753DCE42EC}" type="slidenum">
              <a:rPr kumimoji="0" lang="en-US" smtClean="0"/>
              <a:pPr/>
              <a:t>‹#›</a:t>
            </a:fld>
            <a:endParaRPr kumimoji="0" lang="en-US" dirty="0"/>
          </a:p>
        </p:txBody>
      </p:sp>
    </p:spTree>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47C9B81F-C347-4BEF-BFDF-29C42F48304A}" type="datetimeFigureOut">
              <a:rPr lang="en-US" smtClean="0"/>
              <a:pPr/>
              <a:t>5/22/2012</a:t>
            </a:fld>
            <a:endParaRPr lang="en-US" dirty="0"/>
          </a:p>
        </p:txBody>
      </p:sp>
      <p:sp>
        <p:nvSpPr>
          <p:cNvPr id="6" name="Footer Placeholder 5"/>
          <p:cNvSpPr>
            <a:spLocks noGrp="1"/>
          </p:cNvSpPr>
          <p:nvPr>
            <p:ph type="ftr" sz="quarter" idx="11"/>
          </p:nvPr>
        </p:nvSpPr>
        <p:spPr/>
        <p:txBody>
          <a:bodyPr/>
          <a:lstStyle>
            <a:extLst/>
          </a:lstStyle>
          <a:p>
            <a:endParaRPr kumimoji="0" lang="en-US" dirty="0"/>
          </a:p>
        </p:txBody>
      </p:sp>
      <p:sp>
        <p:nvSpPr>
          <p:cNvPr id="7" name="Slide Number Placeholder 6"/>
          <p:cNvSpPr>
            <a:spLocks noGrp="1"/>
          </p:cNvSpPr>
          <p:nvPr>
            <p:ph type="sldNum" sz="quarter" idx="12"/>
          </p:nvPr>
        </p:nvSpPr>
        <p:spPr/>
        <p:txBody>
          <a:bodyPr/>
          <a:lstStyle>
            <a:extLst/>
          </a:lstStyle>
          <a:p>
            <a:fld id="{042AED99-7FB4-404E-8A97-64753DCE42EC}" type="slidenum">
              <a:rPr kumimoji="0" lang="en-US" smtClean="0"/>
              <a:pPr/>
              <a:t>‹#›</a:t>
            </a:fld>
            <a:endParaRPr kumimoji="0" lang="en-US" dirty="0"/>
          </a:p>
        </p:txBody>
      </p:sp>
    </p:spTree>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fld id="{47C9B81F-C347-4BEF-BFDF-29C42F48304A}" type="datetimeFigureOut">
              <a:rPr lang="en-US" smtClean="0"/>
              <a:pPr/>
              <a:t>5/22/2012</a:t>
            </a:fld>
            <a:endParaRPr lang="en-US" dirty="0"/>
          </a:p>
        </p:txBody>
      </p:sp>
      <p:sp>
        <p:nvSpPr>
          <p:cNvPr id="6" name="Footer Placeholder 5"/>
          <p:cNvSpPr>
            <a:spLocks noGrp="1"/>
          </p:cNvSpPr>
          <p:nvPr>
            <p:ph type="ftr" sz="quarter" idx="11"/>
          </p:nvPr>
        </p:nvSpPr>
        <p:spPr/>
        <p:txBody>
          <a:bodyPr/>
          <a:lstStyle>
            <a:extLst/>
          </a:lstStyle>
          <a:p>
            <a:endParaRPr kumimoji="0" lang="en-US" dirty="0"/>
          </a:p>
        </p:txBody>
      </p:sp>
      <p:sp>
        <p:nvSpPr>
          <p:cNvPr id="7" name="Slide Number Placeholder 6"/>
          <p:cNvSpPr>
            <a:spLocks noGrp="1"/>
          </p:cNvSpPr>
          <p:nvPr>
            <p:ph type="sldNum" sz="quarter" idx="12"/>
          </p:nvPr>
        </p:nvSpPr>
        <p:spPr/>
        <p:txBody>
          <a:bodyPr/>
          <a:lstStyle>
            <a:extLst/>
          </a:lstStyle>
          <a:p>
            <a:fld id="{042AED99-7FB4-404E-8A97-64753DCE42EC}" type="slidenum">
              <a:rPr kumimoji="0" lang="en-US" smtClean="0"/>
              <a:pPr/>
              <a:t>‹#›</a:t>
            </a:fld>
            <a:endParaRPr kumimoji="0" lang="en-US" dirty="0"/>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smtClean="0"/>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7C9B81F-C347-4BEF-BFDF-29C42F48304A}" type="datetimeFigureOut">
              <a:rPr lang="en-US" smtClean="0"/>
              <a:pPr/>
              <a:t>5/22/2012</a:t>
            </a:fld>
            <a:endParaRPr lang="en-US" dirty="0"/>
          </a:p>
        </p:txBody>
      </p:sp>
      <p:sp>
        <p:nvSpPr>
          <p:cNvPr id="5" name="Footer Placeholder 4"/>
          <p:cNvSpPr>
            <a:spLocks noGrp="1"/>
          </p:cNvSpPr>
          <p:nvPr>
            <p:ph type="ftr" sz="quarter" idx="11"/>
          </p:nvPr>
        </p:nvSpPr>
        <p:spPr/>
        <p:txBody>
          <a:bodyPr/>
          <a:lstStyle>
            <a:extLst/>
          </a:lstStyle>
          <a:p>
            <a:endParaRPr kumimoji="0" lang="en-US" dirty="0"/>
          </a:p>
        </p:txBody>
      </p:sp>
      <p:sp>
        <p:nvSpPr>
          <p:cNvPr id="6" name="Slide Number Placeholder 5"/>
          <p:cNvSpPr>
            <a:spLocks noGrp="1"/>
          </p:cNvSpPr>
          <p:nvPr>
            <p:ph type="sldNum" sz="quarter" idx="12"/>
          </p:nvPr>
        </p:nvSpPr>
        <p:spPr/>
        <p:txBody>
          <a:bodyPr/>
          <a:lstStyle>
            <a:extLst/>
          </a:lstStyle>
          <a:p>
            <a:fld id="{042AED99-7FB4-404E-8A97-64753DCE42EC}" type="slidenum">
              <a:rPr kumimoji="0" lang="en-US" smtClean="0"/>
              <a:pPr/>
              <a:t>‹#›</a:t>
            </a:fld>
            <a:endParaRPr kumimoji="0" lang="en-US" dirty="0"/>
          </a:p>
        </p:txBody>
      </p:sp>
    </p:spTree>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extLst/>
          </a:lstStyle>
          <a:p>
            <a:fld id="{47C9B81F-C347-4BEF-BFDF-29C42F48304A}" type="datetimeFigureOut">
              <a:rPr lang="en-US" smtClean="0"/>
              <a:pPr/>
              <a:t>5/22/2012</a:t>
            </a:fld>
            <a:endParaRPr lang="en-US" dirty="0"/>
          </a:p>
        </p:txBody>
      </p:sp>
      <p:sp>
        <p:nvSpPr>
          <p:cNvPr id="5" name="Footer Placeholder 4"/>
          <p:cNvSpPr>
            <a:spLocks noGrp="1"/>
          </p:cNvSpPr>
          <p:nvPr>
            <p:ph type="ftr" sz="quarter" idx="11"/>
          </p:nvPr>
        </p:nvSpPr>
        <p:spPr>
          <a:xfrm>
            <a:off x="457200" y="6556248"/>
            <a:ext cx="3657600" cy="228600"/>
          </a:xfrm>
        </p:spPr>
        <p:txBody>
          <a:bodyPr/>
          <a:lstStyle>
            <a:extLst/>
          </a:lstStyle>
          <a:p>
            <a:endParaRPr kumimoji="0" lang="en-US" dirty="0"/>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042AED99-7FB4-404E-8A97-64753DCE42EC}" type="slidenum">
              <a:rPr kumimoji="0" lang="en-US" smtClean="0"/>
              <a:pPr/>
              <a:t>‹#›</a:t>
            </a:fld>
            <a:endParaRPr kumimoji="0" lang="en-US" dirty="0"/>
          </a:p>
        </p:txBody>
      </p:sp>
    </p:spTree>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11"/>
          <p:cNvGrpSpPr/>
          <p:nvPr/>
        </p:nvGrpSpPr>
        <p:grpSpPr>
          <a:xfrm>
            <a:off x="0" y="0"/>
            <a:ext cx="9144000" cy="6400800"/>
            <a:chOff x="0" y="0"/>
            <a:chExt cx="9144000" cy="6400800"/>
          </a:xfrm>
        </p:grpSpPr>
        <p:sp>
          <p:nvSpPr>
            <p:cNvPr id="16" name="Rectangle 15"/>
            <p:cNvSpPr/>
            <p:nvPr/>
          </p:nvSpPr>
          <p:spPr>
            <a:xfrm>
              <a:off x="1828800" y="4572000"/>
              <a:ext cx="6858000" cy="1828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8" name="Group 10"/>
            <p:cNvGrpSpPr/>
            <p:nvPr/>
          </p:nvGrpSpPr>
          <p:grpSpPr>
            <a:xfrm>
              <a:off x="0" y="0"/>
              <a:ext cx="9144000" cy="6400800"/>
              <a:chOff x="0" y="0"/>
              <a:chExt cx="9144000" cy="6400800"/>
            </a:xfrm>
          </p:grpSpPr>
          <p:sp>
            <p:nvSpPr>
              <p:cNvPr id="15" name="Rectangle 14"/>
              <p:cNvSpPr/>
              <p:nvPr/>
            </p:nvSpPr>
            <p:spPr>
              <a:xfrm>
                <a:off x="0" y="0"/>
                <a:ext cx="1828800" cy="64008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0" y="4572000"/>
                <a:ext cx="9144000" cy="1828800"/>
              </a:xfrm>
              <a:prstGeom prst="rect">
                <a:avLst/>
              </a:prstGeom>
              <a:solidFill>
                <a:schemeClr val="accent1"/>
              </a:solid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Rectangle 12"/>
            <p:cNvSpPr/>
            <p:nvPr/>
          </p:nvSpPr>
          <p:spPr>
            <a:xfrm>
              <a:off x="0" y="4572000"/>
              <a:ext cx="1828800" cy="1828800"/>
            </a:xfrm>
            <a:prstGeom prst="rect">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4" name="Date Placeholder 3"/>
          <p:cNvSpPr>
            <a:spLocks noGrp="1"/>
          </p:cNvSpPr>
          <p:nvPr>
            <p:ph type="dt" sz="half" idx="10"/>
          </p:nvPr>
        </p:nvSpPr>
        <p:spPr>
          <a:xfrm>
            <a:off x="6934200" y="6553200"/>
            <a:ext cx="1676400" cy="228600"/>
          </a:xfrm>
        </p:spPr>
        <p:txBody>
          <a:bodyPr vert="horz" lIns="91440" tIns="45720" rIns="91440" bIns="45720" rtlCol="0" anchor="t" anchorCtr="0"/>
          <a:lstStyle>
            <a:lvl1pPr marL="0" algn="r" defTabSz="914400" rtl="0" eaLnBrk="1" latinLnBrk="0" hangingPunct="1">
              <a:defRPr sz="900" kern="1200" cap="small" baseline="0">
                <a:solidFill>
                  <a:sysClr val="windowText" lastClr="000000"/>
                </a:solidFill>
                <a:latin typeface="+mj-lt"/>
                <a:ea typeface="+mn-ea"/>
                <a:cs typeface="+mn-cs"/>
              </a:defRPr>
            </a:lvl1pPr>
          </a:lstStyle>
          <a:p>
            <a:fld id="{47C9B81F-C347-4BEF-BFDF-29C42F48304A}" type="datetimeFigureOut">
              <a:rPr lang="en-US" smtClean="0"/>
              <a:pPr/>
              <a:t>5/22/2012</a:t>
            </a:fld>
            <a:endParaRPr lang="en-US" dirty="0"/>
          </a:p>
        </p:txBody>
      </p:sp>
      <p:sp>
        <p:nvSpPr>
          <p:cNvPr id="5" name="Footer Placeholder 4"/>
          <p:cNvSpPr>
            <a:spLocks noGrp="1"/>
          </p:cNvSpPr>
          <p:nvPr>
            <p:ph type="ftr" sz="quarter" idx="11"/>
          </p:nvPr>
        </p:nvSpPr>
        <p:spPr>
          <a:xfrm>
            <a:off x="1891553" y="6553200"/>
            <a:ext cx="1676400" cy="228600"/>
          </a:xfrm>
        </p:spPr>
        <p:txBody>
          <a:bodyPr anchor="t" anchorCtr="0"/>
          <a:lstStyle>
            <a:lvl1pPr>
              <a:defRPr>
                <a:solidFill>
                  <a:sysClr val="windowText" lastClr="000000"/>
                </a:solidFill>
              </a:defRPr>
            </a:lvl1pPr>
          </a:lstStyle>
          <a:p>
            <a:endParaRPr kumimoji="0" lang="en-US" dirty="0"/>
          </a:p>
        </p:txBody>
      </p:sp>
      <p:sp>
        <p:nvSpPr>
          <p:cNvPr id="6" name="Slide Number Placeholder 5"/>
          <p:cNvSpPr>
            <a:spLocks noGrp="1"/>
          </p:cNvSpPr>
          <p:nvPr>
            <p:ph type="sldNum" sz="quarter" idx="12"/>
          </p:nvPr>
        </p:nvSpPr>
        <p:spPr>
          <a:xfrm>
            <a:off x="4870076" y="6553200"/>
            <a:ext cx="762000" cy="228600"/>
          </a:xfrm>
          <a:noFill/>
          <a:ln>
            <a:noFill/>
          </a:ln>
          <a:effectLst/>
        </p:spPr>
        <p:txBody>
          <a:bodyPr/>
          <a:lstStyle>
            <a:lvl1pPr algn="ctr">
              <a:defRPr sz="900" kern="1200" cap="small" baseline="0">
                <a:solidFill>
                  <a:sysClr val="windowText" lastClr="000000"/>
                </a:solidFill>
                <a:latin typeface="+mj-lt"/>
                <a:ea typeface="+mn-ea"/>
                <a:cs typeface="+mn-cs"/>
              </a:defRPr>
            </a:lvl1pPr>
          </a:lstStyle>
          <a:p>
            <a:fld id="{042AED99-7FB4-404E-8A97-64753DCE42EC}" type="slidenum">
              <a:rPr kumimoji="0" lang="en-US" smtClean="0"/>
              <a:pPr/>
              <a:t>‹#›</a:t>
            </a:fld>
            <a:endParaRPr kumimoji="0" lang="en-US" dirty="0"/>
          </a:p>
        </p:txBody>
      </p:sp>
      <p:sp>
        <p:nvSpPr>
          <p:cNvPr id="3" name="Subtitle 2"/>
          <p:cNvSpPr>
            <a:spLocks noGrp="1"/>
          </p:cNvSpPr>
          <p:nvPr>
            <p:ph type="subTitle" idx="1"/>
          </p:nvPr>
        </p:nvSpPr>
        <p:spPr>
          <a:xfrm>
            <a:off x="1905000" y="5867400"/>
            <a:ext cx="6570722" cy="457200"/>
          </a:xfrm>
        </p:spPr>
        <p:txBody>
          <a:bodyPr>
            <a:normAutofit/>
            <a:scene3d>
              <a:camera prst="orthographicFront"/>
              <a:lightRig rig="soft" dir="t">
                <a:rot lat="0" lon="0" rev="10800000"/>
              </a:lightRig>
            </a:scene3d>
            <a:sp3d>
              <a:contourClr>
                <a:srgbClr val="DDDDDD"/>
              </a:contourClr>
            </a:sp3d>
          </a:bodyPr>
          <a:lstStyle>
            <a:lvl1pPr marL="0" indent="0" algn="l">
              <a:spcBef>
                <a:spcPts val="0"/>
              </a:spcBef>
              <a:buNone/>
              <a:defRPr sz="2000">
                <a:solidFill>
                  <a:schemeClr val="tx1">
                    <a:alpha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2" name="Title 1"/>
          <p:cNvSpPr>
            <a:spLocks noGrp="1"/>
          </p:cNvSpPr>
          <p:nvPr>
            <p:ph type="ctrTitle"/>
          </p:nvPr>
        </p:nvSpPr>
        <p:spPr>
          <a:xfrm>
            <a:off x="1905000" y="4648200"/>
            <a:ext cx="6553200" cy="1219200"/>
          </a:xfrm>
        </p:spPr>
        <p:txBody>
          <a:bodyPr anchor="b" anchorCtr="0">
            <a:noAutofit/>
          </a:bodyPr>
          <a:lstStyle>
            <a:lvl1pPr algn="l">
              <a:defRPr sz="3600"/>
            </a:lvl1pPr>
          </a:lstStyle>
          <a:p>
            <a:r>
              <a:rPr lang="en-US" smtClean="0"/>
              <a:t>Click to edit Master title style</a:t>
            </a:r>
            <a:endParaRPr/>
          </a:p>
        </p:txBody>
      </p:sp>
    </p:spTree>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47C9B81F-C347-4BEF-BFDF-29C42F48304A}" type="datetimeFigureOut">
              <a:rPr lang="en-US" smtClean="0"/>
              <a:pPr/>
              <a:t>5/22/2012</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fld id="{042AED99-7FB4-404E-8A97-64753DCE42EC}" type="slidenum">
              <a:rPr kumimoji="0" lang="en-US" smtClean="0"/>
              <a:pPr/>
              <a:t>‹#›</a:t>
            </a:fld>
            <a:endParaRPr kumimoji="0" lang="en-US" dirty="0"/>
          </a:p>
        </p:txBody>
      </p:sp>
    </p:spTree>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0" name="Group 10"/>
          <p:cNvGrpSpPr/>
          <p:nvPr/>
        </p:nvGrpSpPr>
        <p:grpSpPr>
          <a:xfrm>
            <a:off x="0" y="0"/>
            <a:ext cx="9144000" cy="6858000"/>
            <a:chOff x="0" y="0"/>
            <a:chExt cx="9144000" cy="6858000"/>
          </a:xfrm>
        </p:grpSpPr>
        <p:sp>
          <p:nvSpPr>
            <p:cNvPr id="7" name="Rectangle 6"/>
            <p:cNvSpPr/>
            <p:nvPr/>
          </p:nvSpPr>
          <p:spPr>
            <a:xfrm>
              <a:off x="0" y="0"/>
              <a:ext cx="18288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0" y="2514600"/>
              <a:ext cx="1828800" cy="1828800"/>
            </a:xfrm>
            <a:prstGeom prst="rect">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1828800" y="2514600"/>
              <a:ext cx="7315200" cy="1828800"/>
            </a:xfrm>
            <a:prstGeom prst="rect">
              <a:avLst/>
            </a:prstGeom>
            <a:solidFill>
              <a:schemeClr val="accent1"/>
            </a:solid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 name="Title 1"/>
          <p:cNvSpPr>
            <a:spLocks noGrp="1"/>
          </p:cNvSpPr>
          <p:nvPr>
            <p:ph type="title"/>
          </p:nvPr>
        </p:nvSpPr>
        <p:spPr>
          <a:xfrm>
            <a:off x="1905000" y="2667000"/>
            <a:ext cx="6629400" cy="1143000"/>
          </a:xfrm>
        </p:spPr>
        <p:txBody>
          <a:bodyPr vert="horz" lIns="91440" tIns="45720" rIns="91440" bIns="45720" rtlCol="0" anchor="b" anchorCtr="0">
            <a:noAutofit/>
          </a:bodyPr>
          <a:lstStyle>
            <a:lvl1pPr algn="l" defTabSz="914400" rtl="0" eaLnBrk="1" latinLnBrk="0" hangingPunct="1">
              <a:spcBef>
                <a:spcPct val="0"/>
              </a:spcBef>
              <a:buNone/>
              <a:defRPr sz="3600" kern="1200" cap="small" spc="200" baseline="0">
                <a:solidFill>
                  <a:schemeClr val="tx1"/>
                </a:solidFill>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152400" y="4495800"/>
            <a:ext cx="1524000" cy="2057400"/>
          </a:xfrm>
        </p:spPr>
        <p:txBody>
          <a:bodyPr vert="horz" lIns="91440" tIns="45720" rIns="91440" bIns="45720" rtlCol="0">
            <a:normAutofit/>
          </a:bodyPr>
          <a:lstStyle>
            <a:lvl1pPr marL="0" indent="0">
              <a:lnSpc>
                <a:spcPct val="200000"/>
              </a:lnSpc>
              <a:buNone/>
              <a:defRPr sz="1600" b="1" kern="1200">
                <a:solidFill>
                  <a:srgbClr val="000000">
                    <a:alpha val="50196"/>
                  </a:srgbClr>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150000"/>
              </a:lnSpc>
              <a:spcBef>
                <a:spcPts val="1800"/>
              </a:spcBef>
              <a:buClr>
                <a:schemeClr val="accent1"/>
              </a:buClr>
              <a:buSzPct val="80000"/>
              <a:buFont typeface="Wingdings" pitchFamily="2" charset="2"/>
              <a:buNone/>
            </a:pPr>
            <a:r>
              <a:rPr lang="en-US" smtClean="0"/>
              <a:t>Click to edit Master text styles</a:t>
            </a:r>
          </a:p>
        </p:txBody>
      </p:sp>
      <p:sp>
        <p:nvSpPr>
          <p:cNvPr id="4" name="Date Placeholder 3"/>
          <p:cNvSpPr>
            <a:spLocks noGrp="1"/>
          </p:cNvSpPr>
          <p:nvPr>
            <p:ph type="dt" sz="half" idx="10"/>
          </p:nvPr>
        </p:nvSpPr>
        <p:spPr>
          <a:xfrm>
            <a:off x="6931152" y="6556248"/>
            <a:ext cx="1673352" cy="228600"/>
          </a:xfrm>
        </p:spPr>
        <p:txBody>
          <a:bodyPr/>
          <a:lstStyle/>
          <a:p>
            <a:fld id="{47C9B81F-C347-4BEF-BFDF-29C42F48304A}" type="datetimeFigureOut">
              <a:rPr lang="en-US" smtClean="0"/>
              <a:pPr/>
              <a:t>5/22/2012</a:t>
            </a:fld>
            <a:endParaRPr lang="en-US" dirty="0"/>
          </a:p>
        </p:txBody>
      </p:sp>
      <p:sp>
        <p:nvSpPr>
          <p:cNvPr id="5" name="Footer Placeholder 4"/>
          <p:cNvSpPr>
            <a:spLocks noGrp="1"/>
          </p:cNvSpPr>
          <p:nvPr>
            <p:ph type="ftr" sz="quarter" idx="11"/>
          </p:nvPr>
        </p:nvSpPr>
        <p:spPr>
          <a:xfrm>
            <a:off x="1892808" y="6556248"/>
            <a:ext cx="1673352" cy="228600"/>
          </a:xfrm>
        </p:spPr>
        <p:txBody>
          <a:bodyPr/>
          <a:lstStyle/>
          <a:p>
            <a:endParaRPr kumimoji="0" lang="en-US" dirty="0"/>
          </a:p>
        </p:txBody>
      </p:sp>
      <p:sp>
        <p:nvSpPr>
          <p:cNvPr id="6" name="Slide Number Placeholder 5"/>
          <p:cNvSpPr>
            <a:spLocks noGrp="1"/>
          </p:cNvSpPr>
          <p:nvPr>
            <p:ph type="sldNum" sz="quarter" idx="12"/>
          </p:nvPr>
        </p:nvSpPr>
        <p:spPr>
          <a:xfrm>
            <a:off x="4867656" y="6556248"/>
            <a:ext cx="762000" cy="228600"/>
          </a:xfrm>
          <a:noFill/>
          <a:ln>
            <a:noFill/>
          </a:ln>
          <a:effectLst/>
        </p:spPr>
        <p:txBody>
          <a:bodyPr vert="horz" lIns="91440" tIns="45720" rIns="91440" bIns="45720" rtlCol="0" anchor="ctr"/>
          <a:lstStyle>
            <a:lvl1pPr marL="0" algn="ctr" defTabSz="914400" rtl="0" eaLnBrk="1" latinLnBrk="0" hangingPunct="1">
              <a:defRPr sz="900" kern="1200" cap="small" baseline="0">
                <a:solidFill>
                  <a:sysClr val="windowText" lastClr="000000"/>
                </a:solidFill>
                <a:latin typeface="+mj-lt"/>
                <a:ea typeface="+mn-ea"/>
                <a:cs typeface="+mn-cs"/>
              </a:defRPr>
            </a:lvl1pPr>
          </a:lstStyle>
          <a:p>
            <a:fld id="{042AED99-7FB4-404E-8A97-64753DCE42EC}" type="slidenum">
              <a:rPr kumimoji="0" lang="en-US" smtClean="0"/>
              <a:pPr/>
              <a:t>‹#›</a:t>
            </a:fld>
            <a:endParaRPr kumimoji="0"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47C9B81F-C347-4BEF-BFDF-29C42F48304A}" type="datetimeFigureOut">
              <a:rPr lang="en-US" smtClean="0"/>
              <a:pPr/>
              <a:t>5/22/2012</a:t>
            </a:fld>
            <a:endParaRPr lang="en-US" dirty="0"/>
          </a:p>
        </p:txBody>
      </p:sp>
      <p:sp>
        <p:nvSpPr>
          <p:cNvPr id="8" name="Footer Placeholder 7"/>
          <p:cNvSpPr>
            <a:spLocks noGrp="1"/>
          </p:cNvSpPr>
          <p:nvPr>
            <p:ph type="ftr" sz="quarter" idx="11"/>
          </p:nvPr>
        </p:nvSpPr>
        <p:spPr/>
        <p:txBody>
          <a:bodyPr/>
          <a:lstStyle/>
          <a:p>
            <a:endParaRPr kumimoji="0" lang="en-US" dirty="0"/>
          </a:p>
        </p:txBody>
      </p:sp>
      <p:sp>
        <p:nvSpPr>
          <p:cNvPr id="9" name="Slide Number Placeholder 8"/>
          <p:cNvSpPr>
            <a:spLocks noGrp="1"/>
          </p:cNvSpPr>
          <p:nvPr>
            <p:ph type="sldNum" sz="quarter" idx="12"/>
          </p:nvPr>
        </p:nvSpPr>
        <p:spPr/>
        <p:txBody>
          <a:bodyPr/>
          <a:lstStyle/>
          <a:p>
            <a:fld id="{042AED99-7FB4-404E-8A97-64753DCE42EC}" type="slidenum">
              <a:rPr kumimoji="0" lang="en-US" smtClean="0"/>
              <a:pPr/>
              <a:t>‹#›</a:t>
            </a:fld>
            <a:endParaRPr kumimoji="0" lang="en-US" dirty="0"/>
          </a:p>
        </p:txBody>
      </p:sp>
    </p:spTree>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438400" y="228600"/>
            <a:ext cx="6248400" cy="1143000"/>
          </a:xfrm>
        </p:spPr>
        <p:txBody>
          <a:bodyPr/>
          <a:lstStyle/>
          <a:p>
            <a:r>
              <a:rPr lang="en-US" smtClean="0"/>
              <a:t>Click to edit Master title style</a:t>
            </a:r>
            <a:endParaRPr/>
          </a:p>
        </p:txBody>
      </p:sp>
      <p:sp>
        <p:nvSpPr>
          <p:cNvPr id="3" name="Content Placeholder 2"/>
          <p:cNvSpPr>
            <a:spLocks noGrp="1"/>
          </p:cNvSpPr>
          <p:nvPr>
            <p:ph sz="half" idx="1"/>
          </p:nvPr>
        </p:nvSpPr>
        <p:spPr>
          <a:xfrm>
            <a:off x="2438400" y="2298700"/>
            <a:ext cx="2971800" cy="3827463"/>
          </a:xfrm>
        </p:spPr>
        <p:txBody>
          <a:bodyPr>
            <a:normAutofit/>
          </a:bodyPr>
          <a:lstStyle>
            <a:lvl1pPr marL="228600" indent="-228600">
              <a:defRPr sz="1800"/>
            </a:lvl1pPr>
            <a:lvl2pPr marL="457200" indent="-228600">
              <a:defRPr sz="1800"/>
            </a:lvl2pPr>
            <a:lvl3pPr marL="685800" indent="-228600">
              <a:defRPr sz="1800"/>
            </a:lvl3pPr>
            <a:lvl4pPr marL="914400" indent="-228600">
              <a:defRPr sz="1800"/>
            </a:lvl4pPr>
            <a:lvl5pPr marL="1143000" indent="-228600">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5715000" y="2298700"/>
            <a:ext cx="2971800" cy="3827463"/>
          </a:xfrm>
        </p:spPr>
        <p:txBody>
          <a:bodyPr>
            <a:normAutofit/>
          </a:bodyPr>
          <a:lstStyle>
            <a:lvl1pPr marL="228600" indent="-228600">
              <a:defRPr sz="1800"/>
            </a:lvl1pPr>
            <a:lvl2pPr marL="457200" indent="-228600">
              <a:defRPr sz="1800"/>
            </a:lvl2pPr>
            <a:lvl3pPr marL="685800" indent="-228600">
              <a:defRPr sz="1800"/>
            </a:lvl3pPr>
            <a:lvl4pPr marL="914400" indent="-228600">
              <a:defRPr sz="1800"/>
            </a:lvl4pPr>
            <a:lvl5pPr marL="1143000" indent="-228600">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47C9B81F-C347-4BEF-BFDF-29C42F48304A}" type="datetimeFigureOut">
              <a:rPr lang="en-US" smtClean="0"/>
              <a:pPr/>
              <a:t>5/22/2012</a:t>
            </a:fld>
            <a:endParaRPr lang="en-US" dirty="0"/>
          </a:p>
        </p:txBody>
      </p:sp>
      <p:sp>
        <p:nvSpPr>
          <p:cNvPr id="6" name="Footer Placeholder 5"/>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p:txBody>
          <a:bodyPr/>
          <a:lstStyle/>
          <a:p>
            <a:fld id="{042AED99-7FB4-404E-8A97-64753DCE42EC}" type="slidenum">
              <a:rPr kumimoji="0" lang="en-US" smtClean="0"/>
              <a:pPr/>
              <a:t>‹#›</a:t>
            </a:fld>
            <a:endParaRPr kumimoji="0" lang="en-US" dirty="0"/>
          </a:p>
        </p:txBody>
      </p:sp>
    </p:spTree>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438400" y="228600"/>
            <a:ext cx="6248400" cy="1143000"/>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2438400" y="2291697"/>
            <a:ext cx="2971800" cy="639762"/>
          </a:xfrm>
        </p:spPr>
        <p:txBody>
          <a:bodyPr vert="horz" lIns="91440" tIns="45720" rIns="91440" bIns="45720" rtlCol="0" anchor="ctr" anchorCtr="0">
            <a:noAutofit/>
          </a:bodyPr>
          <a:lstStyle>
            <a:lvl1pPr marL="0" indent="0">
              <a:buNone/>
              <a:defRPr sz="2200" b="0" kern="120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ts val="1800"/>
              </a:spcBef>
              <a:buClr>
                <a:schemeClr val="accent1"/>
              </a:buClr>
              <a:buSzPct val="80000"/>
              <a:buFont typeface="Wingdings" pitchFamily="2" charset="2"/>
              <a:buNone/>
            </a:pPr>
            <a:r>
              <a:rPr lang="en-US" smtClean="0"/>
              <a:t>Click to edit Master text styles</a:t>
            </a:r>
          </a:p>
        </p:txBody>
      </p:sp>
      <p:sp>
        <p:nvSpPr>
          <p:cNvPr id="4" name="Content Placeholder 3"/>
          <p:cNvSpPr>
            <a:spLocks noGrp="1"/>
          </p:cNvSpPr>
          <p:nvPr>
            <p:ph sz="half" idx="2"/>
          </p:nvPr>
        </p:nvSpPr>
        <p:spPr>
          <a:xfrm>
            <a:off x="2447925" y="3137647"/>
            <a:ext cx="2971800" cy="2999232"/>
          </a:xfrm>
        </p:spPr>
        <p:txBody>
          <a:bodyPr vert="horz" lIns="91440" tIns="45720" rIns="91440" bIns="45720" rtlCol="0">
            <a:normAutofit/>
          </a:bodyPr>
          <a:lstStyle>
            <a:lvl1pPr marL="228600" indent="-228600" algn="l" defTabSz="914400" rtl="0" eaLnBrk="1" latinLnBrk="0" hangingPunct="1">
              <a:buSzPct val="80000"/>
              <a:buFont typeface="Wingdings" pitchFamily="2" charset="2"/>
              <a:defRPr sz="1800" kern="1200">
                <a:solidFill>
                  <a:schemeClr val="tx1"/>
                </a:solidFill>
                <a:latin typeface="+mn-lt"/>
                <a:ea typeface="+mn-ea"/>
                <a:cs typeface="+mn-cs"/>
              </a:defRPr>
            </a:lvl1pPr>
            <a:lvl2pPr marL="457200" indent="-228600" algn="l" defTabSz="914400" rtl="0" eaLnBrk="1" latinLnBrk="0" hangingPunct="1">
              <a:buSzPct val="80000"/>
              <a:buFont typeface="Wingdings" pitchFamily="2" charset="2"/>
              <a:tabLst/>
              <a:defRPr sz="1800" kern="1200">
                <a:solidFill>
                  <a:schemeClr val="tx1"/>
                </a:solidFill>
                <a:latin typeface="+mn-lt"/>
                <a:ea typeface="+mn-ea"/>
                <a:cs typeface="+mn-cs"/>
              </a:defRPr>
            </a:lvl2pPr>
            <a:lvl3pPr marL="685800" indent="-228600" algn="l" defTabSz="914400" rtl="0" eaLnBrk="1" latinLnBrk="0" hangingPunct="1">
              <a:buSzPct val="80000"/>
              <a:buFont typeface="Wingdings" pitchFamily="2" charset="2"/>
              <a:tabLst/>
              <a:defRPr sz="1800" kern="1200">
                <a:solidFill>
                  <a:schemeClr val="tx1"/>
                </a:solidFill>
                <a:latin typeface="+mn-lt"/>
                <a:ea typeface="+mn-ea"/>
                <a:cs typeface="+mn-cs"/>
              </a:defRPr>
            </a:lvl3pPr>
            <a:lvl4pPr marL="914400" indent="-228600" algn="l" defTabSz="914400" rtl="0" eaLnBrk="1" latinLnBrk="0" hangingPunct="1">
              <a:buSzPct val="80000"/>
              <a:buFont typeface="Wingdings" pitchFamily="2" charset="2"/>
              <a:tabLst/>
              <a:defRPr sz="1800" kern="1200">
                <a:solidFill>
                  <a:schemeClr val="tx1"/>
                </a:solidFill>
                <a:latin typeface="+mn-lt"/>
                <a:ea typeface="+mn-ea"/>
                <a:cs typeface="+mn-cs"/>
              </a:defRPr>
            </a:lvl4pPr>
            <a:lvl5pPr marL="1143000" indent="-228600" algn="l" defTabSz="914400" rtl="0" eaLnBrk="1" latinLnBrk="0" hangingPunct="1">
              <a:buSzPct val="80000"/>
              <a:buFont typeface="Wingdings" pitchFamily="2" charset="2"/>
              <a:tabLst/>
              <a:defRPr sz="1800" kern="120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5715000" y="2291697"/>
            <a:ext cx="2971800" cy="639762"/>
          </a:xfrm>
        </p:spPr>
        <p:txBody>
          <a:bodyPr anchor="ctr" anchorCtr="0">
            <a:noAutofit/>
          </a:bodyPr>
          <a:lstStyle>
            <a:lvl1pPr marL="0" indent="0">
              <a:buNone/>
              <a:defRPr sz="22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715000" y="3137647"/>
            <a:ext cx="2971800" cy="3001962"/>
          </a:xfrm>
        </p:spPr>
        <p:txBody>
          <a:bodyPr vert="horz" lIns="91440" tIns="45720" rIns="91440" bIns="45720" rtlCol="0">
            <a:normAutofit/>
          </a:bodyPr>
          <a:lstStyle>
            <a:lvl1pPr marL="228600" indent="-228600" algn="l" defTabSz="914400" rtl="0" eaLnBrk="1" latinLnBrk="0" hangingPunct="1">
              <a:buSzPct val="80000"/>
              <a:buFont typeface="Wingdings" pitchFamily="2" charset="2"/>
              <a:defRPr sz="1800" kern="1200">
                <a:solidFill>
                  <a:schemeClr val="tx1"/>
                </a:solidFill>
                <a:latin typeface="+mn-lt"/>
                <a:ea typeface="+mn-ea"/>
                <a:cs typeface="+mn-cs"/>
              </a:defRPr>
            </a:lvl1pPr>
            <a:lvl2pPr marL="457200" indent="-228600" algn="l" defTabSz="914400" rtl="0" eaLnBrk="1" latinLnBrk="0" hangingPunct="1">
              <a:buSzPct val="80000"/>
              <a:buFont typeface="Wingdings" pitchFamily="2" charset="2"/>
              <a:defRPr sz="1800" kern="1200">
                <a:solidFill>
                  <a:schemeClr val="tx1"/>
                </a:solidFill>
                <a:latin typeface="+mn-lt"/>
                <a:ea typeface="+mn-ea"/>
                <a:cs typeface="+mn-cs"/>
              </a:defRPr>
            </a:lvl2pPr>
            <a:lvl3pPr marL="685800" indent="-228600" algn="l" defTabSz="914400" rtl="0" eaLnBrk="1" latinLnBrk="0" hangingPunct="1">
              <a:buSzPct val="80000"/>
              <a:buFont typeface="Wingdings" pitchFamily="2" charset="2"/>
              <a:defRPr sz="1800" kern="1200">
                <a:solidFill>
                  <a:schemeClr val="tx1"/>
                </a:solidFill>
                <a:latin typeface="+mn-lt"/>
                <a:ea typeface="+mn-ea"/>
                <a:cs typeface="+mn-cs"/>
              </a:defRPr>
            </a:lvl3pPr>
            <a:lvl4pPr marL="914400" indent="-228600" algn="l" defTabSz="914400" rtl="0" eaLnBrk="1" latinLnBrk="0" hangingPunct="1">
              <a:buSzPct val="80000"/>
              <a:buFont typeface="Wingdings" pitchFamily="2" charset="2"/>
              <a:defRPr sz="1800" kern="1200">
                <a:solidFill>
                  <a:schemeClr val="tx1"/>
                </a:solidFill>
                <a:latin typeface="+mn-lt"/>
                <a:ea typeface="+mn-ea"/>
                <a:cs typeface="+mn-cs"/>
              </a:defRPr>
            </a:lvl4pPr>
            <a:lvl5pPr marL="1143000" indent="-228600" algn="l" defTabSz="914400" rtl="0" eaLnBrk="1" latinLnBrk="0" hangingPunct="1">
              <a:buSzPct val="80000"/>
              <a:buFont typeface="Wingdings" pitchFamily="2" charset="2"/>
              <a:defRPr sz="1800" kern="120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47C9B81F-C347-4BEF-BFDF-29C42F48304A}" type="datetimeFigureOut">
              <a:rPr lang="en-US" smtClean="0"/>
              <a:pPr/>
              <a:t>5/22/2012</a:t>
            </a:fld>
            <a:endParaRPr lang="en-US" dirty="0"/>
          </a:p>
        </p:txBody>
      </p:sp>
      <p:sp>
        <p:nvSpPr>
          <p:cNvPr id="8" name="Footer Placeholder 7"/>
          <p:cNvSpPr>
            <a:spLocks noGrp="1"/>
          </p:cNvSpPr>
          <p:nvPr>
            <p:ph type="ftr" sz="quarter" idx="11"/>
          </p:nvPr>
        </p:nvSpPr>
        <p:spPr/>
        <p:txBody>
          <a:bodyPr/>
          <a:lstStyle/>
          <a:p>
            <a:endParaRPr kumimoji="0" lang="en-US" dirty="0"/>
          </a:p>
        </p:txBody>
      </p:sp>
      <p:sp>
        <p:nvSpPr>
          <p:cNvPr id="9" name="Slide Number Placeholder 8"/>
          <p:cNvSpPr>
            <a:spLocks noGrp="1"/>
          </p:cNvSpPr>
          <p:nvPr>
            <p:ph type="sldNum" sz="quarter" idx="12"/>
          </p:nvPr>
        </p:nvSpPr>
        <p:spPr/>
        <p:txBody>
          <a:bodyPr/>
          <a:lstStyle/>
          <a:p>
            <a:fld id="{042AED99-7FB4-404E-8A97-64753DCE42EC}" type="slidenum">
              <a:rPr kumimoji="0" lang="en-US" smtClean="0"/>
              <a:pPr/>
              <a:t>‹#›</a:t>
            </a:fld>
            <a:endParaRPr kumimoji="0" lang="en-US" dirty="0"/>
          </a:p>
        </p:txBody>
      </p:sp>
    </p:spTree>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grpSp>
        <p:nvGrpSpPr>
          <p:cNvPr id="6" name="Group 10"/>
          <p:cNvGrpSpPr/>
          <p:nvPr/>
        </p:nvGrpSpPr>
        <p:grpSpPr>
          <a:xfrm>
            <a:off x="0" y="0"/>
            <a:ext cx="9144000" cy="1676400"/>
            <a:chOff x="0" y="0"/>
            <a:chExt cx="9144000" cy="1676400"/>
          </a:xfrm>
        </p:grpSpPr>
        <p:sp>
          <p:nvSpPr>
            <p:cNvPr id="7" name="Rectangle 6"/>
            <p:cNvSpPr/>
            <p:nvPr/>
          </p:nvSpPr>
          <p:spPr>
            <a:xfrm>
              <a:off x="0" y="0"/>
              <a:ext cx="9144000" cy="1676400"/>
            </a:xfrm>
            <a:prstGeom prst="rect">
              <a:avLst/>
            </a:prstGeom>
            <a:solidFill>
              <a:schemeClr val="accent1"/>
            </a:solid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9" name="Rectangle 8"/>
            <p:cNvSpPr/>
            <p:nvPr/>
          </p:nvSpPr>
          <p:spPr>
            <a:xfrm>
              <a:off x="0" y="0"/>
              <a:ext cx="1828800" cy="1676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Oval 9"/>
            <p:cNvSpPr/>
            <p:nvPr/>
          </p:nvSpPr>
          <p:spPr>
            <a:xfrm>
              <a:off x="495300" y="419100"/>
              <a:ext cx="838200" cy="838200"/>
            </a:xfrm>
            <a:prstGeom prst="ellips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47C9B81F-C347-4BEF-BFDF-29C42F48304A}" type="datetimeFigureOut">
              <a:rPr lang="en-US" smtClean="0"/>
              <a:pPr/>
              <a:t>5/22/2012</a:t>
            </a:fld>
            <a:endParaRPr lang="en-US" dirty="0"/>
          </a:p>
        </p:txBody>
      </p:sp>
      <p:sp>
        <p:nvSpPr>
          <p:cNvPr id="4" name="Footer Placeholder 3"/>
          <p:cNvSpPr>
            <a:spLocks noGrp="1"/>
          </p:cNvSpPr>
          <p:nvPr>
            <p:ph type="ftr" sz="quarter" idx="11"/>
          </p:nvPr>
        </p:nvSpPr>
        <p:spPr/>
        <p:txBody>
          <a:bodyPr/>
          <a:lstStyle/>
          <a:p>
            <a:endParaRPr kumimoji="0" lang="en-US" dirty="0"/>
          </a:p>
        </p:txBody>
      </p:sp>
      <p:sp>
        <p:nvSpPr>
          <p:cNvPr id="5" name="Slide Number Placeholder 4"/>
          <p:cNvSpPr>
            <a:spLocks noGrp="1"/>
          </p:cNvSpPr>
          <p:nvPr>
            <p:ph type="sldNum" sz="quarter" idx="12"/>
          </p:nvPr>
        </p:nvSpPr>
        <p:spPr/>
        <p:txBody>
          <a:bodyPr/>
          <a:lstStyle/>
          <a:p>
            <a:fld id="{042AED99-7FB4-404E-8A97-64753DCE42EC}" type="slidenum">
              <a:rPr kumimoji="0" lang="en-US" smtClean="0"/>
              <a:pPr/>
              <a:t>‹#›</a:t>
            </a:fld>
            <a:endParaRPr kumimoji="0" lang="en-US" dirty="0"/>
          </a:p>
        </p:txBody>
      </p:sp>
    </p:spTree>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grpSp>
        <p:nvGrpSpPr>
          <p:cNvPr id="5" name="Group 9"/>
          <p:cNvGrpSpPr/>
          <p:nvPr/>
        </p:nvGrpSpPr>
        <p:grpSpPr>
          <a:xfrm>
            <a:off x="0" y="0"/>
            <a:ext cx="1828800" cy="1676400"/>
            <a:chOff x="457200" y="457200"/>
            <a:chExt cx="1828800" cy="1676400"/>
          </a:xfrm>
        </p:grpSpPr>
        <p:sp>
          <p:nvSpPr>
            <p:cNvPr id="8" name="Rectangle 7"/>
            <p:cNvSpPr/>
            <p:nvPr/>
          </p:nvSpPr>
          <p:spPr>
            <a:xfrm>
              <a:off x="457200" y="457200"/>
              <a:ext cx="1828800" cy="1676400"/>
            </a:xfrm>
            <a:prstGeom prst="rect">
              <a:avLst/>
            </a:prstGeom>
            <a:solidFill>
              <a:schemeClr val="accent2"/>
            </a:solid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Oval 8"/>
            <p:cNvSpPr/>
            <p:nvPr/>
          </p:nvSpPr>
          <p:spPr>
            <a:xfrm>
              <a:off x="952500" y="876300"/>
              <a:ext cx="838200" cy="838200"/>
            </a:xfrm>
            <a:prstGeom prst="ellips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Date Placeholder 1"/>
          <p:cNvSpPr>
            <a:spLocks noGrp="1"/>
          </p:cNvSpPr>
          <p:nvPr>
            <p:ph type="dt" sz="half" idx="10"/>
          </p:nvPr>
        </p:nvSpPr>
        <p:spPr/>
        <p:txBody>
          <a:bodyPr/>
          <a:lstStyle/>
          <a:p>
            <a:fld id="{47C9B81F-C347-4BEF-BFDF-29C42F48304A}" type="datetimeFigureOut">
              <a:rPr lang="en-US" smtClean="0"/>
              <a:pPr/>
              <a:t>5/22/2012</a:t>
            </a:fld>
            <a:endParaRPr lang="en-US" dirty="0"/>
          </a:p>
        </p:txBody>
      </p:sp>
      <p:sp>
        <p:nvSpPr>
          <p:cNvPr id="3" name="Footer Placeholder 2"/>
          <p:cNvSpPr>
            <a:spLocks noGrp="1"/>
          </p:cNvSpPr>
          <p:nvPr>
            <p:ph type="ftr" sz="quarter" idx="11"/>
          </p:nvPr>
        </p:nvSpPr>
        <p:spPr/>
        <p:txBody>
          <a:bodyPr/>
          <a:lstStyle/>
          <a:p>
            <a:endParaRPr kumimoji="0" lang="en-US" dirty="0"/>
          </a:p>
        </p:txBody>
      </p:sp>
      <p:sp>
        <p:nvSpPr>
          <p:cNvPr id="4" name="Slide Number Placeholder 3"/>
          <p:cNvSpPr>
            <a:spLocks noGrp="1"/>
          </p:cNvSpPr>
          <p:nvPr>
            <p:ph type="sldNum" sz="quarter" idx="12"/>
          </p:nvPr>
        </p:nvSpPr>
        <p:spPr/>
        <p:txBody>
          <a:bodyPr/>
          <a:lstStyle/>
          <a:p>
            <a:fld id="{042AED99-7FB4-404E-8A97-64753DCE42EC}" type="slidenum">
              <a:rPr kumimoji="0" lang="en-US" smtClean="0"/>
              <a:pPr/>
              <a:t>‹#›</a:t>
            </a:fld>
            <a:endParaRPr kumimoji="0" lang="en-US" dirty="0"/>
          </a:p>
        </p:txBody>
      </p:sp>
    </p:spTree>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441448" y="228600"/>
            <a:ext cx="6245352" cy="1143000"/>
          </a:xfrm>
        </p:spPr>
        <p:txBody>
          <a:bodyPr vert="horz" lIns="91440" tIns="45720" rIns="91440" bIns="45720" rtlCol="0" anchor="ctr">
            <a:normAutofit/>
          </a:bodyPr>
          <a:lstStyle>
            <a:lvl1pPr algn="r" defTabSz="914400" rtl="0" eaLnBrk="1" latinLnBrk="0" hangingPunct="1">
              <a:spcBef>
                <a:spcPct val="0"/>
              </a:spcBef>
              <a:buNone/>
              <a:defRPr sz="4400" kern="1200" cap="small" spc="200" baseline="0">
                <a:solidFill>
                  <a:schemeClr val="tx1"/>
                </a:solidFill>
                <a:latin typeface="+mj-lt"/>
                <a:ea typeface="+mj-ea"/>
                <a:cs typeface="+mj-cs"/>
              </a:defRPr>
            </a:lvl1pPr>
          </a:lstStyle>
          <a:p>
            <a:r>
              <a:rPr lang="en-US" smtClean="0"/>
              <a:t>Click to edit Master title style</a:t>
            </a:r>
            <a:endParaRPr/>
          </a:p>
        </p:txBody>
      </p:sp>
      <p:sp>
        <p:nvSpPr>
          <p:cNvPr id="3" name="Content Placeholder 2"/>
          <p:cNvSpPr>
            <a:spLocks noGrp="1"/>
          </p:cNvSpPr>
          <p:nvPr>
            <p:ph idx="1"/>
          </p:nvPr>
        </p:nvSpPr>
        <p:spPr>
          <a:xfrm>
            <a:off x="2706624" y="2446991"/>
            <a:ext cx="5715000" cy="3531198"/>
          </a:xfrm>
        </p:spPr>
        <p:txBody>
          <a:bodyPr>
            <a:normAutofit/>
          </a:bodyPr>
          <a:lstStyle>
            <a:lvl1pPr>
              <a:defRPr sz="22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164592" y="3031490"/>
            <a:ext cx="1524000" cy="2362200"/>
          </a:xfrm>
        </p:spPr>
        <p:txBody>
          <a:bodyPr/>
          <a:lstStyle>
            <a:lvl1pPr marL="0" indent="0">
              <a:lnSpc>
                <a:spcPct val="150000"/>
              </a:lnSpc>
              <a:buNone/>
              <a:defRPr sz="1400" b="1">
                <a:solidFill>
                  <a:srgbClr val="000000">
                    <a:alpha val="50196"/>
                  </a:srgb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C9B81F-C347-4BEF-BFDF-29C42F48304A}" type="datetimeFigureOut">
              <a:rPr lang="en-US" smtClean="0"/>
              <a:pPr/>
              <a:t>5/22/2012</a:t>
            </a:fld>
            <a:endParaRPr lang="en-US" dirty="0"/>
          </a:p>
        </p:txBody>
      </p:sp>
      <p:sp>
        <p:nvSpPr>
          <p:cNvPr id="6" name="Footer Placeholder 5"/>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p:txBody>
          <a:bodyPr/>
          <a:lstStyle/>
          <a:p>
            <a:fld id="{042AED99-7FB4-404E-8A97-64753DCE42EC}" type="slidenum">
              <a:rPr kumimoji="0" lang="en-US" smtClean="0"/>
              <a:pPr/>
              <a:t>‹#›</a:t>
            </a:fld>
            <a:endParaRPr kumimoji="0" lang="en-US" dirty="0"/>
          </a:p>
        </p:txBody>
      </p:sp>
    </p:spTree>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441448" y="228600"/>
            <a:ext cx="6245352" cy="1143000"/>
          </a:xfrm>
        </p:spPr>
        <p:txBody>
          <a:bodyPr vert="horz" lIns="91440" tIns="45720" rIns="91440" bIns="45720" rtlCol="0" anchor="ctr">
            <a:normAutofit/>
          </a:bodyPr>
          <a:lstStyle>
            <a:lvl1pPr algn="r" defTabSz="914400" rtl="0" eaLnBrk="1" latinLnBrk="0" hangingPunct="1">
              <a:spcBef>
                <a:spcPct val="0"/>
              </a:spcBef>
              <a:buNone/>
              <a:defRPr sz="4400" kern="1200" cap="small" spc="200" baseline="0">
                <a:solidFill>
                  <a:schemeClr val="tx1"/>
                </a:solidFill>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2706624" y="2450592"/>
            <a:ext cx="5715000" cy="3529584"/>
          </a:xfrm>
          <a:noFill/>
          <a:ln w="101600" cmpd="sng">
            <a:miter lim="800000"/>
          </a:ln>
          <a:effectLst>
            <a:outerShdw blurRad="63500" sx="102000" sy="102000" algn="ctr" rotWithShape="0">
              <a:prstClr val="black">
                <a:alpha val="30000"/>
              </a:prstClr>
            </a:outerShdw>
          </a:effectLst>
        </p:spPr>
        <p:style>
          <a:lnRef idx="3">
            <a:schemeClr val="lt1"/>
          </a:lnRef>
          <a:fillRef idx="1">
            <a:schemeClr val="accent2"/>
          </a:fillRef>
          <a:effectRef idx="1">
            <a:schemeClr val="accent2"/>
          </a:effectRef>
          <a:fontRef idx="none"/>
        </p:style>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164592" y="3031489"/>
            <a:ext cx="1527048" cy="2359152"/>
          </a:xfrm>
        </p:spPr>
        <p:txBody>
          <a:bodyPr vert="horz" lIns="91440" tIns="45720" rIns="91440" bIns="45720" rtlCol="0">
            <a:normAutofit/>
          </a:bodyPr>
          <a:lstStyle>
            <a:lvl1pPr marL="0" indent="0">
              <a:lnSpc>
                <a:spcPct val="150000"/>
              </a:lnSpc>
              <a:buNone/>
              <a:defRPr sz="1400" b="1" kern="1200">
                <a:solidFill>
                  <a:srgbClr val="000000">
                    <a:alpha val="50196"/>
                  </a:srgb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50000"/>
              </a:lnSpc>
              <a:spcBef>
                <a:spcPts val="1800"/>
              </a:spcBef>
              <a:buClr>
                <a:schemeClr val="accent1"/>
              </a:buClr>
              <a:buSzPct val="80000"/>
              <a:buFont typeface="Wingdings" pitchFamily="2" charset="2"/>
              <a:buNone/>
            </a:pPr>
            <a:r>
              <a:rPr lang="en-US" smtClean="0"/>
              <a:t>Click to edit Master text styles</a:t>
            </a:r>
          </a:p>
        </p:txBody>
      </p:sp>
      <p:sp>
        <p:nvSpPr>
          <p:cNvPr id="5" name="Date Placeholder 4"/>
          <p:cNvSpPr>
            <a:spLocks noGrp="1"/>
          </p:cNvSpPr>
          <p:nvPr>
            <p:ph type="dt" sz="half" idx="10"/>
          </p:nvPr>
        </p:nvSpPr>
        <p:spPr/>
        <p:txBody>
          <a:bodyPr/>
          <a:lstStyle/>
          <a:p>
            <a:fld id="{47C9B81F-C347-4BEF-BFDF-29C42F48304A}" type="datetimeFigureOut">
              <a:rPr lang="en-US" smtClean="0"/>
              <a:pPr/>
              <a:t>5/22/2012</a:t>
            </a:fld>
            <a:endParaRPr lang="en-US" dirty="0"/>
          </a:p>
        </p:txBody>
      </p:sp>
      <p:sp>
        <p:nvSpPr>
          <p:cNvPr id="6" name="Footer Placeholder 5"/>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p:txBody>
          <a:bodyPr/>
          <a:lstStyle/>
          <a:p>
            <a:fld id="{042AED99-7FB4-404E-8A97-64753DCE42EC}" type="slidenum">
              <a:rPr kumimoji="0" lang="en-US" smtClean="0"/>
              <a:pPr/>
              <a:t>‹#›</a:t>
            </a:fld>
            <a:endParaRPr kumimoji="0" lang="en-US" dirty="0"/>
          </a:p>
        </p:txBody>
      </p:sp>
    </p:spTree>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47C9B81F-C347-4BEF-BFDF-29C42F48304A}" type="datetimeFigureOut">
              <a:rPr lang="en-US" smtClean="0"/>
              <a:pPr/>
              <a:t>5/22/2012</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fld id="{042AED99-7FB4-404E-8A97-64753DCE42EC}" type="slidenum">
              <a:rPr kumimoji="0" lang="en-US" smtClean="0"/>
              <a:pPr/>
              <a:t>‹#›</a:t>
            </a:fld>
            <a:endParaRPr kumimoji="0" lang="en-US" dirty="0"/>
          </a:p>
        </p:txBody>
      </p:sp>
    </p:spTree>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Group 10"/>
          <p:cNvGrpSpPr/>
          <p:nvPr/>
        </p:nvGrpSpPr>
        <p:grpSpPr>
          <a:xfrm>
            <a:off x="0" y="0"/>
            <a:ext cx="9144000" cy="6858000"/>
            <a:chOff x="-442912" y="457200"/>
            <a:chExt cx="9144000" cy="6858000"/>
          </a:xfrm>
        </p:grpSpPr>
        <p:sp>
          <p:nvSpPr>
            <p:cNvPr id="18" name="Rectangle 17"/>
            <p:cNvSpPr/>
            <p:nvPr/>
          </p:nvSpPr>
          <p:spPr>
            <a:xfrm>
              <a:off x="-442912" y="457200"/>
              <a:ext cx="9129712" cy="1676400"/>
            </a:xfrm>
            <a:prstGeom prst="rect">
              <a:avLst/>
            </a:prstGeom>
            <a:solidFill>
              <a:schemeClr val="accent3"/>
            </a:solid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9" name="Rectangle 18"/>
            <p:cNvSpPr/>
            <p:nvPr/>
          </p:nvSpPr>
          <p:spPr>
            <a:xfrm>
              <a:off x="6872288" y="457200"/>
              <a:ext cx="18288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0" name="Rectangle 19"/>
            <p:cNvSpPr/>
            <p:nvPr/>
          </p:nvSpPr>
          <p:spPr>
            <a:xfrm>
              <a:off x="6872288" y="457200"/>
              <a:ext cx="1828800" cy="1676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1" name="Oval 20"/>
            <p:cNvSpPr/>
            <p:nvPr/>
          </p:nvSpPr>
          <p:spPr>
            <a:xfrm>
              <a:off x="7367588" y="876300"/>
              <a:ext cx="838200" cy="838200"/>
            </a:xfrm>
            <a:prstGeom prst="ellips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Vertical Title 1"/>
          <p:cNvSpPr>
            <a:spLocks noGrp="1"/>
          </p:cNvSpPr>
          <p:nvPr>
            <p:ph type="title" orient="vert"/>
          </p:nvPr>
        </p:nvSpPr>
        <p:spPr>
          <a:xfrm>
            <a:off x="7467600" y="2298700"/>
            <a:ext cx="1447800" cy="3827463"/>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533400" y="2286000"/>
            <a:ext cx="5943600" cy="38401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47C9B81F-C347-4BEF-BFDF-29C42F48304A}" type="datetimeFigureOut">
              <a:rPr lang="en-US" smtClean="0"/>
              <a:pPr/>
              <a:t>5/22/2012</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a:xfrm>
            <a:off x="7848600" y="533400"/>
            <a:ext cx="762000" cy="609600"/>
          </a:xfrm>
        </p:spPr>
        <p:txBody>
          <a:bodyPr/>
          <a:lstStyle/>
          <a:p>
            <a:fld id="{042AED99-7FB4-404E-8A97-64753DCE42EC}" type="slidenum">
              <a:rPr kumimoji="0" lang="en-US" smtClean="0"/>
              <a:pPr/>
              <a:t>‹#›</a:t>
            </a:fld>
            <a:endParaRPr kumimoji="0" lang="en-US" dirty="0"/>
          </a:p>
        </p:txBody>
      </p:sp>
    </p:spTree>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7" name="Rectangle 16"/>
          <p:cNvSpPr/>
          <p:nvPr/>
        </p:nvSpPr>
        <p:spPr>
          <a:xfrm>
            <a:off x="0" y="2438400"/>
            <a:ext cx="9144000" cy="457200"/>
          </a:xfrm>
          <a:prstGeom prst="rect">
            <a:avLst/>
          </a:prstGeom>
          <a:solidFill>
            <a:schemeClr val="accent1">
              <a:shade val="75000"/>
            </a:schemeClr>
          </a:solidFill>
          <a:ln w="25400" cap="rnd" cmpd="sng" algn="ctr">
            <a:noFill/>
            <a:prstDash val="solid"/>
          </a:ln>
          <a:effectLst/>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31" name="Rectangle 30"/>
          <p:cNvSpPr/>
          <p:nvPr/>
        </p:nvSpPr>
        <p:spPr>
          <a:xfrm>
            <a:off x="0" y="914400"/>
            <a:ext cx="9144000" cy="1524000"/>
          </a:xfrm>
          <a:prstGeom prst="rect">
            <a:avLst/>
          </a:prstGeom>
          <a:solidFill>
            <a:srgbClr val="000000">
              <a:alpha val="89800"/>
            </a:srgbClr>
          </a:solidFill>
          <a:ln w="25400" cap="rnd" cmpd="sng" algn="ctr">
            <a:noFill/>
            <a:prstDash val="solid"/>
          </a:ln>
          <a:effectLst/>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10" name="Date Placeholder 9"/>
          <p:cNvSpPr>
            <a:spLocks noGrp="1"/>
          </p:cNvSpPr>
          <p:nvPr>
            <p:ph type="dt" sz="half" idx="10"/>
          </p:nvPr>
        </p:nvSpPr>
        <p:spPr/>
        <p:txBody>
          <a:bodyPr rtlCol="0"/>
          <a:lstStyle/>
          <a:p>
            <a:fld id="{47C9B81F-C347-4BEF-BFDF-29C42F48304A}" type="datetimeFigureOut">
              <a:rPr lang="en-US" smtClean="0"/>
              <a:pPr/>
              <a:t>5/22/2012</a:t>
            </a:fld>
            <a:endParaRPr lang="en-US" dirty="0"/>
          </a:p>
        </p:txBody>
      </p:sp>
      <p:sp>
        <p:nvSpPr>
          <p:cNvPr id="11" name="Slide Number Placeholder 10"/>
          <p:cNvSpPr>
            <a:spLocks noGrp="1"/>
          </p:cNvSpPr>
          <p:nvPr>
            <p:ph type="sldNum" sz="quarter" idx="11"/>
          </p:nvPr>
        </p:nvSpPr>
        <p:spPr/>
        <p:txBody>
          <a:bodyPr rtlCol="0"/>
          <a:lstStyle/>
          <a:p>
            <a:fld id="{042AED99-7FB4-404E-8A97-64753DCE42EC}" type="slidenum">
              <a:rPr kumimoji="0" lang="en-US" smtClean="0"/>
              <a:pPr/>
              <a:t>‹#›</a:t>
            </a:fld>
            <a:endParaRPr kumimoji="0" lang="en-US" dirty="0"/>
          </a:p>
        </p:txBody>
      </p:sp>
      <p:sp>
        <p:nvSpPr>
          <p:cNvPr id="12" name="Footer Placeholder 11"/>
          <p:cNvSpPr>
            <a:spLocks noGrp="1"/>
          </p:cNvSpPr>
          <p:nvPr>
            <p:ph type="ftr" sz="quarter" idx="12"/>
          </p:nvPr>
        </p:nvSpPr>
        <p:spPr/>
        <p:txBody>
          <a:bodyPr rtlCol="0"/>
          <a:lstStyle/>
          <a:p>
            <a:endParaRPr kumimoji="0" lang="en-US" dirty="0"/>
          </a:p>
        </p:txBody>
      </p:sp>
      <p:sp>
        <p:nvSpPr>
          <p:cNvPr id="9" name="Subtitle 8"/>
          <p:cNvSpPr>
            <a:spLocks noGrp="1"/>
          </p:cNvSpPr>
          <p:nvPr>
            <p:ph type="subTitle" idx="1"/>
          </p:nvPr>
        </p:nvSpPr>
        <p:spPr>
          <a:xfrm>
            <a:off x="457200" y="2476108"/>
            <a:ext cx="8305800" cy="381000"/>
          </a:xfrm>
        </p:spPr>
        <p:txBody>
          <a:bodyPr>
            <a:noAutofit/>
          </a:bodyPr>
          <a:lstStyle>
            <a:lvl1pPr marL="0" indent="0" algn="l">
              <a:buNone/>
              <a:defRPr sz="2000" spc="100" baseline="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dirty="0"/>
          </a:p>
        </p:txBody>
      </p:sp>
      <p:sp>
        <p:nvSpPr>
          <p:cNvPr id="28" name="Title 27"/>
          <p:cNvSpPr>
            <a:spLocks noGrp="1"/>
          </p:cNvSpPr>
          <p:nvPr>
            <p:ph type="ctrTitle"/>
          </p:nvPr>
        </p:nvSpPr>
        <p:spPr>
          <a:xfrm>
            <a:off x="457200" y="1066800"/>
            <a:ext cx="8305800" cy="1295400"/>
          </a:xfrm>
        </p:spPr>
        <p:txBody>
          <a:bodyPr anchor="ctr" anchorCtr="0">
            <a:noAutofit/>
          </a:bodyPr>
          <a:lstStyle>
            <a:lvl1pPr algn="l">
              <a:defRPr sz="4800" cap="all" spc="-100" baseline="0">
                <a:solidFill>
                  <a:srgbClr val="FFFFFF"/>
                </a:solidFill>
              </a:defRPr>
            </a:lvl1pPr>
          </a:lstStyle>
          <a:p>
            <a:r>
              <a:rPr lang="en-US" smtClean="0"/>
              <a:t>Click to edit Master title style</a:t>
            </a:r>
            <a:endParaRPr lang="en-US" dirty="0"/>
          </a:p>
        </p:txBody>
      </p:sp>
    </p:spTree>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Rectangle 7"/>
          <p:cNvSpPr/>
          <p:nvPr/>
        </p:nvSpPr>
        <p:spPr>
          <a:xfrm>
            <a:off x="0" y="1301926"/>
            <a:ext cx="9144000" cy="45720"/>
          </a:xfrm>
          <a:prstGeom prst="rect">
            <a:avLst/>
          </a:prstGeom>
          <a:solidFill>
            <a:schemeClr val="accent1"/>
          </a:solidFill>
          <a:ln w="25400" cap="rnd" cmpd="sng" algn="ctr">
            <a:noFill/>
            <a:prstDash val="solid"/>
          </a:ln>
          <a:effectLst/>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10" name="Date Placeholder 9"/>
          <p:cNvSpPr>
            <a:spLocks noGrp="1"/>
          </p:cNvSpPr>
          <p:nvPr>
            <p:ph type="dt" sz="half" idx="14"/>
          </p:nvPr>
        </p:nvSpPr>
        <p:spPr/>
        <p:txBody>
          <a:bodyPr rtlCol="0"/>
          <a:lstStyle/>
          <a:p>
            <a:fld id="{47C9B81F-C347-4BEF-BFDF-29C42F48304A}" type="datetimeFigureOut">
              <a:rPr lang="en-US" smtClean="0"/>
              <a:pPr/>
              <a:t>5/22/2012</a:t>
            </a:fld>
            <a:endParaRPr lang="en-US" dirty="0"/>
          </a:p>
        </p:txBody>
      </p:sp>
      <p:sp>
        <p:nvSpPr>
          <p:cNvPr id="11" name="Slide Number Placeholder 10"/>
          <p:cNvSpPr>
            <a:spLocks noGrp="1"/>
          </p:cNvSpPr>
          <p:nvPr>
            <p:ph type="sldNum" sz="quarter" idx="15"/>
          </p:nvPr>
        </p:nvSpPr>
        <p:spPr/>
        <p:txBody>
          <a:bodyPr rtlCol="0"/>
          <a:lstStyle/>
          <a:p>
            <a:fld id="{042AED99-7FB4-404E-8A97-64753DCE42EC}" type="slidenum">
              <a:rPr kumimoji="0" lang="en-US" smtClean="0"/>
              <a:pPr/>
              <a:t>‹#›</a:t>
            </a:fld>
            <a:endParaRPr kumimoji="0" lang="en-US" dirty="0"/>
          </a:p>
        </p:txBody>
      </p:sp>
      <p:sp>
        <p:nvSpPr>
          <p:cNvPr id="12" name="Footer Placeholder 11"/>
          <p:cNvSpPr>
            <a:spLocks noGrp="1"/>
          </p:cNvSpPr>
          <p:nvPr>
            <p:ph type="ftr" sz="quarter" idx="16"/>
          </p:nvPr>
        </p:nvSpPr>
        <p:spPr/>
        <p:txBody>
          <a:bodyPr rtlCol="0"/>
          <a:lstStyle/>
          <a:p>
            <a:endParaRPr kumimoji="0" lang="en-US" dirty="0"/>
          </a:p>
        </p:txBody>
      </p:sp>
      <p:sp>
        <p:nvSpPr>
          <p:cNvPr id="2" name="Title 1"/>
          <p:cNvSpPr>
            <a:spLocks noGrp="1"/>
          </p:cNvSpPr>
          <p:nvPr>
            <p:ph type="title"/>
          </p:nvPr>
        </p:nvSpPr>
        <p:spPr>
          <a:xfrm>
            <a:off x="457200" y="158926"/>
            <a:ext cx="8229600" cy="1143000"/>
          </a:xfrm>
        </p:spPr>
        <p:txBody>
          <a:bodyPr/>
          <a:lstStyle>
            <a:lvl1pPr>
              <a:defRPr>
                <a:solidFill>
                  <a:schemeClr val="tx2"/>
                </a:solidFill>
              </a:defRPr>
            </a:lvl1pPr>
          </a:lstStyle>
          <a:p>
            <a:r>
              <a:rPr lang="en-US" smtClean="0"/>
              <a:t>Click to edit Master title style</a:t>
            </a:r>
            <a:endParaRPr lang="en-US" dirty="0"/>
          </a:p>
        </p:txBody>
      </p:sp>
      <p:sp>
        <p:nvSpPr>
          <p:cNvPr id="9" name="Content Placeholder 8"/>
          <p:cNvSpPr>
            <a:spLocks noGrp="1"/>
          </p:cNvSpPr>
          <p:nvPr>
            <p:ph sz="quarter" idx="1"/>
          </p:nvPr>
        </p:nvSpPr>
        <p:spPr>
          <a:xfrm>
            <a:off x="457200" y="1524000"/>
            <a:ext cx="82296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47C9B81F-C347-4BEF-BFDF-29C42F48304A}" type="datetimeFigureOut">
              <a:rPr lang="en-US" smtClean="0"/>
              <a:pPr/>
              <a:t>5/22/2012</a:t>
            </a:fld>
            <a:endParaRPr lang="en-US" dirty="0"/>
          </a:p>
        </p:txBody>
      </p:sp>
      <p:sp>
        <p:nvSpPr>
          <p:cNvPr id="4" name="Footer Placeholder 3"/>
          <p:cNvSpPr>
            <a:spLocks noGrp="1"/>
          </p:cNvSpPr>
          <p:nvPr>
            <p:ph type="ftr" sz="quarter" idx="11"/>
          </p:nvPr>
        </p:nvSpPr>
        <p:spPr/>
        <p:txBody>
          <a:bodyPr/>
          <a:lstStyle/>
          <a:p>
            <a:endParaRPr kumimoji="0" lang="en-US" dirty="0"/>
          </a:p>
        </p:txBody>
      </p:sp>
      <p:sp>
        <p:nvSpPr>
          <p:cNvPr id="5" name="Slide Number Placeholder 4"/>
          <p:cNvSpPr>
            <a:spLocks noGrp="1"/>
          </p:cNvSpPr>
          <p:nvPr>
            <p:ph type="sldNum" sz="quarter" idx="12"/>
          </p:nvPr>
        </p:nvSpPr>
        <p:spPr/>
        <p:txBody>
          <a:bodyPr/>
          <a:lstStyle/>
          <a:p>
            <a:fld id="{042AED99-7FB4-404E-8A97-64753DCE42EC}" type="slidenum">
              <a:rPr kumimoji="0" lang="en-US" smtClean="0"/>
              <a:pPr/>
              <a:t>‹#›</a:t>
            </a:fld>
            <a:endParaRPr kumimoji="0" lang="en-US" dirty="0"/>
          </a:p>
        </p:txBody>
      </p:sp>
    </p:spTree>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6" name="Rectangle 25"/>
          <p:cNvSpPr/>
          <p:nvPr/>
        </p:nvSpPr>
        <p:spPr>
          <a:xfrm>
            <a:off x="0" y="4958864"/>
            <a:ext cx="9144000" cy="457200"/>
          </a:xfrm>
          <a:prstGeom prst="rect">
            <a:avLst/>
          </a:prstGeom>
          <a:solidFill>
            <a:schemeClr val="accent1">
              <a:shade val="75000"/>
            </a:schemeClr>
          </a:solidFill>
          <a:ln w="25400" cap="rnd" cmpd="sng" algn="ctr">
            <a:noFill/>
            <a:prstDash val="solid"/>
          </a:ln>
          <a:effectLst/>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27" name="Rectangle 26"/>
          <p:cNvSpPr/>
          <p:nvPr/>
        </p:nvSpPr>
        <p:spPr>
          <a:xfrm>
            <a:off x="0" y="3429000"/>
            <a:ext cx="9144000" cy="1527048"/>
          </a:xfrm>
          <a:prstGeom prst="rect">
            <a:avLst/>
          </a:prstGeom>
          <a:solidFill>
            <a:srgbClr val="000000"/>
          </a:solidFill>
          <a:ln w="25400" cap="rnd" cmpd="sng" algn="ctr">
            <a:noFill/>
            <a:prstDash val="solid"/>
          </a:ln>
          <a:effectLst/>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4" name="Date Placeholder 3"/>
          <p:cNvSpPr>
            <a:spLocks noGrp="1"/>
          </p:cNvSpPr>
          <p:nvPr>
            <p:ph type="dt" sz="half" idx="10"/>
          </p:nvPr>
        </p:nvSpPr>
        <p:spPr/>
        <p:txBody>
          <a:bodyPr/>
          <a:lstStyle/>
          <a:p>
            <a:fld id="{47C9B81F-C347-4BEF-BFDF-29C42F48304A}" type="datetimeFigureOut">
              <a:rPr lang="en-US" smtClean="0"/>
              <a:pPr/>
              <a:t>5/22/2012</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fld id="{042AED99-7FB4-404E-8A97-64753DCE42EC}" type="slidenum">
              <a:rPr kumimoji="0" lang="en-US" smtClean="0"/>
              <a:pPr/>
              <a:t>‹#›</a:t>
            </a:fld>
            <a:endParaRPr kumimoji="0" lang="en-US" dirty="0"/>
          </a:p>
        </p:txBody>
      </p:sp>
      <p:sp>
        <p:nvSpPr>
          <p:cNvPr id="2" name="Title 1"/>
          <p:cNvSpPr>
            <a:spLocks noGrp="1"/>
          </p:cNvSpPr>
          <p:nvPr>
            <p:ph type="title"/>
          </p:nvPr>
        </p:nvSpPr>
        <p:spPr>
          <a:xfrm>
            <a:off x="685800" y="3505200"/>
            <a:ext cx="7924800" cy="1371600"/>
          </a:xfrm>
        </p:spPr>
        <p:txBody>
          <a:bodyPr>
            <a:noAutofit/>
          </a:bodyPr>
          <a:lstStyle>
            <a:lvl1pPr algn="l">
              <a:buNone/>
              <a:defRPr sz="4200" b="0" cap="all">
                <a:solidFill>
                  <a:srgbClr val="FFFFFF"/>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85800" y="4958864"/>
            <a:ext cx="7924800" cy="457200"/>
          </a:xfrm>
        </p:spPr>
        <p:txBody>
          <a:bodyPr anchor="ctr"/>
          <a:lstStyle>
            <a:lvl1pPr>
              <a:buNone/>
              <a:defRPr sz="2000" spc="100" baseline="0">
                <a:solidFill>
                  <a:srgbClr val="FFFFFF"/>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Tree>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9" name="Rectangle 8"/>
          <p:cNvSpPr/>
          <p:nvPr/>
        </p:nvSpPr>
        <p:spPr>
          <a:xfrm>
            <a:off x="0" y="1301926"/>
            <a:ext cx="9144000" cy="45720"/>
          </a:xfrm>
          <a:prstGeom prst="rect">
            <a:avLst/>
          </a:prstGeom>
          <a:solidFill>
            <a:schemeClr val="accent1"/>
          </a:solidFill>
          <a:ln w="25400" cap="rnd" cmpd="sng" algn="ctr">
            <a:noFill/>
            <a:prstDash val="solid"/>
          </a:ln>
          <a:effectLst/>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5" name="Date Placeholder 4"/>
          <p:cNvSpPr>
            <a:spLocks noGrp="1"/>
          </p:cNvSpPr>
          <p:nvPr>
            <p:ph type="dt" sz="half" idx="10"/>
          </p:nvPr>
        </p:nvSpPr>
        <p:spPr/>
        <p:txBody>
          <a:bodyPr/>
          <a:lstStyle/>
          <a:p>
            <a:fld id="{47C9B81F-C347-4BEF-BFDF-29C42F48304A}" type="datetimeFigureOut">
              <a:rPr lang="en-US" smtClean="0"/>
              <a:pPr/>
              <a:t>5/22/2012</a:t>
            </a:fld>
            <a:endParaRPr lang="en-US" dirty="0"/>
          </a:p>
        </p:txBody>
      </p:sp>
      <p:sp>
        <p:nvSpPr>
          <p:cNvPr id="6" name="Footer Placeholder 5"/>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p:txBody>
          <a:bodyPr/>
          <a:lstStyle/>
          <a:p>
            <a:fld id="{042AED99-7FB4-404E-8A97-64753DCE42EC}" type="slidenum">
              <a:rPr kumimoji="0" lang="en-US" smtClean="0"/>
              <a:pPr/>
              <a:t>‹#›</a:t>
            </a:fld>
            <a:endParaRPr kumimoji="0" lang="en-US" dirty="0"/>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11" name="Content Placeholder 10"/>
          <p:cNvSpPr>
            <a:spLocks noGrp="1"/>
          </p:cNvSpPr>
          <p:nvPr>
            <p:ph sz="quarter" idx="1"/>
          </p:nvPr>
        </p:nvSpPr>
        <p:spPr>
          <a:xfrm>
            <a:off x="457200" y="1524000"/>
            <a:ext cx="4059936"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2"/>
          </p:nvPr>
        </p:nvSpPr>
        <p:spPr>
          <a:xfrm>
            <a:off x="4648200" y="1524000"/>
            <a:ext cx="4059936"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042AED99-7FB4-404E-8A97-64753DCE42EC}" type="slidenum">
              <a:rPr kumimoji="0" lang="en-US" smtClean="0"/>
              <a:pPr/>
              <a:t>‹#›</a:t>
            </a:fld>
            <a:endParaRPr kumimoji="0" lang="en-US" dirty="0"/>
          </a:p>
        </p:txBody>
      </p:sp>
      <p:sp>
        <p:nvSpPr>
          <p:cNvPr id="8" name="Footer Placeholder 7"/>
          <p:cNvSpPr>
            <a:spLocks noGrp="1"/>
          </p:cNvSpPr>
          <p:nvPr>
            <p:ph type="ftr" sz="quarter" idx="11"/>
          </p:nvPr>
        </p:nvSpPr>
        <p:spPr/>
        <p:txBody>
          <a:bodyPr/>
          <a:lstStyle/>
          <a:p>
            <a:endParaRPr kumimoji="0" lang="en-US" dirty="0"/>
          </a:p>
        </p:txBody>
      </p:sp>
      <p:sp>
        <p:nvSpPr>
          <p:cNvPr id="7" name="Date Placeholder 6"/>
          <p:cNvSpPr>
            <a:spLocks noGrp="1"/>
          </p:cNvSpPr>
          <p:nvPr>
            <p:ph type="dt" sz="half" idx="10"/>
          </p:nvPr>
        </p:nvSpPr>
        <p:spPr/>
        <p:txBody>
          <a:bodyPr/>
          <a:lstStyle/>
          <a:p>
            <a:fld id="{47C9B81F-C347-4BEF-BFDF-29C42F48304A}" type="datetimeFigureOut">
              <a:rPr lang="en-US" smtClean="0"/>
              <a:pPr/>
              <a:t>5/22/2012</a:t>
            </a:fld>
            <a:endParaRPr lang="en-US" dirty="0"/>
          </a:p>
        </p:txBody>
      </p:sp>
      <p:sp>
        <p:nvSpPr>
          <p:cNvPr id="3" name="Text Placeholder 2"/>
          <p:cNvSpPr>
            <a:spLocks noGrp="1"/>
          </p:cNvSpPr>
          <p:nvPr>
            <p:ph type="body" idx="1"/>
          </p:nvPr>
        </p:nvSpPr>
        <p:spPr>
          <a:xfrm>
            <a:off x="457200" y="1371600"/>
            <a:ext cx="4040188" cy="838200"/>
          </a:xfrm>
          <a:solidFill>
            <a:schemeClr val="accent1">
              <a:alpha val="83000"/>
            </a:schemeClr>
          </a:solidFill>
          <a:ln w="25400" cap="rnd" cmpd="sng" algn="ctr">
            <a:noFill/>
            <a:prstDash val="solid"/>
          </a:ln>
          <a:effectLst/>
          <a:sp3d prstMaterial="flat"/>
        </p:spPr>
        <p:style>
          <a:lnRef idx="3">
            <a:schemeClr val="lt1"/>
          </a:lnRef>
          <a:fillRef idx="1">
            <a:schemeClr val="accent5"/>
          </a:fillRef>
          <a:effectRef idx="1">
            <a:schemeClr val="accent5"/>
          </a:effectRef>
          <a:fontRef idx="minor">
            <a:schemeClr val="lt1"/>
          </a:fontRef>
        </p:style>
        <p:txBody>
          <a:bodyPr lIns="182880" tIns="91440" bIns="91440" anchor="ctr">
            <a:noAutofit/>
          </a:bodyPr>
          <a:lstStyle>
            <a:lvl1pPr marL="0" indent="0" algn="l">
              <a:spcBef>
                <a:spcPts val="0"/>
              </a:spcBef>
              <a:buNone/>
              <a:defRPr sz="2400" b="0"/>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32" name="Content Placeholder 31"/>
          <p:cNvSpPr>
            <a:spLocks noGrp="1"/>
          </p:cNvSpPr>
          <p:nvPr>
            <p:ph sz="quarter" idx="2"/>
          </p:nvPr>
        </p:nvSpPr>
        <p:spPr>
          <a:xfrm>
            <a:off x="457200" y="2220558"/>
            <a:ext cx="4038600"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4" name="Content Placeholder 33"/>
          <p:cNvSpPr>
            <a:spLocks noGrp="1"/>
          </p:cNvSpPr>
          <p:nvPr>
            <p:ph sz="quarter" idx="4"/>
          </p:nvPr>
        </p:nvSpPr>
        <p:spPr>
          <a:xfrm>
            <a:off x="4649788" y="2220558"/>
            <a:ext cx="4038600"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lang="en-US" smtClean="0"/>
              <a:t>Click to edit Master title style</a:t>
            </a:r>
            <a:endParaRPr lang="en-US" dirty="0"/>
          </a:p>
        </p:txBody>
      </p:sp>
      <p:sp>
        <p:nvSpPr>
          <p:cNvPr id="12" name="Text Placeholder 11"/>
          <p:cNvSpPr>
            <a:spLocks noGrp="1"/>
          </p:cNvSpPr>
          <p:nvPr>
            <p:ph type="body" idx="3"/>
          </p:nvPr>
        </p:nvSpPr>
        <p:spPr>
          <a:xfrm>
            <a:off x="4648200" y="1371600"/>
            <a:ext cx="4040188" cy="838200"/>
          </a:xfrm>
          <a:solidFill>
            <a:schemeClr val="accent2">
              <a:alpha val="83000"/>
            </a:schemeClr>
          </a:solidFill>
          <a:ln w="25400" cap="rnd" cmpd="sng" algn="ctr">
            <a:noFill/>
            <a:prstDash val="solid"/>
          </a:ln>
          <a:effectLst/>
          <a:sp3d prstMaterial="flat"/>
        </p:spPr>
        <p:style>
          <a:lnRef idx="3">
            <a:schemeClr val="lt1"/>
          </a:lnRef>
          <a:fillRef idx="1">
            <a:schemeClr val="accent5"/>
          </a:fillRef>
          <a:effectRef idx="1">
            <a:schemeClr val="accent5"/>
          </a:effectRef>
          <a:fontRef idx="minor">
            <a:schemeClr val="lt1"/>
          </a:fontRef>
        </p:style>
        <p:txBody>
          <a:bodyPr lIns="182880" tIns="91440" bIns="91440" anchor="ctr">
            <a:noAutofit/>
          </a:bodyPr>
          <a:lstStyle>
            <a:lvl1pPr marL="0" indent="0" algn="l">
              <a:spcBef>
                <a:spcPts val="0"/>
              </a:spcBef>
              <a:buNone/>
              <a:defRPr sz="2400" b="0"/>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Tree>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Rectangle 7"/>
          <p:cNvSpPr/>
          <p:nvPr/>
        </p:nvSpPr>
        <p:spPr>
          <a:xfrm>
            <a:off x="0" y="1301926"/>
            <a:ext cx="9144000" cy="45720"/>
          </a:xfrm>
          <a:prstGeom prst="rect">
            <a:avLst/>
          </a:prstGeom>
          <a:solidFill>
            <a:schemeClr val="accent1"/>
          </a:solidFill>
          <a:ln w="25400" cap="rnd" cmpd="sng" algn="ctr">
            <a:noFill/>
            <a:prstDash val="solid"/>
          </a:ln>
          <a:effectLst/>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3" name="Date Placeholder 2"/>
          <p:cNvSpPr>
            <a:spLocks noGrp="1"/>
          </p:cNvSpPr>
          <p:nvPr>
            <p:ph type="dt" sz="half" idx="10"/>
          </p:nvPr>
        </p:nvSpPr>
        <p:spPr/>
        <p:txBody>
          <a:bodyPr/>
          <a:lstStyle/>
          <a:p>
            <a:fld id="{47C9B81F-C347-4BEF-BFDF-29C42F48304A}" type="datetimeFigureOut">
              <a:rPr lang="en-US" smtClean="0"/>
              <a:pPr/>
              <a:t>5/22/2012</a:t>
            </a:fld>
            <a:endParaRPr lang="en-US" dirty="0"/>
          </a:p>
        </p:txBody>
      </p:sp>
      <p:sp>
        <p:nvSpPr>
          <p:cNvPr id="4" name="Footer Placeholder 3"/>
          <p:cNvSpPr>
            <a:spLocks noGrp="1"/>
          </p:cNvSpPr>
          <p:nvPr>
            <p:ph type="ftr" sz="quarter" idx="11"/>
          </p:nvPr>
        </p:nvSpPr>
        <p:spPr/>
        <p:txBody>
          <a:bodyPr/>
          <a:lstStyle/>
          <a:p>
            <a:endParaRPr kumimoji="0" lang="en-US" dirty="0"/>
          </a:p>
        </p:txBody>
      </p:sp>
      <p:sp>
        <p:nvSpPr>
          <p:cNvPr id="5" name="Slide Number Placeholder 4"/>
          <p:cNvSpPr>
            <a:spLocks noGrp="1"/>
          </p:cNvSpPr>
          <p:nvPr>
            <p:ph type="sldNum" sz="quarter" idx="12"/>
          </p:nvPr>
        </p:nvSpPr>
        <p:spPr/>
        <p:txBody>
          <a:bodyPr/>
          <a:lstStyle/>
          <a:p>
            <a:fld id="{042AED99-7FB4-404E-8A97-64753DCE42EC}" type="slidenum">
              <a:rPr kumimoji="0" lang="en-US" smtClean="0"/>
              <a:pPr/>
              <a:t>‹#›</a:t>
            </a:fld>
            <a:endParaRPr kumimoji="0" lang="en-US" dirty="0"/>
          </a:p>
        </p:txBody>
      </p:sp>
      <p:sp>
        <p:nvSpPr>
          <p:cNvPr id="2" name="Title 1"/>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C9B81F-C347-4BEF-BFDF-29C42F48304A}" type="datetimeFigureOut">
              <a:rPr lang="en-US" smtClean="0"/>
              <a:pPr/>
              <a:t>5/22/2012</a:t>
            </a:fld>
            <a:endParaRPr lang="en-US" dirty="0"/>
          </a:p>
        </p:txBody>
      </p:sp>
      <p:sp>
        <p:nvSpPr>
          <p:cNvPr id="3" name="Footer Placeholder 2"/>
          <p:cNvSpPr>
            <a:spLocks noGrp="1"/>
          </p:cNvSpPr>
          <p:nvPr>
            <p:ph type="ftr" sz="quarter" idx="11"/>
          </p:nvPr>
        </p:nvSpPr>
        <p:spPr/>
        <p:txBody>
          <a:bodyPr/>
          <a:lstStyle/>
          <a:p>
            <a:endParaRPr kumimoji="0" lang="en-US" dirty="0"/>
          </a:p>
        </p:txBody>
      </p:sp>
      <p:sp>
        <p:nvSpPr>
          <p:cNvPr id="4" name="Slide Number Placeholder 3"/>
          <p:cNvSpPr>
            <a:spLocks noGrp="1"/>
          </p:cNvSpPr>
          <p:nvPr>
            <p:ph type="sldNum" sz="quarter" idx="12"/>
          </p:nvPr>
        </p:nvSpPr>
        <p:spPr/>
        <p:txBody>
          <a:bodyPr/>
          <a:lstStyle/>
          <a:p>
            <a:fld id="{042AED99-7FB4-404E-8A97-64753DCE42EC}" type="slidenum">
              <a:rPr kumimoji="0" lang="en-US" smtClean="0"/>
              <a:pPr/>
              <a:t>‹#›</a:t>
            </a:fld>
            <a:endParaRPr kumimoji="0" lang="en-US" dirty="0"/>
          </a:p>
        </p:txBody>
      </p:sp>
    </p:spTree>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2590800" cy="6858000"/>
          </a:xfrm>
          <a:prstGeom prst="rect">
            <a:avLst/>
          </a:prstGeom>
          <a:solidFill>
            <a:schemeClr val="accent1"/>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17" name="Oval 16"/>
          <p:cNvSpPr/>
          <p:nvPr/>
        </p:nvSpPr>
        <p:spPr>
          <a:xfrm>
            <a:off x="1563892" y="4337173"/>
            <a:ext cx="1026908" cy="1026906"/>
          </a:xfrm>
          <a:prstGeom prst="ellipse">
            <a:avLst/>
          </a:prstGeom>
          <a:solidFill>
            <a:schemeClr val="accent1">
              <a:tint val="90000"/>
              <a:satMod val="275000"/>
              <a:alpha val="9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18" name="Rectangle 17"/>
          <p:cNvSpPr/>
          <p:nvPr/>
        </p:nvSpPr>
        <p:spPr>
          <a:xfrm>
            <a:off x="0" y="381000"/>
            <a:ext cx="2133600" cy="2388889"/>
          </a:xfrm>
          <a:prstGeom prst="rect">
            <a:avLst/>
          </a:prstGeom>
          <a:solidFill>
            <a:schemeClr val="accent1">
              <a:tint val="90000"/>
              <a:satMod val="200000"/>
              <a:alpha val="7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19" name="Rectangle 18"/>
          <p:cNvSpPr/>
          <p:nvPr/>
        </p:nvSpPr>
        <p:spPr>
          <a:xfrm>
            <a:off x="1447800" y="0"/>
            <a:ext cx="1175303" cy="633656"/>
          </a:xfrm>
          <a:prstGeom prst="rect">
            <a:avLst/>
          </a:prstGeom>
          <a:solidFill>
            <a:schemeClr val="accent1">
              <a:tint val="60000"/>
              <a:alpha val="10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20" name="Oval 19"/>
          <p:cNvSpPr/>
          <p:nvPr/>
        </p:nvSpPr>
        <p:spPr>
          <a:xfrm>
            <a:off x="59403" y="0"/>
            <a:ext cx="2302797" cy="2378511"/>
          </a:xfrm>
          <a:prstGeom prst="ellipse">
            <a:avLst/>
          </a:prstGeom>
          <a:solidFill>
            <a:schemeClr val="accent1">
              <a:shade val="75000"/>
              <a:alpha val="9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buClr>
                <a:schemeClr val="accent2"/>
              </a:buClr>
              <a:buSzPct val="90000"/>
              <a:buFont typeface="Wingdings 2"/>
              <a:buChar char=""/>
            </a:pPr>
            <a:endParaRPr lang="en-US" dirty="0"/>
          </a:p>
        </p:txBody>
      </p:sp>
      <p:sp>
        <p:nvSpPr>
          <p:cNvPr id="21" name="Oval 20"/>
          <p:cNvSpPr/>
          <p:nvPr/>
        </p:nvSpPr>
        <p:spPr>
          <a:xfrm>
            <a:off x="0" y="3276600"/>
            <a:ext cx="891076" cy="886968"/>
          </a:xfrm>
          <a:prstGeom prst="ellipse">
            <a:avLst/>
          </a:prstGeom>
          <a:solidFill>
            <a:schemeClr val="tx2">
              <a:alpha val="95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22" name="Oval 21"/>
          <p:cNvSpPr/>
          <p:nvPr/>
        </p:nvSpPr>
        <p:spPr>
          <a:xfrm>
            <a:off x="793097" y="1721630"/>
            <a:ext cx="1402570" cy="1402570"/>
          </a:xfrm>
          <a:prstGeom prst="ellipse">
            <a:avLst/>
          </a:prstGeom>
          <a:solidFill>
            <a:schemeClr val="accent1">
              <a:tint val="90000"/>
              <a:satMod val="275000"/>
              <a:alpha val="9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23" name="Oval 22"/>
          <p:cNvSpPr/>
          <p:nvPr/>
        </p:nvSpPr>
        <p:spPr>
          <a:xfrm>
            <a:off x="609600" y="4038600"/>
            <a:ext cx="1554480" cy="1554480"/>
          </a:xfrm>
          <a:prstGeom prst="ellipse">
            <a:avLst/>
          </a:prstGeom>
          <a:solidFill>
            <a:schemeClr val="tx2">
              <a:alpha val="6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buClr>
                <a:schemeClr val="accent2"/>
              </a:buClr>
              <a:buSzPct val="90000"/>
              <a:buFont typeface="Wingdings 2"/>
              <a:buChar char=""/>
            </a:pPr>
            <a:endParaRPr lang="en-US" dirty="0"/>
          </a:p>
        </p:txBody>
      </p:sp>
      <p:sp>
        <p:nvSpPr>
          <p:cNvPr id="26" name="Oval 25"/>
          <p:cNvSpPr/>
          <p:nvPr/>
        </p:nvSpPr>
        <p:spPr>
          <a:xfrm>
            <a:off x="152400" y="2362200"/>
            <a:ext cx="457200" cy="457200"/>
          </a:xfrm>
          <a:prstGeom prst="ellipse">
            <a:avLst/>
          </a:prstGeom>
          <a:solidFill>
            <a:schemeClr val="bg2">
              <a:alpha val="9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24" name="Oval 23"/>
          <p:cNvSpPr/>
          <p:nvPr/>
        </p:nvSpPr>
        <p:spPr>
          <a:xfrm>
            <a:off x="1752600" y="381000"/>
            <a:ext cx="457200" cy="457200"/>
          </a:xfrm>
          <a:prstGeom prst="ellipse">
            <a:avLst/>
          </a:prstGeom>
          <a:solidFill>
            <a:schemeClr val="accent1">
              <a:shade val="75000"/>
              <a:alpha val="9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25" name="Oval 24"/>
          <p:cNvSpPr/>
          <p:nvPr/>
        </p:nvSpPr>
        <p:spPr>
          <a:xfrm>
            <a:off x="579120" y="2514600"/>
            <a:ext cx="2011680" cy="2011680"/>
          </a:xfrm>
          <a:prstGeom prst="ellipse">
            <a:avLst/>
          </a:prstGeom>
          <a:solidFill>
            <a:schemeClr val="bg2">
              <a:alpha val="8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30" name="Rectangle 29"/>
          <p:cNvSpPr/>
          <p:nvPr/>
        </p:nvSpPr>
        <p:spPr>
          <a:xfrm>
            <a:off x="0" y="5715000"/>
            <a:ext cx="1600200" cy="1143000"/>
          </a:xfrm>
          <a:prstGeom prst="rect">
            <a:avLst/>
          </a:prstGeom>
          <a:solidFill>
            <a:schemeClr val="accent1">
              <a:shade val="75000"/>
              <a:alpha val="10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27" name="Oval 26"/>
          <p:cNvSpPr/>
          <p:nvPr/>
        </p:nvSpPr>
        <p:spPr>
          <a:xfrm>
            <a:off x="1323393" y="5875179"/>
            <a:ext cx="731520" cy="731520"/>
          </a:xfrm>
          <a:prstGeom prst="ellipse">
            <a:avLst/>
          </a:prstGeom>
          <a:solidFill>
            <a:schemeClr val="bg2">
              <a:alpha val="9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28" name="Oval 27"/>
          <p:cNvSpPr/>
          <p:nvPr/>
        </p:nvSpPr>
        <p:spPr>
          <a:xfrm>
            <a:off x="30970" y="5212570"/>
            <a:ext cx="1645430" cy="1645430"/>
          </a:xfrm>
          <a:prstGeom prst="ellipse">
            <a:avLst/>
          </a:prstGeom>
          <a:solidFill>
            <a:schemeClr val="accent1">
              <a:tint val="90000"/>
              <a:satMod val="275000"/>
              <a:alpha val="9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5" name="Date Placeholder 4"/>
          <p:cNvSpPr>
            <a:spLocks noGrp="1"/>
          </p:cNvSpPr>
          <p:nvPr>
            <p:ph type="dt" sz="half" idx="10"/>
          </p:nvPr>
        </p:nvSpPr>
        <p:spPr/>
        <p:txBody>
          <a:bodyPr/>
          <a:lstStyle/>
          <a:p>
            <a:fld id="{47C9B81F-C347-4BEF-BFDF-29C42F48304A}" type="datetimeFigureOut">
              <a:rPr lang="en-US" smtClean="0"/>
              <a:pPr/>
              <a:t>5/22/2012</a:t>
            </a:fld>
            <a:endParaRPr lang="en-US" dirty="0"/>
          </a:p>
        </p:txBody>
      </p:sp>
      <p:sp>
        <p:nvSpPr>
          <p:cNvPr id="6" name="Footer Placeholder 5"/>
          <p:cNvSpPr>
            <a:spLocks noGrp="1"/>
          </p:cNvSpPr>
          <p:nvPr>
            <p:ph type="ftr" sz="quarter" idx="11"/>
          </p:nvPr>
        </p:nvSpPr>
        <p:spPr>
          <a:xfrm>
            <a:off x="2286000" y="6357144"/>
            <a:ext cx="3429000" cy="384048"/>
          </a:xfrm>
        </p:spPr>
        <p:txBody>
          <a:bodyPr/>
          <a:lstStyle/>
          <a:p>
            <a:endParaRPr kumimoji="0" lang="en-US" dirty="0"/>
          </a:p>
        </p:txBody>
      </p:sp>
      <p:sp>
        <p:nvSpPr>
          <p:cNvPr id="7" name="Slide Number Placeholder 6"/>
          <p:cNvSpPr>
            <a:spLocks noGrp="1"/>
          </p:cNvSpPr>
          <p:nvPr>
            <p:ph type="sldNum" sz="quarter" idx="12"/>
          </p:nvPr>
        </p:nvSpPr>
        <p:spPr>
          <a:xfrm>
            <a:off x="155448" y="6318504"/>
            <a:ext cx="1188720" cy="457200"/>
          </a:xfrm>
        </p:spPr>
        <p:txBody>
          <a:bodyPr/>
          <a:lstStyle>
            <a:lvl1pPr>
              <a:defRPr>
                <a:solidFill>
                  <a:srgbClr val="FFFFFF"/>
                </a:solidFill>
              </a:defRPr>
            </a:lvl1pPr>
          </a:lstStyle>
          <a:p>
            <a:fld id="{042AED99-7FB4-404E-8A97-64753DCE42EC}" type="slidenum">
              <a:rPr kumimoji="0" lang="en-US" smtClean="0"/>
              <a:pPr/>
              <a:t>‹#›</a:t>
            </a:fld>
            <a:endParaRPr kumimoji="0" lang="en-US" dirty="0"/>
          </a:p>
        </p:txBody>
      </p:sp>
      <p:sp>
        <p:nvSpPr>
          <p:cNvPr id="29" name="Content Placeholder 28"/>
          <p:cNvSpPr>
            <a:spLocks noGrp="1"/>
          </p:cNvSpPr>
          <p:nvPr>
            <p:ph sz="quarter" idx="1"/>
          </p:nvPr>
        </p:nvSpPr>
        <p:spPr>
          <a:xfrm>
            <a:off x="2743200" y="228600"/>
            <a:ext cx="6248400" cy="5867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Text Placeholder 2"/>
          <p:cNvSpPr>
            <a:spLocks noGrp="1"/>
          </p:cNvSpPr>
          <p:nvPr>
            <p:ph type="body" idx="2"/>
          </p:nvPr>
        </p:nvSpPr>
        <p:spPr>
          <a:xfrm>
            <a:off x="301752" y="1600200"/>
            <a:ext cx="2057400" cy="3733800"/>
          </a:xfrm>
        </p:spPr>
        <p:txBody>
          <a:bodyPr tIns="45720" bIns="45720" anchor="t" anchorCtr="0"/>
          <a:lstStyle>
            <a:lvl1pPr marL="0" indent="0">
              <a:lnSpc>
                <a:spcPts val="2400"/>
              </a:lnSpc>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31" name="Title 30"/>
          <p:cNvSpPr>
            <a:spLocks noGrp="1"/>
          </p:cNvSpPr>
          <p:nvPr>
            <p:ph type="title"/>
          </p:nvPr>
        </p:nvSpPr>
        <p:spPr>
          <a:xfrm>
            <a:off x="301752" y="384048"/>
            <a:ext cx="2057400" cy="1143000"/>
          </a:xfrm>
        </p:spPr>
        <p:txBody>
          <a:bodyPr lIns="91440" tIns="91440" anchor="b" anchorCtr="0"/>
          <a:lstStyle>
            <a:lvl1pPr algn="l">
              <a:buNone/>
              <a:defRPr sz="1800" b="1" spc="-50" baseline="0">
                <a:solidFill>
                  <a:srgbClr val="FFFFFF"/>
                </a:solidFill>
                <a:latin typeface="+mn-lt"/>
                <a:ea typeface="+mn-lt"/>
                <a:cs typeface="+mn-lt"/>
              </a:defRPr>
            </a:lvl1pPr>
          </a:lstStyle>
          <a:p>
            <a:r>
              <a:rPr lang="en-US" smtClean="0"/>
              <a:t>Click to edit Master 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5" name="Rectangle 24"/>
          <p:cNvSpPr/>
          <p:nvPr/>
        </p:nvSpPr>
        <p:spPr>
          <a:xfrm>
            <a:off x="0" y="0"/>
            <a:ext cx="2590800" cy="6858000"/>
          </a:xfrm>
          <a:prstGeom prst="rect">
            <a:avLst/>
          </a:prstGeom>
          <a:solidFill>
            <a:schemeClr val="accent1"/>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26" name="Oval 25"/>
          <p:cNvSpPr/>
          <p:nvPr/>
        </p:nvSpPr>
        <p:spPr>
          <a:xfrm>
            <a:off x="1563892" y="4337173"/>
            <a:ext cx="1026908" cy="1026906"/>
          </a:xfrm>
          <a:prstGeom prst="ellipse">
            <a:avLst/>
          </a:prstGeom>
          <a:solidFill>
            <a:schemeClr val="accent1">
              <a:tint val="90000"/>
              <a:satMod val="275000"/>
              <a:alpha val="9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27" name="Rectangle 26"/>
          <p:cNvSpPr/>
          <p:nvPr/>
        </p:nvSpPr>
        <p:spPr>
          <a:xfrm>
            <a:off x="0" y="381000"/>
            <a:ext cx="2133600" cy="2388889"/>
          </a:xfrm>
          <a:prstGeom prst="rect">
            <a:avLst/>
          </a:prstGeom>
          <a:solidFill>
            <a:schemeClr val="accent1">
              <a:tint val="90000"/>
              <a:satMod val="200000"/>
              <a:alpha val="7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28" name="Rectangle 27"/>
          <p:cNvSpPr/>
          <p:nvPr/>
        </p:nvSpPr>
        <p:spPr>
          <a:xfrm>
            <a:off x="1447800" y="0"/>
            <a:ext cx="1175303" cy="633656"/>
          </a:xfrm>
          <a:prstGeom prst="rect">
            <a:avLst/>
          </a:prstGeom>
          <a:solidFill>
            <a:schemeClr val="accent1">
              <a:tint val="60000"/>
              <a:alpha val="10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29" name="Oval 28"/>
          <p:cNvSpPr/>
          <p:nvPr/>
        </p:nvSpPr>
        <p:spPr>
          <a:xfrm>
            <a:off x="59403" y="0"/>
            <a:ext cx="2302797" cy="2378511"/>
          </a:xfrm>
          <a:prstGeom prst="ellipse">
            <a:avLst/>
          </a:prstGeom>
          <a:solidFill>
            <a:schemeClr val="accent1">
              <a:shade val="75000"/>
              <a:alpha val="9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buClr>
                <a:schemeClr val="accent2"/>
              </a:buClr>
              <a:buSzPct val="90000"/>
              <a:buFont typeface="Wingdings 2"/>
              <a:buChar char=""/>
            </a:pPr>
            <a:endParaRPr lang="en-US" dirty="0"/>
          </a:p>
        </p:txBody>
      </p:sp>
      <p:sp>
        <p:nvSpPr>
          <p:cNvPr id="30" name="Oval 29"/>
          <p:cNvSpPr/>
          <p:nvPr/>
        </p:nvSpPr>
        <p:spPr>
          <a:xfrm>
            <a:off x="0" y="3276600"/>
            <a:ext cx="891076" cy="886968"/>
          </a:xfrm>
          <a:prstGeom prst="ellipse">
            <a:avLst/>
          </a:prstGeom>
          <a:solidFill>
            <a:schemeClr val="tx2">
              <a:alpha val="95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31" name="Oval 30"/>
          <p:cNvSpPr/>
          <p:nvPr/>
        </p:nvSpPr>
        <p:spPr>
          <a:xfrm>
            <a:off x="793097" y="1721630"/>
            <a:ext cx="1402570" cy="1402570"/>
          </a:xfrm>
          <a:prstGeom prst="ellipse">
            <a:avLst/>
          </a:prstGeom>
          <a:solidFill>
            <a:schemeClr val="accent1">
              <a:tint val="90000"/>
              <a:satMod val="275000"/>
              <a:alpha val="9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32" name="Oval 31"/>
          <p:cNvSpPr/>
          <p:nvPr/>
        </p:nvSpPr>
        <p:spPr>
          <a:xfrm>
            <a:off x="609600" y="4038600"/>
            <a:ext cx="1554480" cy="1554480"/>
          </a:xfrm>
          <a:prstGeom prst="ellipse">
            <a:avLst/>
          </a:prstGeom>
          <a:solidFill>
            <a:schemeClr val="tx2">
              <a:alpha val="6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buClr>
                <a:schemeClr val="accent2"/>
              </a:buClr>
              <a:buSzPct val="90000"/>
              <a:buFont typeface="Wingdings 2"/>
              <a:buChar char=""/>
            </a:pPr>
            <a:endParaRPr lang="en-US" dirty="0"/>
          </a:p>
        </p:txBody>
      </p:sp>
      <p:sp>
        <p:nvSpPr>
          <p:cNvPr id="34" name="Oval 33"/>
          <p:cNvSpPr/>
          <p:nvPr/>
        </p:nvSpPr>
        <p:spPr>
          <a:xfrm>
            <a:off x="1752600" y="381000"/>
            <a:ext cx="457200" cy="457200"/>
          </a:xfrm>
          <a:prstGeom prst="ellipse">
            <a:avLst/>
          </a:prstGeom>
          <a:solidFill>
            <a:schemeClr val="accent1">
              <a:shade val="75000"/>
              <a:alpha val="9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35" name="Oval 34"/>
          <p:cNvSpPr/>
          <p:nvPr/>
        </p:nvSpPr>
        <p:spPr>
          <a:xfrm>
            <a:off x="579120" y="2514600"/>
            <a:ext cx="2011680" cy="2011680"/>
          </a:xfrm>
          <a:prstGeom prst="ellipse">
            <a:avLst/>
          </a:prstGeom>
          <a:solidFill>
            <a:schemeClr val="bg2">
              <a:alpha val="8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36" name="Rectangle 35"/>
          <p:cNvSpPr/>
          <p:nvPr/>
        </p:nvSpPr>
        <p:spPr>
          <a:xfrm>
            <a:off x="0" y="5715000"/>
            <a:ext cx="1600200" cy="1143000"/>
          </a:xfrm>
          <a:prstGeom prst="rect">
            <a:avLst/>
          </a:prstGeom>
          <a:solidFill>
            <a:schemeClr val="accent1">
              <a:shade val="75000"/>
              <a:alpha val="10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37" name="Oval 36"/>
          <p:cNvSpPr/>
          <p:nvPr/>
        </p:nvSpPr>
        <p:spPr>
          <a:xfrm>
            <a:off x="1323393" y="5875179"/>
            <a:ext cx="731520" cy="731520"/>
          </a:xfrm>
          <a:prstGeom prst="ellipse">
            <a:avLst/>
          </a:prstGeom>
          <a:solidFill>
            <a:schemeClr val="bg2">
              <a:alpha val="9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38" name="Oval 37"/>
          <p:cNvSpPr/>
          <p:nvPr/>
        </p:nvSpPr>
        <p:spPr>
          <a:xfrm>
            <a:off x="30970" y="5212570"/>
            <a:ext cx="1645430" cy="1645430"/>
          </a:xfrm>
          <a:prstGeom prst="ellipse">
            <a:avLst/>
          </a:prstGeom>
          <a:solidFill>
            <a:schemeClr val="accent1">
              <a:tint val="90000"/>
              <a:satMod val="275000"/>
              <a:alpha val="9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21" name="Oval 20"/>
          <p:cNvSpPr/>
          <p:nvPr/>
        </p:nvSpPr>
        <p:spPr>
          <a:xfrm>
            <a:off x="152400" y="2362200"/>
            <a:ext cx="457200" cy="457200"/>
          </a:xfrm>
          <a:prstGeom prst="ellipse">
            <a:avLst/>
          </a:prstGeom>
          <a:solidFill>
            <a:schemeClr val="bg2">
              <a:alpha val="9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5" name="Date Placeholder 4"/>
          <p:cNvSpPr>
            <a:spLocks noGrp="1"/>
          </p:cNvSpPr>
          <p:nvPr>
            <p:ph type="dt" sz="half" idx="10"/>
          </p:nvPr>
        </p:nvSpPr>
        <p:spPr/>
        <p:txBody>
          <a:bodyPr/>
          <a:lstStyle/>
          <a:p>
            <a:fld id="{47C9B81F-C347-4BEF-BFDF-29C42F48304A}" type="datetimeFigureOut">
              <a:rPr lang="en-US" smtClean="0"/>
              <a:pPr/>
              <a:t>5/22/2012</a:t>
            </a:fld>
            <a:endParaRPr lang="en-US" dirty="0"/>
          </a:p>
        </p:txBody>
      </p:sp>
      <p:sp>
        <p:nvSpPr>
          <p:cNvPr id="6" name="Footer Placeholder 5"/>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a:xfrm>
            <a:off x="155448" y="6318504"/>
            <a:ext cx="1188720" cy="457200"/>
          </a:xfrm>
        </p:spPr>
        <p:txBody>
          <a:bodyPr/>
          <a:lstStyle>
            <a:lvl1pPr>
              <a:defRPr>
                <a:solidFill>
                  <a:srgbClr val="FFFFFF"/>
                </a:solidFill>
              </a:defRPr>
            </a:lvl1pPr>
          </a:lstStyle>
          <a:p>
            <a:fld id="{042AED99-7FB4-404E-8A97-64753DCE42EC}" type="slidenum">
              <a:rPr kumimoji="0" lang="en-US" smtClean="0"/>
              <a:pPr/>
              <a:t>‹#›</a:t>
            </a:fld>
            <a:endParaRPr kumimoji="0" lang="en-US" dirty="0"/>
          </a:p>
        </p:txBody>
      </p:sp>
      <p:sp>
        <p:nvSpPr>
          <p:cNvPr id="2" name="Title 1"/>
          <p:cNvSpPr>
            <a:spLocks noGrp="1"/>
          </p:cNvSpPr>
          <p:nvPr>
            <p:ph type="title"/>
          </p:nvPr>
        </p:nvSpPr>
        <p:spPr>
          <a:xfrm>
            <a:off x="304800" y="381000"/>
            <a:ext cx="2057400" cy="1143000"/>
          </a:xfrm>
        </p:spPr>
        <p:txBody>
          <a:bodyPr lIns="91440" tIns="91440" anchor="b" anchorCtr="0"/>
          <a:lstStyle>
            <a:lvl1pPr algn="l">
              <a:buNone/>
              <a:defRPr sz="1800" b="1" spc="-50" baseline="0">
                <a:solidFill>
                  <a:srgbClr val="FFFFFF"/>
                </a:solidFill>
                <a:latin typeface="+mn-lt"/>
                <a:ea typeface="+mn-lt"/>
                <a:cs typeface="+mn-lt"/>
              </a:defRPr>
            </a:lvl1pPr>
          </a:lstStyle>
          <a:p>
            <a:r>
              <a:rPr lang="en-US" smtClean="0"/>
              <a:t>Click to edit Master title style</a:t>
            </a:r>
            <a:endParaRPr lang="en-US" dirty="0"/>
          </a:p>
        </p:txBody>
      </p:sp>
      <p:sp>
        <p:nvSpPr>
          <p:cNvPr id="3" name="Picture Placeholder 2"/>
          <p:cNvSpPr>
            <a:spLocks noGrp="1"/>
          </p:cNvSpPr>
          <p:nvPr>
            <p:ph type="pic" idx="1"/>
          </p:nvPr>
        </p:nvSpPr>
        <p:spPr>
          <a:xfrm>
            <a:off x="2590800" y="0"/>
            <a:ext cx="6553200" cy="5943600"/>
          </a:xfrm>
          <a:solidFill>
            <a:schemeClr val="bg2"/>
          </a:solidFill>
        </p:spPr>
        <p:txBody>
          <a:bodyPr/>
          <a:lstStyle>
            <a:lvl1pPr>
              <a:buNone/>
              <a:defRPr sz="3200"/>
            </a:lvl1pPr>
          </a:lstStyle>
          <a:p>
            <a:r>
              <a:rPr lang="en-US" smtClean="0"/>
              <a:t>Click icon to add picture</a:t>
            </a:r>
            <a:endParaRPr lang="en-US" dirty="0"/>
          </a:p>
        </p:txBody>
      </p:sp>
      <p:sp>
        <p:nvSpPr>
          <p:cNvPr id="4" name="Text Placeholder 3"/>
          <p:cNvSpPr>
            <a:spLocks noGrp="1"/>
          </p:cNvSpPr>
          <p:nvPr>
            <p:ph type="body" sz="half" idx="2"/>
          </p:nvPr>
        </p:nvSpPr>
        <p:spPr>
          <a:xfrm>
            <a:off x="304800" y="1600200"/>
            <a:ext cx="2057400" cy="4267200"/>
          </a:xfrm>
        </p:spPr>
        <p:txBody>
          <a:bodyPr anchor="t" anchorCtr="0"/>
          <a:lstStyle>
            <a:lvl1pPr marL="0" indent="0">
              <a:lnSpc>
                <a:spcPts val="2400"/>
              </a:lnSpc>
              <a:spcAft>
                <a:spcPts val="1000"/>
              </a:spcAft>
              <a:buFontTx/>
              <a:buNone/>
              <a:defRPr sz="1600" b="0">
                <a:solidFill>
                  <a:srgbClr val="FFFFFF"/>
                </a:solidFill>
              </a:defRPr>
            </a:lvl1pPr>
            <a:lvl2pPr>
              <a:defRPr sz="1200"/>
            </a:lvl2pPr>
            <a:lvl3pPr>
              <a:defRPr sz="1000"/>
            </a:lvl3pPr>
            <a:lvl4pPr>
              <a:defRPr sz="900"/>
            </a:lvl4pPr>
            <a:lvl5pPr>
              <a:defRPr sz="900"/>
            </a:lvl5pPr>
          </a:lstStyle>
          <a:p>
            <a:pPr lvl="0"/>
            <a:r>
              <a:rPr lang="en-US" smtClean="0"/>
              <a:t>Click to edit Master text styles</a:t>
            </a:r>
          </a:p>
        </p:txBody>
      </p:sp>
    </p:spTree>
  </p:cSld>
  <p:clrMapOvr>
    <a:overrideClrMapping bg1="dk1" tx1="lt1" bg2="dk2" tx2="lt2" accent1="accent1" accent2="accent2" accent3="accent3" accent4="accent4" accent5="accent5" accent6="accent6" hlink="hlink" folHlink="folHlink"/>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C9B81F-C347-4BEF-BFDF-29C42F48304A}" type="datetimeFigureOut">
              <a:rPr lang="en-US" smtClean="0"/>
              <a:pPr/>
              <a:t>5/22/2012</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fld id="{042AED99-7FB4-404E-8A97-64753DCE42EC}" type="slidenum">
              <a:rPr kumimoji="0" lang="en-US" smtClean="0"/>
              <a:pPr/>
              <a:t>‹#›</a:t>
            </a:fld>
            <a:endParaRPr kumimoji="0" lang="en-US" dirty="0"/>
          </a:p>
        </p:txBody>
      </p:sp>
    </p:spTree>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C9B81F-C347-4BEF-BFDF-29C42F48304A}" type="datetimeFigureOut">
              <a:rPr lang="en-US" smtClean="0"/>
              <a:pPr/>
              <a:t>5/22/2012</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fld id="{042AED99-7FB4-404E-8A97-64753DCE42EC}" type="slidenum">
              <a:rPr kumimoji="0" lang="en-US" smtClean="0"/>
              <a:pPr/>
              <a:t>‹#›</a:t>
            </a:fld>
            <a:endParaRPr kumimoji="0" lang="en-US" dirty="0"/>
          </a:p>
        </p:txBody>
      </p:sp>
    </p:spTree>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086600" cy="1470025"/>
          </a:xfrm>
        </p:spPr>
        <p:txBody>
          <a:bodyPr/>
          <a:lstStyle>
            <a:lvl1pPr algn="r">
              <a:defRPr>
                <a:solidFill>
                  <a:schemeClr val="tx1"/>
                </a:solidFill>
              </a:defRPr>
            </a:lvl1pPr>
          </a:lstStyle>
          <a:p>
            <a:r>
              <a:rPr lang="en-US" smtClean="0"/>
              <a:t>Click to edit Master title style</a:t>
            </a:r>
            <a:endParaRPr/>
          </a:p>
        </p:txBody>
      </p:sp>
      <p:sp>
        <p:nvSpPr>
          <p:cNvPr id="3" name="Subtitle 2"/>
          <p:cNvSpPr>
            <a:spLocks noGrp="1"/>
          </p:cNvSpPr>
          <p:nvPr>
            <p:ph type="subTitle" idx="1"/>
          </p:nvPr>
        </p:nvSpPr>
        <p:spPr>
          <a:xfrm>
            <a:off x="3352800" y="2946400"/>
            <a:ext cx="4432300" cy="1752600"/>
          </a:xfrm>
        </p:spPr>
        <p:txBody>
          <a:bodyPr anchor="ctr" anchorCtr="0">
            <a:normAutofit/>
            <a:scene3d>
              <a:camera prst="orthographicFront"/>
              <a:lightRig rig="threePt" dir="t"/>
            </a:scene3d>
            <a:sp3d extrusionH="25400"/>
          </a:bodyPr>
          <a:lstStyle>
            <a:lvl1pPr marL="0" indent="0" algn="ctr">
              <a:buNone/>
              <a:defRPr sz="20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6477000" y="6521824"/>
            <a:ext cx="2133600" cy="259976"/>
          </a:xfrm>
        </p:spPr>
        <p:txBody>
          <a:bodyPr/>
          <a:lstStyle>
            <a:lvl1pPr algn="r">
              <a:defRPr/>
            </a:lvl1pPr>
          </a:lstStyle>
          <a:p>
            <a:fld id="{47C9B81F-C347-4BEF-BFDF-29C42F48304A}" type="datetimeFigureOut">
              <a:rPr lang="en-US" smtClean="0"/>
              <a:pPr/>
              <a:t>5/22/2012</a:t>
            </a:fld>
            <a:endParaRPr lang="en-US" dirty="0"/>
          </a:p>
        </p:txBody>
      </p:sp>
      <p:sp>
        <p:nvSpPr>
          <p:cNvPr id="5" name="Footer Placeholder 4"/>
          <p:cNvSpPr>
            <a:spLocks noGrp="1"/>
          </p:cNvSpPr>
          <p:nvPr>
            <p:ph type="ftr" sz="quarter" idx="11"/>
          </p:nvPr>
        </p:nvSpPr>
        <p:spPr>
          <a:xfrm>
            <a:off x="3124200" y="6521824"/>
            <a:ext cx="2895600" cy="259976"/>
          </a:xfrm>
        </p:spPr>
        <p:txBody>
          <a:bodyPr/>
          <a:lstStyle/>
          <a:p>
            <a:endParaRPr kumimoji="0" lang="en-US" dirty="0"/>
          </a:p>
        </p:txBody>
      </p:sp>
      <p:sp>
        <p:nvSpPr>
          <p:cNvPr id="6" name="Slide Number Placeholder 5"/>
          <p:cNvSpPr>
            <a:spLocks noGrp="1"/>
          </p:cNvSpPr>
          <p:nvPr>
            <p:ph type="sldNum" sz="quarter" idx="12"/>
          </p:nvPr>
        </p:nvSpPr>
        <p:spPr>
          <a:xfrm>
            <a:off x="8534400" y="6293224"/>
            <a:ext cx="609600" cy="259976"/>
          </a:xfrm>
        </p:spPr>
        <p:txBody>
          <a:bodyPr/>
          <a:lstStyle>
            <a:lvl1pPr algn="ctr">
              <a:defRPr/>
            </a:lvl1pPr>
          </a:lstStyle>
          <a:p>
            <a:fld id="{042AED99-7FB4-404E-8A97-64753DCE42EC}" type="slidenum">
              <a:rPr kumimoji="0" lang="en-US" smtClean="0"/>
              <a:pPr/>
              <a:t>‹#›</a:t>
            </a:fld>
            <a:endParaRPr kumimoji="0" lang="en-US" dirty="0"/>
          </a:p>
        </p:txBody>
      </p:sp>
      <p:grpSp>
        <p:nvGrpSpPr>
          <p:cNvPr id="7" name="Group 6"/>
          <p:cNvGrpSpPr/>
          <p:nvPr/>
        </p:nvGrpSpPr>
        <p:grpSpPr>
          <a:xfrm>
            <a:off x="685798" y="0"/>
            <a:ext cx="8001004" cy="7950200"/>
            <a:chOff x="685798" y="0"/>
            <a:chExt cx="8001004" cy="7950200"/>
          </a:xfrm>
        </p:grpSpPr>
        <p:sp>
          <p:nvSpPr>
            <p:cNvPr id="8" name="Pie 7"/>
            <p:cNvSpPr/>
            <p:nvPr/>
          </p:nvSpPr>
          <p:spPr>
            <a:xfrm flipH="1" flipV="1">
              <a:off x="1257300" y="5778500"/>
              <a:ext cx="2171700" cy="2171700"/>
            </a:xfrm>
            <a:prstGeom prst="pie">
              <a:avLst>
                <a:gd name="adj1" fmla="val 0"/>
                <a:gd name="adj2" fmla="val 10800000"/>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nvGrpSpPr>
            <p:cNvPr id="9" name="Group 52"/>
            <p:cNvGrpSpPr/>
            <p:nvPr/>
          </p:nvGrpSpPr>
          <p:grpSpPr>
            <a:xfrm>
              <a:off x="685798" y="0"/>
              <a:ext cx="8001004" cy="6855714"/>
              <a:chOff x="685798" y="0"/>
              <a:chExt cx="8001004" cy="6855714"/>
            </a:xfrm>
          </p:grpSpPr>
          <p:sp>
            <p:nvSpPr>
              <p:cNvPr id="10" name="Freeform 9"/>
              <p:cNvSpPr/>
              <p:nvPr/>
            </p:nvSpPr>
            <p:spPr>
              <a:xfrm>
                <a:off x="685798" y="5880101"/>
                <a:ext cx="1143001" cy="975613"/>
              </a:xfrm>
              <a:custGeom>
                <a:avLst/>
                <a:gdLst>
                  <a:gd name="connsiteX0" fmla="*/ 0 w 1143000"/>
                  <a:gd name="connsiteY0" fmla="*/ 571500 h 1143000"/>
                  <a:gd name="connsiteX1" fmla="*/ 167389 w 1143000"/>
                  <a:gd name="connsiteY1" fmla="*/ 167389 h 1143000"/>
                  <a:gd name="connsiteX2" fmla="*/ 571501 w 1143000"/>
                  <a:gd name="connsiteY2" fmla="*/ 1 h 1143000"/>
                  <a:gd name="connsiteX3" fmla="*/ 975612 w 1143000"/>
                  <a:gd name="connsiteY3" fmla="*/ 167390 h 1143000"/>
                  <a:gd name="connsiteX4" fmla="*/ 1143000 w 1143000"/>
                  <a:gd name="connsiteY4" fmla="*/ 571502 h 1143000"/>
                  <a:gd name="connsiteX5" fmla="*/ 975611 w 1143000"/>
                  <a:gd name="connsiteY5" fmla="*/ 975614 h 1143000"/>
                  <a:gd name="connsiteX6" fmla="*/ 571499 w 1143000"/>
                  <a:gd name="connsiteY6" fmla="*/ 1143002 h 1143000"/>
                  <a:gd name="connsiteX7" fmla="*/ 167387 w 1143000"/>
                  <a:gd name="connsiteY7" fmla="*/ 975613 h 1143000"/>
                  <a:gd name="connsiteX8" fmla="*/ -1 w 1143000"/>
                  <a:gd name="connsiteY8" fmla="*/ 571501 h 1143000"/>
                  <a:gd name="connsiteX9" fmla="*/ 0 w 1143000"/>
                  <a:gd name="connsiteY9" fmla="*/ 571500 h 1143000"/>
                  <a:gd name="connsiteX0" fmla="*/ 1 w 1143001"/>
                  <a:gd name="connsiteY0" fmla="*/ 571499 h 1042965"/>
                  <a:gd name="connsiteX1" fmla="*/ 167390 w 1143001"/>
                  <a:gd name="connsiteY1" fmla="*/ 167388 h 1042965"/>
                  <a:gd name="connsiteX2" fmla="*/ 571502 w 1143001"/>
                  <a:gd name="connsiteY2" fmla="*/ 0 h 1042965"/>
                  <a:gd name="connsiteX3" fmla="*/ 975613 w 1143001"/>
                  <a:gd name="connsiteY3" fmla="*/ 167389 h 1042965"/>
                  <a:gd name="connsiteX4" fmla="*/ 1143001 w 1143001"/>
                  <a:gd name="connsiteY4" fmla="*/ 571501 h 1042965"/>
                  <a:gd name="connsiteX5" fmla="*/ 975612 w 1143001"/>
                  <a:gd name="connsiteY5" fmla="*/ 975613 h 1042965"/>
                  <a:gd name="connsiteX6" fmla="*/ 167388 w 1143001"/>
                  <a:gd name="connsiteY6" fmla="*/ 975612 h 1042965"/>
                  <a:gd name="connsiteX7" fmla="*/ 0 w 1143001"/>
                  <a:gd name="connsiteY7" fmla="*/ 571500 h 1042965"/>
                  <a:gd name="connsiteX8" fmla="*/ 1 w 1143001"/>
                  <a:gd name="connsiteY8" fmla="*/ 571499 h 1042965"/>
                  <a:gd name="connsiteX0" fmla="*/ 1 w 1143001"/>
                  <a:gd name="connsiteY0" fmla="*/ 571499 h 975613"/>
                  <a:gd name="connsiteX1" fmla="*/ 167390 w 1143001"/>
                  <a:gd name="connsiteY1" fmla="*/ 167388 h 975613"/>
                  <a:gd name="connsiteX2" fmla="*/ 571502 w 1143001"/>
                  <a:gd name="connsiteY2" fmla="*/ 0 h 975613"/>
                  <a:gd name="connsiteX3" fmla="*/ 975613 w 1143001"/>
                  <a:gd name="connsiteY3" fmla="*/ 167389 h 975613"/>
                  <a:gd name="connsiteX4" fmla="*/ 1143001 w 1143001"/>
                  <a:gd name="connsiteY4" fmla="*/ 571501 h 975613"/>
                  <a:gd name="connsiteX5" fmla="*/ 975612 w 1143001"/>
                  <a:gd name="connsiteY5" fmla="*/ 975613 h 975613"/>
                  <a:gd name="connsiteX6" fmla="*/ 167388 w 1143001"/>
                  <a:gd name="connsiteY6" fmla="*/ 975612 h 975613"/>
                  <a:gd name="connsiteX7" fmla="*/ 0 w 1143001"/>
                  <a:gd name="connsiteY7" fmla="*/ 571500 h 975613"/>
                  <a:gd name="connsiteX8" fmla="*/ 1 w 1143001"/>
                  <a:gd name="connsiteY8" fmla="*/ 571499 h 975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3001" h="975613">
                    <a:moveTo>
                      <a:pt x="1" y="571499"/>
                    </a:moveTo>
                    <a:cubicBezTo>
                      <a:pt x="1" y="419928"/>
                      <a:pt x="60213" y="274564"/>
                      <a:pt x="167390" y="167388"/>
                    </a:cubicBezTo>
                    <a:cubicBezTo>
                      <a:pt x="274567" y="60211"/>
                      <a:pt x="419931" y="0"/>
                      <a:pt x="571502" y="0"/>
                    </a:cubicBezTo>
                    <a:cubicBezTo>
                      <a:pt x="723073" y="0"/>
                      <a:pt x="868437" y="60212"/>
                      <a:pt x="975613" y="167389"/>
                    </a:cubicBezTo>
                    <a:cubicBezTo>
                      <a:pt x="1082790" y="274566"/>
                      <a:pt x="1143001" y="419930"/>
                      <a:pt x="1143001" y="571501"/>
                    </a:cubicBezTo>
                    <a:cubicBezTo>
                      <a:pt x="1143001" y="723072"/>
                      <a:pt x="1138214" y="908261"/>
                      <a:pt x="975612" y="975613"/>
                    </a:cubicBezTo>
                    <a:lnTo>
                      <a:pt x="167388" y="975612"/>
                    </a:lnTo>
                    <a:cubicBezTo>
                      <a:pt x="60211" y="868435"/>
                      <a:pt x="0" y="723071"/>
                      <a:pt x="0" y="571500"/>
                    </a:cubicBezTo>
                    <a:lnTo>
                      <a:pt x="1" y="571499"/>
                    </a:lnTo>
                    <a:close/>
                  </a:path>
                </a:pathLst>
              </a:cu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1" name="Oval 10"/>
              <p:cNvSpPr/>
              <p:nvPr/>
            </p:nvSpPr>
            <p:spPr>
              <a:xfrm>
                <a:off x="2590800" y="5181600"/>
                <a:ext cx="914400" cy="9144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2" name="Oval 11"/>
              <p:cNvSpPr/>
              <p:nvPr/>
            </p:nvSpPr>
            <p:spPr>
              <a:xfrm>
                <a:off x="838200" y="5791200"/>
                <a:ext cx="457200" cy="4572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Oval 12"/>
              <p:cNvSpPr/>
              <p:nvPr/>
            </p:nvSpPr>
            <p:spPr>
              <a:xfrm>
                <a:off x="2362200" y="5943600"/>
                <a:ext cx="762000" cy="7620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4" name="Oval 13"/>
              <p:cNvSpPr/>
              <p:nvPr/>
            </p:nvSpPr>
            <p:spPr>
              <a:xfrm>
                <a:off x="1676400" y="5626100"/>
                <a:ext cx="457200" cy="4572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Oval 14"/>
              <p:cNvSpPr/>
              <p:nvPr/>
            </p:nvSpPr>
            <p:spPr>
              <a:xfrm>
                <a:off x="1981200" y="5334000"/>
                <a:ext cx="355600" cy="3556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6" name="Oval 15"/>
              <p:cNvSpPr/>
              <p:nvPr/>
            </p:nvSpPr>
            <p:spPr>
              <a:xfrm>
                <a:off x="1943100" y="5562600"/>
                <a:ext cx="431800" cy="4318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7" name="Oval 16"/>
              <p:cNvSpPr/>
              <p:nvPr/>
            </p:nvSpPr>
            <p:spPr>
              <a:xfrm>
                <a:off x="2362200" y="5029200"/>
                <a:ext cx="762000" cy="7620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8" name="Oval 17"/>
              <p:cNvSpPr/>
              <p:nvPr/>
            </p:nvSpPr>
            <p:spPr>
              <a:xfrm>
                <a:off x="3009900" y="4419600"/>
                <a:ext cx="355600" cy="3556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9" name="Oval 18"/>
              <p:cNvSpPr/>
              <p:nvPr/>
            </p:nvSpPr>
            <p:spPr>
              <a:xfrm>
                <a:off x="2971800" y="4648200"/>
                <a:ext cx="431800" cy="4318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0" name="Oval 19"/>
              <p:cNvSpPr/>
              <p:nvPr/>
            </p:nvSpPr>
            <p:spPr>
              <a:xfrm>
                <a:off x="3314700" y="4724400"/>
                <a:ext cx="203200" cy="2032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1" name="Oval 20"/>
              <p:cNvSpPr/>
              <p:nvPr/>
            </p:nvSpPr>
            <p:spPr>
              <a:xfrm>
                <a:off x="3619500" y="5029200"/>
                <a:ext cx="203200" cy="2032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2" name="Oval 21"/>
              <p:cNvSpPr/>
              <p:nvPr/>
            </p:nvSpPr>
            <p:spPr>
              <a:xfrm>
                <a:off x="1384300" y="5486400"/>
                <a:ext cx="127000" cy="1270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3" name="Oval 22"/>
              <p:cNvSpPr/>
              <p:nvPr/>
            </p:nvSpPr>
            <p:spPr>
              <a:xfrm>
                <a:off x="3505200" y="5257800"/>
                <a:ext cx="203200" cy="2032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4" name="Oval 23"/>
              <p:cNvSpPr/>
              <p:nvPr/>
            </p:nvSpPr>
            <p:spPr>
              <a:xfrm>
                <a:off x="1295400" y="5664200"/>
                <a:ext cx="127000" cy="1270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5" name="Oval 24"/>
              <p:cNvSpPr/>
              <p:nvPr/>
            </p:nvSpPr>
            <p:spPr>
              <a:xfrm>
                <a:off x="1447800" y="5511800"/>
                <a:ext cx="127000" cy="1270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6" name="Oval 25"/>
              <p:cNvSpPr/>
              <p:nvPr/>
            </p:nvSpPr>
            <p:spPr>
              <a:xfrm>
                <a:off x="1600200" y="5486400"/>
                <a:ext cx="127000" cy="1270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7" name="Oval 26"/>
              <p:cNvSpPr/>
              <p:nvPr/>
            </p:nvSpPr>
            <p:spPr>
              <a:xfrm>
                <a:off x="3352800" y="5943600"/>
                <a:ext cx="533400" cy="5334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8" name="Freeform 27"/>
              <p:cNvSpPr/>
              <p:nvPr/>
            </p:nvSpPr>
            <p:spPr>
              <a:xfrm flipV="1">
                <a:off x="5486400" y="0"/>
                <a:ext cx="1143001" cy="975613"/>
              </a:xfrm>
              <a:custGeom>
                <a:avLst/>
                <a:gdLst>
                  <a:gd name="connsiteX0" fmla="*/ 0 w 1143000"/>
                  <a:gd name="connsiteY0" fmla="*/ 571500 h 1143000"/>
                  <a:gd name="connsiteX1" fmla="*/ 167389 w 1143000"/>
                  <a:gd name="connsiteY1" fmla="*/ 167389 h 1143000"/>
                  <a:gd name="connsiteX2" fmla="*/ 571501 w 1143000"/>
                  <a:gd name="connsiteY2" fmla="*/ 1 h 1143000"/>
                  <a:gd name="connsiteX3" fmla="*/ 975612 w 1143000"/>
                  <a:gd name="connsiteY3" fmla="*/ 167390 h 1143000"/>
                  <a:gd name="connsiteX4" fmla="*/ 1143000 w 1143000"/>
                  <a:gd name="connsiteY4" fmla="*/ 571502 h 1143000"/>
                  <a:gd name="connsiteX5" fmla="*/ 975611 w 1143000"/>
                  <a:gd name="connsiteY5" fmla="*/ 975614 h 1143000"/>
                  <a:gd name="connsiteX6" fmla="*/ 571499 w 1143000"/>
                  <a:gd name="connsiteY6" fmla="*/ 1143002 h 1143000"/>
                  <a:gd name="connsiteX7" fmla="*/ 167387 w 1143000"/>
                  <a:gd name="connsiteY7" fmla="*/ 975613 h 1143000"/>
                  <a:gd name="connsiteX8" fmla="*/ -1 w 1143000"/>
                  <a:gd name="connsiteY8" fmla="*/ 571501 h 1143000"/>
                  <a:gd name="connsiteX9" fmla="*/ 0 w 1143000"/>
                  <a:gd name="connsiteY9" fmla="*/ 571500 h 1143000"/>
                  <a:gd name="connsiteX0" fmla="*/ 1 w 1143001"/>
                  <a:gd name="connsiteY0" fmla="*/ 571499 h 1042965"/>
                  <a:gd name="connsiteX1" fmla="*/ 167390 w 1143001"/>
                  <a:gd name="connsiteY1" fmla="*/ 167388 h 1042965"/>
                  <a:gd name="connsiteX2" fmla="*/ 571502 w 1143001"/>
                  <a:gd name="connsiteY2" fmla="*/ 0 h 1042965"/>
                  <a:gd name="connsiteX3" fmla="*/ 975613 w 1143001"/>
                  <a:gd name="connsiteY3" fmla="*/ 167389 h 1042965"/>
                  <a:gd name="connsiteX4" fmla="*/ 1143001 w 1143001"/>
                  <a:gd name="connsiteY4" fmla="*/ 571501 h 1042965"/>
                  <a:gd name="connsiteX5" fmla="*/ 975612 w 1143001"/>
                  <a:gd name="connsiteY5" fmla="*/ 975613 h 1042965"/>
                  <a:gd name="connsiteX6" fmla="*/ 167388 w 1143001"/>
                  <a:gd name="connsiteY6" fmla="*/ 975612 h 1042965"/>
                  <a:gd name="connsiteX7" fmla="*/ 0 w 1143001"/>
                  <a:gd name="connsiteY7" fmla="*/ 571500 h 1042965"/>
                  <a:gd name="connsiteX8" fmla="*/ 1 w 1143001"/>
                  <a:gd name="connsiteY8" fmla="*/ 571499 h 1042965"/>
                  <a:gd name="connsiteX0" fmla="*/ 1 w 1143001"/>
                  <a:gd name="connsiteY0" fmla="*/ 571499 h 975613"/>
                  <a:gd name="connsiteX1" fmla="*/ 167390 w 1143001"/>
                  <a:gd name="connsiteY1" fmla="*/ 167388 h 975613"/>
                  <a:gd name="connsiteX2" fmla="*/ 571502 w 1143001"/>
                  <a:gd name="connsiteY2" fmla="*/ 0 h 975613"/>
                  <a:gd name="connsiteX3" fmla="*/ 975613 w 1143001"/>
                  <a:gd name="connsiteY3" fmla="*/ 167389 h 975613"/>
                  <a:gd name="connsiteX4" fmla="*/ 1143001 w 1143001"/>
                  <a:gd name="connsiteY4" fmla="*/ 571501 h 975613"/>
                  <a:gd name="connsiteX5" fmla="*/ 975612 w 1143001"/>
                  <a:gd name="connsiteY5" fmla="*/ 975613 h 975613"/>
                  <a:gd name="connsiteX6" fmla="*/ 167388 w 1143001"/>
                  <a:gd name="connsiteY6" fmla="*/ 975612 h 975613"/>
                  <a:gd name="connsiteX7" fmla="*/ 0 w 1143001"/>
                  <a:gd name="connsiteY7" fmla="*/ 571500 h 975613"/>
                  <a:gd name="connsiteX8" fmla="*/ 1 w 1143001"/>
                  <a:gd name="connsiteY8" fmla="*/ 571499 h 975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3001" h="975613">
                    <a:moveTo>
                      <a:pt x="1" y="571499"/>
                    </a:moveTo>
                    <a:cubicBezTo>
                      <a:pt x="1" y="419928"/>
                      <a:pt x="60213" y="274564"/>
                      <a:pt x="167390" y="167388"/>
                    </a:cubicBezTo>
                    <a:cubicBezTo>
                      <a:pt x="274567" y="60211"/>
                      <a:pt x="419931" y="0"/>
                      <a:pt x="571502" y="0"/>
                    </a:cubicBezTo>
                    <a:cubicBezTo>
                      <a:pt x="723073" y="0"/>
                      <a:pt x="868437" y="60212"/>
                      <a:pt x="975613" y="167389"/>
                    </a:cubicBezTo>
                    <a:cubicBezTo>
                      <a:pt x="1082790" y="274566"/>
                      <a:pt x="1143001" y="419930"/>
                      <a:pt x="1143001" y="571501"/>
                    </a:cubicBezTo>
                    <a:cubicBezTo>
                      <a:pt x="1143001" y="723072"/>
                      <a:pt x="1138214" y="908261"/>
                      <a:pt x="975612" y="975613"/>
                    </a:cubicBezTo>
                    <a:lnTo>
                      <a:pt x="167388" y="975612"/>
                    </a:lnTo>
                    <a:cubicBezTo>
                      <a:pt x="60211" y="868435"/>
                      <a:pt x="0" y="723071"/>
                      <a:pt x="0" y="571500"/>
                    </a:cubicBezTo>
                    <a:lnTo>
                      <a:pt x="1" y="571499"/>
                    </a:lnTo>
                    <a:close/>
                  </a:path>
                </a:pathLst>
              </a:cu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9" name="Oval 28"/>
              <p:cNvSpPr/>
              <p:nvPr/>
            </p:nvSpPr>
            <p:spPr>
              <a:xfrm flipV="1">
                <a:off x="7391402" y="759714"/>
                <a:ext cx="914400" cy="9144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0" name="Oval 29"/>
              <p:cNvSpPr/>
              <p:nvPr/>
            </p:nvSpPr>
            <p:spPr>
              <a:xfrm flipV="1">
                <a:off x="5638802" y="607314"/>
                <a:ext cx="457200" cy="4572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1" name="Oval 30"/>
              <p:cNvSpPr/>
              <p:nvPr/>
            </p:nvSpPr>
            <p:spPr>
              <a:xfrm flipV="1">
                <a:off x="7162802" y="150114"/>
                <a:ext cx="762000" cy="7620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2" name="Oval 31"/>
              <p:cNvSpPr/>
              <p:nvPr/>
            </p:nvSpPr>
            <p:spPr>
              <a:xfrm flipV="1">
                <a:off x="6477002" y="772414"/>
                <a:ext cx="457200" cy="4572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3" name="Oval 32"/>
              <p:cNvSpPr/>
              <p:nvPr/>
            </p:nvSpPr>
            <p:spPr>
              <a:xfrm flipV="1">
                <a:off x="6781802" y="1166114"/>
                <a:ext cx="355600" cy="3556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4" name="Oval 33"/>
              <p:cNvSpPr/>
              <p:nvPr/>
            </p:nvSpPr>
            <p:spPr>
              <a:xfrm flipV="1">
                <a:off x="6743702" y="861314"/>
                <a:ext cx="431800" cy="4318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5" name="Oval 34"/>
              <p:cNvSpPr/>
              <p:nvPr/>
            </p:nvSpPr>
            <p:spPr>
              <a:xfrm flipV="1">
                <a:off x="7162802" y="1064514"/>
                <a:ext cx="762000" cy="7620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6" name="Oval 35"/>
              <p:cNvSpPr/>
              <p:nvPr/>
            </p:nvSpPr>
            <p:spPr>
              <a:xfrm flipV="1">
                <a:off x="7810502" y="2080514"/>
                <a:ext cx="355600" cy="3556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7" name="Oval 36"/>
              <p:cNvSpPr/>
              <p:nvPr/>
            </p:nvSpPr>
            <p:spPr>
              <a:xfrm flipV="1">
                <a:off x="7772402" y="1775714"/>
                <a:ext cx="431800" cy="4318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8" name="Oval 37"/>
              <p:cNvSpPr/>
              <p:nvPr/>
            </p:nvSpPr>
            <p:spPr>
              <a:xfrm flipV="1">
                <a:off x="8115302" y="1928114"/>
                <a:ext cx="203200" cy="2032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9" name="Oval 38"/>
              <p:cNvSpPr/>
              <p:nvPr/>
            </p:nvSpPr>
            <p:spPr>
              <a:xfrm flipV="1">
                <a:off x="8420102" y="1623314"/>
                <a:ext cx="203200" cy="2032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40" name="Oval 39"/>
              <p:cNvSpPr/>
              <p:nvPr/>
            </p:nvSpPr>
            <p:spPr>
              <a:xfrm flipV="1">
                <a:off x="6184902" y="1242314"/>
                <a:ext cx="127000" cy="1270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41" name="Oval 40"/>
              <p:cNvSpPr/>
              <p:nvPr/>
            </p:nvSpPr>
            <p:spPr>
              <a:xfrm flipV="1">
                <a:off x="8305802" y="1394714"/>
                <a:ext cx="203200" cy="2032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42" name="Oval 41"/>
              <p:cNvSpPr/>
              <p:nvPr/>
            </p:nvSpPr>
            <p:spPr>
              <a:xfrm flipV="1">
                <a:off x="6096002" y="1064514"/>
                <a:ext cx="127000" cy="1270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3" name="Oval 42"/>
              <p:cNvSpPr/>
              <p:nvPr/>
            </p:nvSpPr>
            <p:spPr>
              <a:xfrm flipV="1">
                <a:off x="6248402" y="1216914"/>
                <a:ext cx="127000" cy="1270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4" name="Oval 43"/>
              <p:cNvSpPr/>
              <p:nvPr/>
            </p:nvSpPr>
            <p:spPr>
              <a:xfrm flipV="1">
                <a:off x="6400802" y="1242314"/>
                <a:ext cx="127000" cy="1270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45" name="Oval 44"/>
              <p:cNvSpPr/>
              <p:nvPr/>
            </p:nvSpPr>
            <p:spPr>
              <a:xfrm flipV="1">
                <a:off x="8153402" y="378714"/>
                <a:ext cx="533400" cy="5334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grpSp>
      <p:sp>
        <p:nvSpPr>
          <p:cNvPr id="46" name="Oval 45"/>
          <p:cNvSpPr/>
          <p:nvPr/>
        </p:nvSpPr>
        <p:spPr>
          <a:xfrm>
            <a:off x="8636000" y="6589059"/>
            <a:ext cx="127000" cy="1270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7" name="Oval 46"/>
          <p:cNvSpPr/>
          <p:nvPr/>
        </p:nvSpPr>
        <p:spPr>
          <a:xfrm>
            <a:off x="8788400" y="6589059"/>
            <a:ext cx="127000" cy="1270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8" name="Oval 47"/>
          <p:cNvSpPr/>
          <p:nvPr/>
        </p:nvSpPr>
        <p:spPr>
          <a:xfrm>
            <a:off x="8940800" y="6589059"/>
            <a:ext cx="127000" cy="1270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C9B81F-C347-4BEF-BFDF-29C42F48304A}" type="datetimeFigureOut">
              <a:rPr lang="en-US" smtClean="0"/>
              <a:pPr/>
              <a:t>5/22/2012</a:t>
            </a:fld>
            <a:endParaRPr lang="en-US" dirty="0"/>
          </a:p>
        </p:txBody>
      </p:sp>
      <p:sp>
        <p:nvSpPr>
          <p:cNvPr id="3" name="Footer Placeholder 2"/>
          <p:cNvSpPr>
            <a:spLocks noGrp="1"/>
          </p:cNvSpPr>
          <p:nvPr>
            <p:ph type="ftr" sz="quarter" idx="11"/>
          </p:nvPr>
        </p:nvSpPr>
        <p:spPr/>
        <p:txBody>
          <a:bodyPr/>
          <a:lstStyle/>
          <a:p>
            <a:endParaRPr kumimoji="0" lang="en-US" dirty="0"/>
          </a:p>
        </p:txBody>
      </p:sp>
      <p:sp>
        <p:nvSpPr>
          <p:cNvPr id="4" name="Slide Number Placeholder 3"/>
          <p:cNvSpPr>
            <a:spLocks noGrp="1"/>
          </p:cNvSpPr>
          <p:nvPr>
            <p:ph type="sldNum" sz="quarter" idx="12"/>
          </p:nvPr>
        </p:nvSpPr>
        <p:spPr/>
        <p:txBody>
          <a:bodyPr/>
          <a:lstStyle/>
          <a:p>
            <a:fld id="{042AED99-7FB4-404E-8A97-64753DCE42EC}" type="slidenum">
              <a:rPr kumimoji="0" lang="en-US" smtClean="0"/>
              <a:pPr/>
              <a:t>‹#›</a:t>
            </a:fld>
            <a:endParaRPr kumimoji="0" lang="en-US" dirty="0"/>
          </a:p>
        </p:txBody>
      </p:sp>
    </p:spTree>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obj" preserve="1">
  <p:cSld name="Title and Content">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47C9B81F-C347-4BEF-BFDF-29C42F48304A}" type="datetimeFigureOut">
              <a:rPr lang="en-US" smtClean="0"/>
              <a:pPr/>
              <a:t>5/22/2012</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fld id="{042AED99-7FB4-404E-8A97-64753DCE42EC}" type="slidenum">
              <a:rPr kumimoji="0" lang="en-US" smtClean="0"/>
              <a:pPr/>
              <a:t>‹#›</a:t>
            </a:fld>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7C9B81F-C347-4BEF-BFDF-29C42F48304A}" type="datetimeFigureOut">
              <a:rPr lang="en-US" smtClean="0"/>
              <a:pPr/>
              <a:t>5/22/2012</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fld id="{042AED99-7FB4-404E-8A97-64753DCE42EC}" type="slidenum">
              <a:rPr kumimoji="0" lang="en-US" smtClean="0"/>
              <a:pPr/>
              <a:t>‹#›</a:t>
            </a:fld>
            <a:endParaRPr kumimoji="0" lang="en-US" dirty="0"/>
          </a:p>
        </p:txBody>
      </p:sp>
      <p:grpSp>
        <p:nvGrpSpPr>
          <p:cNvPr id="7" name="Group 6"/>
          <p:cNvGrpSpPr/>
          <p:nvPr/>
        </p:nvGrpSpPr>
        <p:grpSpPr>
          <a:xfrm>
            <a:off x="4592782" y="2133600"/>
            <a:ext cx="3865418" cy="4172197"/>
            <a:chOff x="0" y="0"/>
            <a:chExt cx="1600200" cy="1727200"/>
          </a:xfrm>
        </p:grpSpPr>
        <p:sp>
          <p:nvSpPr>
            <p:cNvPr id="8" name="Oval 7"/>
            <p:cNvSpPr/>
            <p:nvPr/>
          </p:nvSpPr>
          <p:spPr>
            <a:xfrm>
              <a:off x="685800" y="152400"/>
              <a:ext cx="914400" cy="9144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9" name="Oval 8"/>
            <p:cNvSpPr/>
            <p:nvPr/>
          </p:nvSpPr>
          <p:spPr>
            <a:xfrm>
              <a:off x="381000" y="1206500"/>
              <a:ext cx="457200" cy="4572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Oval 9"/>
            <p:cNvSpPr/>
            <p:nvPr/>
          </p:nvSpPr>
          <p:spPr>
            <a:xfrm>
              <a:off x="685800" y="914400"/>
              <a:ext cx="355600" cy="3556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1" name="Oval 10"/>
            <p:cNvSpPr/>
            <p:nvPr/>
          </p:nvSpPr>
          <p:spPr>
            <a:xfrm>
              <a:off x="647700" y="1143000"/>
              <a:ext cx="431800" cy="4318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2" name="Oval 11"/>
            <p:cNvSpPr/>
            <p:nvPr/>
          </p:nvSpPr>
          <p:spPr>
            <a:xfrm>
              <a:off x="457200" y="0"/>
              <a:ext cx="762000" cy="7620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Oval 15"/>
            <p:cNvSpPr/>
            <p:nvPr/>
          </p:nvSpPr>
          <p:spPr>
            <a:xfrm>
              <a:off x="1028700" y="1524000"/>
              <a:ext cx="203200" cy="2032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7" name="Oval 16"/>
            <p:cNvSpPr/>
            <p:nvPr/>
          </p:nvSpPr>
          <p:spPr>
            <a:xfrm>
              <a:off x="88900" y="1066800"/>
              <a:ext cx="127000" cy="1270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9" name="Oval 18"/>
            <p:cNvSpPr/>
            <p:nvPr/>
          </p:nvSpPr>
          <p:spPr>
            <a:xfrm>
              <a:off x="0" y="1244600"/>
              <a:ext cx="127000" cy="1270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0" name="Oval 19"/>
            <p:cNvSpPr/>
            <p:nvPr/>
          </p:nvSpPr>
          <p:spPr>
            <a:xfrm>
              <a:off x="152400" y="1092200"/>
              <a:ext cx="127000" cy="1270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1" name="Oval 20"/>
            <p:cNvSpPr/>
            <p:nvPr/>
          </p:nvSpPr>
          <p:spPr>
            <a:xfrm>
              <a:off x="304800" y="1066800"/>
              <a:ext cx="127000" cy="1270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3" name="Group 32"/>
          <p:cNvGrpSpPr/>
          <p:nvPr/>
        </p:nvGrpSpPr>
        <p:grpSpPr>
          <a:xfrm>
            <a:off x="609600" y="990600"/>
            <a:ext cx="1179761" cy="1356814"/>
            <a:chOff x="266700" y="914400"/>
            <a:chExt cx="1179761" cy="1356814"/>
          </a:xfrm>
        </p:grpSpPr>
        <p:sp>
          <p:nvSpPr>
            <p:cNvPr id="23" name="Oval 22"/>
            <p:cNvSpPr/>
            <p:nvPr/>
          </p:nvSpPr>
          <p:spPr>
            <a:xfrm>
              <a:off x="555812" y="1380565"/>
              <a:ext cx="890649" cy="890649"/>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6" name="Oval 25"/>
            <p:cNvSpPr/>
            <p:nvPr/>
          </p:nvSpPr>
          <p:spPr>
            <a:xfrm flipV="1">
              <a:off x="304800" y="1219200"/>
              <a:ext cx="355600" cy="3556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7" name="Oval 26"/>
            <p:cNvSpPr/>
            <p:nvPr/>
          </p:nvSpPr>
          <p:spPr>
            <a:xfrm flipV="1">
              <a:off x="266700" y="914400"/>
              <a:ext cx="431800" cy="4318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8" name="Oval 27"/>
            <p:cNvSpPr/>
            <p:nvPr/>
          </p:nvSpPr>
          <p:spPr>
            <a:xfrm flipV="1">
              <a:off x="609600" y="1066800"/>
              <a:ext cx="203200" cy="2032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3" name="Text Placeholder 2"/>
          <p:cNvSpPr>
            <a:spLocks noGrp="1"/>
          </p:cNvSpPr>
          <p:nvPr>
            <p:ph type="body" idx="1"/>
          </p:nvPr>
        </p:nvSpPr>
        <p:spPr>
          <a:xfrm>
            <a:off x="4724400" y="2590800"/>
            <a:ext cx="1905000" cy="1905000"/>
          </a:xfrm>
          <a:prstGeom prst="ellipse">
            <a:avLst/>
          </a:prstGeom>
          <a:solidFill>
            <a:schemeClr val="tx2"/>
          </a:solidFill>
        </p:spPr>
        <p:txBody>
          <a:bodyPr anchor="ctr" anchorCtr="0">
            <a:normAutofit/>
          </a:bodyPr>
          <a:lstStyle>
            <a:lvl1pPr marL="0" indent="0" algn="ctr">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2" name="Title 1"/>
          <p:cNvSpPr>
            <a:spLocks noGrp="1"/>
          </p:cNvSpPr>
          <p:nvPr>
            <p:ph type="title"/>
          </p:nvPr>
        </p:nvSpPr>
        <p:spPr>
          <a:xfrm>
            <a:off x="1295400" y="1143000"/>
            <a:ext cx="7086600" cy="1472184"/>
          </a:xfrm>
        </p:spPr>
        <p:txBody>
          <a:bodyPr anchor="ctr" anchorCtr="0">
            <a:normAutofit/>
          </a:bodyPr>
          <a:lstStyle>
            <a:lvl1pPr algn="l">
              <a:defRPr sz="3600" b="0" cap="none" baseline="0"/>
            </a:lvl1pPr>
          </a:lstStyle>
          <a:p>
            <a:r>
              <a:rPr lang="en-US" smtClean="0"/>
              <a:t>Click to edit Master title style</a:t>
            </a:r>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00953" y="1752600"/>
            <a:ext cx="3429000" cy="3886200"/>
          </a:xfrm>
          <a:prstGeom prst="ellipse">
            <a:avLst/>
          </a:prstGeom>
          <a:solidFill>
            <a:schemeClr val="tx2">
              <a:alpha val="20000"/>
            </a:schemeClr>
          </a:solidFill>
          <a:ln>
            <a:noFill/>
          </a:ln>
        </p:spPr>
        <p:style>
          <a:lnRef idx="2">
            <a:schemeClr val="accent1">
              <a:shade val="50000"/>
            </a:schemeClr>
          </a:lnRef>
          <a:fillRef idx="1">
            <a:schemeClr val="accent1"/>
          </a:fillRef>
          <a:effectRef idx="0">
            <a:schemeClr val="accent1"/>
          </a:effectRef>
          <a:fontRef idx="minor"/>
        </p:style>
        <p:txBody>
          <a:bodyPr vert="horz" lIns="45720" tIns="45720" rIns="45720" bIns="45720" rtlCol="0" anchor="t" anchorCtr="0">
            <a:normAutofit/>
            <a:scene3d>
              <a:camera prst="orthographicFront"/>
              <a:lightRig rig="threePt" dir="t"/>
            </a:scene3d>
            <a:sp3d extrusionH="25400"/>
          </a:bodyPr>
          <a:lstStyle>
            <a:lvl1pPr indent="-228600" algn="l" defTabSz="914400" rtl="0" eaLnBrk="1" latinLnBrk="0" hangingPunct="1">
              <a:defRPr sz="1600" kern="1200">
                <a:solidFill>
                  <a:schemeClr val="tx1"/>
                </a:solidFill>
                <a:latin typeface="+mn-lt"/>
                <a:ea typeface="+mn-ea"/>
                <a:cs typeface="+mn-cs"/>
              </a:defRPr>
            </a:lvl1pPr>
            <a:lvl2pPr indent="-228600" algn="l" defTabSz="914400" rtl="0" eaLnBrk="1" latinLnBrk="0" hangingPunct="1">
              <a:defRPr sz="1400" kern="1200">
                <a:solidFill>
                  <a:schemeClr val="tx1"/>
                </a:solidFill>
                <a:latin typeface="+mn-lt"/>
                <a:ea typeface="+mn-ea"/>
                <a:cs typeface="+mn-cs"/>
              </a:defRPr>
            </a:lvl2pPr>
            <a:lvl3pPr indent="-228600" algn="l" defTabSz="914400" rtl="0" eaLnBrk="1" latinLnBrk="0" hangingPunct="1">
              <a:defRPr sz="1400" kern="1200">
                <a:solidFill>
                  <a:schemeClr val="tx1"/>
                </a:solidFill>
                <a:latin typeface="+mn-lt"/>
                <a:ea typeface="+mn-ea"/>
                <a:cs typeface="+mn-cs"/>
              </a:defRPr>
            </a:lvl3pPr>
            <a:lvl4pPr indent="-228600" algn="l" defTabSz="914400" rtl="0" eaLnBrk="1" latinLnBrk="0" hangingPunct="1">
              <a:defRPr sz="1400" kern="1200">
                <a:solidFill>
                  <a:schemeClr val="tx1"/>
                </a:solidFill>
                <a:latin typeface="+mn-lt"/>
                <a:ea typeface="+mn-ea"/>
                <a:cs typeface="+mn-cs"/>
              </a:defRPr>
            </a:lvl4pPr>
            <a:lvl5pPr indent="-228600" algn="l" defTabSz="914400" rtl="0" eaLnBrk="1" latinLnBrk="0" hangingPunct="1">
              <a:defRPr sz="1400" kern="1200">
                <a:solidFill>
                  <a:schemeClr val="tx1"/>
                </a:solidFill>
                <a:latin typeface="+mn-lt"/>
                <a:ea typeface="+mn-ea"/>
                <a:cs typeface="+mn-cs"/>
              </a:defRPr>
            </a:lvl5pPr>
            <a:lvl6pPr>
              <a:defRPr sz="1400"/>
            </a:lvl6pPr>
            <a:lvl7pPr>
              <a:defRPr sz="1400"/>
            </a:lvl7pPr>
            <a:lvl8pPr>
              <a:defRPr sz="1400"/>
            </a:lvl8pPr>
            <a:lvl9pPr>
              <a:defRPr sz="14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800600" y="2362200"/>
            <a:ext cx="3429000" cy="3886200"/>
          </a:xfrm>
          <a:prstGeom prst="ellipse">
            <a:avLst/>
          </a:prstGeom>
          <a:solidFill>
            <a:schemeClr val="tx2">
              <a:alpha val="20000"/>
            </a:schemeClr>
          </a:solidFill>
          <a:ln>
            <a:noFill/>
          </a:ln>
        </p:spPr>
        <p:style>
          <a:lnRef idx="2">
            <a:schemeClr val="accent1">
              <a:shade val="50000"/>
            </a:schemeClr>
          </a:lnRef>
          <a:fillRef idx="1">
            <a:schemeClr val="accent1"/>
          </a:fillRef>
          <a:effectRef idx="0">
            <a:schemeClr val="accent1"/>
          </a:effectRef>
          <a:fontRef idx="minor"/>
        </p:style>
        <p:txBody>
          <a:bodyPr vert="horz" lIns="45720" tIns="45720" rIns="45720" bIns="45720" rtlCol="0" anchor="t" anchorCtr="0">
            <a:normAutofit/>
            <a:scene3d>
              <a:camera prst="orthographicFront"/>
              <a:lightRig rig="threePt" dir="t"/>
            </a:scene3d>
            <a:sp3d extrusionH="25400"/>
          </a:bodyPr>
          <a:lstStyle>
            <a:lvl1pPr indent="-228600" algn="l" defTabSz="914400" rtl="0" eaLnBrk="1" latinLnBrk="0" hangingPunct="1">
              <a:buFont typeface="Wingdings" pitchFamily="2" charset="2"/>
              <a:buChar char="l"/>
              <a:defRPr sz="1600" kern="1200">
                <a:solidFill>
                  <a:schemeClr val="tx1"/>
                </a:solidFill>
                <a:latin typeface="+mn-lt"/>
                <a:ea typeface="+mn-ea"/>
                <a:cs typeface="+mn-cs"/>
              </a:defRPr>
            </a:lvl1pPr>
            <a:lvl2pPr indent="-228600" algn="l" defTabSz="914400" rtl="0" eaLnBrk="1" latinLnBrk="0" hangingPunct="1">
              <a:buFont typeface="Arial" pitchFamily="34" charset="0"/>
              <a:defRPr sz="1400" kern="1200">
                <a:solidFill>
                  <a:schemeClr val="tx1"/>
                </a:solidFill>
                <a:latin typeface="+mn-lt"/>
                <a:ea typeface="+mn-ea"/>
                <a:cs typeface="+mn-cs"/>
              </a:defRPr>
            </a:lvl2pPr>
            <a:lvl3pPr indent="-228600" algn="l" defTabSz="914400" rtl="0" eaLnBrk="1" latinLnBrk="0" hangingPunct="1">
              <a:buFont typeface="Wingdings" pitchFamily="2" charset="2"/>
              <a:buChar char="l"/>
              <a:defRPr sz="1400" kern="1200">
                <a:solidFill>
                  <a:schemeClr val="tx1"/>
                </a:solidFill>
                <a:latin typeface="+mn-lt"/>
                <a:ea typeface="+mn-ea"/>
                <a:cs typeface="+mn-cs"/>
              </a:defRPr>
            </a:lvl3pPr>
            <a:lvl4pPr indent="-228600" algn="l" defTabSz="914400" rtl="0" eaLnBrk="1" latinLnBrk="0" hangingPunct="1">
              <a:buFont typeface="Arial" pitchFamily="34" charset="0"/>
              <a:defRPr sz="1400" kern="1200">
                <a:solidFill>
                  <a:schemeClr val="tx1"/>
                </a:solidFill>
                <a:latin typeface="+mn-lt"/>
                <a:ea typeface="+mn-ea"/>
                <a:cs typeface="+mn-cs"/>
              </a:defRPr>
            </a:lvl4pPr>
            <a:lvl5pPr indent="-228600" algn="l" defTabSz="914400" rtl="0" eaLnBrk="1" latinLnBrk="0" hangingPunct="1">
              <a:buFont typeface="Wingdings" pitchFamily="2" charset="2"/>
              <a:buChar char="l"/>
              <a:defRPr sz="1400" kern="1200">
                <a:solidFill>
                  <a:schemeClr val="tx1"/>
                </a:solidFill>
                <a:latin typeface="+mn-lt"/>
                <a:ea typeface="+mn-ea"/>
                <a:cs typeface="+mn-cs"/>
              </a:defRPr>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47C9B81F-C347-4BEF-BFDF-29C42F48304A}" type="datetimeFigureOut">
              <a:rPr lang="en-US" smtClean="0"/>
              <a:pPr/>
              <a:t>5/22/2012</a:t>
            </a:fld>
            <a:endParaRPr lang="en-US" dirty="0"/>
          </a:p>
        </p:txBody>
      </p:sp>
      <p:sp>
        <p:nvSpPr>
          <p:cNvPr id="6" name="Footer Placeholder 5"/>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p:txBody>
          <a:bodyPr/>
          <a:lstStyle/>
          <a:p>
            <a:fld id="{042AED99-7FB4-404E-8A97-64753DCE42EC}" type="slidenum">
              <a:rPr kumimoji="0" lang="en-US" smtClean="0"/>
              <a:pPr/>
              <a:t>‹#›</a:t>
            </a:fld>
            <a:endParaRPr kumimoji="0" lang="en-US" dirty="0"/>
          </a:p>
        </p:txBody>
      </p:sp>
      <p:sp>
        <p:nvSpPr>
          <p:cNvPr id="2" name="Title 1"/>
          <p:cNvSpPr>
            <a:spLocks noGrp="1"/>
          </p:cNvSpPr>
          <p:nvPr>
            <p:ph type="title"/>
          </p:nvPr>
        </p:nvSpPr>
        <p:spPr>
          <a:xfrm>
            <a:off x="1447800" y="609600"/>
            <a:ext cx="6629400" cy="1143000"/>
          </a:xfrm>
        </p:spPr>
        <p:txBody>
          <a:bodyPr/>
          <a:lstStyle/>
          <a:p>
            <a:r>
              <a:rPr lang="en-US" smtClean="0"/>
              <a:t>Click to edit Master title style</a:t>
            </a:r>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twoTxTwoObj" preserve="1">
  <p:cSld name="Comparison">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rot="16200000">
            <a:off x="-870003" y="3147219"/>
            <a:ext cx="3429000" cy="639762"/>
          </a:xfrm>
          <a:prstGeom prst="rect">
            <a:avLst/>
          </a:prstGeom>
          <a:noFill/>
        </p:spPr>
        <p:txBody>
          <a:bodyPr anchor="ctr" anchorCtr="0">
            <a:scene3d>
              <a:camera prst="orthographicFront"/>
              <a:lightRig rig="threePt" dir="t"/>
            </a:scene3d>
            <a:sp3d extrusionH="25400">
              <a:bevelT w="12700" h="12700"/>
              <a:extrusionClr>
                <a:schemeClr val="bg1">
                  <a:lumMod val="10000"/>
                  <a:lumOff val="90000"/>
                </a:schemeClr>
              </a:extrusionClr>
            </a:sp3d>
          </a:bodyPr>
          <a:lstStyle>
            <a:lvl1pPr marL="0" indent="0" algn="ctr">
              <a:buNone/>
              <a:defRPr sz="1800" b="0">
                <a:effectLst/>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66800" y="1755648"/>
            <a:ext cx="3200400" cy="3429000"/>
          </a:xfrm>
        </p:spPr>
        <p:txBody>
          <a:bodyPr>
            <a:noAutofit/>
          </a:bodyPr>
          <a:lstStyle>
            <a:lvl1pPr>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rot="16200000">
            <a:off x="3259278" y="3756819"/>
            <a:ext cx="3429000" cy="639762"/>
          </a:xfrm>
          <a:prstGeom prst="rect">
            <a:avLst/>
          </a:prstGeom>
          <a:noFill/>
        </p:spPr>
        <p:txBody>
          <a:bodyPr anchor="ctr" anchorCtr="0">
            <a:scene3d>
              <a:camera prst="orthographicFront"/>
              <a:lightRig rig="threePt" dir="t"/>
            </a:scene3d>
            <a:sp3d extrusionH="25400">
              <a:bevelT w="12700" h="12700"/>
              <a:extrusionClr>
                <a:schemeClr val="bg1">
                  <a:lumMod val="10000"/>
                  <a:lumOff val="90000"/>
                </a:schemeClr>
              </a:extrusionClr>
            </a:sp3d>
          </a:bodyPr>
          <a:lstStyle>
            <a:lvl1pPr marL="0" indent="0" algn="ctr">
              <a:buNone/>
              <a:defRPr sz="1800" b="0">
                <a:effectLst/>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81600" y="2359152"/>
            <a:ext cx="3200400" cy="3429000"/>
          </a:xfrm>
        </p:spPr>
        <p:txBody>
          <a:bodyPr>
            <a:noAutofit/>
          </a:bodyPr>
          <a:lstStyle>
            <a:lvl1pPr>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47C9B81F-C347-4BEF-BFDF-29C42F48304A}" type="datetimeFigureOut">
              <a:rPr lang="en-US" smtClean="0"/>
              <a:pPr/>
              <a:t>5/22/2012</a:t>
            </a:fld>
            <a:endParaRPr lang="en-US" dirty="0"/>
          </a:p>
        </p:txBody>
      </p:sp>
      <p:sp>
        <p:nvSpPr>
          <p:cNvPr id="8" name="Footer Placeholder 7"/>
          <p:cNvSpPr>
            <a:spLocks noGrp="1"/>
          </p:cNvSpPr>
          <p:nvPr>
            <p:ph type="ftr" sz="quarter" idx="11"/>
          </p:nvPr>
        </p:nvSpPr>
        <p:spPr/>
        <p:txBody>
          <a:bodyPr/>
          <a:lstStyle/>
          <a:p>
            <a:endParaRPr kumimoji="0" lang="en-US" dirty="0"/>
          </a:p>
        </p:txBody>
      </p:sp>
      <p:sp>
        <p:nvSpPr>
          <p:cNvPr id="9" name="Slide Number Placeholder 8"/>
          <p:cNvSpPr>
            <a:spLocks noGrp="1"/>
          </p:cNvSpPr>
          <p:nvPr>
            <p:ph type="sldNum" sz="quarter" idx="12"/>
          </p:nvPr>
        </p:nvSpPr>
        <p:spPr/>
        <p:txBody>
          <a:bodyPr/>
          <a:lstStyle/>
          <a:p>
            <a:fld id="{042AED99-7FB4-404E-8A97-64753DCE42EC}" type="slidenum">
              <a:rPr kumimoji="0" lang="en-US" smtClean="0"/>
              <a:pPr/>
              <a:t>‹#›</a:t>
            </a:fld>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titleOnly" preserve="1">
  <p:cSld name="Title Only">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47C9B81F-C347-4BEF-BFDF-29C42F48304A}" type="datetimeFigureOut">
              <a:rPr lang="en-US" smtClean="0"/>
              <a:pPr/>
              <a:t>5/22/2012</a:t>
            </a:fld>
            <a:endParaRPr lang="en-US" dirty="0"/>
          </a:p>
        </p:txBody>
      </p:sp>
      <p:sp>
        <p:nvSpPr>
          <p:cNvPr id="4" name="Footer Placeholder 3"/>
          <p:cNvSpPr>
            <a:spLocks noGrp="1"/>
          </p:cNvSpPr>
          <p:nvPr>
            <p:ph type="ftr" sz="quarter" idx="11"/>
          </p:nvPr>
        </p:nvSpPr>
        <p:spPr/>
        <p:txBody>
          <a:bodyPr/>
          <a:lstStyle/>
          <a:p>
            <a:endParaRPr kumimoji="0" lang="en-US" dirty="0"/>
          </a:p>
        </p:txBody>
      </p:sp>
      <p:sp>
        <p:nvSpPr>
          <p:cNvPr id="5" name="Slide Number Placeholder 4"/>
          <p:cNvSpPr>
            <a:spLocks noGrp="1"/>
          </p:cNvSpPr>
          <p:nvPr>
            <p:ph type="sldNum" sz="quarter" idx="12"/>
          </p:nvPr>
        </p:nvSpPr>
        <p:spPr/>
        <p:txBody>
          <a:bodyPr/>
          <a:lstStyle/>
          <a:p>
            <a:fld id="{042AED99-7FB4-404E-8A97-64753DCE42EC}" type="slidenum">
              <a:rPr kumimoji="0" lang="en-US" smtClean="0"/>
              <a:pPr/>
              <a:t>‹#›</a:t>
            </a:fld>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blank" preserve="1">
  <p:cSld name="Blank">
    <p:bg>
      <p:bgRef idx="1003">
        <a:schemeClr val="bg1"/>
      </p:bgRef>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C9B81F-C347-4BEF-BFDF-29C42F48304A}" type="datetimeFigureOut">
              <a:rPr lang="en-US" smtClean="0"/>
              <a:pPr/>
              <a:t>5/22/2012</a:t>
            </a:fld>
            <a:endParaRPr lang="en-US" dirty="0"/>
          </a:p>
        </p:txBody>
      </p:sp>
      <p:sp>
        <p:nvSpPr>
          <p:cNvPr id="3" name="Footer Placeholder 2"/>
          <p:cNvSpPr>
            <a:spLocks noGrp="1"/>
          </p:cNvSpPr>
          <p:nvPr>
            <p:ph type="ftr" sz="quarter" idx="11"/>
          </p:nvPr>
        </p:nvSpPr>
        <p:spPr/>
        <p:txBody>
          <a:bodyPr/>
          <a:lstStyle/>
          <a:p>
            <a:endParaRPr kumimoji="0" lang="en-US" dirty="0"/>
          </a:p>
        </p:txBody>
      </p:sp>
      <p:sp>
        <p:nvSpPr>
          <p:cNvPr id="4" name="Slide Number Placeholder 3"/>
          <p:cNvSpPr>
            <a:spLocks noGrp="1"/>
          </p:cNvSpPr>
          <p:nvPr>
            <p:ph type="sldNum" sz="quarter" idx="12"/>
          </p:nvPr>
        </p:nvSpPr>
        <p:spPr/>
        <p:txBody>
          <a:bodyPr/>
          <a:lstStyle/>
          <a:p>
            <a:fld id="{042AED99-7FB4-404E-8A97-64753DCE42EC}" type="slidenum">
              <a:rPr kumimoji="0" lang="en-US" smtClean="0"/>
              <a:pPr/>
              <a:t>‹#›</a:t>
            </a:fld>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84048"/>
            <a:ext cx="2130552" cy="3044952"/>
          </a:xfrm>
          <a:noFill/>
          <a:ln>
            <a:noFill/>
          </a:ln>
          <a:scene3d>
            <a:camera prst="orthographicFront"/>
            <a:lightRig rig="threePt" dir="t"/>
          </a:scene3d>
          <a:sp3d>
            <a:bevelT w="12700" h="12700"/>
          </a:sp3d>
        </p:spPr>
        <p:txBody>
          <a:bodyPr vert="horz" lIns="91440" tIns="45720" rIns="91440" bIns="45720" rtlCol="0" anchor="b">
            <a:noAutofit/>
            <a:scene3d>
              <a:camera prst="orthographicFront"/>
              <a:lightRig rig="threePt" dir="t"/>
            </a:scene3d>
            <a:sp3d extrusionH="25400">
              <a:bevelT w="12700" h="12700"/>
              <a:extrusionClr>
                <a:schemeClr val="bg1">
                  <a:lumMod val="10000"/>
                  <a:lumOff val="90000"/>
                </a:schemeClr>
              </a:extrusionClr>
            </a:sp3d>
          </a:bodyPr>
          <a:lstStyle>
            <a:lvl1pPr algn="l" defTabSz="914400" rtl="0" eaLnBrk="1" latinLnBrk="0" hangingPunct="1">
              <a:spcBef>
                <a:spcPct val="0"/>
              </a:spcBef>
              <a:buNone/>
              <a:defRPr sz="4000" kern="1200" spc="200" baseline="0">
                <a:solidFill>
                  <a:schemeClr val="tx1"/>
                </a:solidFill>
                <a:effectLst/>
                <a:latin typeface="+mj-lt"/>
                <a:ea typeface="+mj-ea"/>
                <a:cs typeface="+mj-cs"/>
              </a:defRPr>
            </a:lvl1pPr>
          </a:lstStyle>
          <a:p>
            <a:r>
              <a:rPr lang="en-US" smtClean="0"/>
              <a:t>Click to edit Master title style</a:t>
            </a:r>
            <a:endParaRPr/>
          </a:p>
        </p:txBody>
      </p:sp>
      <p:sp>
        <p:nvSpPr>
          <p:cNvPr id="5" name="Date Placeholder 4"/>
          <p:cNvSpPr>
            <a:spLocks noGrp="1"/>
          </p:cNvSpPr>
          <p:nvPr>
            <p:ph type="dt" sz="half" idx="10"/>
          </p:nvPr>
        </p:nvSpPr>
        <p:spPr/>
        <p:txBody>
          <a:bodyPr/>
          <a:lstStyle/>
          <a:p>
            <a:fld id="{47C9B81F-C347-4BEF-BFDF-29C42F48304A}" type="datetimeFigureOut">
              <a:rPr lang="en-US" smtClean="0"/>
              <a:pPr/>
              <a:t>5/22/2012</a:t>
            </a:fld>
            <a:endParaRPr lang="en-US" dirty="0"/>
          </a:p>
        </p:txBody>
      </p:sp>
      <p:sp>
        <p:nvSpPr>
          <p:cNvPr id="6" name="Footer Placeholder 5"/>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p:txBody>
          <a:bodyPr/>
          <a:lstStyle/>
          <a:p>
            <a:fld id="{042AED99-7FB4-404E-8A97-64753DCE42EC}" type="slidenum">
              <a:rPr kumimoji="0" lang="en-US" smtClean="0"/>
              <a:pPr/>
              <a:t>‹#›</a:t>
            </a:fld>
            <a:endParaRPr kumimoji="0" lang="en-US" dirty="0"/>
          </a:p>
        </p:txBody>
      </p:sp>
      <p:grpSp>
        <p:nvGrpSpPr>
          <p:cNvPr id="8" name="Group 22"/>
          <p:cNvGrpSpPr/>
          <p:nvPr/>
        </p:nvGrpSpPr>
        <p:grpSpPr>
          <a:xfrm>
            <a:off x="4695702" y="2133600"/>
            <a:ext cx="4448298" cy="4018808"/>
            <a:chOff x="4695702" y="2133600"/>
            <a:chExt cx="4448298" cy="4018808"/>
          </a:xfrm>
        </p:grpSpPr>
        <p:sp>
          <p:nvSpPr>
            <p:cNvPr id="10" name="Oval 9"/>
            <p:cNvSpPr/>
            <p:nvPr/>
          </p:nvSpPr>
          <p:spPr>
            <a:xfrm>
              <a:off x="4695702" y="5048003"/>
              <a:ext cx="1104405" cy="1104405"/>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Oval 10"/>
            <p:cNvSpPr/>
            <p:nvPr/>
          </p:nvSpPr>
          <p:spPr>
            <a:xfrm>
              <a:off x="7065818" y="4572000"/>
              <a:ext cx="858982" cy="858982"/>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2" name="Oval 11"/>
            <p:cNvSpPr/>
            <p:nvPr/>
          </p:nvSpPr>
          <p:spPr>
            <a:xfrm>
              <a:off x="5339938" y="4894613"/>
              <a:ext cx="1043049" cy="1043049"/>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3" name="Oval 12"/>
            <p:cNvSpPr/>
            <p:nvPr/>
          </p:nvSpPr>
          <p:spPr>
            <a:xfrm>
              <a:off x="6693725" y="3048000"/>
              <a:ext cx="1840675" cy="1840675"/>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4" name="Oval 13"/>
            <p:cNvSpPr/>
            <p:nvPr/>
          </p:nvSpPr>
          <p:spPr>
            <a:xfrm>
              <a:off x="7916883" y="2133600"/>
              <a:ext cx="858982" cy="858982"/>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Oval 14"/>
            <p:cNvSpPr/>
            <p:nvPr/>
          </p:nvSpPr>
          <p:spPr>
            <a:xfrm>
              <a:off x="7824849" y="2685803"/>
              <a:ext cx="1043049" cy="1043049"/>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6" name="Oval 15"/>
            <p:cNvSpPr/>
            <p:nvPr/>
          </p:nvSpPr>
          <p:spPr>
            <a:xfrm>
              <a:off x="8653153" y="2869870"/>
              <a:ext cx="490847" cy="490847"/>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8" name="Oval 17"/>
            <p:cNvSpPr/>
            <p:nvPr/>
          </p:nvSpPr>
          <p:spPr>
            <a:xfrm>
              <a:off x="6552210" y="5120244"/>
              <a:ext cx="306779" cy="306779"/>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0" name="Oval 19"/>
            <p:cNvSpPr/>
            <p:nvPr/>
          </p:nvSpPr>
          <p:spPr>
            <a:xfrm>
              <a:off x="6781800" y="5562600"/>
              <a:ext cx="306779" cy="306779"/>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1" name="Oval 20"/>
            <p:cNvSpPr/>
            <p:nvPr/>
          </p:nvSpPr>
          <p:spPr>
            <a:xfrm>
              <a:off x="6705600" y="5181600"/>
              <a:ext cx="306779" cy="306779"/>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2" name="Oval 21"/>
            <p:cNvSpPr/>
            <p:nvPr/>
          </p:nvSpPr>
          <p:spPr>
            <a:xfrm>
              <a:off x="7073735" y="5120244"/>
              <a:ext cx="306779" cy="306779"/>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3" name="Content Placeholder 2"/>
          <p:cNvSpPr>
            <a:spLocks noGrp="1"/>
          </p:cNvSpPr>
          <p:nvPr>
            <p:ph idx="1"/>
          </p:nvPr>
        </p:nvSpPr>
        <p:spPr>
          <a:xfrm>
            <a:off x="2895600" y="927847"/>
            <a:ext cx="4114800" cy="4114800"/>
          </a:xfrm>
          <a:solidFill>
            <a:schemeClr val="bg1"/>
          </a:solidFill>
          <a:ln w="101600">
            <a:solidFill>
              <a:schemeClr val="tx2">
                <a:alpha val="50000"/>
              </a:schemeClr>
            </a:solid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vert="horz" lIns="45720" tIns="91440" rIns="45720" bIns="45720" rtlCol="0" anchor="t" anchorCtr="0">
            <a:normAutofit/>
            <a:scene3d>
              <a:camera prst="orthographicFront"/>
              <a:lightRig rig="threePt" dir="t"/>
            </a:scene3d>
            <a:sp3d extrusionH="25400"/>
          </a:bodyPr>
          <a:lstStyle>
            <a:lvl1pPr marL="228600" indent="-228600" algn="l" defTabSz="914400" rtl="0" eaLnBrk="1" latinLnBrk="0" hangingPunct="1">
              <a:spcBef>
                <a:spcPts val="1800"/>
              </a:spcBef>
              <a:buFont typeface="Wingdings" pitchFamily="2" charset="2"/>
              <a:buChar char="l"/>
              <a:defRPr sz="1800" kern="1200">
                <a:solidFill>
                  <a:schemeClr val="lt1"/>
                </a:solidFill>
                <a:latin typeface="+mn-lt"/>
                <a:ea typeface="+mn-ea"/>
                <a:cs typeface="+mn-cs"/>
              </a:defRPr>
            </a:lvl1pPr>
            <a:lvl2pPr marL="511175" indent="-228600" algn="l" defTabSz="914400" rtl="0" eaLnBrk="1" latinLnBrk="0" hangingPunct="1">
              <a:spcBef>
                <a:spcPts val="1800"/>
              </a:spcBef>
              <a:buFont typeface="Arial" pitchFamily="34" charset="0"/>
              <a:buChar char="•"/>
              <a:defRPr sz="1600" kern="1200">
                <a:solidFill>
                  <a:schemeClr val="lt1"/>
                </a:solidFill>
                <a:latin typeface="+mn-lt"/>
                <a:ea typeface="+mn-ea"/>
                <a:cs typeface="+mn-cs"/>
              </a:defRPr>
            </a:lvl2pPr>
            <a:lvl3pPr marL="806450" indent="-228600" algn="l" defTabSz="914400" rtl="0" eaLnBrk="1" latinLnBrk="0" hangingPunct="1">
              <a:spcBef>
                <a:spcPts val="1800"/>
              </a:spcBef>
              <a:buFont typeface="Wingdings" pitchFamily="2" charset="2"/>
              <a:buChar char="l"/>
              <a:defRPr sz="1600" kern="1200">
                <a:solidFill>
                  <a:schemeClr val="lt1"/>
                </a:solidFill>
                <a:latin typeface="+mn-lt"/>
                <a:ea typeface="+mn-ea"/>
                <a:cs typeface="+mn-cs"/>
              </a:defRPr>
            </a:lvl3pPr>
            <a:lvl4pPr marL="1089025" indent="-228600" algn="l" defTabSz="914400" rtl="0" eaLnBrk="1" latinLnBrk="0" hangingPunct="1">
              <a:spcBef>
                <a:spcPts val="1800"/>
              </a:spcBef>
              <a:buFont typeface="Arial" pitchFamily="34" charset="0"/>
              <a:buChar char="•"/>
              <a:defRPr sz="1600" kern="1200">
                <a:solidFill>
                  <a:schemeClr val="lt1"/>
                </a:solidFill>
                <a:latin typeface="+mn-lt"/>
                <a:ea typeface="+mn-ea"/>
                <a:cs typeface="+mn-cs"/>
              </a:defRPr>
            </a:lvl4pPr>
            <a:lvl5pPr marL="1371600" indent="-228600" algn="l" defTabSz="914400" rtl="0" eaLnBrk="1" latinLnBrk="0" hangingPunct="1">
              <a:spcBef>
                <a:spcPts val="1800"/>
              </a:spcBef>
              <a:buFont typeface="Wingdings" pitchFamily="2" charset="2"/>
              <a:buChar char="l"/>
              <a:defRPr sz="1600" kern="1200">
                <a:solidFill>
                  <a:schemeClr val="lt1"/>
                </a:solidFill>
                <a:latin typeface="+mn-lt"/>
                <a:ea typeface="+mn-ea"/>
                <a:cs typeface="+mn-cs"/>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25" name="Oval 24"/>
          <p:cNvSpPr/>
          <p:nvPr/>
        </p:nvSpPr>
        <p:spPr>
          <a:xfrm>
            <a:off x="3886200" y="5638800"/>
            <a:ext cx="304800" cy="3048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4" name="Text Placeholder 3"/>
          <p:cNvSpPr>
            <a:spLocks noGrp="1"/>
          </p:cNvSpPr>
          <p:nvPr>
            <p:ph type="body" sz="half" idx="2"/>
          </p:nvPr>
        </p:nvSpPr>
        <p:spPr>
          <a:xfrm>
            <a:off x="457199" y="4645152"/>
            <a:ext cx="2514600" cy="1600200"/>
          </a:xfrm>
          <a:solidFill>
            <a:schemeClr val="tx2">
              <a:alpha val="20000"/>
            </a:schemeClr>
          </a:solidFill>
          <a:ln>
            <a:noFill/>
          </a:ln>
        </p:spPr>
        <p:txBody>
          <a:bodyPr vert="horz" lIns="0" tIns="45720" rIns="0" bIns="45720" rtlCol="0" anchor="t" anchorCtr="0">
            <a:normAutofit/>
            <a:scene3d>
              <a:camera prst="orthographicFront"/>
              <a:lightRig rig="threePt" dir="t"/>
            </a:scene3d>
            <a:sp3d extrusionH="25400"/>
          </a:bodyPr>
          <a:lstStyle>
            <a:lvl1pPr marL="0" indent="0" algn="ctr">
              <a:buNone/>
              <a:defRPr sz="1400" kern="1200">
                <a:solidFill>
                  <a:schemeClr val="tx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1800"/>
              </a:spcBef>
              <a:buFont typeface="Wingdings" pitchFamily="2" charset="2"/>
              <a:buNone/>
            </a:pPr>
            <a:r>
              <a:rPr lang="en-US" smtClean="0"/>
              <a:t>Click to edit Master text styles</a:t>
            </a:r>
          </a:p>
        </p:txBody>
      </p:sp>
      <p:sp>
        <p:nvSpPr>
          <p:cNvPr id="26" name="Oval 25"/>
          <p:cNvSpPr/>
          <p:nvPr/>
        </p:nvSpPr>
        <p:spPr>
          <a:xfrm>
            <a:off x="3319153" y="5147953"/>
            <a:ext cx="186047" cy="186047"/>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4" name="Oval 23"/>
          <p:cNvSpPr/>
          <p:nvPr/>
        </p:nvSpPr>
        <p:spPr>
          <a:xfrm>
            <a:off x="3225024" y="5103129"/>
            <a:ext cx="186047" cy="186047"/>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2133600" cy="3048000"/>
          </a:xfrm>
          <a:noFill/>
          <a:ln>
            <a:noFill/>
          </a:ln>
          <a:scene3d>
            <a:camera prst="orthographicFront"/>
            <a:lightRig rig="threePt" dir="t"/>
          </a:scene3d>
          <a:sp3d>
            <a:bevelT w="12700" h="12700"/>
          </a:sp3d>
        </p:spPr>
        <p:txBody>
          <a:bodyPr anchor="b">
            <a:noAutofit/>
          </a:bodyPr>
          <a:lstStyle>
            <a:lvl1pPr algn="l">
              <a:defRPr sz="4000" kern="1200" spc="200" baseline="0">
                <a:solidFill>
                  <a:schemeClr val="tx1"/>
                </a:solidFill>
                <a:effectLst/>
                <a:latin typeface="+mj-lt"/>
                <a:ea typeface="+mj-ea"/>
                <a:cs typeface="+mj-cs"/>
              </a:defRPr>
            </a:lvl1pPr>
          </a:lstStyle>
          <a:p>
            <a:r>
              <a:rPr lang="en-US" smtClean="0"/>
              <a:t>Click to edit Master title style</a:t>
            </a:r>
            <a:endParaRPr/>
          </a:p>
        </p:txBody>
      </p:sp>
      <p:sp>
        <p:nvSpPr>
          <p:cNvPr id="4" name="Text Placeholder 3"/>
          <p:cNvSpPr>
            <a:spLocks noGrp="1"/>
          </p:cNvSpPr>
          <p:nvPr>
            <p:ph type="body" sz="half" idx="2"/>
          </p:nvPr>
        </p:nvSpPr>
        <p:spPr>
          <a:xfrm>
            <a:off x="457200" y="4648200"/>
            <a:ext cx="3200400" cy="1524000"/>
          </a:xfrm>
        </p:spPr>
        <p:txBody>
          <a:bodyPr lIns="0" rIns="0">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C9B81F-C347-4BEF-BFDF-29C42F48304A}" type="datetimeFigureOut">
              <a:rPr lang="en-US" smtClean="0"/>
              <a:pPr/>
              <a:t>5/22/2012</a:t>
            </a:fld>
            <a:endParaRPr lang="en-US" dirty="0"/>
          </a:p>
        </p:txBody>
      </p:sp>
      <p:sp>
        <p:nvSpPr>
          <p:cNvPr id="6" name="Footer Placeholder 5"/>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p:txBody>
          <a:bodyPr/>
          <a:lstStyle/>
          <a:p>
            <a:fld id="{042AED99-7FB4-404E-8A97-64753DCE42EC}" type="slidenum">
              <a:rPr kumimoji="0" lang="en-US" smtClean="0"/>
              <a:pPr/>
              <a:t>‹#›</a:t>
            </a:fld>
            <a:endParaRPr kumimoji="0" lang="en-US" dirty="0"/>
          </a:p>
        </p:txBody>
      </p:sp>
      <p:grpSp>
        <p:nvGrpSpPr>
          <p:cNvPr id="22" name="Group 21"/>
          <p:cNvGrpSpPr/>
          <p:nvPr/>
        </p:nvGrpSpPr>
        <p:grpSpPr>
          <a:xfrm>
            <a:off x="3775364" y="2133600"/>
            <a:ext cx="5368636" cy="4724400"/>
            <a:chOff x="0" y="0"/>
            <a:chExt cx="2222500" cy="1955800"/>
          </a:xfrm>
        </p:grpSpPr>
        <p:sp>
          <p:nvSpPr>
            <p:cNvPr id="8" name="Oval 7"/>
            <p:cNvSpPr/>
            <p:nvPr/>
          </p:nvSpPr>
          <p:spPr>
            <a:xfrm>
              <a:off x="685800" y="152400"/>
              <a:ext cx="914400" cy="9144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9" name="Oval 8"/>
            <p:cNvSpPr/>
            <p:nvPr/>
          </p:nvSpPr>
          <p:spPr>
            <a:xfrm>
              <a:off x="381000" y="1206500"/>
              <a:ext cx="457200" cy="4572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Oval 9"/>
            <p:cNvSpPr/>
            <p:nvPr/>
          </p:nvSpPr>
          <p:spPr>
            <a:xfrm>
              <a:off x="685800" y="914400"/>
              <a:ext cx="355600" cy="3556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1" name="Oval 10"/>
            <p:cNvSpPr/>
            <p:nvPr/>
          </p:nvSpPr>
          <p:spPr>
            <a:xfrm>
              <a:off x="647700" y="1143000"/>
              <a:ext cx="431800" cy="4318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2" name="Oval 11"/>
            <p:cNvSpPr/>
            <p:nvPr/>
          </p:nvSpPr>
          <p:spPr>
            <a:xfrm>
              <a:off x="457200" y="0"/>
              <a:ext cx="762000" cy="7620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Oval 12"/>
            <p:cNvSpPr/>
            <p:nvPr/>
          </p:nvSpPr>
          <p:spPr>
            <a:xfrm>
              <a:off x="1714500" y="0"/>
              <a:ext cx="355600" cy="3556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4" name="Oval 13"/>
            <p:cNvSpPr/>
            <p:nvPr/>
          </p:nvSpPr>
          <p:spPr>
            <a:xfrm>
              <a:off x="1676400" y="228600"/>
              <a:ext cx="431800" cy="4318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5" name="Oval 14"/>
            <p:cNvSpPr/>
            <p:nvPr/>
          </p:nvSpPr>
          <p:spPr>
            <a:xfrm>
              <a:off x="2019300" y="304800"/>
              <a:ext cx="203200" cy="2032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6" name="Oval 15"/>
            <p:cNvSpPr/>
            <p:nvPr/>
          </p:nvSpPr>
          <p:spPr>
            <a:xfrm>
              <a:off x="1028700" y="1524000"/>
              <a:ext cx="203200" cy="2032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7" name="Oval 16"/>
            <p:cNvSpPr/>
            <p:nvPr/>
          </p:nvSpPr>
          <p:spPr>
            <a:xfrm>
              <a:off x="88900" y="1066800"/>
              <a:ext cx="127000" cy="1270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8" name="Oval 17"/>
            <p:cNvSpPr/>
            <p:nvPr/>
          </p:nvSpPr>
          <p:spPr>
            <a:xfrm>
              <a:off x="914400" y="1752600"/>
              <a:ext cx="203200" cy="2032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9" name="Oval 18"/>
            <p:cNvSpPr/>
            <p:nvPr/>
          </p:nvSpPr>
          <p:spPr>
            <a:xfrm>
              <a:off x="0" y="1244600"/>
              <a:ext cx="127000" cy="1270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0" name="Oval 19"/>
            <p:cNvSpPr/>
            <p:nvPr/>
          </p:nvSpPr>
          <p:spPr>
            <a:xfrm>
              <a:off x="152400" y="1092200"/>
              <a:ext cx="127000" cy="1270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1" name="Oval 20"/>
            <p:cNvSpPr/>
            <p:nvPr/>
          </p:nvSpPr>
          <p:spPr>
            <a:xfrm>
              <a:off x="304800" y="1066800"/>
              <a:ext cx="127000" cy="1270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3" name="Picture Placeholder 2"/>
          <p:cNvSpPr>
            <a:spLocks noGrp="1"/>
          </p:cNvSpPr>
          <p:nvPr>
            <p:ph type="pic" idx="1"/>
          </p:nvPr>
        </p:nvSpPr>
        <p:spPr>
          <a:xfrm>
            <a:off x="2514600" y="685800"/>
            <a:ext cx="4572000" cy="4572000"/>
          </a:xfrm>
          <a:prstGeom prst="ellipse">
            <a:avLst/>
          </a:prstGeom>
          <a:solidFill>
            <a:schemeClr val="bg1"/>
          </a:solidFill>
          <a:ln w="101600">
            <a:solidFill>
              <a:schemeClr val="tx2">
                <a:alpha val="50000"/>
              </a:schemeClr>
            </a:solid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25400"/>
          </a:bodyPr>
          <a:lstStyle>
            <a:lvl1pPr marL="0" indent="0" algn="ctr" defTabSz="914400" rtl="0" eaLnBrk="1" latinLnBrk="0" hangingPunct="1">
              <a:buNone/>
              <a:defRPr sz="1800" kern="1200">
                <a:solidFill>
                  <a:schemeClr val="tx1"/>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Tree>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showMasterSp="0" preserve="1">
  <p:cSld name="2 Pictures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2133600" cy="3048000"/>
          </a:xfrm>
          <a:noFill/>
          <a:ln>
            <a:noFill/>
          </a:ln>
          <a:scene3d>
            <a:camera prst="orthographicFront"/>
            <a:lightRig rig="threePt" dir="t"/>
          </a:scene3d>
          <a:sp3d>
            <a:bevelT w="12700" h="12700"/>
          </a:sp3d>
        </p:spPr>
        <p:txBody>
          <a:bodyPr anchor="b">
            <a:noAutofit/>
          </a:bodyPr>
          <a:lstStyle>
            <a:lvl1pPr algn="l">
              <a:defRPr sz="4000" kern="1200" spc="200" baseline="0">
                <a:solidFill>
                  <a:schemeClr val="tx1"/>
                </a:solidFill>
                <a:effectLst/>
                <a:latin typeface="+mj-lt"/>
                <a:ea typeface="+mj-ea"/>
                <a:cs typeface="+mj-cs"/>
              </a:defRPr>
            </a:lvl1pPr>
          </a:lstStyle>
          <a:p>
            <a:r>
              <a:rPr lang="en-US" smtClean="0"/>
              <a:t>Click to edit Master title style</a:t>
            </a:r>
            <a:endParaRPr/>
          </a:p>
        </p:txBody>
      </p:sp>
      <p:sp>
        <p:nvSpPr>
          <p:cNvPr id="4" name="Text Placeholder 3"/>
          <p:cNvSpPr>
            <a:spLocks noGrp="1"/>
          </p:cNvSpPr>
          <p:nvPr>
            <p:ph type="body" sz="half" idx="2"/>
          </p:nvPr>
        </p:nvSpPr>
        <p:spPr>
          <a:xfrm>
            <a:off x="457200" y="4648200"/>
            <a:ext cx="3200400" cy="1524000"/>
          </a:xfrm>
        </p:spPr>
        <p:txBody>
          <a:bodyPr lIns="0" rIns="0">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C9B81F-C347-4BEF-BFDF-29C42F48304A}" type="datetimeFigureOut">
              <a:rPr lang="en-US" smtClean="0"/>
              <a:pPr/>
              <a:t>5/22/2012</a:t>
            </a:fld>
            <a:endParaRPr lang="en-US" dirty="0">
              <a:solidFill>
                <a:schemeClr val="tx2">
                  <a:shade val="90000"/>
                </a:schemeClr>
              </a:solidFill>
            </a:endParaRPr>
          </a:p>
        </p:txBody>
      </p:sp>
      <p:sp>
        <p:nvSpPr>
          <p:cNvPr id="6" name="Footer Placeholder 5"/>
          <p:cNvSpPr>
            <a:spLocks noGrp="1"/>
          </p:cNvSpPr>
          <p:nvPr>
            <p:ph type="ftr" sz="quarter" idx="11"/>
          </p:nvPr>
        </p:nvSpPr>
        <p:spPr/>
        <p:txBody>
          <a:bodyPr/>
          <a:lstStyle/>
          <a:p>
            <a:pPr algn="l" eaLnBrk="1" latinLnBrk="0" hangingPunct="1"/>
            <a:endParaRPr kumimoji="0" lang="en-US" dirty="0">
              <a:solidFill>
                <a:schemeClr val="tx2">
                  <a:shade val="90000"/>
                </a:schemeClr>
              </a:solidFill>
            </a:endParaRPr>
          </a:p>
        </p:txBody>
      </p:sp>
      <p:sp>
        <p:nvSpPr>
          <p:cNvPr id="7" name="Slide Number Placeholder 6"/>
          <p:cNvSpPr>
            <a:spLocks noGrp="1"/>
          </p:cNvSpPr>
          <p:nvPr>
            <p:ph type="sldNum" sz="quarter" idx="12"/>
          </p:nvPr>
        </p:nvSpPr>
        <p:spPr/>
        <p:txBody>
          <a:bodyPr/>
          <a:lstStyle/>
          <a:p>
            <a:fld id="{042AED99-7FB4-404E-8A97-64753DCE42EC}" type="slidenum">
              <a:rPr kumimoji="0" lang="en-US" smtClean="0"/>
              <a:pPr/>
              <a:t>‹#›</a:t>
            </a:fld>
            <a:endParaRPr kumimoji="0" lang="en-US" dirty="0">
              <a:solidFill>
                <a:schemeClr val="tx2">
                  <a:shade val="90000"/>
                </a:schemeClr>
              </a:solidFill>
            </a:endParaRPr>
          </a:p>
        </p:txBody>
      </p:sp>
      <p:grpSp>
        <p:nvGrpSpPr>
          <p:cNvPr id="3" name="Group 21"/>
          <p:cNvGrpSpPr/>
          <p:nvPr/>
        </p:nvGrpSpPr>
        <p:grpSpPr>
          <a:xfrm>
            <a:off x="3775364" y="2133600"/>
            <a:ext cx="5368636" cy="4724400"/>
            <a:chOff x="0" y="0"/>
            <a:chExt cx="2222500" cy="1955800"/>
          </a:xfrm>
        </p:grpSpPr>
        <p:sp>
          <p:nvSpPr>
            <p:cNvPr id="8" name="Oval 7"/>
            <p:cNvSpPr/>
            <p:nvPr/>
          </p:nvSpPr>
          <p:spPr>
            <a:xfrm>
              <a:off x="685800" y="152400"/>
              <a:ext cx="914400" cy="9144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9" name="Oval 8"/>
            <p:cNvSpPr/>
            <p:nvPr/>
          </p:nvSpPr>
          <p:spPr>
            <a:xfrm>
              <a:off x="381000" y="1206500"/>
              <a:ext cx="457200" cy="4572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Oval 9"/>
            <p:cNvSpPr/>
            <p:nvPr/>
          </p:nvSpPr>
          <p:spPr>
            <a:xfrm>
              <a:off x="685800" y="914400"/>
              <a:ext cx="355600" cy="3556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1" name="Oval 10"/>
            <p:cNvSpPr/>
            <p:nvPr/>
          </p:nvSpPr>
          <p:spPr>
            <a:xfrm>
              <a:off x="647700" y="1143000"/>
              <a:ext cx="431800" cy="4318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2" name="Oval 11"/>
            <p:cNvSpPr/>
            <p:nvPr/>
          </p:nvSpPr>
          <p:spPr>
            <a:xfrm>
              <a:off x="457200" y="0"/>
              <a:ext cx="762000" cy="7620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Oval 12"/>
            <p:cNvSpPr/>
            <p:nvPr/>
          </p:nvSpPr>
          <p:spPr>
            <a:xfrm>
              <a:off x="1714500" y="0"/>
              <a:ext cx="355600" cy="3556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4" name="Oval 13"/>
            <p:cNvSpPr/>
            <p:nvPr/>
          </p:nvSpPr>
          <p:spPr>
            <a:xfrm>
              <a:off x="1676400" y="228600"/>
              <a:ext cx="431800" cy="4318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5" name="Oval 14"/>
            <p:cNvSpPr/>
            <p:nvPr/>
          </p:nvSpPr>
          <p:spPr>
            <a:xfrm>
              <a:off x="2019300" y="304800"/>
              <a:ext cx="203200" cy="2032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6" name="Oval 15"/>
            <p:cNvSpPr/>
            <p:nvPr/>
          </p:nvSpPr>
          <p:spPr>
            <a:xfrm>
              <a:off x="1028700" y="1524000"/>
              <a:ext cx="203200" cy="2032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7" name="Oval 16"/>
            <p:cNvSpPr/>
            <p:nvPr/>
          </p:nvSpPr>
          <p:spPr>
            <a:xfrm>
              <a:off x="88900" y="1066800"/>
              <a:ext cx="127000" cy="1270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8" name="Oval 17"/>
            <p:cNvSpPr/>
            <p:nvPr/>
          </p:nvSpPr>
          <p:spPr>
            <a:xfrm>
              <a:off x="914400" y="1752600"/>
              <a:ext cx="203200" cy="2032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9" name="Oval 18"/>
            <p:cNvSpPr/>
            <p:nvPr/>
          </p:nvSpPr>
          <p:spPr>
            <a:xfrm>
              <a:off x="0" y="1244600"/>
              <a:ext cx="127000" cy="1270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0" name="Oval 19"/>
            <p:cNvSpPr/>
            <p:nvPr/>
          </p:nvSpPr>
          <p:spPr>
            <a:xfrm>
              <a:off x="152400" y="1092200"/>
              <a:ext cx="127000" cy="1270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1" name="Oval 20"/>
            <p:cNvSpPr/>
            <p:nvPr/>
          </p:nvSpPr>
          <p:spPr>
            <a:xfrm>
              <a:off x="304800" y="1066800"/>
              <a:ext cx="127000" cy="1270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4" name="Picture Placeholder 2"/>
          <p:cNvSpPr>
            <a:spLocks noGrp="1"/>
          </p:cNvSpPr>
          <p:nvPr>
            <p:ph type="pic" idx="1"/>
          </p:nvPr>
        </p:nvSpPr>
        <p:spPr>
          <a:xfrm>
            <a:off x="5638800" y="838200"/>
            <a:ext cx="2514600" cy="2514600"/>
          </a:xfrm>
          <a:prstGeom prst="ellipse">
            <a:avLst/>
          </a:prstGeom>
          <a:solidFill>
            <a:schemeClr val="bg1"/>
          </a:solidFill>
          <a:ln w="101600">
            <a:solidFill>
              <a:schemeClr val="tx2">
                <a:alpha val="50000"/>
              </a:schemeClr>
            </a:solid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25400"/>
          </a:bodyPr>
          <a:lstStyle>
            <a:lvl1pPr marL="0" indent="0" algn="ctr" defTabSz="914400" rtl="0" eaLnBrk="1" latinLnBrk="0" hangingPunct="1">
              <a:buNone/>
              <a:defRPr sz="1800" kern="1200">
                <a:solidFill>
                  <a:schemeClr val="tx1"/>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25" name="Picture Placeholder 2"/>
          <p:cNvSpPr>
            <a:spLocks noGrp="1"/>
          </p:cNvSpPr>
          <p:nvPr>
            <p:ph type="pic" idx="13"/>
          </p:nvPr>
        </p:nvSpPr>
        <p:spPr>
          <a:xfrm>
            <a:off x="3810000" y="2362200"/>
            <a:ext cx="2514600" cy="2514600"/>
          </a:xfrm>
          <a:prstGeom prst="ellipse">
            <a:avLst/>
          </a:prstGeom>
          <a:solidFill>
            <a:schemeClr val="bg1"/>
          </a:solidFill>
          <a:ln w="101600">
            <a:solidFill>
              <a:schemeClr val="tx2">
                <a:alpha val="50000"/>
              </a:schemeClr>
            </a:solid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25400"/>
          </a:bodyPr>
          <a:lstStyle>
            <a:lvl1pPr marL="0" indent="0" algn="ctr" defTabSz="914400" rtl="0" eaLnBrk="1" latinLnBrk="0" hangingPunct="1">
              <a:buNone/>
              <a:defRPr sz="1800" kern="1200">
                <a:solidFill>
                  <a:schemeClr val="tx1"/>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showMasterSp="0" preserve="1">
  <p:cSld name="3 Pictures with Caption">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2133600" cy="3048000"/>
          </a:xfrm>
          <a:noFill/>
          <a:ln>
            <a:noFill/>
          </a:ln>
          <a:scene3d>
            <a:camera prst="orthographicFront"/>
            <a:lightRig rig="threePt" dir="t"/>
          </a:scene3d>
          <a:sp3d>
            <a:bevelT w="12700" h="12700"/>
          </a:sp3d>
        </p:spPr>
        <p:txBody>
          <a:bodyPr anchor="b">
            <a:noAutofit/>
          </a:bodyPr>
          <a:lstStyle>
            <a:lvl1pPr algn="l">
              <a:defRPr sz="4000" kern="1200" spc="200" baseline="0">
                <a:solidFill>
                  <a:schemeClr val="tx1"/>
                </a:solidFill>
                <a:effectLst/>
                <a:latin typeface="+mj-lt"/>
                <a:ea typeface="+mj-ea"/>
                <a:cs typeface="+mj-cs"/>
              </a:defRPr>
            </a:lvl1pPr>
          </a:lstStyle>
          <a:p>
            <a:r>
              <a:rPr lang="en-US" smtClean="0"/>
              <a:t>Click to edit Master title style</a:t>
            </a:r>
            <a:endParaRPr/>
          </a:p>
        </p:txBody>
      </p:sp>
      <p:sp>
        <p:nvSpPr>
          <p:cNvPr id="4" name="Text Placeholder 3"/>
          <p:cNvSpPr>
            <a:spLocks noGrp="1"/>
          </p:cNvSpPr>
          <p:nvPr>
            <p:ph type="body" sz="half" idx="2"/>
          </p:nvPr>
        </p:nvSpPr>
        <p:spPr>
          <a:xfrm>
            <a:off x="457200" y="4648200"/>
            <a:ext cx="3200400" cy="1524000"/>
          </a:xfrm>
        </p:spPr>
        <p:txBody>
          <a:bodyPr lIns="0" rIns="0">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C9B81F-C347-4BEF-BFDF-29C42F48304A}" type="datetimeFigureOut">
              <a:rPr lang="en-US" smtClean="0"/>
              <a:pPr/>
              <a:t>5/22/2012</a:t>
            </a:fld>
            <a:endParaRPr lang="en-US" dirty="0">
              <a:solidFill>
                <a:schemeClr val="tx2">
                  <a:shade val="90000"/>
                </a:schemeClr>
              </a:solidFill>
            </a:endParaRPr>
          </a:p>
        </p:txBody>
      </p:sp>
      <p:sp>
        <p:nvSpPr>
          <p:cNvPr id="6" name="Footer Placeholder 5"/>
          <p:cNvSpPr>
            <a:spLocks noGrp="1"/>
          </p:cNvSpPr>
          <p:nvPr>
            <p:ph type="ftr" sz="quarter" idx="11"/>
          </p:nvPr>
        </p:nvSpPr>
        <p:spPr/>
        <p:txBody>
          <a:bodyPr/>
          <a:lstStyle/>
          <a:p>
            <a:pPr algn="l" eaLnBrk="1" latinLnBrk="0" hangingPunct="1"/>
            <a:endParaRPr kumimoji="0" lang="en-US" dirty="0">
              <a:solidFill>
                <a:schemeClr val="tx2">
                  <a:shade val="90000"/>
                </a:schemeClr>
              </a:solidFill>
            </a:endParaRPr>
          </a:p>
        </p:txBody>
      </p:sp>
      <p:sp>
        <p:nvSpPr>
          <p:cNvPr id="7" name="Slide Number Placeholder 6"/>
          <p:cNvSpPr>
            <a:spLocks noGrp="1"/>
          </p:cNvSpPr>
          <p:nvPr>
            <p:ph type="sldNum" sz="quarter" idx="12"/>
          </p:nvPr>
        </p:nvSpPr>
        <p:spPr/>
        <p:txBody>
          <a:bodyPr/>
          <a:lstStyle/>
          <a:p>
            <a:fld id="{042AED99-7FB4-404E-8A97-64753DCE42EC}" type="slidenum">
              <a:rPr kumimoji="0" lang="en-US" smtClean="0"/>
              <a:pPr/>
              <a:t>‹#›</a:t>
            </a:fld>
            <a:endParaRPr kumimoji="0" lang="en-US" dirty="0">
              <a:solidFill>
                <a:schemeClr val="tx2">
                  <a:shade val="90000"/>
                </a:schemeClr>
              </a:solidFill>
            </a:endParaRPr>
          </a:p>
        </p:txBody>
      </p:sp>
      <p:grpSp>
        <p:nvGrpSpPr>
          <p:cNvPr id="3" name="Group 21"/>
          <p:cNvGrpSpPr/>
          <p:nvPr/>
        </p:nvGrpSpPr>
        <p:grpSpPr>
          <a:xfrm>
            <a:off x="3775364" y="2133600"/>
            <a:ext cx="5368636" cy="4724400"/>
            <a:chOff x="0" y="0"/>
            <a:chExt cx="2222500" cy="1955800"/>
          </a:xfrm>
        </p:grpSpPr>
        <p:sp>
          <p:nvSpPr>
            <p:cNvPr id="8" name="Oval 7"/>
            <p:cNvSpPr/>
            <p:nvPr/>
          </p:nvSpPr>
          <p:spPr>
            <a:xfrm>
              <a:off x="685800" y="152400"/>
              <a:ext cx="914400" cy="9144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9" name="Oval 8"/>
            <p:cNvSpPr/>
            <p:nvPr/>
          </p:nvSpPr>
          <p:spPr>
            <a:xfrm>
              <a:off x="381000" y="1206500"/>
              <a:ext cx="457200" cy="4572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Oval 9"/>
            <p:cNvSpPr/>
            <p:nvPr/>
          </p:nvSpPr>
          <p:spPr>
            <a:xfrm>
              <a:off x="685800" y="914400"/>
              <a:ext cx="355600" cy="3556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1" name="Oval 10"/>
            <p:cNvSpPr/>
            <p:nvPr/>
          </p:nvSpPr>
          <p:spPr>
            <a:xfrm>
              <a:off x="647700" y="1143000"/>
              <a:ext cx="431800" cy="4318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2" name="Oval 11"/>
            <p:cNvSpPr/>
            <p:nvPr/>
          </p:nvSpPr>
          <p:spPr>
            <a:xfrm>
              <a:off x="457200" y="0"/>
              <a:ext cx="762000" cy="7620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Oval 12"/>
            <p:cNvSpPr/>
            <p:nvPr/>
          </p:nvSpPr>
          <p:spPr>
            <a:xfrm>
              <a:off x="1714500" y="0"/>
              <a:ext cx="355600" cy="3556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4" name="Oval 13"/>
            <p:cNvSpPr/>
            <p:nvPr/>
          </p:nvSpPr>
          <p:spPr>
            <a:xfrm>
              <a:off x="1676400" y="228600"/>
              <a:ext cx="431800" cy="4318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5" name="Oval 14"/>
            <p:cNvSpPr/>
            <p:nvPr/>
          </p:nvSpPr>
          <p:spPr>
            <a:xfrm>
              <a:off x="2019300" y="304800"/>
              <a:ext cx="203200" cy="2032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6" name="Oval 15"/>
            <p:cNvSpPr/>
            <p:nvPr/>
          </p:nvSpPr>
          <p:spPr>
            <a:xfrm>
              <a:off x="1028700" y="1524000"/>
              <a:ext cx="203200" cy="2032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7" name="Oval 16"/>
            <p:cNvSpPr/>
            <p:nvPr/>
          </p:nvSpPr>
          <p:spPr>
            <a:xfrm>
              <a:off x="88900" y="1066800"/>
              <a:ext cx="127000" cy="1270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8" name="Oval 17"/>
            <p:cNvSpPr/>
            <p:nvPr/>
          </p:nvSpPr>
          <p:spPr>
            <a:xfrm>
              <a:off x="914400" y="1752600"/>
              <a:ext cx="203200" cy="2032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9" name="Oval 18"/>
            <p:cNvSpPr/>
            <p:nvPr/>
          </p:nvSpPr>
          <p:spPr>
            <a:xfrm>
              <a:off x="0" y="1244600"/>
              <a:ext cx="127000" cy="1270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0" name="Oval 19"/>
            <p:cNvSpPr/>
            <p:nvPr/>
          </p:nvSpPr>
          <p:spPr>
            <a:xfrm>
              <a:off x="152400" y="1092200"/>
              <a:ext cx="127000" cy="1270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1" name="Oval 20"/>
            <p:cNvSpPr/>
            <p:nvPr/>
          </p:nvSpPr>
          <p:spPr>
            <a:xfrm>
              <a:off x="304800" y="1066800"/>
              <a:ext cx="127000" cy="1270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2" name="Picture Placeholder 2"/>
          <p:cNvSpPr>
            <a:spLocks noGrp="1"/>
          </p:cNvSpPr>
          <p:nvPr>
            <p:ph type="pic" idx="1"/>
          </p:nvPr>
        </p:nvSpPr>
        <p:spPr>
          <a:xfrm>
            <a:off x="5715000" y="76200"/>
            <a:ext cx="2514600" cy="2514600"/>
          </a:xfrm>
          <a:prstGeom prst="ellipse">
            <a:avLst/>
          </a:prstGeom>
          <a:solidFill>
            <a:schemeClr val="bg1"/>
          </a:solidFill>
          <a:ln w="101600">
            <a:solidFill>
              <a:schemeClr val="tx2">
                <a:alpha val="50000"/>
              </a:schemeClr>
            </a:solid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25400"/>
          </a:bodyPr>
          <a:lstStyle>
            <a:lvl1pPr marL="0" indent="0" algn="ctr" defTabSz="914400" rtl="0" eaLnBrk="1" latinLnBrk="0" hangingPunct="1">
              <a:buNone/>
              <a:defRPr sz="1800" kern="1200">
                <a:solidFill>
                  <a:schemeClr val="tx1"/>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23" name="Picture Placeholder 2"/>
          <p:cNvSpPr>
            <a:spLocks noGrp="1"/>
          </p:cNvSpPr>
          <p:nvPr>
            <p:ph type="pic" idx="13"/>
          </p:nvPr>
        </p:nvSpPr>
        <p:spPr>
          <a:xfrm>
            <a:off x="3810000" y="2362200"/>
            <a:ext cx="2514600" cy="2514600"/>
          </a:xfrm>
          <a:prstGeom prst="ellipse">
            <a:avLst/>
          </a:prstGeom>
          <a:solidFill>
            <a:schemeClr val="bg1"/>
          </a:solidFill>
          <a:ln w="101600">
            <a:solidFill>
              <a:schemeClr val="tx2">
                <a:alpha val="50000"/>
              </a:schemeClr>
            </a:solid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25400"/>
          </a:bodyPr>
          <a:lstStyle>
            <a:lvl1pPr marL="0" indent="0" algn="ctr" defTabSz="914400" rtl="0" eaLnBrk="1" latinLnBrk="0" hangingPunct="1">
              <a:buNone/>
              <a:defRPr sz="1800" kern="1200">
                <a:solidFill>
                  <a:schemeClr val="tx1"/>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24" name="Picture Placeholder 2"/>
          <p:cNvSpPr>
            <a:spLocks noGrp="1"/>
          </p:cNvSpPr>
          <p:nvPr>
            <p:ph type="pic" idx="14"/>
          </p:nvPr>
        </p:nvSpPr>
        <p:spPr>
          <a:xfrm>
            <a:off x="2667000" y="381000"/>
            <a:ext cx="2514600" cy="2514600"/>
          </a:xfrm>
          <a:prstGeom prst="ellipse">
            <a:avLst/>
          </a:prstGeom>
          <a:solidFill>
            <a:schemeClr val="bg1"/>
          </a:solidFill>
          <a:ln w="101600">
            <a:solidFill>
              <a:schemeClr val="tx2">
                <a:alpha val="50000"/>
              </a:schemeClr>
            </a:solid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25400"/>
          </a:bodyPr>
          <a:lstStyle>
            <a:lvl1pPr marL="0" indent="0" algn="ctr" defTabSz="914400" rtl="0" eaLnBrk="1" latinLnBrk="0" hangingPunct="1">
              <a:buNone/>
              <a:defRPr sz="1800" kern="1200">
                <a:solidFill>
                  <a:schemeClr val="tx1"/>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7C9B81F-C347-4BEF-BFDF-29C42F48304A}" type="datetimeFigureOut">
              <a:rPr lang="en-US" smtClean="0"/>
              <a:pPr/>
              <a:t>5/22/2012</a:t>
            </a:fld>
            <a:endParaRPr lang="en-US" dirty="0"/>
          </a:p>
        </p:txBody>
      </p:sp>
      <p:sp>
        <p:nvSpPr>
          <p:cNvPr id="6" name="Footer Placeholder 5"/>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p:txBody>
          <a:bodyPr/>
          <a:lstStyle/>
          <a:p>
            <a:fld id="{042AED99-7FB4-404E-8A97-64753DCE42EC}" type="slidenum">
              <a:rPr kumimoji="0" lang="en-US" smtClean="0"/>
              <a:pPr/>
              <a:t>‹#›</a:t>
            </a:fld>
            <a:endParaRPr kumimoji="0" lang="en-US" dirty="0"/>
          </a:p>
        </p:txBody>
      </p:sp>
    </p:spTree>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47C9B81F-C347-4BEF-BFDF-29C42F48304A}" type="datetimeFigureOut">
              <a:rPr lang="en-US" smtClean="0"/>
              <a:pPr/>
              <a:t>5/22/2012</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fld id="{042AED99-7FB4-404E-8A97-64753DCE42EC}" type="slidenum">
              <a:rPr kumimoji="0" lang="en-US" smtClean="0"/>
              <a:pPr/>
              <a:t>‹#›</a:t>
            </a:fld>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6096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47C9B81F-C347-4BEF-BFDF-29C42F48304A}" type="datetimeFigureOut">
              <a:rPr lang="en-US" smtClean="0"/>
              <a:pPr/>
              <a:t>5/22/2012</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fld id="{042AED99-7FB4-404E-8A97-64753DCE42EC}" type="slidenum">
              <a:rPr kumimoji="0" lang="en-US" smtClean="0"/>
              <a:pPr/>
              <a:t>‹#›</a:t>
            </a:fld>
            <a:endParaRPr kumimoji="0" lang="en-US" dirty="0"/>
          </a:p>
        </p:txBody>
      </p:sp>
    </p:spTree>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7C9B81F-C347-4BEF-BFDF-29C42F48304A}" type="datetimeFigureOut">
              <a:rPr lang="en-US" smtClean="0"/>
              <a:pPr/>
              <a:t>5/22/2012</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fld id="{042AED99-7FB4-404E-8A97-64753DCE42EC}" type="slidenum">
              <a:rPr kumimoji="0" lang="en-US" smtClean="0"/>
              <a:pPr/>
              <a:t>‹#›</a:t>
            </a:fld>
            <a:endParaRPr kumimoji="0" lang="en-US" dirty="0"/>
          </a:p>
        </p:txBody>
      </p:sp>
    </p:spTree>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C9B81F-C347-4BEF-BFDF-29C42F48304A}" type="datetimeFigureOut">
              <a:rPr lang="en-US" smtClean="0"/>
              <a:pPr/>
              <a:t>5/22/2012</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fld id="{042AED99-7FB4-404E-8A97-64753DCE42EC}" type="slidenum">
              <a:rPr kumimoji="0" lang="en-US" smtClean="0"/>
              <a:pPr/>
              <a:t>‹#›</a:t>
            </a:fld>
            <a:endParaRPr kumimoji="0" lang="en-US" dirty="0"/>
          </a:p>
        </p:txBody>
      </p:sp>
    </p:spTree>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C9B81F-C347-4BEF-BFDF-29C42F48304A}" type="datetimeFigureOut">
              <a:rPr lang="en-US" smtClean="0"/>
              <a:pPr/>
              <a:t>5/22/2012</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fld id="{042AED99-7FB4-404E-8A97-64753DCE42EC}" type="slidenum">
              <a:rPr kumimoji="0" lang="en-US" smtClean="0"/>
              <a:pPr/>
              <a:t>‹#›</a:t>
            </a:fld>
            <a:endParaRPr kumimoji="0" lang="en-US" dirty="0"/>
          </a:p>
        </p:txBody>
      </p:sp>
    </p:spTree>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7C9B81F-C347-4BEF-BFDF-29C42F48304A}" type="datetimeFigureOut">
              <a:rPr lang="en-US" smtClean="0"/>
              <a:pPr/>
              <a:t>5/22/2012</a:t>
            </a:fld>
            <a:endParaRPr lang="en-US" dirty="0"/>
          </a:p>
        </p:txBody>
      </p:sp>
      <p:sp>
        <p:nvSpPr>
          <p:cNvPr id="6" name="Footer Placeholder 5"/>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p:txBody>
          <a:bodyPr/>
          <a:lstStyle/>
          <a:p>
            <a:fld id="{042AED99-7FB4-404E-8A97-64753DCE42EC}" type="slidenum">
              <a:rPr kumimoji="0" lang="en-US" smtClean="0"/>
              <a:pPr/>
              <a:t>‹#›</a:t>
            </a:fld>
            <a:endParaRPr kumimoji="0" lang="en-US" dirty="0"/>
          </a:p>
        </p:txBody>
      </p:sp>
    </p:spTree>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7C9B81F-C347-4BEF-BFDF-29C42F48304A}" type="datetimeFigureOut">
              <a:rPr lang="en-US" smtClean="0"/>
              <a:pPr/>
              <a:t>5/22/2012</a:t>
            </a:fld>
            <a:endParaRPr lang="en-US" dirty="0"/>
          </a:p>
        </p:txBody>
      </p:sp>
      <p:sp>
        <p:nvSpPr>
          <p:cNvPr id="8" name="Footer Placeholder 7"/>
          <p:cNvSpPr>
            <a:spLocks noGrp="1"/>
          </p:cNvSpPr>
          <p:nvPr>
            <p:ph type="ftr" sz="quarter" idx="11"/>
          </p:nvPr>
        </p:nvSpPr>
        <p:spPr/>
        <p:txBody>
          <a:bodyPr/>
          <a:lstStyle/>
          <a:p>
            <a:endParaRPr kumimoji="0" lang="en-US" dirty="0"/>
          </a:p>
        </p:txBody>
      </p:sp>
      <p:sp>
        <p:nvSpPr>
          <p:cNvPr id="9" name="Slide Number Placeholder 8"/>
          <p:cNvSpPr>
            <a:spLocks noGrp="1"/>
          </p:cNvSpPr>
          <p:nvPr>
            <p:ph type="sldNum" sz="quarter" idx="12"/>
          </p:nvPr>
        </p:nvSpPr>
        <p:spPr/>
        <p:txBody>
          <a:bodyPr/>
          <a:lstStyle/>
          <a:p>
            <a:fld id="{042AED99-7FB4-404E-8A97-64753DCE42EC}" type="slidenum">
              <a:rPr kumimoji="0" lang="en-US" smtClean="0"/>
              <a:pPr/>
              <a:t>‹#›</a:t>
            </a:fld>
            <a:endParaRPr kumimoji="0" lang="en-US" dirty="0"/>
          </a:p>
        </p:txBody>
      </p:sp>
    </p:spTree>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7C9B81F-C347-4BEF-BFDF-29C42F48304A}" type="datetimeFigureOut">
              <a:rPr lang="en-US" smtClean="0"/>
              <a:pPr/>
              <a:t>5/22/2012</a:t>
            </a:fld>
            <a:endParaRPr lang="en-US" dirty="0"/>
          </a:p>
        </p:txBody>
      </p:sp>
      <p:sp>
        <p:nvSpPr>
          <p:cNvPr id="4" name="Footer Placeholder 3"/>
          <p:cNvSpPr>
            <a:spLocks noGrp="1"/>
          </p:cNvSpPr>
          <p:nvPr>
            <p:ph type="ftr" sz="quarter" idx="11"/>
          </p:nvPr>
        </p:nvSpPr>
        <p:spPr/>
        <p:txBody>
          <a:bodyPr/>
          <a:lstStyle/>
          <a:p>
            <a:endParaRPr kumimoji="0" lang="en-US" dirty="0"/>
          </a:p>
        </p:txBody>
      </p:sp>
      <p:sp>
        <p:nvSpPr>
          <p:cNvPr id="5" name="Slide Number Placeholder 4"/>
          <p:cNvSpPr>
            <a:spLocks noGrp="1"/>
          </p:cNvSpPr>
          <p:nvPr>
            <p:ph type="sldNum" sz="quarter" idx="12"/>
          </p:nvPr>
        </p:nvSpPr>
        <p:spPr/>
        <p:txBody>
          <a:bodyPr/>
          <a:lstStyle/>
          <a:p>
            <a:fld id="{042AED99-7FB4-404E-8A97-64753DCE42EC}" type="slidenum">
              <a:rPr kumimoji="0" lang="en-US" smtClean="0"/>
              <a:pPr/>
              <a:t>‹#›</a:t>
            </a:fld>
            <a:endParaRPr kumimoji="0" lang="en-US" dirty="0"/>
          </a:p>
        </p:txBody>
      </p:sp>
    </p:spTree>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C9B81F-C347-4BEF-BFDF-29C42F48304A}" type="datetimeFigureOut">
              <a:rPr lang="en-US" smtClean="0"/>
              <a:pPr/>
              <a:t>5/22/2012</a:t>
            </a:fld>
            <a:endParaRPr lang="en-US" dirty="0"/>
          </a:p>
        </p:txBody>
      </p:sp>
      <p:sp>
        <p:nvSpPr>
          <p:cNvPr id="3" name="Footer Placeholder 2"/>
          <p:cNvSpPr>
            <a:spLocks noGrp="1"/>
          </p:cNvSpPr>
          <p:nvPr>
            <p:ph type="ftr" sz="quarter" idx="11"/>
          </p:nvPr>
        </p:nvSpPr>
        <p:spPr/>
        <p:txBody>
          <a:bodyPr/>
          <a:lstStyle/>
          <a:p>
            <a:endParaRPr kumimoji="0" lang="en-US" dirty="0"/>
          </a:p>
        </p:txBody>
      </p:sp>
      <p:sp>
        <p:nvSpPr>
          <p:cNvPr id="4" name="Slide Number Placeholder 3"/>
          <p:cNvSpPr>
            <a:spLocks noGrp="1"/>
          </p:cNvSpPr>
          <p:nvPr>
            <p:ph type="sldNum" sz="quarter" idx="12"/>
          </p:nvPr>
        </p:nvSpPr>
        <p:spPr/>
        <p:txBody>
          <a:bodyPr/>
          <a:lstStyle/>
          <a:p>
            <a:fld id="{042AED99-7FB4-404E-8A97-64753DCE42EC}" type="slidenum">
              <a:rPr kumimoji="0" lang="en-US" smtClean="0"/>
              <a:pPr/>
              <a:t>‹#›</a:t>
            </a:fld>
            <a:endParaRPr kumimoji="0" lang="en-US" dirty="0"/>
          </a:p>
        </p:txBody>
      </p:sp>
    </p:spTree>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C9B81F-C347-4BEF-BFDF-29C42F48304A}" type="datetimeFigureOut">
              <a:rPr lang="en-US" smtClean="0"/>
              <a:pPr/>
              <a:t>5/22/2012</a:t>
            </a:fld>
            <a:endParaRPr lang="en-US" dirty="0"/>
          </a:p>
        </p:txBody>
      </p:sp>
      <p:sp>
        <p:nvSpPr>
          <p:cNvPr id="6" name="Footer Placeholder 5"/>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p:txBody>
          <a:bodyPr/>
          <a:lstStyle/>
          <a:p>
            <a:fld id="{042AED99-7FB4-404E-8A97-64753DCE42EC}" type="slidenum">
              <a:rPr kumimoji="0" lang="en-US" smtClean="0"/>
              <a:pPr/>
              <a:t>‹#›</a:t>
            </a:fld>
            <a:endParaRPr kumimoji="0"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7C9B81F-C347-4BEF-BFDF-29C42F48304A}" type="datetimeFigureOut">
              <a:rPr lang="en-US" smtClean="0"/>
              <a:pPr/>
              <a:t>5/22/2012</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fld id="{042AED99-7FB4-404E-8A97-64753DCE42EC}" type="slidenum">
              <a:rPr kumimoji="0" lang="en-US" smtClean="0"/>
              <a:pPr/>
              <a:t>‹#›</a:t>
            </a:fld>
            <a:endParaRPr kumimoji="0"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dirty="0"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7C9B81F-C347-4BEF-BFDF-29C42F48304A}" type="datetimeFigureOut">
              <a:rPr lang="en-US" smtClean="0"/>
              <a:pPr/>
              <a:t>5/22/2012</a:t>
            </a:fld>
            <a:endParaRPr lang="en-US" dirty="0"/>
          </a:p>
        </p:txBody>
      </p:sp>
      <p:sp>
        <p:nvSpPr>
          <p:cNvPr id="6" name="Footer Placeholder 5"/>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p:txBody>
          <a:bodyPr/>
          <a:lstStyle/>
          <a:p>
            <a:fld id="{042AED99-7FB4-404E-8A97-64753DCE42EC}" type="slidenum">
              <a:rPr kumimoji="0" lang="en-US" smtClean="0"/>
              <a:pPr/>
              <a:t>‹#›</a:t>
            </a:fld>
            <a:endParaRPr kumimoji="0" lang="en-US" dirty="0"/>
          </a:p>
        </p:txBody>
      </p:sp>
    </p:spTree>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C9B81F-C347-4BEF-BFDF-29C42F48304A}" type="datetimeFigureOut">
              <a:rPr lang="en-US" smtClean="0"/>
              <a:pPr/>
              <a:t>5/22/2012</a:t>
            </a:fld>
            <a:endParaRPr lang="en-US" dirty="0"/>
          </a:p>
        </p:txBody>
      </p:sp>
      <p:sp>
        <p:nvSpPr>
          <p:cNvPr id="6" name="Footer Placeholder 5"/>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p:txBody>
          <a:bodyPr/>
          <a:lstStyle/>
          <a:p>
            <a:fld id="{042AED99-7FB4-404E-8A97-64753DCE42EC}" type="slidenum">
              <a:rPr kumimoji="0" lang="en-US" smtClean="0"/>
              <a:pPr/>
              <a:t>‹#›</a:t>
            </a:fld>
            <a:endParaRPr kumimoji="0" lang="en-US" dirty="0"/>
          </a:p>
        </p:txBody>
      </p:sp>
    </p:spTree>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C9B81F-C347-4BEF-BFDF-29C42F48304A}" type="datetimeFigureOut">
              <a:rPr lang="en-US" smtClean="0"/>
              <a:pPr/>
              <a:t>5/22/2012</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fld id="{042AED99-7FB4-404E-8A97-64753DCE42EC}" type="slidenum">
              <a:rPr kumimoji="0" lang="en-US" smtClean="0"/>
              <a:pPr/>
              <a:t>‹#›</a:t>
            </a:fld>
            <a:endParaRPr kumimoji="0" lang="en-US" dirty="0"/>
          </a:p>
        </p:txBody>
      </p:sp>
    </p:spTree>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C9B81F-C347-4BEF-BFDF-29C42F48304A}" type="datetimeFigureOut">
              <a:rPr lang="en-US" smtClean="0"/>
              <a:pPr/>
              <a:t>5/22/2012</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fld id="{042AED99-7FB4-404E-8A97-64753DCE42EC}" type="slidenum">
              <a:rPr kumimoji="0" lang="en-US" smtClean="0"/>
              <a:pPr/>
              <a:t>‹#›</a:t>
            </a:fld>
            <a:endParaRPr kumimoji="0" lang="en-US" dirty="0"/>
          </a:p>
        </p:txBody>
      </p:sp>
    </p:spTree>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88" name="Picture 87" descr="title - 2.png"/>
          <p:cNvPicPr>
            <a:picLocks noChangeAspect="1"/>
          </p:cNvPicPr>
          <p:nvPr/>
        </p:nvPicPr>
        <p:blipFill>
          <a:blip r:embed="rId2"/>
          <a:srcRect l="13043" t="17903" r="2805" b="2648"/>
          <a:stretch>
            <a:fillRect/>
          </a:stretch>
        </p:blipFill>
        <p:spPr>
          <a:xfrm>
            <a:off x="0" y="0"/>
            <a:ext cx="9144000" cy="6858000"/>
          </a:xfrm>
          <a:prstGeom prst="rect">
            <a:avLst/>
          </a:prstGeom>
        </p:spPr>
      </p:pic>
      <p:sp>
        <p:nvSpPr>
          <p:cNvPr id="2" name="Title 1"/>
          <p:cNvSpPr>
            <a:spLocks noGrp="1"/>
          </p:cNvSpPr>
          <p:nvPr>
            <p:ph type="ctrTitle"/>
          </p:nvPr>
        </p:nvSpPr>
        <p:spPr>
          <a:xfrm>
            <a:off x="469900" y="954741"/>
            <a:ext cx="7315200" cy="1676400"/>
          </a:xfrm>
        </p:spPr>
        <p:txBody>
          <a:bodyPr>
            <a:noAutofit/>
          </a:bodyPr>
          <a:lstStyle>
            <a:lvl1pPr algn="l">
              <a:defRPr sz="4800">
                <a:solidFill>
                  <a:schemeClr val="tx1">
                    <a:lumMod val="60000"/>
                    <a:lumOff val="40000"/>
                  </a:schemeClr>
                </a:solidFill>
              </a:defRPr>
            </a:lvl1pPr>
          </a:lstStyle>
          <a:p>
            <a:r>
              <a:rPr lang="en-US" smtClean="0"/>
              <a:t>Click to edit Master title style</a:t>
            </a:r>
            <a:endParaRPr/>
          </a:p>
        </p:txBody>
      </p:sp>
      <p:sp>
        <p:nvSpPr>
          <p:cNvPr id="3" name="Subtitle 2"/>
          <p:cNvSpPr>
            <a:spLocks noGrp="1"/>
          </p:cNvSpPr>
          <p:nvPr>
            <p:ph type="subTitle" idx="1"/>
          </p:nvPr>
        </p:nvSpPr>
        <p:spPr>
          <a:xfrm>
            <a:off x="622300" y="2895600"/>
            <a:ext cx="4559300" cy="2590800"/>
          </a:xfrm>
        </p:spPr>
        <p:txBody>
          <a:bodyPr>
            <a:normAutofit/>
          </a:bodyPr>
          <a:lstStyle>
            <a:lvl1pPr marL="0" indent="0" algn="l">
              <a:lnSpc>
                <a:spcPct val="125000"/>
              </a:lnSpc>
              <a:buNone/>
              <a:defRPr sz="1800">
                <a:gradFill>
                  <a:gsLst>
                    <a:gs pos="0">
                      <a:schemeClr val="tx1">
                        <a:lumMod val="60000"/>
                        <a:lumOff val="40000"/>
                      </a:schemeClr>
                    </a:gs>
                    <a:gs pos="100000">
                      <a:schemeClr val="tx1">
                        <a:lumMod val="40000"/>
                        <a:lumOff val="60000"/>
                      </a:schemeClr>
                    </a:gs>
                  </a:gsLst>
                  <a:lin ang="8100000" scaled="1"/>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fld id="{47C9B81F-C347-4BEF-BFDF-29C42F48304A}" type="datetimeFigureOut">
              <a:rPr lang="en-US" smtClean="0"/>
              <a:pPr/>
              <a:t>5/22/2012</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fld id="{042AED99-7FB4-404E-8A97-64753DCE42EC}" type="slidenum">
              <a:rPr kumimoji="0" lang="en-US" smtClean="0"/>
              <a:pPr/>
              <a:t>‹#›</a:t>
            </a:fld>
            <a:endParaRPr kumimoji="0" lang="en-US" dirty="0"/>
          </a:p>
        </p:txBody>
      </p:sp>
    </p:spTree>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577788"/>
          </a:xfrm>
        </p:spPr>
        <p:txBody>
          <a:bodyPr>
            <a:normAutofit/>
          </a:bodyPr>
          <a:lstStyle>
            <a:lvl1pPr algn="l">
              <a:defRPr sz="4400"/>
            </a:lvl1p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47C9B81F-C347-4BEF-BFDF-29C42F48304A}" type="datetimeFigureOut">
              <a:rPr lang="en-US" smtClean="0"/>
              <a:pPr/>
              <a:t>5/22/2012</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fld id="{042AED99-7FB4-404E-8A97-64753DCE42EC}" type="slidenum">
              <a:rPr kumimoji="0" lang="en-US" smtClean="0"/>
              <a:pPr/>
              <a:t>‹#›</a:t>
            </a:fld>
            <a:endParaRPr kumimoji="0" lang="en-US" dirty="0"/>
          </a:p>
        </p:txBody>
      </p:sp>
    </p:spTree>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pic>
        <p:nvPicPr>
          <p:cNvPr id="12" name="Picture 11" descr="summer1.png"/>
          <p:cNvPicPr>
            <a:picLocks noChangeAspect="1"/>
          </p:cNvPicPr>
          <p:nvPr/>
        </p:nvPicPr>
        <p:blipFill>
          <a:blip r:embed="rId2"/>
          <a:srcRect l="4545" r="4545"/>
          <a:stretch>
            <a:fillRect/>
          </a:stretch>
        </p:blipFill>
        <p:spPr>
          <a:xfrm>
            <a:off x="0" y="1618637"/>
            <a:ext cx="9144000" cy="3991109"/>
          </a:xfrm>
          <a:prstGeom prst="rect">
            <a:avLst/>
          </a:prstGeom>
        </p:spPr>
      </p:pic>
      <p:sp>
        <p:nvSpPr>
          <p:cNvPr id="2" name="Title 1"/>
          <p:cNvSpPr>
            <a:spLocks noGrp="1"/>
          </p:cNvSpPr>
          <p:nvPr>
            <p:ph type="title"/>
          </p:nvPr>
        </p:nvSpPr>
        <p:spPr>
          <a:xfrm>
            <a:off x="1385887" y="1295400"/>
            <a:ext cx="6399213" cy="1590675"/>
          </a:xfrm>
        </p:spPr>
        <p:txBody>
          <a:bodyPr vert="horz" lIns="91440" tIns="45720" rIns="91440" bIns="45720" rtlCol="0" anchor="b" anchorCtr="0">
            <a:noAutofit/>
          </a:bodyPr>
          <a:lstStyle>
            <a:lvl1pPr algn="l" defTabSz="914400" rtl="0" eaLnBrk="1" latinLnBrk="0" hangingPunct="1">
              <a:spcBef>
                <a:spcPct val="0"/>
              </a:spcBef>
              <a:buNone/>
              <a:defRPr sz="4800" kern="1200">
                <a:solidFill>
                  <a:schemeClr val="tx1">
                    <a:lumMod val="60000"/>
                    <a:lumOff val="40000"/>
                  </a:schemeClr>
                </a:solidFill>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1385887" y="3657600"/>
            <a:ext cx="6399213" cy="1500187"/>
          </a:xfrm>
        </p:spPr>
        <p:txBody>
          <a:bodyPr vert="horz" lIns="91440" tIns="45720" rIns="91440" bIns="45720" rtlCol="0">
            <a:normAutofit/>
          </a:bodyPr>
          <a:lstStyle>
            <a:lvl1pPr marL="0" indent="0" algn="l" defTabSz="914400" rtl="0" eaLnBrk="1" latinLnBrk="0" hangingPunct="1">
              <a:lnSpc>
                <a:spcPct val="125000"/>
              </a:lnSpc>
              <a:spcBef>
                <a:spcPts val="1800"/>
              </a:spcBef>
              <a:buFontTx/>
              <a:buNone/>
              <a:defRPr sz="1800" kern="1200">
                <a:gradFill>
                  <a:gsLst>
                    <a:gs pos="0">
                      <a:schemeClr val="tx1">
                        <a:lumMod val="60000"/>
                        <a:lumOff val="40000"/>
                      </a:schemeClr>
                    </a:gs>
                    <a:gs pos="100000">
                      <a:schemeClr val="tx1">
                        <a:lumMod val="40000"/>
                        <a:lumOff val="60000"/>
                      </a:schemeClr>
                    </a:gs>
                  </a:gsLst>
                  <a:lin ang="8100000" scaled="1"/>
                </a:gra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C9B81F-C347-4BEF-BFDF-29C42F48304A}" type="datetimeFigureOut">
              <a:rPr lang="en-US" smtClean="0"/>
              <a:pPr/>
              <a:t>5/22/2012</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fld id="{042AED99-7FB4-404E-8A97-64753DCE42EC}" type="slidenum">
              <a:rPr kumimoji="0" lang="en-US" smtClean="0"/>
              <a:pPr/>
              <a:t>‹#›</a:t>
            </a:fld>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371600" y="1976718"/>
            <a:ext cx="3017520" cy="4149445"/>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754880" y="1976718"/>
            <a:ext cx="3017520" cy="4151376"/>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47C9B81F-C347-4BEF-BFDF-29C42F48304A}" type="datetimeFigureOut">
              <a:rPr lang="en-US" smtClean="0"/>
              <a:pPr/>
              <a:t>5/22/2012</a:t>
            </a:fld>
            <a:endParaRPr lang="en-US" dirty="0"/>
          </a:p>
        </p:txBody>
      </p:sp>
      <p:sp>
        <p:nvSpPr>
          <p:cNvPr id="6" name="Footer Placeholder 5"/>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p:txBody>
          <a:bodyPr/>
          <a:lstStyle/>
          <a:p>
            <a:fld id="{042AED99-7FB4-404E-8A97-64753DCE42EC}" type="slidenum">
              <a:rPr kumimoji="0" lang="en-US" smtClean="0"/>
              <a:pPr/>
              <a:t>‹#›</a:t>
            </a:fld>
            <a:endParaRPr kumimoji="0" lang="en-US" dirty="0"/>
          </a:p>
        </p:txBody>
      </p:sp>
    </p:spTree>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375186" y="1828800"/>
            <a:ext cx="3017520" cy="715962"/>
          </a:xfrm>
        </p:spPr>
        <p:txBody>
          <a:bodyPr anchor="ctr" anchorCtr="0">
            <a:noAutofit/>
          </a:bodyPr>
          <a:lstStyle>
            <a:lvl1pPr marL="0" indent="0" algn="ctr">
              <a:buNone/>
              <a:defRPr sz="22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75186" y="2743200"/>
            <a:ext cx="3017520" cy="3382962"/>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752601" y="1828800"/>
            <a:ext cx="3017520" cy="715962"/>
          </a:xfrm>
        </p:spPr>
        <p:txBody>
          <a:bodyPr anchor="ctr" anchorCtr="0">
            <a:noAutofit/>
          </a:bodyPr>
          <a:lstStyle>
            <a:lvl1pPr marL="0" indent="0" algn="ctr">
              <a:buNone/>
              <a:defRPr sz="22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2601" y="2743200"/>
            <a:ext cx="3017520" cy="3382962"/>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47C9B81F-C347-4BEF-BFDF-29C42F48304A}" type="datetimeFigureOut">
              <a:rPr lang="en-US" smtClean="0"/>
              <a:pPr/>
              <a:t>5/22/2012</a:t>
            </a:fld>
            <a:endParaRPr lang="en-US" dirty="0"/>
          </a:p>
        </p:txBody>
      </p:sp>
      <p:sp>
        <p:nvSpPr>
          <p:cNvPr id="8" name="Footer Placeholder 7"/>
          <p:cNvSpPr>
            <a:spLocks noGrp="1"/>
          </p:cNvSpPr>
          <p:nvPr>
            <p:ph type="ftr" sz="quarter" idx="11"/>
          </p:nvPr>
        </p:nvSpPr>
        <p:spPr/>
        <p:txBody>
          <a:bodyPr/>
          <a:lstStyle/>
          <a:p>
            <a:endParaRPr kumimoji="0" lang="en-US" dirty="0"/>
          </a:p>
        </p:txBody>
      </p:sp>
      <p:sp>
        <p:nvSpPr>
          <p:cNvPr id="9" name="Slide Number Placeholder 8"/>
          <p:cNvSpPr>
            <a:spLocks noGrp="1"/>
          </p:cNvSpPr>
          <p:nvPr>
            <p:ph type="sldNum" sz="quarter" idx="12"/>
          </p:nvPr>
        </p:nvSpPr>
        <p:spPr/>
        <p:txBody>
          <a:bodyPr/>
          <a:lstStyle/>
          <a:p>
            <a:fld id="{042AED99-7FB4-404E-8A97-64753DCE42EC}" type="slidenum">
              <a:rPr kumimoji="0" lang="en-US" smtClean="0"/>
              <a:pPr/>
              <a:t>‹#›</a:t>
            </a:fld>
            <a:endParaRPr kumimoji="0" lang="en-US" dirty="0"/>
          </a:p>
        </p:txBody>
      </p:sp>
    </p:spTree>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47C9B81F-C347-4BEF-BFDF-29C42F48304A}" type="datetimeFigureOut">
              <a:rPr lang="en-US" smtClean="0"/>
              <a:pPr/>
              <a:t>5/22/2012</a:t>
            </a:fld>
            <a:endParaRPr lang="en-US" dirty="0"/>
          </a:p>
        </p:txBody>
      </p:sp>
      <p:sp>
        <p:nvSpPr>
          <p:cNvPr id="4" name="Footer Placeholder 3"/>
          <p:cNvSpPr>
            <a:spLocks noGrp="1"/>
          </p:cNvSpPr>
          <p:nvPr>
            <p:ph type="ftr" sz="quarter" idx="11"/>
          </p:nvPr>
        </p:nvSpPr>
        <p:spPr/>
        <p:txBody>
          <a:bodyPr/>
          <a:lstStyle/>
          <a:p>
            <a:endParaRPr kumimoji="0" lang="en-US" dirty="0"/>
          </a:p>
        </p:txBody>
      </p:sp>
      <p:sp>
        <p:nvSpPr>
          <p:cNvPr id="5" name="Slide Number Placeholder 4"/>
          <p:cNvSpPr>
            <a:spLocks noGrp="1"/>
          </p:cNvSpPr>
          <p:nvPr>
            <p:ph type="sldNum" sz="quarter" idx="12"/>
          </p:nvPr>
        </p:nvSpPr>
        <p:spPr/>
        <p:txBody>
          <a:bodyPr/>
          <a:lstStyle/>
          <a:p>
            <a:fld id="{042AED99-7FB4-404E-8A97-64753DCE42EC}" type="slidenum">
              <a:rPr kumimoji="0" lang="en-US" smtClean="0"/>
              <a:pPr/>
              <a:t>‹#›</a:t>
            </a:fld>
            <a:endParaRPr kumimoji="0" lang="en-US" dirty="0"/>
          </a:p>
        </p:txBody>
      </p:sp>
    </p:spTree>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5" name="Picture 4" descr="title - 2.png"/>
          <p:cNvPicPr>
            <a:picLocks noChangeAspect="1"/>
          </p:cNvPicPr>
          <p:nvPr/>
        </p:nvPicPr>
        <p:blipFill>
          <a:blip r:embed="rId2"/>
          <a:srcRect l="13043" t="17903" r="10455" b="9871"/>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fld id="{47C9B81F-C347-4BEF-BFDF-29C42F48304A}" type="datetimeFigureOut">
              <a:rPr lang="en-US" smtClean="0"/>
              <a:pPr/>
              <a:t>5/22/2012</a:t>
            </a:fld>
            <a:endParaRPr lang="en-US" dirty="0"/>
          </a:p>
        </p:txBody>
      </p:sp>
      <p:sp>
        <p:nvSpPr>
          <p:cNvPr id="3" name="Footer Placeholder 2"/>
          <p:cNvSpPr>
            <a:spLocks noGrp="1"/>
          </p:cNvSpPr>
          <p:nvPr>
            <p:ph type="ftr" sz="quarter" idx="11"/>
          </p:nvPr>
        </p:nvSpPr>
        <p:spPr/>
        <p:txBody>
          <a:bodyPr/>
          <a:lstStyle/>
          <a:p>
            <a:endParaRPr kumimoji="0" lang="en-US" dirty="0"/>
          </a:p>
        </p:txBody>
      </p:sp>
      <p:sp>
        <p:nvSpPr>
          <p:cNvPr id="4" name="Slide Number Placeholder 3"/>
          <p:cNvSpPr>
            <a:spLocks noGrp="1"/>
          </p:cNvSpPr>
          <p:nvPr>
            <p:ph type="sldNum" sz="quarter" idx="12"/>
          </p:nvPr>
        </p:nvSpPr>
        <p:spPr/>
        <p:txBody>
          <a:bodyPr/>
          <a:lstStyle/>
          <a:p>
            <a:fld id="{042AED99-7FB4-404E-8A97-64753DCE42EC}" type="slidenum">
              <a:rPr kumimoji="0" lang="en-US" smtClean="0"/>
              <a:pPr/>
              <a:t>‹#›</a:t>
            </a:fld>
            <a:endParaRPr kumimoji="0"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7C9B81F-C347-4BEF-BFDF-29C42F48304A}" type="datetimeFigureOut">
              <a:rPr lang="en-US" smtClean="0"/>
              <a:pPr/>
              <a:t>5/22/2012</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fld id="{042AED99-7FB4-404E-8A97-64753DCE42EC}" type="slidenum">
              <a:rPr kumimoji="0" lang="en-US" smtClean="0"/>
              <a:pPr/>
              <a:t>‹#›</a:t>
            </a:fld>
            <a:endParaRPr kumimoji="0" lang="en-US" dirty="0"/>
          </a:p>
        </p:txBody>
      </p:sp>
    </p:spTree>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10" name="Picture 9" descr="flowers content.png"/>
          <p:cNvPicPr>
            <a:picLocks noChangeAspect="1"/>
          </p:cNvPicPr>
          <p:nvPr/>
        </p:nvPicPr>
        <p:blipFill>
          <a:blip r:embed="rId2"/>
          <a:srcRect l="4545" t="8217" r="4545" b="13112"/>
          <a:stretch>
            <a:fillRect/>
          </a:stretch>
        </p:blipFill>
        <p:spPr>
          <a:xfrm>
            <a:off x="0" y="0"/>
            <a:ext cx="9144000" cy="6858000"/>
          </a:xfrm>
          <a:prstGeom prst="rect">
            <a:avLst/>
          </a:prstGeom>
        </p:spPr>
      </p:pic>
      <p:sp>
        <p:nvSpPr>
          <p:cNvPr id="2" name="Title 1"/>
          <p:cNvSpPr>
            <a:spLocks noGrp="1"/>
          </p:cNvSpPr>
          <p:nvPr>
            <p:ph type="title"/>
          </p:nvPr>
        </p:nvSpPr>
        <p:spPr>
          <a:xfrm>
            <a:off x="457200" y="273050"/>
            <a:ext cx="3008313" cy="1860550"/>
          </a:xfrm>
        </p:spPr>
        <p:txBody>
          <a:bodyPr anchor="ctr" anchorCtr="0">
            <a:normAutofit/>
          </a:bodyPr>
          <a:lstStyle>
            <a:lvl1pPr algn="l">
              <a:defRPr sz="2800" b="0"/>
            </a:lvl1pPr>
          </a:lstStyle>
          <a:p>
            <a:r>
              <a:rPr lang="en-US" smtClean="0"/>
              <a:t>Click to edit Master title style</a:t>
            </a:r>
            <a:endParaRPr/>
          </a:p>
        </p:txBody>
      </p:sp>
      <p:sp>
        <p:nvSpPr>
          <p:cNvPr id="3" name="Content Placeholder 2"/>
          <p:cNvSpPr>
            <a:spLocks noGrp="1"/>
          </p:cNvSpPr>
          <p:nvPr>
            <p:ph idx="1"/>
          </p:nvPr>
        </p:nvSpPr>
        <p:spPr>
          <a:xfrm>
            <a:off x="3962400" y="914400"/>
            <a:ext cx="4114800" cy="5029200"/>
          </a:xfrm>
        </p:spPr>
        <p:txBody>
          <a:bodyPr>
            <a:normAutofit/>
          </a:bodyPr>
          <a:lstStyle>
            <a:lvl1pPr>
              <a:defRPr sz="2200"/>
            </a:lvl1pPr>
            <a:lvl2pPr>
              <a:defRPr sz="2000"/>
            </a:lvl2pPr>
            <a:lvl3pPr>
              <a:defRPr sz="1800"/>
            </a:lvl3pPr>
            <a:lvl4pPr>
              <a:defRPr sz="1800"/>
            </a:lvl4pPr>
            <a:lvl5pPr>
              <a:defRPr sz="1800"/>
            </a:lvl5pPr>
            <a:lvl6pPr>
              <a:defRPr sz="1800" baseline="0"/>
            </a:lvl6pPr>
            <a:lvl7pPr>
              <a:defRPr sz="1800" baseline="0"/>
            </a:lvl7pPr>
            <a:lvl8pPr>
              <a:defRPr sz="1800" baseline="0"/>
            </a:lvl8pPr>
            <a:lvl9pPr>
              <a:defRPr sz="18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921544" y="2286000"/>
            <a:ext cx="2079625" cy="3860799"/>
          </a:xfrm>
        </p:spPr>
        <p:txBody>
          <a:bodyPr/>
          <a:lstStyle>
            <a:lvl1pPr marL="0" indent="0">
              <a:lnSpc>
                <a:spcPct val="150000"/>
              </a:lnSpc>
              <a:buNone/>
              <a:defRPr sz="1400">
                <a:gradFill>
                  <a:gsLst>
                    <a:gs pos="0">
                      <a:schemeClr val="tx1">
                        <a:lumMod val="60000"/>
                        <a:lumOff val="40000"/>
                      </a:schemeClr>
                    </a:gs>
                    <a:gs pos="100000">
                      <a:schemeClr val="tx1">
                        <a:lumMod val="40000"/>
                        <a:lumOff val="60000"/>
                      </a:schemeClr>
                    </a:gs>
                  </a:gsLst>
                  <a:lin ang="8100000" scaled="1"/>
                </a:gra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C9B81F-C347-4BEF-BFDF-29C42F48304A}" type="datetimeFigureOut">
              <a:rPr lang="en-US" smtClean="0"/>
              <a:pPr/>
              <a:t>5/22/2012</a:t>
            </a:fld>
            <a:endParaRPr lang="en-US" dirty="0"/>
          </a:p>
        </p:txBody>
      </p:sp>
      <p:sp>
        <p:nvSpPr>
          <p:cNvPr id="6" name="Footer Placeholder 5"/>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p:txBody>
          <a:bodyPr/>
          <a:lstStyle/>
          <a:p>
            <a:fld id="{042AED99-7FB4-404E-8A97-64753DCE42EC}" type="slidenum">
              <a:rPr kumimoji="0" lang="en-US" smtClean="0"/>
              <a:pPr/>
              <a:t>‹#›</a:t>
            </a:fld>
            <a:endParaRPr kumimoji="0" lang="en-US" dirty="0"/>
          </a:p>
        </p:txBody>
      </p:sp>
    </p:spTree>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2" cy="1860550"/>
          </a:xfrm>
        </p:spPr>
        <p:txBody>
          <a:bodyPr vert="horz" lIns="91440" tIns="45720" rIns="91440" bIns="45720" rtlCol="0" anchor="ctr" anchorCtr="0">
            <a:normAutofit/>
          </a:bodyPr>
          <a:lstStyle>
            <a:lvl1pPr algn="l" defTabSz="914400" rtl="0" eaLnBrk="1" latinLnBrk="0" hangingPunct="1">
              <a:spcBef>
                <a:spcPct val="0"/>
              </a:spcBef>
              <a:buNone/>
              <a:defRPr sz="2800" b="0" kern="1200">
                <a:solidFill>
                  <a:schemeClr val="tx1">
                    <a:lumMod val="60000"/>
                    <a:lumOff val="40000"/>
                  </a:schemeClr>
                </a:solidFill>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3962400" y="914400"/>
            <a:ext cx="4114800" cy="5029200"/>
          </a:xfrm>
          <a:prstGeom prst="ellipse">
            <a:avLst/>
          </a:prstGeom>
          <a:ln w="63500">
            <a:gradFill>
              <a:gsLst>
                <a:gs pos="0">
                  <a:schemeClr val="accent1"/>
                </a:gs>
                <a:gs pos="50000">
                  <a:schemeClr val="accent1">
                    <a:lumMod val="60000"/>
                    <a:lumOff val="40000"/>
                  </a:schemeClr>
                </a:gs>
                <a:gs pos="100000">
                  <a:schemeClr val="accent1">
                    <a:lumMod val="20000"/>
                    <a:lumOff val="80000"/>
                  </a:schemeClr>
                </a:gs>
              </a:gsLst>
              <a:lin ang="5400000" scaled="0"/>
            </a:gradFill>
          </a:ln>
          <a:effectLst>
            <a:innerShdw blurRad="381000">
              <a:schemeClr val="bg1"/>
            </a:inn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921544" y="2286000"/>
            <a:ext cx="2079625" cy="3860798"/>
          </a:xfrm>
        </p:spPr>
        <p:txBody>
          <a:bodyPr/>
          <a:lstStyle>
            <a:lvl1pPr marL="0" indent="0">
              <a:lnSpc>
                <a:spcPct val="150000"/>
              </a:lnSpc>
              <a:buNone/>
              <a:defRPr sz="1400">
                <a:gradFill>
                  <a:gsLst>
                    <a:gs pos="0">
                      <a:schemeClr val="tx1">
                        <a:lumMod val="60000"/>
                        <a:lumOff val="40000"/>
                      </a:schemeClr>
                    </a:gs>
                    <a:gs pos="100000">
                      <a:schemeClr val="tx1">
                        <a:lumMod val="40000"/>
                        <a:lumOff val="60000"/>
                      </a:schemeClr>
                    </a:gs>
                  </a:gsLst>
                  <a:lin ang="8100000" scaled="1"/>
                </a:gra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C9B81F-C347-4BEF-BFDF-29C42F48304A}" type="datetimeFigureOut">
              <a:rPr lang="en-US" smtClean="0"/>
              <a:pPr/>
              <a:t>5/22/2012</a:t>
            </a:fld>
            <a:endParaRPr lang="en-US" dirty="0"/>
          </a:p>
        </p:txBody>
      </p:sp>
      <p:sp>
        <p:nvSpPr>
          <p:cNvPr id="6" name="Footer Placeholder 5"/>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p:txBody>
          <a:bodyPr/>
          <a:lstStyle/>
          <a:p>
            <a:fld id="{042AED99-7FB4-404E-8A97-64753DCE42EC}" type="slidenum">
              <a:rPr kumimoji="0" lang="en-US" smtClean="0"/>
              <a:pPr/>
              <a:t>‹#›</a:t>
            </a:fld>
            <a:endParaRPr kumimoji="0" lang="en-US" dirty="0"/>
          </a:p>
        </p:txBody>
      </p:sp>
    </p:spTree>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47C9B81F-C347-4BEF-BFDF-29C42F48304A}" type="datetimeFigureOut">
              <a:rPr lang="en-US" smtClean="0"/>
              <a:pPr/>
              <a:t>5/22/2012</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fld id="{042AED99-7FB4-404E-8A97-64753DCE42EC}" type="slidenum">
              <a:rPr kumimoji="0" lang="en-US" smtClean="0"/>
              <a:pPr/>
              <a:t>‹#›</a:t>
            </a:fld>
            <a:endParaRPr kumimoji="0" lang="en-US" dirty="0"/>
          </a:p>
        </p:txBody>
      </p:sp>
    </p:spTree>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10400" y="295835"/>
            <a:ext cx="1676400" cy="5830328"/>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469900" y="1653988"/>
            <a:ext cx="6007100" cy="44721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47C9B81F-C347-4BEF-BFDF-29C42F48304A}" type="datetimeFigureOut">
              <a:rPr lang="en-US" smtClean="0"/>
              <a:pPr/>
              <a:t>5/22/2012</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fld id="{042AED99-7FB4-404E-8A97-64753DCE42EC}" type="slidenum">
              <a:rPr kumimoji="0" lang="en-US" smtClean="0"/>
              <a:pPr/>
              <a:t>‹#›</a:t>
            </a:fld>
            <a:endParaRPr kumimoji="0"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7C9B81F-C347-4BEF-BFDF-29C42F48304A}" type="datetimeFigureOut">
              <a:rPr lang="en-US" smtClean="0"/>
              <a:pPr/>
              <a:t>5/22/2012</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fld id="{042AED99-7FB4-404E-8A97-64753DCE42EC}" type="slidenum">
              <a:rPr kumimoji="0" lang="en-US" smtClean="0"/>
              <a:pPr/>
              <a:t>‹#›</a:t>
            </a:fld>
            <a:endParaRPr kumimoji="0"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47C9B81F-C347-4BEF-BFDF-29C42F48304A}" type="datetimeFigureOut">
              <a:rPr lang="en-US" smtClean="0"/>
              <a:pPr/>
              <a:t>5/22/2012</a:t>
            </a:fld>
            <a:endParaRPr lang="en-US" dirty="0"/>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kumimoji="0" lang="en-US" dirty="0"/>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042AED99-7FB4-404E-8A97-64753DCE42EC}" type="slidenum">
              <a:rPr kumimoji="0" lang="en-US" smtClean="0"/>
              <a:pPr/>
              <a:t>‹#›</a:t>
            </a:fld>
            <a:endParaRPr kumimoji="0"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7C9B81F-C347-4BEF-BFDF-29C42F48304A}" type="datetimeFigureOut">
              <a:rPr lang="en-US" smtClean="0"/>
              <a:pPr/>
              <a:t>5/22/2012</a:t>
            </a:fld>
            <a:endParaRPr lang="en-US" dirty="0"/>
          </a:p>
        </p:txBody>
      </p:sp>
      <p:sp>
        <p:nvSpPr>
          <p:cNvPr id="5" name="Footer Placeholder 4"/>
          <p:cNvSpPr>
            <a:spLocks noGrp="1"/>
          </p:cNvSpPr>
          <p:nvPr>
            <p:ph type="ftr" sz="quarter" idx="11"/>
          </p:nvPr>
        </p:nvSpPr>
        <p:spPr/>
        <p:txBody>
          <a:bodyPr/>
          <a:lstStyle>
            <a:extLst/>
          </a:lstStyle>
          <a:p>
            <a:endParaRPr kumimoji="0" lang="en-US" dirty="0"/>
          </a:p>
        </p:txBody>
      </p:sp>
      <p:sp>
        <p:nvSpPr>
          <p:cNvPr id="6" name="Slide Number Placeholder 5"/>
          <p:cNvSpPr>
            <a:spLocks noGrp="1"/>
          </p:cNvSpPr>
          <p:nvPr>
            <p:ph type="sldNum" sz="quarter" idx="12"/>
          </p:nvPr>
        </p:nvSpPr>
        <p:spPr/>
        <p:txBody>
          <a:bodyPr/>
          <a:lstStyle>
            <a:extLst/>
          </a:lstStyle>
          <a:p>
            <a:fld id="{042AED99-7FB4-404E-8A97-64753DCE42EC}" type="slidenum">
              <a:rPr kumimoji="0" lang="en-US" smtClean="0"/>
              <a:pPr/>
              <a:t>‹#›</a:t>
            </a:fld>
            <a:endParaRPr kumimoji="0" lang="en-US" dirty="0"/>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47C9B81F-C347-4BEF-BFDF-29C42F48304A}" type="datetimeFigureOut">
              <a:rPr lang="en-US" smtClean="0"/>
              <a:pPr/>
              <a:t>5/22/2012</a:t>
            </a:fld>
            <a:endParaRPr lang="en-US" dirty="0"/>
          </a:p>
        </p:txBody>
      </p:sp>
      <p:sp>
        <p:nvSpPr>
          <p:cNvPr id="5" name="Footer Placeholder 4"/>
          <p:cNvSpPr>
            <a:spLocks noGrp="1"/>
          </p:cNvSpPr>
          <p:nvPr>
            <p:ph type="ftr" sz="quarter" idx="11"/>
          </p:nvPr>
        </p:nvSpPr>
        <p:spPr/>
        <p:txBody>
          <a:bodyPr/>
          <a:lstStyle>
            <a:extLst/>
          </a:lstStyle>
          <a:p>
            <a:endParaRPr kumimoji="0" lang="en-US" dirty="0"/>
          </a:p>
        </p:txBody>
      </p:sp>
      <p:sp>
        <p:nvSpPr>
          <p:cNvPr id="6" name="Slide Number Placeholder 5"/>
          <p:cNvSpPr>
            <a:spLocks noGrp="1"/>
          </p:cNvSpPr>
          <p:nvPr>
            <p:ph type="sldNum" sz="quarter" idx="12"/>
          </p:nvPr>
        </p:nvSpPr>
        <p:spPr/>
        <p:txBody>
          <a:bodyPr/>
          <a:lstStyle>
            <a:extLst/>
          </a:lstStyle>
          <a:p>
            <a:fld id="{042AED99-7FB4-404E-8A97-64753DCE42EC}" type="slidenum">
              <a:rPr kumimoji="0" lang="en-US" smtClean="0"/>
              <a:pPr/>
              <a:t>‹#›</a:t>
            </a:fld>
            <a:endParaRPr kumimoji="0" lang="en-US" dirty="0"/>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47C9B81F-C347-4BEF-BFDF-29C42F48304A}" type="datetimeFigureOut">
              <a:rPr lang="en-US" smtClean="0"/>
              <a:pPr/>
              <a:t>5/22/2012</a:t>
            </a:fld>
            <a:endParaRPr lang="en-US" dirty="0"/>
          </a:p>
        </p:txBody>
      </p:sp>
      <p:sp>
        <p:nvSpPr>
          <p:cNvPr id="6" name="Footer Placeholder 5"/>
          <p:cNvSpPr>
            <a:spLocks noGrp="1"/>
          </p:cNvSpPr>
          <p:nvPr>
            <p:ph type="ftr" sz="quarter" idx="11"/>
          </p:nvPr>
        </p:nvSpPr>
        <p:spPr/>
        <p:txBody>
          <a:bodyPr/>
          <a:lstStyle>
            <a:extLst/>
          </a:lstStyle>
          <a:p>
            <a:endParaRPr kumimoji="0" lang="en-US" dirty="0"/>
          </a:p>
        </p:txBody>
      </p:sp>
      <p:sp>
        <p:nvSpPr>
          <p:cNvPr id="7" name="Slide Number Placeholder 6"/>
          <p:cNvSpPr>
            <a:spLocks noGrp="1"/>
          </p:cNvSpPr>
          <p:nvPr>
            <p:ph type="sldNum" sz="quarter" idx="12"/>
          </p:nvPr>
        </p:nvSpPr>
        <p:spPr/>
        <p:txBody>
          <a:bodyPr/>
          <a:lstStyle>
            <a:extLst/>
          </a:lstStyle>
          <a:p>
            <a:fld id="{042AED99-7FB4-404E-8A97-64753DCE42EC}" type="slidenum">
              <a:rPr kumimoji="0" lang="en-US" smtClean="0"/>
              <a:pPr/>
              <a:t>‹#›</a:t>
            </a:fld>
            <a:endParaRPr kumimoji="0" lang="en-US" dirty="0"/>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47C9B81F-C347-4BEF-BFDF-29C42F48304A}" type="datetimeFigureOut">
              <a:rPr lang="en-US" smtClean="0"/>
              <a:pPr/>
              <a:t>5/22/2012</a:t>
            </a:fld>
            <a:endParaRPr lang="en-US" dirty="0"/>
          </a:p>
        </p:txBody>
      </p:sp>
      <p:sp>
        <p:nvSpPr>
          <p:cNvPr id="8" name="Footer Placeholder 7"/>
          <p:cNvSpPr>
            <a:spLocks noGrp="1"/>
          </p:cNvSpPr>
          <p:nvPr>
            <p:ph type="ftr" sz="quarter" idx="11"/>
          </p:nvPr>
        </p:nvSpPr>
        <p:spPr/>
        <p:txBody>
          <a:bodyPr/>
          <a:lstStyle>
            <a:extLst/>
          </a:lstStyle>
          <a:p>
            <a:endParaRPr kumimoji="0" lang="en-US" dirty="0"/>
          </a:p>
        </p:txBody>
      </p:sp>
      <p:sp>
        <p:nvSpPr>
          <p:cNvPr id="9" name="Slide Number Placeholder 8"/>
          <p:cNvSpPr>
            <a:spLocks noGrp="1"/>
          </p:cNvSpPr>
          <p:nvPr>
            <p:ph type="sldNum" sz="quarter" idx="12"/>
          </p:nvPr>
        </p:nvSpPr>
        <p:spPr/>
        <p:txBody>
          <a:bodyPr/>
          <a:lstStyle>
            <a:extLst/>
          </a:lstStyle>
          <a:p>
            <a:fld id="{042AED99-7FB4-404E-8A97-64753DCE42EC}" type="slidenum">
              <a:rPr kumimoji="0" lang="en-US" smtClean="0"/>
              <a:pPr/>
              <a:t>‹#›</a:t>
            </a:fld>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47C9B81F-C347-4BEF-BFDF-29C42F48304A}" type="datetimeFigureOut">
              <a:rPr lang="en-US" smtClean="0"/>
              <a:pPr/>
              <a:t>5/22/2012</a:t>
            </a:fld>
            <a:endParaRPr lang="en-US" dirty="0"/>
          </a:p>
        </p:txBody>
      </p:sp>
      <p:sp>
        <p:nvSpPr>
          <p:cNvPr id="4" name="Footer Placeholder 3"/>
          <p:cNvSpPr>
            <a:spLocks noGrp="1"/>
          </p:cNvSpPr>
          <p:nvPr>
            <p:ph type="ftr" sz="quarter" idx="11"/>
          </p:nvPr>
        </p:nvSpPr>
        <p:spPr/>
        <p:txBody>
          <a:bodyPr/>
          <a:lstStyle>
            <a:extLst/>
          </a:lstStyle>
          <a:p>
            <a:endParaRPr kumimoji="0" lang="en-US" dirty="0"/>
          </a:p>
        </p:txBody>
      </p:sp>
      <p:sp>
        <p:nvSpPr>
          <p:cNvPr id="5" name="Slide Number Placeholder 4"/>
          <p:cNvSpPr>
            <a:spLocks noGrp="1"/>
          </p:cNvSpPr>
          <p:nvPr>
            <p:ph type="sldNum" sz="quarter" idx="12"/>
          </p:nvPr>
        </p:nvSpPr>
        <p:spPr/>
        <p:txBody>
          <a:bodyPr/>
          <a:lstStyle>
            <a:extLst/>
          </a:lstStyle>
          <a:p>
            <a:fld id="{042AED99-7FB4-404E-8A97-64753DCE42EC}" type="slidenum">
              <a:rPr kumimoji="0" lang="en-US" smtClean="0"/>
              <a:pPr/>
              <a:t>‹#›</a:t>
            </a:fld>
            <a:endParaRPr kumimoji="0" lang="en-US" dirty="0"/>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47C9B81F-C347-4BEF-BFDF-29C42F48304A}" type="datetimeFigureOut">
              <a:rPr lang="en-US" smtClean="0"/>
              <a:pPr/>
              <a:t>5/22/2012</a:t>
            </a:fld>
            <a:endParaRPr lang="en-US" dirty="0"/>
          </a:p>
        </p:txBody>
      </p:sp>
      <p:sp>
        <p:nvSpPr>
          <p:cNvPr id="3" name="Footer Placeholder 2"/>
          <p:cNvSpPr>
            <a:spLocks noGrp="1"/>
          </p:cNvSpPr>
          <p:nvPr>
            <p:ph type="ftr" sz="quarter" idx="11"/>
          </p:nvPr>
        </p:nvSpPr>
        <p:spPr/>
        <p:txBody>
          <a:bodyPr/>
          <a:lstStyle>
            <a:extLst/>
          </a:lstStyle>
          <a:p>
            <a:endParaRPr kumimoji="0" lang="en-US" dirty="0"/>
          </a:p>
        </p:txBody>
      </p:sp>
      <p:sp>
        <p:nvSpPr>
          <p:cNvPr id="4" name="Slide Number Placeholder 3"/>
          <p:cNvSpPr>
            <a:spLocks noGrp="1"/>
          </p:cNvSpPr>
          <p:nvPr>
            <p:ph type="sldNum" sz="quarter" idx="12"/>
          </p:nvPr>
        </p:nvSpPr>
        <p:spPr/>
        <p:txBody>
          <a:bodyPr/>
          <a:lstStyle>
            <a:extLst/>
          </a:lstStyle>
          <a:p>
            <a:fld id="{042AED99-7FB4-404E-8A97-64753DCE42EC}" type="slidenum">
              <a:rPr kumimoji="0" lang="en-US" smtClean="0"/>
              <a:pPr/>
              <a:t>‹#›</a:t>
            </a:fld>
            <a:endParaRPr kumimoji="0"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47C9B81F-C347-4BEF-BFDF-29C42F48304A}" type="datetimeFigureOut">
              <a:rPr lang="en-US" smtClean="0"/>
              <a:pPr/>
              <a:t>5/22/2012</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fld id="{042AED99-7FB4-404E-8A97-64753DCE42EC}" type="slidenum">
              <a:rPr kumimoji="0" lang="en-US" smtClean="0"/>
              <a:pPr/>
              <a:t>‹#›</a:t>
            </a:fld>
            <a:endParaRPr kumimoji="0"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47C9B81F-C347-4BEF-BFDF-29C42F48304A}" type="datetimeFigureOut">
              <a:rPr lang="en-US" smtClean="0"/>
              <a:pPr/>
              <a:t>5/22/2012</a:t>
            </a:fld>
            <a:endParaRPr lang="en-US" dirty="0"/>
          </a:p>
        </p:txBody>
      </p:sp>
      <p:sp>
        <p:nvSpPr>
          <p:cNvPr id="6" name="Footer Placeholder 5"/>
          <p:cNvSpPr>
            <a:spLocks noGrp="1"/>
          </p:cNvSpPr>
          <p:nvPr>
            <p:ph type="ftr" sz="quarter" idx="11"/>
          </p:nvPr>
        </p:nvSpPr>
        <p:spPr/>
        <p:txBody>
          <a:bodyPr/>
          <a:lstStyle>
            <a:extLst/>
          </a:lstStyle>
          <a:p>
            <a:endParaRPr kumimoji="0" lang="en-US" dirty="0"/>
          </a:p>
        </p:txBody>
      </p:sp>
      <p:sp>
        <p:nvSpPr>
          <p:cNvPr id="7" name="Slide Number Placeholder 6"/>
          <p:cNvSpPr>
            <a:spLocks noGrp="1"/>
          </p:cNvSpPr>
          <p:nvPr>
            <p:ph type="sldNum" sz="quarter" idx="12"/>
          </p:nvPr>
        </p:nvSpPr>
        <p:spPr/>
        <p:txBody>
          <a:bodyPr/>
          <a:lstStyle>
            <a:extLst/>
          </a:lstStyle>
          <a:p>
            <a:fld id="{042AED99-7FB4-404E-8A97-64753DCE42EC}" type="slidenum">
              <a:rPr kumimoji="0" lang="en-US" smtClean="0"/>
              <a:pPr/>
              <a:t>‹#›</a:t>
            </a:fld>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47C9B81F-C347-4BEF-BFDF-29C42F48304A}" type="datetimeFigureOut">
              <a:rPr lang="en-US" smtClean="0"/>
              <a:pPr/>
              <a:t>5/22/2012</a:t>
            </a:fld>
            <a:endParaRPr lang="en-US" dirty="0"/>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kumimoji="0" lang="en-US" dirty="0"/>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042AED99-7FB4-404E-8A97-64753DCE42EC}" type="slidenum">
              <a:rPr kumimoji="0" lang="en-US" smtClean="0"/>
              <a:pPr/>
              <a:t>‹#›</a:t>
            </a:fld>
            <a:endParaRPr kumimoji="0" lang="en-US"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7C9B81F-C347-4BEF-BFDF-29C42F48304A}" type="datetimeFigureOut">
              <a:rPr lang="en-US" smtClean="0"/>
              <a:pPr/>
              <a:t>5/22/2012</a:t>
            </a:fld>
            <a:endParaRPr lang="en-US" dirty="0"/>
          </a:p>
        </p:txBody>
      </p:sp>
      <p:sp>
        <p:nvSpPr>
          <p:cNvPr id="5" name="Footer Placeholder 4"/>
          <p:cNvSpPr>
            <a:spLocks noGrp="1"/>
          </p:cNvSpPr>
          <p:nvPr>
            <p:ph type="ftr" sz="quarter" idx="11"/>
          </p:nvPr>
        </p:nvSpPr>
        <p:spPr/>
        <p:txBody>
          <a:bodyPr/>
          <a:lstStyle>
            <a:extLst/>
          </a:lstStyle>
          <a:p>
            <a:endParaRPr kumimoji="0" lang="en-US" dirty="0"/>
          </a:p>
        </p:txBody>
      </p:sp>
      <p:sp>
        <p:nvSpPr>
          <p:cNvPr id="6" name="Slide Number Placeholder 5"/>
          <p:cNvSpPr>
            <a:spLocks noGrp="1"/>
          </p:cNvSpPr>
          <p:nvPr>
            <p:ph type="sldNum" sz="quarter" idx="12"/>
          </p:nvPr>
        </p:nvSpPr>
        <p:spPr/>
        <p:txBody>
          <a:bodyPr/>
          <a:lstStyle>
            <a:extLst/>
          </a:lstStyle>
          <a:p>
            <a:fld id="{042AED99-7FB4-404E-8A97-64753DCE42EC}" type="slidenum">
              <a:rPr kumimoji="0" lang="en-US" smtClean="0"/>
              <a:pPr/>
              <a:t>‹#›</a:t>
            </a:fld>
            <a:endParaRPr kumimoji="0" lang="en-US"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7C9B81F-C347-4BEF-BFDF-29C42F48304A}" type="datetimeFigureOut">
              <a:rPr lang="en-US" smtClean="0"/>
              <a:pPr/>
              <a:t>5/22/2012</a:t>
            </a:fld>
            <a:endParaRPr lang="en-US" dirty="0"/>
          </a:p>
        </p:txBody>
      </p:sp>
      <p:sp>
        <p:nvSpPr>
          <p:cNvPr id="5" name="Footer Placeholder 4"/>
          <p:cNvSpPr>
            <a:spLocks noGrp="1"/>
          </p:cNvSpPr>
          <p:nvPr>
            <p:ph type="ftr" sz="quarter" idx="11"/>
          </p:nvPr>
        </p:nvSpPr>
        <p:spPr/>
        <p:txBody>
          <a:bodyPr/>
          <a:lstStyle>
            <a:extLst/>
          </a:lstStyle>
          <a:p>
            <a:endParaRPr kumimoji="0" lang="en-US" dirty="0"/>
          </a:p>
        </p:txBody>
      </p:sp>
      <p:sp>
        <p:nvSpPr>
          <p:cNvPr id="6" name="Slide Number Placeholder 5"/>
          <p:cNvSpPr>
            <a:spLocks noGrp="1"/>
          </p:cNvSpPr>
          <p:nvPr>
            <p:ph type="sldNum" sz="quarter" idx="12"/>
          </p:nvPr>
        </p:nvSpPr>
        <p:spPr/>
        <p:txBody>
          <a:bodyPr/>
          <a:lstStyle>
            <a:extLst/>
          </a:lstStyle>
          <a:p>
            <a:fld id="{042AED99-7FB4-404E-8A97-64753DCE42EC}" type="slidenum">
              <a:rPr kumimoji="0" lang="en-US" smtClean="0"/>
              <a:pPr/>
              <a:t>‹#›</a:t>
            </a:fld>
            <a:endParaRPr kumimoji="0" lang="en-US"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47C9B81F-C347-4BEF-BFDF-29C42F48304A}" type="datetimeFigureOut">
              <a:rPr lang="en-US" smtClean="0"/>
              <a:pPr/>
              <a:t>5/22/2012</a:t>
            </a:fld>
            <a:endParaRPr lang="en-US" dirty="0"/>
          </a:p>
        </p:txBody>
      </p:sp>
      <p:sp>
        <p:nvSpPr>
          <p:cNvPr id="17" name="Footer Placeholder 16"/>
          <p:cNvSpPr>
            <a:spLocks noGrp="1"/>
          </p:cNvSpPr>
          <p:nvPr>
            <p:ph type="ftr" sz="quarter" idx="11"/>
          </p:nvPr>
        </p:nvSpPr>
        <p:spPr/>
        <p:txBody>
          <a:bodyPr/>
          <a:lstStyle/>
          <a:p>
            <a:endParaRPr kumimoji="0" lang="en-US" dirty="0"/>
          </a:p>
        </p:txBody>
      </p:sp>
      <p:sp>
        <p:nvSpPr>
          <p:cNvPr id="29" name="Slide Number Placeholder 28"/>
          <p:cNvSpPr>
            <a:spLocks noGrp="1"/>
          </p:cNvSpPr>
          <p:nvPr>
            <p:ph type="sldNum" sz="quarter" idx="12"/>
          </p:nvPr>
        </p:nvSpPr>
        <p:spPr/>
        <p:txBody>
          <a:bodyPr/>
          <a:lstStyle/>
          <a:p>
            <a:fld id="{042AED99-7FB4-404E-8A97-64753DCE42EC}" type="slidenum">
              <a:rPr kumimoji="0" lang="en-US" smtClean="0"/>
              <a:pPr/>
              <a:t>‹#›</a:t>
            </a:fld>
            <a:endParaRPr kumimoji="0" lang="en-US" dirty="0"/>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7C9B81F-C347-4BEF-BFDF-29C42F48304A}" type="datetimeFigureOut">
              <a:rPr lang="en-US" smtClean="0"/>
              <a:pPr/>
              <a:t>5/22/2012</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fld id="{042AED99-7FB4-404E-8A97-64753DCE42EC}" type="slidenum">
              <a:rPr kumimoji="0" lang="en-US" smtClean="0"/>
              <a:pPr/>
              <a:t>‹#›</a:t>
            </a:fld>
            <a:endParaRPr kumimoji="0" lang="en-US"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47C9B81F-C347-4BEF-BFDF-29C42F48304A}" type="datetimeFigureOut">
              <a:rPr lang="en-US" smtClean="0"/>
              <a:pPr/>
              <a:t>5/22/2012</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a:xfrm>
            <a:off x="7924800" y="6416675"/>
            <a:ext cx="762000" cy="365125"/>
          </a:xfrm>
        </p:spPr>
        <p:txBody>
          <a:bodyPr/>
          <a:lstStyle/>
          <a:p>
            <a:fld id="{042AED99-7FB4-404E-8A97-64753DCE42EC}" type="slidenum">
              <a:rPr kumimoji="0" lang="en-US" smtClean="0"/>
              <a:pPr/>
              <a:t>‹#›</a:t>
            </a:fld>
            <a:endParaRPr kumimoji="0" lang="en-US"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7C9B81F-C347-4BEF-BFDF-29C42F48304A}" type="datetimeFigureOut">
              <a:rPr lang="en-US" smtClean="0"/>
              <a:pPr/>
              <a:t>5/22/2012</a:t>
            </a:fld>
            <a:endParaRPr lang="en-US" dirty="0"/>
          </a:p>
        </p:txBody>
      </p:sp>
      <p:sp>
        <p:nvSpPr>
          <p:cNvPr id="6" name="Footer Placeholder 5"/>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p:txBody>
          <a:bodyPr/>
          <a:lstStyle/>
          <a:p>
            <a:fld id="{042AED99-7FB4-404E-8A97-64753DCE42EC}" type="slidenum">
              <a:rPr kumimoji="0" lang="en-US" smtClean="0"/>
              <a:pPr/>
              <a:t>‹#›</a:t>
            </a:fld>
            <a:endParaRPr kumimoji="0" lang="en-US" dirty="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47C9B81F-C347-4BEF-BFDF-29C42F48304A}" type="datetimeFigureOut">
              <a:rPr lang="en-US" smtClean="0"/>
              <a:pPr/>
              <a:t>5/22/2012</a:t>
            </a:fld>
            <a:endParaRPr lang="en-US" dirty="0"/>
          </a:p>
        </p:txBody>
      </p:sp>
      <p:sp>
        <p:nvSpPr>
          <p:cNvPr id="8" name="Footer Placeholder 7"/>
          <p:cNvSpPr>
            <a:spLocks noGrp="1"/>
          </p:cNvSpPr>
          <p:nvPr>
            <p:ph type="ftr" sz="quarter" idx="11"/>
          </p:nvPr>
        </p:nvSpPr>
        <p:spPr/>
        <p:txBody>
          <a:bodyPr/>
          <a:lstStyle/>
          <a:p>
            <a:endParaRPr kumimoji="0" lang="en-US" dirty="0"/>
          </a:p>
        </p:txBody>
      </p:sp>
      <p:sp>
        <p:nvSpPr>
          <p:cNvPr id="9" name="Slide Number Placeholder 8"/>
          <p:cNvSpPr>
            <a:spLocks noGrp="1"/>
          </p:cNvSpPr>
          <p:nvPr>
            <p:ph type="sldNum" sz="quarter" idx="12"/>
          </p:nvPr>
        </p:nvSpPr>
        <p:spPr/>
        <p:txBody>
          <a:bodyPr/>
          <a:lstStyle/>
          <a:p>
            <a:fld id="{042AED99-7FB4-404E-8A97-64753DCE42EC}" type="slidenum">
              <a:rPr kumimoji="0" lang="en-US" smtClean="0"/>
              <a:pPr/>
              <a:t>‹#›</a:t>
            </a:fld>
            <a:endParaRPr kumimoji="0" lang="en-US" dirty="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47C9B81F-C347-4BEF-BFDF-29C42F48304A}" type="datetimeFigureOut">
              <a:rPr lang="en-US" smtClean="0"/>
              <a:pPr/>
              <a:t>5/22/2012</a:t>
            </a:fld>
            <a:endParaRPr lang="en-US" dirty="0"/>
          </a:p>
        </p:txBody>
      </p:sp>
      <p:sp>
        <p:nvSpPr>
          <p:cNvPr id="4" name="Footer Placeholder 3"/>
          <p:cNvSpPr>
            <a:spLocks noGrp="1"/>
          </p:cNvSpPr>
          <p:nvPr>
            <p:ph type="ftr" sz="quarter" idx="11"/>
          </p:nvPr>
        </p:nvSpPr>
        <p:spPr/>
        <p:txBody>
          <a:bodyPr/>
          <a:lstStyle/>
          <a:p>
            <a:endParaRPr kumimoji="0" lang="en-US" dirty="0"/>
          </a:p>
        </p:txBody>
      </p:sp>
      <p:sp>
        <p:nvSpPr>
          <p:cNvPr id="5" name="Slide Number Placeholder 4"/>
          <p:cNvSpPr>
            <a:spLocks noGrp="1"/>
          </p:cNvSpPr>
          <p:nvPr>
            <p:ph type="sldNum" sz="quarter" idx="12"/>
          </p:nvPr>
        </p:nvSpPr>
        <p:spPr/>
        <p:txBody>
          <a:bodyPr/>
          <a:lstStyle/>
          <a:p>
            <a:fld id="{042AED99-7FB4-404E-8A97-64753DCE42EC}" type="slidenum">
              <a:rPr kumimoji="0" lang="en-US" smtClean="0"/>
              <a:pPr/>
              <a:t>‹#›</a:t>
            </a:fld>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7C9B81F-C347-4BEF-BFDF-29C42F48304A}" type="datetimeFigureOut">
              <a:rPr lang="en-US" smtClean="0"/>
              <a:pPr/>
              <a:t>5/22/2012</a:t>
            </a:fld>
            <a:endParaRPr lang="en-US" dirty="0"/>
          </a:p>
        </p:txBody>
      </p:sp>
      <p:sp>
        <p:nvSpPr>
          <p:cNvPr id="6" name="Footer Placeholder 5"/>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p:txBody>
          <a:bodyPr/>
          <a:lstStyle/>
          <a:p>
            <a:fld id="{042AED99-7FB4-404E-8A97-64753DCE42EC}" type="slidenum">
              <a:rPr kumimoji="0" lang="en-US" smtClean="0"/>
              <a:pPr/>
              <a:t>‹#›</a:t>
            </a:fld>
            <a:endParaRPr kumimoji="0"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C9B81F-C347-4BEF-BFDF-29C42F48304A}" type="datetimeFigureOut">
              <a:rPr lang="en-US" smtClean="0"/>
              <a:pPr/>
              <a:t>5/22/2012</a:t>
            </a:fld>
            <a:endParaRPr lang="en-US" dirty="0"/>
          </a:p>
        </p:txBody>
      </p:sp>
      <p:sp>
        <p:nvSpPr>
          <p:cNvPr id="3" name="Footer Placeholder 2"/>
          <p:cNvSpPr>
            <a:spLocks noGrp="1"/>
          </p:cNvSpPr>
          <p:nvPr>
            <p:ph type="ftr" sz="quarter" idx="11"/>
          </p:nvPr>
        </p:nvSpPr>
        <p:spPr/>
        <p:txBody>
          <a:bodyPr/>
          <a:lstStyle/>
          <a:p>
            <a:endParaRPr kumimoji="0" lang="en-US" dirty="0"/>
          </a:p>
        </p:txBody>
      </p:sp>
      <p:sp>
        <p:nvSpPr>
          <p:cNvPr id="4" name="Slide Number Placeholder 3"/>
          <p:cNvSpPr>
            <a:spLocks noGrp="1"/>
          </p:cNvSpPr>
          <p:nvPr>
            <p:ph type="sldNum" sz="quarter" idx="12"/>
          </p:nvPr>
        </p:nvSpPr>
        <p:spPr/>
        <p:txBody>
          <a:bodyPr/>
          <a:lstStyle/>
          <a:p>
            <a:fld id="{042AED99-7FB4-404E-8A97-64753DCE42EC}" type="slidenum">
              <a:rPr kumimoji="0" lang="en-US" smtClean="0"/>
              <a:pPr/>
              <a:t>‹#›</a:t>
            </a:fld>
            <a:endParaRPr kumimoji="0" lang="en-US" dirty="0"/>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7C9B81F-C347-4BEF-BFDF-29C42F48304A}" type="datetimeFigureOut">
              <a:rPr lang="en-US" smtClean="0"/>
              <a:pPr/>
              <a:t>5/22/2012</a:t>
            </a:fld>
            <a:endParaRPr lang="en-US" dirty="0"/>
          </a:p>
        </p:txBody>
      </p:sp>
      <p:sp>
        <p:nvSpPr>
          <p:cNvPr id="6" name="Footer Placeholder 5"/>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p:txBody>
          <a:bodyPr/>
          <a:lstStyle/>
          <a:p>
            <a:fld id="{042AED99-7FB4-404E-8A97-64753DCE42EC}" type="slidenum">
              <a:rPr kumimoji="0" lang="en-US" smtClean="0"/>
              <a:pPr/>
              <a:t>‹#›</a:t>
            </a:fld>
            <a:endParaRPr kumimoji="0" lang="en-US" dirty="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7C9B81F-C347-4BEF-BFDF-29C42F48304A}" type="datetimeFigureOut">
              <a:rPr lang="en-US" smtClean="0"/>
              <a:pPr/>
              <a:t>5/22/2012</a:t>
            </a:fld>
            <a:endParaRPr lang="en-US" dirty="0"/>
          </a:p>
        </p:txBody>
      </p:sp>
      <p:sp>
        <p:nvSpPr>
          <p:cNvPr id="6" name="Footer Placeholder 5"/>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p:txBody>
          <a:bodyPr/>
          <a:lstStyle/>
          <a:p>
            <a:fld id="{042AED99-7FB4-404E-8A97-64753DCE42EC}" type="slidenum">
              <a:rPr kumimoji="0" lang="en-US" smtClean="0"/>
              <a:pPr/>
              <a:t>‹#›</a:t>
            </a:fld>
            <a:endParaRPr kumimoji="0" lang="en-US" dirty="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7C9B81F-C347-4BEF-BFDF-29C42F48304A}" type="datetimeFigureOut">
              <a:rPr lang="en-US" smtClean="0"/>
              <a:pPr/>
              <a:t>5/22/2012</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fld id="{042AED99-7FB4-404E-8A97-64753DCE42EC}" type="slidenum">
              <a:rPr kumimoji="0" lang="en-US" smtClean="0"/>
              <a:pPr/>
              <a:t>‹#›</a:t>
            </a:fld>
            <a:endParaRPr kumimoji="0" lang="en-US" dirty="0"/>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7C9B81F-C347-4BEF-BFDF-29C42F48304A}" type="datetimeFigureOut">
              <a:rPr lang="en-US" smtClean="0"/>
              <a:pPr/>
              <a:t>5/22/2012</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fld id="{042AED99-7FB4-404E-8A97-64753DCE42EC}" type="slidenum">
              <a:rPr kumimoji="0" lang="en-US" smtClean="0"/>
              <a:pPr/>
              <a:t>‹#›</a:t>
            </a:fld>
            <a:endParaRPr kumimoji="0" lang="en-US" dirty="0"/>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47C9B81F-C347-4BEF-BFDF-29C42F48304A}" type="datetimeFigureOut">
              <a:rPr lang="en-US" smtClean="0"/>
              <a:pPr/>
              <a:t>5/22/2012</a:t>
            </a:fld>
            <a:endParaRPr lang="en-US" dirty="0"/>
          </a:p>
        </p:txBody>
      </p:sp>
      <p:sp>
        <p:nvSpPr>
          <p:cNvPr id="19" name="Footer Placeholder 18"/>
          <p:cNvSpPr>
            <a:spLocks noGrp="1"/>
          </p:cNvSpPr>
          <p:nvPr>
            <p:ph type="ftr" sz="quarter" idx="11"/>
          </p:nvPr>
        </p:nvSpPr>
        <p:spPr/>
        <p:txBody>
          <a:bodyPr/>
          <a:lstStyle/>
          <a:p>
            <a:endParaRPr kumimoji="0" lang="en-US" dirty="0"/>
          </a:p>
        </p:txBody>
      </p:sp>
      <p:sp>
        <p:nvSpPr>
          <p:cNvPr id="27" name="Slide Number Placeholder 26"/>
          <p:cNvSpPr>
            <a:spLocks noGrp="1"/>
          </p:cNvSpPr>
          <p:nvPr>
            <p:ph type="sldNum" sz="quarter" idx="12"/>
          </p:nvPr>
        </p:nvSpPr>
        <p:spPr/>
        <p:txBody>
          <a:bodyPr/>
          <a:lstStyle/>
          <a:p>
            <a:fld id="{042AED99-7FB4-404E-8A97-64753DCE42EC}" type="slidenum">
              <a:rPr kumimoji="0" lang="en-US" smtClean="0"/>
              <a:pPr/>
              <a:t>‹#›</a:t>
            </a:fld>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7C9B81F-C347-4BEF-BFDF-29C42F48304A}" type="datetimeFigureOut">
              <a:rPr lang="en-US" smtClean="0"/>
              <a:pPr/>
              <a:t>5/22/2012</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fld id="{042AED99-7FB4-404E-8A97-64753DCE42EC}" type="slidenum">
              <a:rPr kumimoji="0" lang="en-US" smtClean="0"/>
              <a:pPr/>
              <a:t>‹#›</a:t>
            </a:fld>
            <a:endParaRPr kumimoji="0" lang="en-US" dirty="0"/>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47C9B81F-C347-4BEF-BFDF-29C42F48304A}" type="datetimeFigureOut">
              <a:rPr lang="en-US" smtClean="0"/>
              <a:pPr/>
              <a:t>5/22/2012</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fld id="{042AED99-7FB4-404E-8A97-64753DCE42EC}" type="slidenum">
              <a:rPr kumimoji="0" lang="en-US" smtClean="0"/>
              <a:pPr/>
              <a:t>‹#›</a:t>
            </a:fld>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7C9B81F-C347-4BEF-BFDF-29C42F48304A}" type="datetimeFigureOut">
              <a:rPr lang="en-US" smtClean="0"/>
              <a:pPr/>
              <a:t>5/22/2012</a:t>
            </a:fld>
            <a:endParaRPr lang="en-US" dirty="0"/>
          </a:p>
        </p:txBody>
      </p:sp>
      <p:sp>
        <p:nvSpPr>
          <p:cNvPr id="6" name="Footer Placeholder 5"/>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p:txBody>
          <a:bodyPr/>
          <a:lstStyle/>
          <a:p>
            <a:fld id="{042AED99-7FB4-404E-8A97-64753DCE42EC}" type="slidenum">
              <a:rPr kumimoji="0" lang="en-US" smtClean="0"/>
              <a:pPr/>
              <a:t>‹#›</a:t>
            </a:fld>
            <a:endParaRPr kumimoji="0" lang="en-US" dirty="0"/>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47C9B81F-C347-4BEF-BFDF-29C42F48304A}" type="datetimeFigureOut">
              <a:rPr lang="en-US" smtClean="0"/>
              <a:pPr/>
              <a:t>5/22/2012</a:t>
            </a:fld>
            <a:endParaRPr lang="en-US" dirty="0"/>
          </a:p>
        </p:txBody>
      </p:sp>
      <p:sp>
        <p:nvSpPr>
          <p:cNvPr id="8" name="Footer Placeholder 7"/>
          <p:cNvSpPr>
            <a:spLocks noGrp="1"/>
          </p:cNvSpPr>
          <p:nvPr>
            <p:ph type="ftr" sz="quarter" idx="11"/>
          </p:nvPr>
        </p:nvSpPr>
        <p:spPr/>
        <p:txBody>
          <a:bodyPr/>
          <a:lstStyle/>
          <a:p>
            <a:endParaRPr kumimoji="0" lang="en-US" dirty="0"/>
          </a:p>
        </p:txBody>
      </p:sp>
      <p:sp>
        <p:nvSpPr>
          <p:cNvPr id="9" name="Slide Number Placeholder 8"/>
          <p:cNvSpPr>
            <a:spLocks noGrp="1"/>
          </p:cNvSpPr>
          <p:nvPr>
            <p:ph type="sldNum" sz="quarter" idx="12"/>
          </p:nvPr>
        </p:nvSpPr>
        <p:spPr/>
        <p:txBody>
          <a:bodyPr/>
          <a:lstStyle/>
          <a:p>
            <a:fld id="{042AED99-7FB4-404E-8A97-64753DCE42EC}" type="slidenum">
              <a:rPr kumimoji="0" lang="en-US" smtClean="0"/>
              <a:pPr/>
              <a:t>‹#›</a:t>
            </a:fld>
            <a:endParaRPr kumimoji="0"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47C9B81F-C347-4BEF-BFDF-29C42F48304A}" type="datetimeFigureOut">
              <a:rPr lang="en-US" smtClean="0"/>
              <a:pPr/>
              <a:t>5/22/2012</a:t>
            </a:fld>
            <a:endParaRPr lang="en-US" dirty="0"/>
          </a:p>
        </p:txBody>
      </p:sp>
      <p:sp>
        <p:nvSpPr>
          <p:cNvPr id="8" name="Footer Placeholder 7"/>
          <p:cNvSpPr>
            <a:spLocks noGrp="1"/>
          </p:cNvSpPr>
          <p:nvPr>
            <p:ph type="ftr" sz="quarter" idx="11"/>
          </p:nvPr>
        </p:nvSpPr>
        <p:spPr/>
        <p:txBody>
          <a:bodyPr/>
          <a:lstStyle/>
          <a:p>
            <a:endParaRPr kumimoji="0" lang="en-US" dirty="0"/>
          </a:p>
        </p:txBody>
      </p:sp>
      <p:sp>
        <p:nvSpPr>
          <p:cNvPr id="9" name="Slide Number Placeholder 8"/>
          <p:cNvSpPr>
            <a:spLocks noGrp="1"/>
          </p:cNvSpPr>
          <p:nvPr>
            <p:ph type="sldNum" sz="quarter" idx="12"/>
          </p:nvPr>
        </p:nvSpPr>
        <p:spPr/>
        <p:txBody>
          <a:bodyPr/>
          <a:lstStyle/>
          <a:p>
            <a:fld id="{042AED99-7FB4-404E-8A97-64753DCE42EC}" type="slidenum">
              <a:rPr kumimoji="0" lang="en-US" smtClean="0"/>
              <a:pPr/>
              <a:t>‹#›</a:t>
            </a:fld>
            <a:endParaRPr kumimoji="0"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47C9B81F-C347-4BEF-BFDF-29C42F48304A}" type="datetimeFigureOut">
              <a:rPr lang="en-US" smtClean="0"/>
              <a:pPr/>
              <a:t>5/22/2012</a:t>
            </a:fld>
            <a:endParaRPr lang="en-US" dirty="0"/>
          </a:p>
        </p:txBody>
      </p:sp>
      <p:sp>
        <p:nvSpPr>
          <p:cNvPr id="4" name="Footer Placeholder 3"/>
          <p:cNvSpPr>
            <a:spLocks noGrp="1"/>
          </p:cNvSpPr>
          <p:nvPr>
            <p:ph type="ftr" sz="quarter" idx="11"/>
          </p:nvPr>
        </p:nvSpPr>
        <p:spPr/>
        <p:txBody>
          <a:bodyPr/>
          <a:lstStyle/>
          <a:p>
            <a:endParaRPr kumimoji="0" lang="en-US" dirty="0"/>
          </a:p>
        </p:txBody>
      </p:sp>
      <p:sp>
        <p:nvSpPr>
          <p:cNvPr id="5" name="Slide Number Placeholder 4"/>
          <p:cNvSpPr>
            <a:spLocks noGrp="1"/>
          </p:cNvSpPr>
          <p:nvPr>
            <p:ph type="sldNum" sz="quarter" idx="12"/>
          </p:nvPr>
        </p:nvSpPr>
        <p:spPr/>
        <p:txBody>
          <a:bodyPr/>
          <a:lstStyle/>
          <a:p>
            <a:fld id="{042AED99-7FB4-404E-8A97-64753DCE42EC}" type="slidenum">
              <a:rPr kumimoji="0" lang="en-US" smtClean="0"/>
              <a:pPr/>
              <a:t>‹#›</a:t>
            </a:fld>
            <a:endParaRPr kumimoji="0" lang="en-US" dirty="0"/>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C9B81F-C347-4BEF-BFDF-29C42F48304A}" type="datetimeFigureOut">
              <a:rPr lang="en-US" smtClean="0"/>
              <a:pPr/>
              <a:t>5/22/2012</a:t>
            </a:fld>
            <a:endParaRPr lang="en-US" dirty="0"/>
          </a:p>
        </p:txBody>
      </p:sp>
      <p:sp>
        <p:nvSpPr>
          <p:cNvPr id="3" name="Footer Placeholder 2"/>
          <p:cNvSpPr>
            <a:spLocks noGrp="1"/>
          </p:cNvSpPr>
          <p:nvPr>
            <p:ph type="ftr" sz="quarter" idx="11"/>
          </p:nvPr>
        </p:nvSpPr>
        <p:spPr/>
        <p:txBody>
          <a:bodyPr/>
          <a:lstStyle/>
          <a:p>
            <a:endParaRPr kumimoji="0" lang="en-US" dirty="0"/>
          </a:p>
        </p:txBody>
      </p:sp>
      <p:sp>
        <p:nvSpPr>
          <p:cNvPr id="4" name="Slide Number Placeholder 3"/>
          <p:cNvSpPr>
            <a:spLocks noGrp="1"/>
          </p:cNvSpPr>
          <p:nvPr>
            <p:ph type="sldNum" sz="quarter" idx="12"/>
          </p:nvPr>
        </p:nvSpPr>
        <p:spPr/>
        <p:txBody>
          <a:bodyPr/>
          <a:lstStyle/>
          <a:p>
            <a:fld id="{042AED99-7FB4-404E-8A97-64753DCE42EC}" type="slidenum">
              <a:rPr kumimoji="0" lang="en-US" smtClean="0"/>
              <a:pPr/>
              <a:t>‹#›</a:t>
            </a:fld>
            <a:endParaRPr kumimoji="0" lang="en-US" dirty="0"/>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7C9B81F-C347-4BEF-BFDF-29C42F48304A}" type="datetimeFigureOut">
              <a:rPr lang="en-US" smtClean="0"/>
              <a:pPr/>
              <a:t>5/22/2012</a:t>
            </a:fld>
            <a:endParaRPr lang="en-US" dirty="0"/>
          </a:p>
        </p:txBody>
      </p:sp>
      <p:sp>
        <p:nvSpPr>
          <p:cNvPr id="6" name="Footer Placeholder 5"/>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p:txBody>
          <a:bodyPr/>
          <a:lstStyle/>
          <a:p>
            <a:fld id="{042AED99-7FB4-404E-8A97-64753DCE42EC}" type="slidenum">
              <a:rPr kumimoji="0" lang="en-US" smtClean="0"/>
              <a:pPr/>
              <a:t>‹#›</a:t>
            </a:fld>
            <a:endParaRPr kumimoji="0" lang="en-US" dirty="0"/>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7C9B81F-C347-4BEF-BFDF-29C42F48304A}" type="datetimeFigureOut">
              <a:rPr lang="en-US" smtClean="0"/>
              <a:pPr/>
              <a:t>5/22/2012</a:t>
            </a:fld>
            <a:endParaRPr lang="en-US" dirty="0"/>
          </a:p>
        </p:txBody>
      </p:sp>
      <p:sp>
        <p:nvSpPr>
          <p:cNvPr id="6" name="Footer Placeholder 5"/>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a:xfrm>
            <a:off x="8077200" y="6356350"/>
            <a:ext cx="609600" cy="365125"/>
          </a:xfrm>
        </p:spPr>
        <p:txBody>
          <a:bodyPr/>
          <a:lstStyle/>
          <a:p>
            <a:fld id="{042AED99-7FB4-404E-8A97-64753DCE42EC}" type="slidenum">
              <a:rPr kumimoji="0" lang="en-US" smtClean="0"/>
              <a:pPr/>
              <a:t>‹#›</a:t>
            </a:fld>
            <a:endParaRPr kumimoji="0" lang="en-US" dirty="0"/>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7C9B81F-C347-4BEF-BFDF-29C42F48304A}" type="datetimeFigureOut">
              <a:rPr lang="en-US" smtClean="0"/>
              <a:pPr/>
              <a:t>5/22/2012</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fld id="{042AED99-7FB4-404E-8A97-64753DCE42EC}" type="slidenum">
              <a:rPr kumimoji="0" lang="en-US" smtClean="0"/>
              <a:pPr/>
              <a:t>‹#›</a:t>
            </a:fld>
            <a:endParaRPr kumimoji="0" lang="en-US" dirty="0"/>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7C9B81F-C347-4BEF-BFDF-29C42F48304A}" type="datetimeFigureOut">
              <a:rPr lang="en-US" smtClean="0"/>
              <a:pPr/>
              <a:t>5/22/2012</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fld id="{042AED99-7FB4-404E-8A97-64753DCE42EC}" type="slidenum">
              <a:rPr kumimoji="0" lang="en-US" smtClean="0"/>
              <a:pPr/>
              <a:t>‹#›</a:t>
            </a:fld>
            <a:endParaRPr kumimoji="0" lang="en-US" dirty="0"/>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47C9B81F-C347-4BEF-BFDF-29C42F48304A}" type="datetimeFigureOut">
              <a:rPr lang="en-US" smtClean="0"/>
              <a:pPr/>
              <a:t>5/22/2012</a:t>
            </a:fld>
            <a:endParaRPr lang="en-US" dirty="0"/>
          </a:p>
        </p:txBody>
      </p:sp>
      <p:sp>
        <p:nvSpPr>
          <p:cNvPr id="16" name="Slide Number Placeholder 15"/>
          <p:cNvSpPr>
            <a:spLocks noGrp="1"/>
          </p:cNvSpPr>
          <p:nvPr>
            <p:ph type="sldNum" sz="quarter" idx="11"/>
          </p:nvPr>
        </p:nvSpPr>
        <p:spPr/>
        <p:txBody>
          <a:bodyPr/>
          <a:lstStyle/>
          <a:p>
            <a:fld id="{042AED99-7FB4-404E-8A97-64753DCE42EC}" type="slidenum">
              <a:rPr kumimoji="0" lang="en-US" smtClean="0"/>
              <a:pPr/>
              <a:t>‹#›</a:t>
            </a:fld>
            <a:endParaRPr kumimoji="0" lang="en-US" dirty="0"/>
          </a:p>
        </p:txBody>
      </p:sp>
      <p:sp>
        <p:nvSpPr>
          <p:cNvPr id="17" name="Footer Placeholder 16"/>
          <p:cNvSpPr>
            <a:spLocks noGrp="1"/>
          </p:cNvSpPr>
          <p:nvPr>
            <p:ph type="ftr" sz="quarter" idx="12"/>
          </p:nvPr>
        </p:nvSpPr>
        <p:spPr/>
        <p:txBody>
          <a:bodyPr/>
          <a:lstStyle/>
          <a:p>
            <a:endParaRPr kumimoji="0" lang="en-US" dirty="0"/>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47C9B81F-C347-4BEF-BFDF-29C42F48304A}" type="datetimeFigureOut">
              <a:rPr lang="en-US" smtClean="0"/>
              <a:pPr/>
              <a:t>5/22/2012</a:t>
            </a:fld>
            <a:endParaRPr lang="en-US" dirty="0"/>
          </a:p>
        </p:txBody>
      </p:sp>
      <p:sp>
        <p:nvSpPr>
          <p:cNvPr id="15" name="Slide Number Placeholder 14"/>
          <p:cNvSpPr>
            <a:spLocks noGrp="1"/>
          </p:cNvSpPr>
          <p:nvPr>
            <p:ph type="sldNum" sz="quarter" idx="15"/>
          </p:nvPr>
        </p:nvSpPr>
        <p:spPr/>
        <p:txBody>
          <a:bodyPr/>
          <a:lstStyle>
            <a:lvl1pPr algn="ctr">
              <a:defRPr/>
            </a:lvl1pPr>
          </a:lstStyle>
          <a:p>
            <a:fld id="{042AED99-7FB4-404E-8A97-64753DCE42EC}" type="slidenum">
              <a:rPr kumimoji="0" lang="en-US" smtClean="0"/>
              <a:pPr/>
              <a:t>‹#›</a:t>
            </a:fld>
            <a:endParaRPr kumimoji="0" lang="en-US" dirty="0"/>
          </a:p>
        </p:txBody>
      </p:sp>
      <p:sp>
        <p:nvSpPr>
          <p:cNvPr id="16" name="Footer Placeholder 15"/>
          <p:cNvSpPr>
            <a:spLocks noGrp="1"/>
          </p:cNvSpPr>
          <p:nvPr>
            <p:ph type="ftr" sz="quarter" idx="16"/>
          </p:nvPr>
        </p:nvSpPr>
        <p:spPr/>
        <p:txBody>
          <a:bodyPr/>
          <a:lstStyle/>
          <a:p>
            <a:endParaRPr kumimoji="0" lang="en-US" dirty="0"/>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7C9B81F-C347-4BEF-BFDF-29C42F48304A}" type="datetimeFigureOut">
              <a:rPr lang="en-US" smtClean="0"/>
              <a:pPr/>
              <a:t>5/22/2012</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fld id="{042AED99-7FB4-404E-8A97-64753DCE42EC}" type="slidenum">
              <a:rPr kumimoji="0" lang="en-US" smtClean="0"/>
              <a:pPr/>
              <a:t>‹#›</a:t>
            </a:fld>
            <a:endParaRPr kumimoji="0" lang="en-US" dirty="0"/>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47C9B81F-C347-4BEF-BFDF-29C42F48304A}" type="datetimeFigureOut">
              <a:rPr lang="en-US" smtClean="0"/>
              <a:pPr/>
              <a:t>5/22/2012</a:t>
            </a:fld>
            <a:endParaRPr lang="en-US" dirty="0"/>
          </a:p>
        </p:txBody>
      </p:sp>
      <p:sp>
        <p:nvSpPr>
          <p:cNvPr id="6" name="Footer Placeholder 5"/>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p:txBody>
          <a:bodyPr/>
          <a:lstStyle/>
          <a:p>
            <a:fld id="{042AED99-7FB4-404E-8A97-64753DCE42EC}" type="slidenum">
              <a:rPr kumimoji="0" lang="en-US" smtClean="0"/>
              <a:pPr/>
              <a:t>‹#›</a:t>
            </a:fld>
            <a:endParaRPr kumimoji="0" lang="en-US" dirty="0"/>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47C9B81F-C347-4BEF-BFDF-29C42F48304A}" type="datetimeFigureOut">
              <a:rPr lang="en-US" smtClean="0"/>
              <a:pPr/>
              <a:t>5/22/2012</a:t>
            </a:fld>
            <a:endParaRPr lang="en-US" dirty="0"/>
          </a:p>
        </p:txBody>
      </p:sp>
      <p:sp>
        <p:nvSpPr>
          <p:cNvPr id="4" name="Footer Placeholder 3"/>
          <p:cNvSpPr>
            <a:spLocks noGrp="1"/>
          </p:cNvSpPr>
          <p:nvPr>
            <p:ph type="ftr" sz="quarter" idx="11"/>
          </p:nvPr>
        </p:nvSpPr>
        <p:spPr/>
        <p:txBody>
          <a:bodyPr/>
          <a:lstStyle/>
          <a:p>
            <a:endParaRPr kumimoji="0" lang="en-US" dirty="0"/>
          </a:p>
        </p:txBody>
      </p:sp>
      <p:sp>
        <p:nvSpPr>
          <p:cNvPr id="5" name="Slide Number Placeholder 4"/>
          <p:cNvSpPr>
            <a:spLocks noGrp="1"/>
          </p:cNvSpPr>
          <p:nvPr>
            <p:ph type="sldNum" sz="quarter" idx="12"/>
          </p:nvPr>
        </p:nvSpPr>
        <p:spPr/>
        <p:txBody>
          <a:bodyPr/>
          <a:lstStyle/>
          <a:p>
            <a:fld id="{042AED99-7FB4-404E-8A97-64753DCE42EC}" type="slidenum">
              <a:rPr kumimoji="0" lang="en-US" smtClean="0"/>
              <a:pPr/>
              <a:t>‹#›</a:t>
            </a:fld>
            <a:endParaRPr kumimoji="0" lang="en-US" dirty="0"/>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042AED99-7FB4-404E-8A97-64753DCE42EC}" type="slidenum">
              <a:rPr kumimoji="0" lang="en-US" smtClean="0"/>
              <a:pPr/>
              <a:t>‹#›</a:t>
            </a:fld>
            <a:endParaRPr kumimoji="0" lang="en-US" dirty="0"/>
          </a:p>
        </p:txBody>
      </p:sp>
      <p:sp>
        <p:nvSpPr>
          <p:cNvPr id="8" name="Footer Placeholder 7"/>
          <p:cNvSpPr>
            <a:spLocks noGrp="1"/>
          </p:cNvSpPr>
          <p:nvPr>
            <p:ph type="ftr" sz="quarter" idx="11"/>
          </p:nvPr>
        </p:nvSpPr>
        <p:spPr/>
        <p:txBody>
          <a:bodyPr/>
          <a:lstStyle/>
          <a:p>
            <a:endParaRPr kumimoji="0" lang="en-US" dirty="0"/>
          </a:p>
        </p:txBody>
      </p:sp>
      <p:sp>
        <p:nvSpPr>
          <p:cNvPr id="7" name="Date Placeholder 6"/>
          <p:cNvSpPr>
            <a:spLocks noGrp="1"/>
          </p:cNvSpPr>
          <p:nvPr>
            <p:ph type="dt" sz="half" idx="10"/>
          </p:nvPr>
        </p:nvSpPr>
        <p:spPr/>
        <p:txBody>
          <a:bodyPr/>
          <a:lstStyle/>
          <a:p>
            <a:fld id="{47C9B81F-C347-4BEF-BFDF-29C42F48304A}" type="datetimeFigureOut">
              <a:rPr lang="en-US" smtClean="0"/>
              <a:pPr/>
              <a:t>5/22/2012</a:t>
            </a:fld>
            <a:endParaRPr lang="en-US" dirty="0"/>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7C9B81F-C347-4BEF-BFDF-29C42F48304A}" type="datetimeFigureOut">
              <a:rPr lang="en-US" smtClean="0"/>
              <a:pPr/>
              <a:t>5/22/2012</a:t>
            </a:fld>
            <a:endParaRPr lang="en-US" dirty="0"/>
          </a:p>
        </p:txBody>
      </p:sp>
      <p:sp>
        <p:nvSpPr>
          <p:cNvPr id="4" name="Footer Placeholder 3"/>
          <p:cNvSpPr>
            <a:spLocks noGrp="1"/>
          </p:cNvSpPr>
          <p:nvPr>
            <p:ph type="ftr" sz="quarter" idx="11"/>
          </p:nvPr>
        </p:nvSpPr>
        <p:spPr/>
        <p:txBody>
          <a:bodyPr/>
          <a:lstStyle/>
          <a:p>
            <a:endParaRPr kumimoji="0" lang="en-US" dirty="0"/>
          </a:p>
        </p:txBody>
      </p:sp>
      <p:sp>
        <p:nvSpPr>
          <p:cNvPr id="5" name="Slide Number Placeholder 4"/>
          <p:cNvSpPr>
            <a:spLocks noGrp="1"/>
          </p:cNvSpPr>
          <p:nvPr>
            <p:ph type="sldNum" sz="quarter" idx="12"/>
          </p:nvPr>
        </p:nvSpPr>
        <p:spPr/>
        <p:txBody>
          <a:bodyPr/>
          <a:lstStyle/>
          <a:p>
            <a:fld id="{042AED99-7FB4-404E-8A97-64753DCE42EC}" type="slidenum">
              <a:rPr kumimoji="0" lang="en-US" smtClean="0"/>
              <a:pPr/>
              <a:t>‹#›</a:t>
            </a:fld>
            <a:endParaRPr kumimoji="0" lang="en-US" dirty="0"/>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C9B81F-C347-4BEF-BFDF-29C42F48304A}" type="datetimeFigureOut">
              <a:rPr lang="en-US" smtClean="0"/>
              <a:pPr/>
              <a:t>5/22/2012</a:t>
            </a:fld>
            <a:endParaRPr lang="en-US" dirty="0"/>
          </a:p>
        </p:txBody>
      </p:sp>
      <p:sp>
        <p:nvSpPr>
          <p:cNvPr id="3" name="Footer Placeholder 2"/>
          <p:cNvSpPr>
            <a:spLocks noGrp="1"/>
          </p:cNvSpPr>
          <p:nvPr>
            <p:ph type="ftr" sz="quarter" idx="11"/>
          </p:nvPr>
        </p:nvSpPr>
        <p:spPr/>
        <p:txBody>
          <a:bodyPr/>
          <a:lstStyle/>
          <a:p>
            <a:endParaRPr kumimoji="0" lang="en-US" dirty="0"/>
          </a:p>
        </p:txBody>
      </p:sp>
      <p:sp>
        <p:nvSpPr>
          <p:cNvPr id="4" name="Slide Number Placeholder 3"/>
          <p:cNvSpPr>
            <a:spLocks noGrp="1"/>
          </p:cNvSpPr>
          <p:nvPr>
            <p:ph type="sldNum" sz="quarter" idx="12"/>
          </p:nvPr>
        </p:nvSpPr>
        <p:spPr/>
        <p:txBody>
          <a:bodyPr/>
          <a:lstStyle/>
          <a:p>
            <a:fld id="{042AED99-7FB4-404E-8A97-64753DCE42EC}" type="slidenum">
              <a:rPr kumimoji="0" lang="en-US" smtClean="0"/>
              <a:pPr/>
              <a:t>‹#›</a:t>
            </a:fld>
            <a:endParaRPr kumimoji="0" lang="en-US" dirty="0"/>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47C9B81F-C347-4BEF-BFDF-29C42F48304A}" type="datetimeFigureOut">
              <a:rPr lang="en-US" smtClean="0"/>
              <a:pPr/>
              <a:t>5/22/2012</a:t>
            </a:fld>
            <a:endParaRPr lang="en-US" dirty="0"/>
          </a:p>
        </p:txBody>
      </p:sp>
      <p:sp>
        <p:nvSpPr>
          <p:cNvPr id="9" name="Slide Number Placeholder 8"/>
          <p:cNvSpPr>
            <a:spLocks noGrp="1"/>
          </p:cNvSpPr>
          <p:nvPr>
            <p:ph type="sldNum" sz="quarter" idx="15"/>
          </p:nvPr>
        </p:nvSpPr>
        <p:spPr/>
        <p:txBody>
          <a:bodyPr/>
          <a:lstStyle/>
          <a:p>
            <a:fld id="{042AED99-7FB4-404E-8A97-64753DCE42EC}" type="slidenum">
              <a:rPr kumimoji="0" lang="en-US" smtClean="0"/>
              <a:pPr/>
              <a:t>‹#›</a:t>
            </a:fld>
            <a:endParaRPr kumimoji="0" lang="en-US" dirty="0"/>
          </a:p>
        </p:txBody>
      </p:sp>
      <p:sp>
        <p:nvSpPr>
          <p:cNvPr id="10" name="Footer Placeholder 9"/>
          <p:cNvSpPr>
            <a:spLocks noGrp="1"/>
          </p:cNvSpPr>
          <p:nvPr>
            <p:ph type="ftr" sz="quarter" idx="16"/>
          </p:nvPr>
        </p:nvSpPr>
        <p:spPr/>
        <p:txBody>
          <a:bodyPr/>
          <a:lstStyle/>
          <a:p>
            <a:endParaRPr kumimoji="0" lang="en-US" dirty="0"/>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47C9B81F-C347-4BEF-BFDF-29C42F48304A}" type="datetimeFigureOut">
              <a:rPr lang="en-US" smtClean="0"/>
              <a:pPr/>
              <a:t>5/22/2012</a:t>
            </a:fld>
            <a:endParaRPr lang="en-US" dirty="0"/>
          </a:p>
        </p:txBody>
      </p:sp>
      <p:sp>
        <p:nvSpPr>
          <p:cNvPr id="9" name="Slide Number Placeholder 8"/>
          <p:cNvSpPr>
            <a:spLocks noGrp="1"/>
          </p:cNvSpPr>
          <p:nvPr>
            <p:ph type="sldNum" sz="quarter" idx="11"/>
          </p:nvPr>
        </p:nvSpPr>
        <p:spPr/>
        <p:txBody>
          <a:bodyPr/>
          <a:lstStyle/>
          <a:p>
            <a:fld id="{042AED99-7FB4-404E-8A97-64753DCE42EC}" type="slidenum">
              <a:rPr kumimoji="0" lang="en-US" smtClean="0"/>
              <a:pPr/>
              <a:t>‹#›</a:t>
            </a:fld>
            <a:endParaRPr kumimoji="0" lang="en-US" dirty="0"/>
          </a:p>
        </p:txBody>
      </p:sp>
      <p:sp>
        <p:nvSpPr>
          <p:cNvPr id="10" name="Footer Placeholder 9"/>
          <p:cNvSpPr>
            <a:spLocks noGrp="1"/>
          </p:cNvSpPr>
          <p:nvPr>
            <p:ph type="ftr" sz="quarter" idx="12"/>
          </p:nvPr>
        </p:nvSpPr>
        <p:spPr/>
        <p:txBody>
          <a:bodyPr/>
          <a:lstStyle/>
          <a:p>
            <a:endParaRPr kumimoji="0" lang="en-US" dirty="0"/>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7C9B81F-C347-4BEF-BFDF-29C42F48304A}" type="datetimeFigureOut">
              <a:rPr lang="en-US" smtClean="0"/>
              <a:pPr/>
              <a:t>5/22/2012</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fld id="{042AED99-7FB4-404E-8A97-64753DCE42EC}" type="slidenum">
              <a:rPr kumimoji="0" lang="en-US" smtClean="0"/>
              <a:pPr/>
              <a:t>‹#›</a:t>
            </a:fld>
            <a:endParaRPr kumimoji="0" lang="en-US" dirty="0"/>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7C9B81F-C347-4BEF-BFDF-29C42F48304A}" type="datetimeFigureOut">
              <a:rPr lang="en-US" smtClean="0"/>
              <a:pPr/>
              <a:t>5/22/2012</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fld id="{042AED99-7FB4-404E-8A97-64753DCE42EC}" type="slidenum">
              <a:rPr kumimoji="0" lang="en-US" smtClean="0"/>
              <a:pPr/>
              <a:t>‹#›</a:t>
            </a:fld>
            <a:endParaRPr kumimoji="0" lang="en-US" dirty="0"/>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086600" cy="1470025"/>
          </a:xfrm>
        </p:spPr>
        <p:txBody>
          <a:bodyPr/>
          <a:lstStyle>
            <a:lvl1pPr algn="r">
              <a:defRPr>
                <a:solidFill>
                  <a:schemeClr val="tx1"/>
                </a:solidFill>
              </a:defRPr>
            </a:lvl1pPr>
          </a:lstStyle>
          <a:p>
            <a:r>
              <a:rPr lang="en-US" smtClean="0"/>
              <a:t>Click to edit Master title style</a:t>
            </a:r>
            <a:endParaRPr/>
          </a:p>
        </p:txBody>
      </p:sp>
      <p:sp>
        <p:nvSpPr>
          <p:cNvPr id="3" name="Subtitle 2"/>
          <p:cNvSpPr>
            <a:spLocks noGrp="1"/>
          </p:cNvSpPr>
          <p:nvPr>
            <p:ph type="subTitle" idx="1"/>
          </p:nvPr>
        </p:nvSpPr>
        <p:spPr>
          <a:xfrm>
            <a:off x="3352800" y="2946400"/>
            <a:ext cx="4432300" cy="1752600"/>
          </a:xfrm>
        </p:spPr>
        <p:txBody>
          <a:bodyPr anchor="ctr" anchorCtr="0">
            <a:normAutofit/>
            <a:scene3d>
              <a:camera prst="orthographicFront"/>
              <a:lightRig rig="threePt" dir="t"/>
            </a:scene3d>
            <a:sp3d extrusionH="25400"/>
          </a:bodyPr>
          <a:lstStyle>
            <a:lvl1pPr marL="0" indent="0" algn="ctr">
              <a:buNone/>
              <a:defRPr sz="20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6477000" y="6521824"/>
            <a:ext cx="2133600" cy="259976"/>
          </a:xfrm>
        </p:spPr>
        <p:txBody>
          <a:bodyPr/>
          <a:lstStyle>
            <a:lvl1pPr algn="r">
              <a:defRPr/>
            </a:lvl1pPr>
          </a:lstStyle>
          <a:p>
            <a:fld id="{47C9B81F-C347-4BEF-BFDF-29C42F48304A}" type="datetimeFigureOut">
              <a:rPr lang="en-US" smtClean="0"/>
              <a:pPr/>
              <a:t>5/22/2012</a:t>
            </a:fld>
            <a:endParaRPr lang="en-US" dirty="0"/>
          </a:p>
        </p:txBody>
      </p:sp>
      <p:sp>
        <p:nvSpPr>
          <p:cNvPr id="5" name="Footer Placeholder 4"/>
          <p:cNvSpPr>
            <a:spLocks noGrp="1"/>
          </p:cNvSpPr>
          <p:nvPr>
            <p:ph type="ftr" sz="quarter" idx="11"/>
          </p:nvPr>
        </p:nvSpPr>
        <p:spPr>
          <a:xfrm>
            <a:off x="3124200" y="6521824"/>
            <a:ext cx="2895600" cy="259976"/>
          </a:xfrm>
        </p:spPr>
        <p:txBody>
          <a:bodyPr/>
          <a:lstStyle/>
          <a:p>
            <a:endParaRPr kumimoji="0" lang="en-US" dirty="0"/>
          </a:p>
        </p:txBody>
      </p:sp>
      <p:sp>
        <p:nvSpPr>
          <p:cNvPr id="6" name="Slide Number Placeholder 5"/>
          <p:cNvSpPr>
            <a:spLocks noGrp="1"/>
          </p:cNvSpPr>
          <p:nvPr>
            <p:ph type="sldNum" sz="quarter" idx="12"/>
          </p:nvPr>
        </p:nvSpPr>
        <p:spPr>
          <a:xfrm>
            <a:off x="8534400" y="6293224"/>
            <a:ext cx="609600" cy="259976"/>
          </a:xfrm>
        </p:spPr>
        <p:txBody>
          <a:bodyPr/>
          <a:lstStyle>
            <a:lvl1pPr algn="ctr">
              <a:defRPr/>
            </a:lvl1pPr>
          </a:lstStyle>
          <a:p>
            <a:fld id="{042AED99-7FB4-404E-8A97-64753DCE42EC}" type="slidenum">
              <a:rPr kumimoji="0" lang="en-US" smtClean="0"/>
              <a:pPr/>
              <a:t>‹#›</a:t>
            </a:fld>
            <a:endParaRPr kumimoji="0" lang="en-US" dirty="0"/>
          </a:p>
        </p:txBody>
      </p:sp>
      <p:grpSp>
        <p:nvGrpSpPr>
          <p:cNvPr id="7" name="Group 6"/>
          <p:cNvGrpSpPr/>
          <p:nvPr/>
        </p:nvGrpSpPr>
        <p:grpSpPr>
          <a:xfrm>
            <a:off x="685798" y="0"/>
            <a:ext cx="8001004" cy="7950200"/>
            <a:chOff x="685798" y="0"/>
            <a:chExt cx="8001004" cy="7950200"/>
          </a:xfrm>
        </p:grpSpPr>
        <p:sp>
          <p:nvSpPr>
            <p:cNvPr id="8" name="Pie 7"/>
            <p:cNvSpPr/>
            <p:nvPr/>
          </p:nvSpPr>
          <p:spPr>
            <a:xfrm flipH="1" flipV="1">
              <a:off x="1257300" y="5778500"/>
              <a:ext cx="2171700" cy="2171700"/>
            </a:xfrm>
            <a:prstGeom prst="pie">
              <a:avLst>
                <a:gd name="adj1" fmla="val 0"/>
                <a:gd name="adj2" fmla="val 10800000"/>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nvGrpSpPr>
            <p:cNvPr id="9" name="Group 52"/>
            <p:cNvGrpSpPr/>
            <p:nvPr/>
          </p:nvGrpSpPr>
          <p:grpSpPr>
            <a:xfrm>
              <a:off x="685798" y="0"/>
              <a:ext cx="8001004" cy="6855714"/>
              <a:chOff x="685798" y="0"/>
              <a:chExt cx="8001004" cy="6855714"/>
            </a:xfrm>
          </p:grpSpPr>
          <p:sp>
            <p:nvSpPr>
              <p:cNvPr id="10" name="Freeform 9"/>
              <p:cNvSpPr/>
              <p:nvPr/>
            </p:nvSpPr>
            <p:spPr>
              <a:xfrm>
                <a:off x="685798" y="5880101"/>
                <a:ext cx="1143001" cy="975613"/>
              </a:xfrm>
              <a:custGeom>
                <a:avLst/>
                <a:gdLst>
                  <a:gd name="connsiteX0" fmla="*/ 0 w 1143000"/>
                  <a:gd name="connsiteY0" fmla="*/ 571500 h 1143000"/>
                  <a:gd name="connsiteX1" fmla="*/ 167389 w 1143000"/>
                  <a:gd name="connsiteY1" fmla="*/ 167389 h 1143000"/>
                  <a:gd name="connsiteX2" fmla="*/ 571501 w 1143000"/>
                  <a:gd name="connsiteY2" fmla="*/ 1 h 1143000"/>
                  <a:gd name="connsiteX3" fmla="*/ 975612 w 1143000"/>
                  <a:gd name="connsiteY3" fmla="*/ 167390 h 1143000"/>
                  <a:gd name="connsiteX4" fmla="*/ 1143000 w 1143000"/>
                  <a:gd name="connsiteY4" fmla="*/ 571502 h 1143000"/>
                  <a:gd name="connsiteX5" fmla="*/ 975611 w 1143000"/>
                  <a:gd name="connsiteY5" fmla="*/ 975614 h 1143000"/>
                  <a:gd name="connsiteX6" fmla="*/ 571499 w 1143000"/>
                  <a:gd name="connsiteY6" fmla="*/ 1143002 h 1143000"/>
                  <a:gd name="connsiteX7" fmla="*/ 167387 w 1143000"/>
                  <a:gd name="connsiteY7" fmla="*/ 975613 h 1143000"/>
                  <a:gd name="connsiteX8" fmla="*/ -1 w 1143000"/>
                  <a:gd name="connsiteY8" fmla="*/ 571501 h 1143000"/>
                  <a:gd name="connsiteX9" fmla="*/ 0 w 1143000"/>
                  <a:gd name="connsiteY9" fmla="*/ 571500 h 1143000"/>
                  <a:gd name="connsiteX0" fmla="*/ 1 w 1143001"/>
                  <a:gd name="connsiteY0" fmla="*/ 571499 h 1042965"/>
                  <a:gd name="connsiteX1" fmla="*/ 167390 w 1143001"/>
                  <a:gd name="connsiteY1" fmla="*/ 167388 h 1042965"/>
                  <a:gd name="connsiteX2" fmla="*/ 571502 w 1143001"/>
                  <a:gd name="connsiteY2" fmla="*/ 0 h 1042965"/>
                  <a:gd name="connsiteX3" fmla="*/ 975613 w 1143001"/>
                  <a:gd name="connsiteY3" fmla="*/ 167389 h 1042965"/>
                  <a:gd name="connsiteX4" fmla="*/ 1143001 w 1143001"/>
                  <a:gd name="connsiteY4" fmla="*/ 571501 h 1042965"/>
                  <a:gd name="connsiteX5" fmla="*/ 975612 w 1143001"/>
                  <a:gd name="connsiteY5" fmla="*/ 975613 h 1042965"/>
                  <a:gd name="connsiteX6" fmla="*/ 167388 w 1143001"/>
                  <a:gd name="connsiteY6" fmla="*/ 975612 h 1042965"/>
                  <a:gd name="connsiteX7" fmla="*/ 0 w 1143001"/>
                  <a:gd name="connsiteY7" fmla="*/ 571500 h 1042965"/>
                  <a:gd name="connsiteX8" fmla="*/ 1 w 1143001"/>
                  <a:gd name="connsiteY8" fmla="*/ 571499 h 1042965"/>
                  <a:gd name="connsiteX0" fmla="*/ 1 w 1143001"/>
                  <a:gd name="connsiteY0" fmla="*/ 571499 h 975613"/>
                  <a:gd name="connsiteX1" fmla="*/ 167390 w 1143001"/>
                  <a:gd name="connsiteY1" fmla="*/ 167388 h 975613"/>
                  <a:gd name="connsiteX2" fmla="*/ 571502 w 1143001"/>
                  <a:gd name="connsiteY2" fmla="*/ 0 h 975613"/>
                  <a:gd name="connsiteX3" fmla="*/ 975613 w 1143001"/>
                  <a:gd name="connsiteY3" fmla="*/ 167389 h 975613"/>
                  <a:gd name="connsiteX4" fmla="*/ 1143001 w 1143001"/>
                  <a:gd name="connsiteY4" fmla="*/ 571501 h 975613"/>
                  <a:gd name="connsiteX5" fmla="*/ 975612 w 1143001"/>
                  <a:gd name="connsiteY5" fmla="*/ 975613 h 975613"/>
                  <a:gd name="connsiteX6" fmla="*/ 167388 w 1143001"/>
                  <a:gd name="connsiteY6" fmla="*/ 975612 h 975613"/>
                  <a:gd name="connsiteX7" fmla="*/ 0 w 1143001"/>
                  <a:gd name="connsiteY7" fmla="*/ 571500 h 975613"/>
                  <a:gd name="connsiteX8" fmla="*/ 1 w 1143001"/>
                  <a:gd name="connsiteY8" fmla="*/ 571499 h 975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3001" h="975613">
                    <a:moveTo>
                      <a:pt x="1" y="571499"/>
                    </a:moveTo>
                    <a:cubicBezTo>
                      <a:pt x="1" y="419928"/>
                      <a:pt x="60213" y="274564"/>
                      <a:pt x="167390" y="167388"/>
                    </a:cubicBezTo>
                    <a:cubicBezTo>
                      <a:pt x="274567" y="60211"/>
                      <a:pt x="419931" y="0"/>
                      <a:pt x="571502" y="0"/>
                    </a:cubicBezTo>
                    <a:cubicBezTo>
                      <a:pt x="723073" y="0"/>
                      <a:pt x="868437" y="60212"/>
                      <a:pt x="975613" y="167389"/>
                    </a:cubicBezTo>
                    <a:cubicBezTo>
                      <a:pt x="1082790" y="274566"/>
                      <a:pt x="1143001" y="419930"/>
                      <a:pt x="1143001" y="571501"/>
                    </a:cubicBezTo>
                    <a:cubicBezTo>
                      <a:pt x="1143001" y="723072"/>
                      <a:pt x="1138214" y="908261"/>
                      <a:pt x="975612" y="975613"/>
                    </a:cubicBezTo>
                    <a:lnTo>
                      <a:pt x="167388" y="975612"/>
                    </a:lnTo>
                    <a:cubicBezTo>
                      <a:pt x="60211" y="868435"/>
                      <a:pt x="0" y="723071"/>
                      <a:pt x="0" y="571500"/>
                    </a:cubicBezTo>
                    <a:lnTo>
                      <a:pt x="1" y="571499"/>
                    </a:lnTo>
                    <a:close/>
                  </a:path>
                </a:pathLst>
              </a:cu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1" name="Oval 10"/>
              <p:cNvSpPr/>
              <p:nvPr/>
            </p:nvSpPr>
            <p:spPr>
              <a:xfrm>
                <a:off x="2590800" y="5181600"/>
                <a:ext cx="914400" cy="9144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2" name="Oval 11"/>
              <p:cNvSpPr/>
              <p:nvPr/>
            </p:nvSpPr>
            <p:spPr>
              <a:xfrm>
                <a:off x="838200" y="5791200"/>
                <a:ext cx="457200" cy="4572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Oval 12"/>
              <p:cNvSpPr/>
              <p:nvPr/>
            </p:nvSpPr>
            <p:spPr>
              <a:xfrm>
                <a:off x="2362200" y="5943600"/>
                <a:ext cx="762000" cy="7620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4" name="Oval 13"/>
              <p:cNvSpPr/>
              <p:nvPr/>
            </p:nvSpPr>
            <p:spPr>
              <a:xfrm>
                <a:off x="1676400" y="5626100"/>
                <a:ext cx="457200" cy="4572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Oval 14"/>
              <p:cNvSpPr/>
              <p:nvPr/>
            </p:nvSpPr>
            <p:spPr>
              <a:xfrm>
                <a:off x="1981200" y="5334000"/>
                <a:ext cx="355600" cy="3556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6" name="Oval 15"/>
              <p:cNvSpPr/>
              <p:nvPr/>
            </p:nvSpPr>
            <p:spPr>
              <a:xfrm>
                <a:off x="1943100" y="5562600"/>
                <a:ext cx="431800" cy="4318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7" name="Oval 16"/>
              <p:cNvSpPr/>
              <p:nvPr/>
            </p:nvSpPr>
            <p:spPr>
              <a:xfrm>
                <a:off x="2362200" y="5029200"/>
                <a:ext cx="762000" cy="7620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8" name="Oval 17"/>
              <p:cNvSpPr/>
              <p:nvPr/>
            </p:nvSpPr>
            <p:spPr>
              <a:xfrm>
                <a:off x="3009900" y="4419600"/>
                <a:ext cx="355600" cy="3556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9" name="Oval 18"/>
              <p:cNvSpPr/>
              <p:nvPr/>
            </p:nvSpPr>
            <p:spPr>
              <a:xfrm>
                <a:off x="2971800" y="4648200"/>
                <a:ext cx="431800" cy="4318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0" name="Oval 19"/>
              <p:cNvSpPr/>
              <p:nvPr/>
            </p:nvSpPr>
            <p:spPr>
              <a:xfrm>
                <a:off x="3314700" y="4724400"/>
                <a:ext cx="203200" cy="2032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1" name="Oval 20"/>
              <p:cNvSpPr/>
              <p:nvPr/>
            </p:nvSpPr>
            <p:spPr>
              <a:xfrm>
                <a:off x="3619500" y="5029200"/>
                <a:ext cx="203200" cy="2032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2" name="Oval 21"/>
              <p:cNvSpPr/>
              <p:nvPr/>
            </p:nvSpPr>
            <p:spPr>
              <a:xfrm>
                <a:off x="1384300" y="5486400"/>
                <a:ext cx="127000" cy="1270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3" name="Oval 22"/>
              <p:cNvSpPr/>
              <p:nvPr/>
            </p:nvSpPr>
            <p:spPr>
              <a:xfrm>
                <a:off x="3505200" y="5257800"/>
                <a:ext cx="203200" cy="2032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4" name="Oval 23"/>
              <p:cNvSpPr/>
              <p:nvPr/>
            </p:nvSpPr>
            <p:spPr>
              <a:xfrm>
                <a:off x="1295400" y="5664200"/>
                <a:ext cx="127000" cy="1270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5" name="Oval 24"/>
              <p:cNvSpPr/>
              <p:nvPr/>
            </p:nvSpPr>
            <p:spPr>
              <a:xfrm>
                <a:off x="1447800" y="5511800"/>
                <a:ext cx="127000" cy="1270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6" name="Oval 25"/>
              <p:cNvSpPr/>
              <p:nvPr/>
            </p:nvSpPr>
            <p:spPr>
              <a:xfrm>
                <a:off x="1600200" y="5486400"/>
                <a:ext cx="127000" cy="1270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7" name="Oval 26"/>
              <p:cNvSpPr/>
              <p:nvPr/>
            </p:nvSpPr>
            <p:spPr>
              <a:xfrm>
                <a:off x="3352800" y="5943600"/>
                <a:ext cx="533400" cy="5334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8" name="Freeform 27"/>
              <p:cNvSpPr/>
              <p:nvPr/>
            </p:nvSpPr>
            <p:spPr>
              <a:xfrm flipV="1">
                <a:off x="5486400" y="0"/>
                <a:ext cx="1143001" cy="975613"/>
              </a:xfrm>
              <a:custGeom>
                <a:avLst/>
                <a:gdLst>
                  <a:gd name="connsiteX0" fmla="*/ 0 w 1143000"/>
                  <a:gd name="connsiteY0" fmla="*/ 571500 h 1143000"/>
                  <a:gd name="connsiteX1" fmla="*/ 167389 w 1143000"/>
                  <a:gd name="connsiteY1" fmla="*/ 167389 h 1143000"/>
                  <a:gd name="connsiteX2" fmla="*/ 571501 w 1143000"/>
                  <a:gd name="connsiteY2" fmla="*/ 1 h 1143000"/>
                  <a:gd name="connsiteX3" fmla="*/ 975612 w 1143000"/>
                  <a:gd name="connsiteY3" fmla="*/ 167390 h 1143000"/>
                  <a:gd name="connsiteX4" fmla="*/ 1143000 w 1143000"/>
                  <a:gd name="connsiteY4" fmla="*/ 571502 h 1143000"/>
                  <a:gd name="connsiteX5" fmla="*/ 975611 w 1143000"/>
                  <a:gd name="connsiteY5" fmla="*/ 975614 h 1143000"/>
                  <a:gd name="connsiteX6" fmla="*/ 571499 w 1143000"/>
                  <a:gd name="connsiteY6" fmla="*/ 1143002 h 1143000"/>
                  <a:gd name="connsiteX7" fmla="*/ 167387 w 1143000"/>
                  <a:gd name="connsiteY7" fmla="*/ 975613 h 1143000"/>
                  <a:gd name="connsiteX8" fmla="*/ -1 w 1143000"/>
                  <a:gd name="connsiteY8" fmla="*/ 571501 h 1143000"/>
                  <a:gd name="connsiteX9" fmla="*/ 0 w 1143000"/>
                  <a:gd name="connsiteY9" fmla="*/ 571500 h 1143000"/>
                  <a:gd name="connsiteX0" fmla="*/ 1 w 1143001"/>
                  <a:gd name="connsiteY0" fmla="*/ 571499 h 1042965"/>
                  <a:gd name="connsiteX1" fmla="*/ 167390 w 1143001"/>
                  <a:gd name="connsiteY1" fmla="*/ 167388 h 1042965"/>
                  <a:gd name="connsiteX2" fmla="*/ 571502 w 1143001"/>
                  <a:gd name="connsiteY2" fmla="*/ 0 h 1042965"/>
                  <a:gd name="connsiteX3" fmla="*/ 975613 w 1143001"/>
                  <a:gd name="connsiteY3" fmla="*/ 167389 h 1042965"/>
                  <a:gd name="connsiteX4" fmla="*/ 1143001 w 1143001"/>
                  <a:gd name="connsiteY4" fmla="*/ 571501 h 1042965"/>
                  <a:gd name="connsiteX5" fmla="*/ 975612 w 1143001"/>
                  <a:gd name="connsiteY5" fmla="*/ 975613 h 1042965"/>
                  <a:gd name="connsiteX6" fmla="*/ 167388 w 1143001"/>
                  <a:gd name="connsiteY6" fmla="*/ 975612 h 1042965"/>
                  <a:gd name="connsiteX7" fmla="*/ 0 w 1143001"/>
                  <a:gd name="connsiteY7" fmla="*/ 571500 h 1042965"/>
                  <a:gd name="connsiteX8" fmla="*/ 1 w 1143001"/>
                  <a:gd name="connsiteY8" fmla="*/ 571499 h 1042965"/>
                  <a:gd name="connsiteX0" fmla="*/ 1 w 1143001"/>
                  <a:gd name="connsiteY0" fmla="*/ 571499 h 975613"/>
                  <a:gd name="connsiteX1" fmla="*/ 167390 w 1143001"/>
                  <a:gd name="connsiteY1" fmla="*/ 167388 h 975613"/>
                  <a:gd name="connsiteX2" fmla="*/ 571502 w 1143001"/>
                  <a:gd name="connsiteY2" fmla="*/ 0 h 975613"/>
                  <a:gd name="connsiteX3" fmla="*/ 975613 w 1143001"/>
                  <a:gd name="connsiteY3" fmla="*/ 167389 h 975613"/>
                  <a:gd name="connsiteX4" fmla="*/ 1143001 w 1143001"/>
                  <a:gd name="connsiteY4" fmla="*/ 571501 h 975613"/>
                  <a:gd name="connsiteX5" fmla="*/ 975612 w 1143001"/>
                  <a:gd name="connsiteY5" fmla="*/ 975613 h 975613"/>
                  <a:gd name="connsiteX6" fmla="*/ 167388 w 1143001"/>
                  <a:gd name="connsiteY6" fmla="*/ 975612 h 975613"/>
                  <a:gd name="connsiteX7" fmla="*/ 0 w 1143001"/>
                  <a:gd name="connsiteY7" fmla="*/ 571500 h 975613"/>
                  <a:gd name="connsiteX8" fmla="*/ 1 w 1143001"/>
                  <a:gd name="connsiteY8" fmla="*/ 571499 h 975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3001" h="975613">
                    <a:moveTo>
                      <a:pt x="1" y="571499"/>
                    </a:moveTo>
                    <a:cubicBezTo>
                      <a:pt x="1" y="419928"/>
                      <a:pt x="60213" y="274564"/>
                      <a:pt x="167390" y="167388"/>
                    </a:cubicBezTo>
                    <a:cubicBezTo>
                      <a:pt x="274567" y="60211"/>
                      <a:pt x="419931" y="0"/>
                      <a:pt x="571502" y="0"/>
                    </a:cubicBezTo>
                    <a:cubicBezTo>
                      <a:pt x="723073" y="0"/>
                      <a:pt x="868437" y="60212"/>
                      <a:pt x="975613" y="167389"/>
                    </a:cubicBezTo>
                    <a:cubicBezTo>
                      <a:pt x="1082790" y="274566"/>
                      <a:pt x="1143001" y="419930"/>
                      <a:pt x="1143001" y="571501"/>
                    </a:cubicBezTo>
                    <a:cubicBezTo>
                      <a:pt x="1143001" y="723072"/>
                      <a:pt x="1138214" y="908261"/>
                      <a:pt x="975612" y="975613"/>
                    </a:cubicBezTo>
                    <a:lnTo>
                      <a:pt x="167388" y="975612"/>
                    </a:lnTo>
                    <a:cubicBezTo>
                      <a:pt x="60211" y="868435"/>
                      <a:pt x="0" y="723071"/>
                      <a:pt x="0" y="571500"/>
                    </a:cubicBezTo>
                    <a:lnTo>
                      <a:pt x="1" y="571499"/>
                    </a:lnTo>
                    <a:close/>
                  </a:path>
                </a:pathLst>
              </a:cu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9" name="Oval 28"/>
              <p:cNvSpPr/>
              <p:nvPr/>
            </p:nvSpPr>
            <p:spPr>
              <a:xfrm flipV="1">
                <a:off x="7391402" y="759714"/>
                <a:ext cx="914400" cy="9144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0" name="Oval 29"/>
              <p:cNvSpPr/>
              <p:nvPr/>
            </p:nvSpPr>
            <p:spPr>
              <a:xfrm flipV="1">
                <a:off x="5638802" y="607314"/>
                <a:ext cx="457200" cy="4572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1" name="Oval 30"/>
              <p:cNvSpPr/>
              <p:nvPr/>
            </p:nvSpPr>
            <p:spPr>
              <a:xfrm flipV="1">
                <a:off x="7162802" y="150114"/>
                <a:ext cx="762000" cy="7620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2" name="Oval 31"/>
              <p:cNvSpPr/>
              <p:nvPr/>
            </p:nvSpPr>
            <p:spPr>
              <a:xfrm flipV="1">
                <a:off x="6477002" y="772414"/>
                <a:ext cx="457200" cy="4572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3" name="Oval 32"/>
              <p:cNvSpPr/>
              <p:nvPr/>
            </p:nvSpPr>
            <p:spPr>
              <a:xfrm flipV="1">
                <a:off x="6781802" y="1166114"/>
                <a:ext cx="355600" cy="3556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4" name="Oval 33"/>
              <p:cNvSpPr/>
              <p:nvPr/>
            </p:nvSpPr>
            <p:spPr>
              <a:xfrm flipV="1">
                <a:off x="6743702" y="861314"/>
                <a:ext cx="431800" cy="4318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5" name="Oval 34"/>
              <p:cNvSpPr/>
              <p:nvPr/>
            </p:nvSpPr>
            <p:spPr>
              <a:xfrm flipV="1">
                <a:off x="7162802" y="1064514"/>
                <a:ext cx="762000" cy="7620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6" name="Oval 35"/>
              <p:cNvSpPr/>
              <p:nvPr/>
            </p:nvSpPr>
            <p:spPr>
              <a:xfrm flipV="1">
                <a:off x="7810502" y="2080514"/>
                <a:ext cx="355600" cy="3556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7" name="Oval 36"/>
              <p:cNvSpPr/>
              <p:nvPr/>
            </p:nvSpPr>
            <p:spPr>
              <a:xfrm flipV="1">
                <a:off x="7772402" y="1775714"/>
                <a:ext cx="431800" cy="4318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8" name="Oval 37"/>
              <p:cNvSpPr/>
              <p:nvPr/>
            </p:nvSpPr>
            <p:spPr>
              <a:xfrm flipV="1">
                <a:off x="8115302" y="1928114"/>
                <a:ext cx="203200" cy="2032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9" name="Oval 38"/>
              <p:cNvSpPr/>
              <p:nvPr/>
            </p:nvSpPr>
            <p:spPr>
              <a:xfrm flipV="1">
                <a:off x="8420102" y="1623314"/>
                <a:ext cx="203200" cy="2032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40" name="Oval 39"/>
              <p:cNvSpPr/>
              <p:nvPr/>
            </p:nvSpPr>
            <p:spPr>
              <a:xfrm flipV="1">
                <a:off x="6184902" y="1242314"/>
                <a:ext cx="127000" cy="1270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41" name="Oval 40"/>
              <p:cNvSpPr/>
              <p:nvPr/>
            </p:nvSpPr>
            <p:spPr>
              <a:xfrm flipV="1">
                <a:off x="8305802" y="1394714"/>
                <a:ext cx="203200" cy="2032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42" name="Oval 41"/>
              <p:cNvSpPr/>
              <p:nvPr/>
            </p:nvSpPr>
            <p:spPr>
              <a:xfrm flipV="1">
                <a:off x="6096002" y="1064514"/>
                <a:ext cx="127000" cy="1270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3" name="Oval 42"/>
              <p:cNvSpPr/>
              <p:nvPr/>
            </p:nvSpPr>
            <p:spPr>
              <a:xfrm flipV="1">
                <a:off x="6248402" y="1216914"/>
                <a:ext cx="127000" cy="1270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4" name="Oval 43"/>
              <p:cNvSpPr/>
              <p:nvPr/>
            </p:nvSpPr>
            <p:spPr>
              <a:xfrm flipV="1">
                <a:off x="6400802" y="1242314"/>
                <a:ext cx="127000" cy="1270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45" name="Oval 44"/>
              <p:cNvSpPr/>
              <p:nvPr/>
            </p:nvSpPr>
            <p:spPr>
              <a:xfrm flipV="1">
                <a:off x="8153402" y="378714"/>
                <a:ext cx="533400" cy="5334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grpSp>
      <p:sp>
        <p:nvSpPr>
          <p:cNvPr id="46" name="Oval 45"/>
          <p:cNvSpPr/>
          <p:nvPr/>
        </p:nvSpPr>
        <p:spPr>
          <a:xfrm>
            <a:off x="8636000" y="6589059"/>
            <a:ext cx="127000" cy="1270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7" name="Oval 46"/>
          <p:cNvSpPr/>
          <p:nvPr/>
        </p:nvSpPr>
        <p:spPr>
          <a:xfrm>
            <a:off x="8788400" y="6589059"/>
            <a:ext cx="127000" cy="1270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8" name="Oval 47"/>
          <p:cNvSpPr/>
          <p:nvPr/>
        </p:nvSpPr>
        <p:spPr>
          <a:xfrm>
            <a:off x="8940800" y="6589059"/>
            <a:ext cx="127000" cy="1270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47C9B81F-C347-4BEF-BFDF-29C42F48304A}" type="datetimeFigureOut">
              <a:rPr lang="en-US" smtClean="0"/>
              <a:pPr/>
              <a:t>5/22/2012</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fld id="{042AED99-7FB4-404E-8A97-64753DCE42EC}" type="slidenum">
              <a:rPr kumimoji="0" lang="en-US" smtClean="0"/>
              <a:pPr/>
              <a:t>‹#›</a:t>
            </a:fld>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7C9B81F-C347-4BEF-BFDF-29C42F48304A}" type="datetimeFigureOut">
              <a:rPr lang="en-US" smtClean="0"/>
              <a:pPr/>
              <a:t>5/22/2012</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fld id="{042AED99-7FB4-404E-8A97-64753DCE42EC}" type="slidenum">
              <a:rPr kumimoji="0" lang="en-US" smtClean="0"/>
              <a:pPr/>
              <a:t>‹#›</a:t>
            </a:fld>
            <a:endParaRPr kumimoji="0" lang="en-US" dirty="0"/>
          </a:p>
        </p:txBody>
      </p:sp>
      <p:grpSp>
        <p:nvGrpSpPr>
          <p:cNvPr id="7" name="Group 6"/>
          <p:cNvGrpSpPr/>
          <p:nvPr/>
        </p:nvGrpSpPr>
        <p:grpSpPr>
          <a:xfrm>
            <a:off x="4592782" y="2133600"/>
            <a:ext cx="3865418" cy="4172197"/>
            <a:chOff x="0" y="0"/>
            <a:chExt cx="1600200" cy="1727200"/>
          </a:xfrm>
        </p:grpSpPr>
        <p:sp>
          <p:nvSpPr>
            <p:cNvPr id="8" name="Oval 7"/>
            <p:cNvSpPr/>
            <p:nvPr/>
          </p:nvSpPr>
          <p:spPr>
            <a:xfrm>
              <a:off x="685800" y="152400"/>
              <a:ext cx="914400" cy="9144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9" name="Oval 8"/>
            <p:cNvSpPr/>
            <p:nvPr/>
          </p:nvSpPr>
          <p:spPr>
            <a:xfrm>
              <a:off x="381000" y="1206500"/>
              <a:ext cx="457200" cy="4572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Oval 9"/>
            <p:cNvSpPr/>
            <p:nvPr/>
          </p:nvSpPr>
          <p:spPr>
            <a:xfrm>
              <a:off x="685800" y="914400"/>
              <a:ext cx="355600" cy="3556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1" name="Oval 10"/>
            <p:cNvSpPr/>
            <p:nvPr/>
          </p:nvSpPr>
          <p:spPr>
            <a:xfrm>
              <a:off x="647700" y="1143000"/>
              <a:ext cx="431800" cy="4318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2" name="Oval 11"/>
            <p:cNvSpPr/>
            <p:nvPr/>
          </p:nvSpPr>
          <p:spPr>
            <a:xfrm>
              <a:off x="457200" y="0"/>
              <a:ext cx="762000" cy="7620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Oval 15"/>
            <p:cNvSpPr/>
            <p:nvPr/>
          </p:nvSpPr>
          <p:spPr>
            <a:xfrm>
              <a:off x="1028700" y="1524000"/>
              <a:ext cx="203200" cy="2032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7" name="Oval 16"/>
            <p:cNvSpPr/>
            <p:nvPr/>
          </p:nvSpPr>
          <p:spPr>
            <a:xfrm>
              <a:off x="88900" y="1066800"/>
              <a:ext cx="127000" cy="1270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9" name="Oval 18"/>
            <p:cNvSpPr/>
            <p:nvPr/>
          </p:nvSpPr>
          <p:spPr>
            <a:xfrm>
              <a:off x="0" y="1244600"/>
              <a:ext cx="127000" cy="1270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0" name="Oval 19"/>
            <p:cNvSpPr/>
            <p:nvPr/>
          </p:nvSpPr>
          <p:spPr>
            <a:xfrm>
              <a:off x="152400" y="1092200"/>
              <a:ext cx="127000" cy="1270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1" name="Oval 20"/>
            <p:cNvSpPr/>
            <p:nvPr/>
          </p:nvSpPr>
          <p:spPr>
            <a:xfrm>
              <a:off x="304800" y="1066800"/>
              <a:ext cx="127000" cy="1270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3" name="Group 32"/>
          <p:cNvGrpSpPr/>
          <p:nvPr/>
        </p:nvGrpSpPr>
        <p:grpSpPr>
          <a:xfrm>
            <a:off x="609600" y="990600"/>
            <a:ext cx="1179761" cy="1356814"/>
            <a:chOff x="266700" y="914400"/>
            <a:chExt cx="1179761" cy="1356814"/>
          </a:xfrm>
        </p:grpSpPr>
        <p:sp>
          <p:nvSpPr>
            <p:cNvPr id="23" name="Oval 22"/>
            <p:cNvSpPr/>
            <p:nvPr/>
          </p:nvSpPr>
          <p:spPr>
            <a:xfrm>
              <a:off x="555812" y="1380565"/>
              <a:ext cx="890649" cy="890649"/>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6" name="Oval 25"/>
            <p:cNvSpPr/>
            <p:nvPr/>
          </p:nvSpPr>
          <p:spPr>
            <a:xfrm flipV="1">
              <a:off x="304800" y="1219200"/>
              <a:ext cx="355600" cy="3556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7" name="Oval 26"/>
            <p:cNvSpPr/>
            <p:nvPr/>
          </p:nvSpPr>
          <p:spPr>
            <a:xfrm flipV="1">
              <a:off x="266700" y="914400"/>
              <a:ext cx="431800" cy="4318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8" name="Oval 27"/>
            <p:cNvSpPr/>
            <p:nvPr/>
          </p:nvSpPr>
          <p:spPr>
            <a:xfrm flipV="1">
              <a:off x="609600" y="1066800"/>
              <a:ext cx="203200" cy="2032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3" name="Text Placeholder 2"/>
          <p:cNvSpPr>
            <a:spLocks noGrp="1"/>
          </p:cNvSpPr>
          <p:nvPr>
            <p:ph type="body" idx="1"/>
          </p:nvPr>
        </p:nvSpPr>
        <p:spPr>
          <a:xfrm>
            <a:off x="4724400" y="2590800"/>
            <a:ext cx="1905000" cy="1905000"/>
          </a:xfrm>
          <a:prstGeom prst="ellipse">
            <a:avLst/>
          </a:prstGeom>
          <a:solidFill>
            <a:schemeClr val="tx2"/>
          </a:solidFill>
        </p:spPr>
        <p:txBody>
          <a:bodyPr anchor="ctr" anchorCtr="0">
            <a:normAutofit/>
          </a:bodyPr>
          <a:lstStyle>
            <a:lvl1pPr marL="0" indent="0" algn="ctr">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2" name="Title 1"/>
          <p:cNvSpPr>
            <a:spLocks noGrp="1"/>
          </p:cNvSpPr>
          <p:nvPr>
            <p:ph type="title"/>
          </p:nvPr>
        </p:nvSpPr>
        <p:spPr>
          <a:xfrm>
            <a:off x="1295400" y="1143000"/>
            <a:ext cx="7086600" cy="1472184"/>
          </a:xfrm>
        </p:spPr>
        <p:txBody>
          <a:bodyPr anchor="ctr" anchorCtr="0">
            <a:normAutofit/>
          </a:bodyPr>
          <a:lstStyle>
            <a:lvl1pPr algn="l">
              <a:defRPr sz="3600" b="0" cap="none" baseline="0"/>
            </a:lvl1pPr>
          </a:lstStyle>
          <a:p>
            <a:r>
              <a:rPr lang="en-US" smtClean="0"/>
              <a:t>Click to edit Master title style</a:t>
            </a:r>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C9B81F-C347-4BEF-BFDF-29C42F48304A}" type="datetimeFigureOut">
              <a:rPr lang="en-US" smtClean="0"/>
              <a:pPr/>
              <a:t>5/22/2012</a:t>
            </a:fld>
            <a:endParaRPr lang="en-US" dirty="0"/>
          </a:p>
        </p:txBody>
      </p:sp>
      <p:sp>
        <p:nvSpPr>
          <p:cNvPr id="3" name="Footer Placeholder 2"/>
          <p:cNvSpPr>
            <a:spLocks noGrp="1"/>
          </p:cNvSpPr>
          <p:nvPr>
            <p:ph type="ftr" sz="quarter" idx="11"/>
          </p:nvPr>
        </p:nvSpPr>
        <p:spPr/>
        <p:txBody>
          <a:bodyPr/>
          <a:lstStyle/>
          <a:p>
            <a:endParaRPr kumimoji="0" lang="en-US" dirty="0"/>
          </a:p>
        </p:txBody>
      </p:sp>
      <p:sp>
        <p:nvSpPr>
          <p:cNvPr id="4" name="Slide Number Placeholder 3"/>
          <p:cNvSpPr>
            <a:spLocks noGrp="1"/>
          </p:cNvSpPr>
          <p:nvPr>
            <p:ph type="sldNum" sz="quarter" idx="12"/>
          </p:nvPr>
        </p:nvSpPr>
        <p:spPr/>
        <p:txBody>
          <a:bodyPr/>
          <a:lstStyle/>
          <a:p>
            <a:fld id="{042AED99-7FB4-404E-8A97-64753DCE42EC}" type="slidenum">
              <a:rPr kumimoji="0" lang="en-US" smtClean="0"/>
              <a:pPr/>
              <a:t>‹#›</a:t>
            </a:fld>
            <a:endParaRPr kumimoji="0" lang="en-US" dirty="0"/>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00953" y="1752600"/>
            <a:ext cx="3429000" cy="3886200"/>
          </a:xfrm>
          <a:prstGeom prst="ellipse">
            <a:avLst/>
          </a:prstGeom>
          <a:solidFill>
            <a:schemeClr val="tx2">
              <a:alpha val="20000"/>
            </a:schemeClr>
          </a:solidFill>
          <a:ln>
            <a:noFill/>
          </a:ln>
        </p:spPr>
        <p:style>
          <a:lnRef idx="2">
            <a:schemeClr val="accent1">
              <a:shade val="50000"/>
            </a:schemeClr>
          </a:lnRef>
          <a:fillRef idx="1">
            <a:schemeClr val="accent1"/>
          </a:fillRef>
          <a:effectRef idx="0">
            <a:schemeClr val="accent1"/>
          </a:effectRef>
          <a:fontRef idx="minor"/>
        </p:style>
        <p:txBody>
          <a:bodyPr vert="horz" lIns="45720" tIns="45720" rIns="45720" bIns="45720" rtlCol="0" anchor="t" anchorCtr="0">
            <a:normAutofit/>
            <a:scene3d>
              <a:camera prst="orthographicFront"/>
              <a:lightRig rig="threePt" dir="t"/>
            </a:scene3d>
            <a:sp3d extrusionH="25400"/>
          </a:bodyPr>
          <a:lstStyle>
            <a:lvl1pPr indent="-228600" algn="l" defTabSz="914400" rtl="0" eaLnBrk="1" latinLnBrk="0" hangingPunct="1">
              <a:defRPr sz="1600" kern="1200">
                <a:solidFill>
                  <a:schemeClr val="tx1"/>
                </a:solidFill>
                <a:latin typeface="+mn-lt"/>
                <a:ea typeface="+mn-ea"/>
                <a:cs typeface="+mn-cs"/>
              </a:defRPr>
            </a:lvl1pPr>
            <a:lvl2pPr indent="-228600" algn="l" defTabSz="914400" rtl="0" eaLnBrk="1" latinLnBrk="0" hangingPunct="1">
              <a:defRPr sz="1400" kern="1200">
                <a:solidFill>
                  <a:schemeClr val="tx1"/>
                </a:solidFill>
                <a:latin typeface="+mn-lt"/>
                <a:ea typeface="+mn-ea"/>
                <a:cs typeface="+mn-cs"/>
              </a:defRPr>
            </a:lvl2pPr>
            <a:lvl3pPr indent="-228600" algn="l" defTabSz="914400" rtl="0" eaLnBrk="1" latinLnBrk="0" hangingPunct="1">
              <a:defRPr sz="1400" kern="1200">
                <a:solidFill>
                  <a:schemeClr val="tx1"/>
                </a:solidFill>
                <a:latin typeface="+mn-lt"/>
                <a:ea typeface="+mn-ea"/>
                <a:cs typeface="+mn-cs"/>
              </a:defRPr>
            </a:lvl3pPr>
            <a:lvl4pPr indent="-228600" algn="l" defTabSz="914400" rtl="0" eaLnBrk="1" latinLnBrk="0" hangingPunct="1">
              <a:defRPr sz="1400" kern="1200">
                <a:solidFill>
                  <a:schemeClr val="tx1"/>
                </a:solidFill>
                <a:latin typeface="+mn-lt"/>
                <a:ea typeface="+mn-ea"/>
                <a:cs typeface="+mn-cs"/>
              </a:defRPr>
            </a:lvl4pPr>
            <a:lvl5pPr indent="-228600" algn="l" defTabSz="914400" rtl="0" eaLnBrk="1" latinLnBrk="0" hangingPunct="1">
              <a:defRPr sz="1400" kern="1200">
                <a:solidFill>
                  <a:schemeClr val="tx1"/>
                </a:solidFill>
                <a:latin typeface="+mn-lt"/>
                <a:ea typeface="+mn-ea"/>
                <a:cs typeface="+mn-cs"/>
              </a:defRPr>
            </a:lvl5pPr>
            <a:lvl6pPr>
              <a:defRPr sz="1400"/>
            </a:lvl6pPr>
            <a:lvl7pPr>
              <a:defRPr sz="1400"/>
            </a:lvl7pPr>
            <a:lvl8pPr>
              <a:defRPr sz="1400"/>
            </a:lvl8pPr>
            <a:lvl9pPr>
              <a:defRPr sz="14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800600" y="2362200"/>
            <a:ext cx="3429000" cy="3886200"/>
          </a:xfrm>
          <a:prstGeom prst="ellipse">
            <a:avLst/>
          </a:prstGeom>
          <a:solidFill>
            <a:schemeClr val="tx2">
              <a:alpha val="20000"/>
            </a:schemeClr>
          </a:solidFill>
          <a:ln>
            <a:noFill/>
          </a:ln>
        </p:spPr>
        <p:style>
          <a:lnRef idx="2">
            <a:schemeClr val="accent1">
              <a:shade val="50000"/>
            </a:schemeClr>
          </a:lnRef>
          <a:fillRef idx="1">
            <a:schemeClr val="accent1"/>
          </a:fillRef>
          <a:effectRef idx="0">
            <a:schemeClr val="accent1"/>
          </a:effectRef>
          <a:fontRef idx="minor"/>
        </p:style>
        <p:txBody>
          <a:bodyPr vert="horz" lIns="45720" tIns="45720" rIns="45720" bIns="45720" rtlCol="0" anchor="t" anchorCtr="0">
            <a:normAutofit/>
            <a:scene3d>
              <a:camera prst="orthographicFront"/>
              <a:lightRig rig="threePt" dir="t"/>
            </a:scene3d>
            <a:sp3d extrusionH="25400"/>
          </a:bodyPr>
          <a:lstStyle>
            <a:lvl1pPr indent="-228600" algn="l" defTabSz="914400" rtl="0" eaLnBrk="1" latinLnBrk="0" hangingPunct="1">
              <a:buFont typeface="Wingdings" pitchFamily="2" charset="2"/>
              <a:buChar char="l"/>
              <a:defRPr sz="1600" kern="1200">
                <a:solidFill>
                  <a:schemeClr val="tx1"/>
                </a:solidFill>
                <a:latin typeface="+mn-lt"/>
                <a:ea typeface="+mn-ea"/>
                <a:cs typeface="+mn-cs"/>
              </a:defRPr>
            </a:lvl1pPr>
            <a:lvl2pPr indent="-228600" algn="l" defTabSz="914400" rtl="0" eaLnBrk="1" latinLnBrk="0" hangingPunct="1">
              <a:buFont typeface="Arial" pitchFamily="34" charset="0"/>
              <a:defRPr sz="1400" kern="1200">
                <a:solidFill>
                  <a:schemeClr val="tx1"/>
                </a:solidFill>
                <a:latin typeface="+mn-lt"/>
                <a:ea typeface="+mn-ea"/>
                <a:cs typeface="+mn-cs"/>
              </a:defRPr>
            </a:lvl2pPr>
            <a:lvl3pPr indent="-228600" algn="l" defTabSz="914400" rtl="0" eaLnBrk="1" latinLnBrk="0" hangingPunct="1">
              <a:buFont typeface="Wingdings" pitchFamily="2" charset="2"/>
              <a:buChar char="l"/>
              <a:defRPr sz="1400" kern="1200">
                <a:solidFill>
                  <a:schemeClr val="tx1"/>
                </a:solidFill>
                <a:latin typeface="+mn-lt"/>
                <a:ea typeface="+mn-ea"/>
                <a:cs typeface="+mn-cs"/>
              </a:defRPr>
            </a:lvl3pPr>
            <a:lvl4pPr indent="-228600" algn="l" defTabSz="914400" rtl="0" eaLnBrk="1" latinLnBrk="0" hangingPunct="1">
              <a:buFont typeface="Arial" pitchFamily="34" charset="0"/>
              <a:defRPr sz="1400" kern="1200">
                <a:solidFill>
                  <a:schemeClr val="tx1"/>
                </a:solidFill>
                <a:latin typeface="+mn-lt"/>
                <a:ea typeface="+mn-ea"/>
                <a:cs typeface="+mn-cs"/>
              </a:defRPr>
            </a:lvl4pPr>
            <a:lvl5pPr indent="-228600" algn="l" defTabSz="914400" rtl="0" eaLnBrk="1" latinLnBrk="0" hangingPunct="1">
              <a:buFont typeface="Wingdings" pitchFamily="2" charset="2"/>
              <a:buChar char="l"/>
              <a:defRPr sz="1400" kern="1200">
                <a:solidFill>
                  <a:schemeClr val="tx1"/>
                </a:solidFill>
                <a:latin typeface="+mn-lt"/>
                <a:ea typeface="+mn-ea"/>
                <a:cs typeface="+mn-cs"/>
              </a:defRPr>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47C9B81F-C347-4BEF-BFDF-29C42F48304A}" type="datetimeFigureOut">
              <a:rPr lang="en-US" smtClean="0"/>
              <a:pPr/>
              <a:t>5/22/2012</a:t>
            </a:fld>
            <a:endParaRPr lang="en-US" dirty="0"/>
          </a:p>
        </p:txBody>
      </p:sp>
      <p:sp>
        <p:nvSpPr>
          <p:cNvPr id="6" name="Footer Placeholder 5"/>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p:txBody>
          <a:bodyPr/>
          <a:lstStyle/>
          <a:p>
            <a:fld id="{042AED99-7FB4-404E-8A97-64753DCE42EC}" type="slidenum">
              <a:rPr kumimoji="0" lang="en-US" smtClean="0"/>
              <a:pPr/>
              <a:t>‹#›</a:t>
            </a:fld>
            <a:endParaRPr kumimoji="0" lang="en-US" dirty="0"/>
          </a:p>
        </p:txBody>
      </p:sp>
      <p:sp>
        <p:nvSpPr>
          <p:cNvPr id="2" name="Title 1"/>
          <p:cNvSpPr>
            <a:spLocks noGrp="1"/>
          </p:cNvSpPr>
          <p:nvPr>
            <p:ph type="title"/>
          </p:nvPr>
        </p:nvSpPr>
        <p:spPr>
          <a:xfrm>
            <a:off x="1447800" y="609600"/>
            <a:ext cx="6629400" cy="1143000"/>
          </a:xfrm>
        </p:spPr>
        <p:txBody>
          <a:bodyPr/>
          <a:lstStyle/>
          <a:p>
            <a:r>
              <a:rPr lang="en-US" smtClean="0"/>
              <a:t>Click to edit Master title style</a:t>
            </a:r>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rot="16200000">
            <a:off x="-870003" y="3147219"/>
            <a:ext cx="3429000" cy="639762"/>
          </a:xfrm>
          <a:prstGeom prst="rect">
            <a:avLst/>
          </a:prstGeom>
          <a:noFill/>
        </p:spPr>
        <p:txBody>
          <a:bodyPr anchor="ctr" anchorCtr="0">
            <a:scene3d>
              <a:camera prst="orthographicFront"/>
              <a:lightRig rig="threePt" dir="t"/>
            </a:scene3d>
            <a:sp3d extrusionH="25400">
              <a:bevelT w="12700" h="12700"/>
              <a:extrusionClr>
                <a:schemeClr val="bg1">
                  <a:lumMod val="10000"/>
                  <a:lumOff val="90000"/>
                </a:schemeClr>
              </a:extrusionClr>
            </a:sp3d>
          </a:bodyPr>
          <a:lstStyle>
            <a:lvl1pPr marL="0" indent="0" algn="ctr">
              <a:buNone/>
              <a:defRPr sz="1800" b="0">
                <a:effectLst/>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66800" y="1755648"/>
            <a:ext cx="3200400" cy="3429000"/>
          </a:xfrm>
        </p:spPr>
        <p:txBody>
          <a:bodyPr>
            <a:noAutofit/>
          </a:bodyPr>
          <a:lstStyle>
            <a:lvl1pPr>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rot="16200000">
            <a:off x="3259278" y="3756819"/>
            <a:ext cx="3429000" cy="639762"/>
          </a:xfrm>
          <a:prstGeom prst="rect">
            <a:avLst/>
          </a:prstGeom>
          <a:noFill/>
        </p:spPr>
        <p:txBody>
          <a:bodyPr anchor="ctr" anchorCtr="0">
            <a:scene3d>
              <a:camera prst="orthographicFront"/>
              <a:lightRig rig="threePt" dir="t"/>
            </a:scene3d>
            <a:sp3d extrusionH="25400">
              <a:bevelT w="12700" h="12700"/>
              <a:extrusionClr>
                <a:schemeClr val="bg1">
                  <a:lumMod val="10000"/>
                  <a:lumOff val="90000"/>
                </a:schemeClr>
              </a:extrusionClr>
            </a:sp3d>
          </a:bodyPr>
          <a:lstStyle>
            <a:lvl1pPr marL="0" indent="0" algn="ctr">
              <a:buNone/>
              <a:defRPr sz="1800" b="0">
                <a:effectLst/>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81600" y="2359152"/>
            <a:ext cx="3200400" cy="3429000"/>
          </a:xfrm>
        </p:spPr>
        <p:txBody>
          <a:bodyPr>
            <a:noAutofit/>
          </a:bodyPr>
          <a:lstStyle>
            <a:lvl1pPr>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47C9B81F-C347-4BEF-BFDF-29C42F48304A}" type="datetimeFigureOut">
              <a:rPr lang="en-US" smtClean="0"/>
              <a:pPr/>
              <a:t>5/22/2012</a:t>
            </a:fld>
            <a:endParaRPr lang="en-US" dirty="0"/>
          </a:p>
        </p:txBody>
      </p:sp>
      <p:sp>
        <p:nvSpPr>
          <p:cNvPr id="8" name="Footer Placeholder 7"/>
          <p:cNvSpPr>
            <a:spLocks noGrp="1"/>
          </p:cNvSpPr>
          <p:nvPr>
            <p:ph type="ftr" sz="quarter" idx="11"/>
          </p:nvPr>
        </p:nvSpPr>
        <p:spPr/>
        <p:txBody>
          <a:bodyPr/>
          <a:lstStyle/>
          <a:p>
            <a:endParaRPr kumimoji="0" lang="en-US" dirty="0"/>
          </a:p>
        </p:txBody>
      </p:sp>
      <p:sp>
        <p:nvSpPr>
          <p:cNvPr id="9" name="Slide Number Placeholder 8"/>
          <p:cNvSpPr>
            <a:spLocks noGrp="1"/>
          </p:cNvSpPr>
          <p:nvPr>
            <p:ph type="sldNum" sz="quarter" idx="12"/>
          </p:nvPr>
        </p:nvSpPr>
        <p:spPr/>
        <p:txBody>
          <a:bodyPr/>
          <a:lstStyle/>
          <a:p>
            <a:fld id="{042AED99-7FB4-404E-8A97-64753DCE42EC}" type="slidenum">
              <a:rPr kumimoji="0" lang="en-US" smtClean="0"/>
              <a:pPr/>
              <a:t>‹#›</a:t>
            </a:fld>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47C9B81F-C347-4BEF-BFDF-29C42F48304A}" type="datetimeFigureOut">
              <a:rPr lang="en-US" smtClean="0"/>
              <a:pPr/>
              <a:t>5/22/2012</a:t>
            </a:fld>
            <a:endParaRPr lang="en-US" dirty="0"/>
          </a:p>
        </p:txBody>
      </p:sp>
      <p:sp>
        <p:nvSpPr>
          <p:cNvPr id="4" name="Footer Placeholder 3"/>
          <p:cNvSpPr>
            <a:spLocks noGrp="1"/>
          </p:cNvSpPr>
          <p:nvPr>
            <p:ph type="ftr" sz="quarter" idx="11"/>
          </p:nvPr>
        </p:nvSpPr>
        <p:spPr/>
        <p:txBody>
          <a:bodyPr/>
          <a:lstStyle/>
          <a:p>
            <a:endParaRPr kumimoji="0" lang="en-US" dirty="0"/>
          </a:p>
        </p:txBody>
      </p:sp>
      <p:sp>
        <p:nvSpPr>
          <p:cNvPr id="5" name="Slide Number Placeholder 4"/>
          <p:cNvSpPr>
            <a:spLocks noGrp="1"/>
          </p:cNvSpPr>
          <p:nvPr>
            <p:ph type="sldNum" sz="quarter" idx="12"/>
          </p:nvPr>
        </p:nvSpPr>
        <p:spPr/>
        <p:txBody>
          <a:bodyPr/>
          <a:lstStyle/>
          <a:p>
            <a:fld id="{042AED99-7FB4-404E-8A97-64753DCE42EC}" type="slidenum">
              <a:rPr kumimoji="0" lang="en-US" smtClean="0"/>
              <a:pPr/>
              <a:t>‹#›</a:t>
            </a:fld>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bg>
      <p:bgRef idx="1003">
        <a:schemeClr val="bg1"/>
      </p:bgRef>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C9B81F-C347-4BEF-BFDF-29C42F48304A}" type="datetimeFigureOut">
              <a:rPr lang="en-US" smtClean="0"/>
              <a:pPr/>
              <a:t>5/22/2012</a:t>
            </a:fld>
            <a:endParaRPr lang="en-US" dirty="0"/>
          </a:p>
        </p:txBody>
      </p:sp>
      <p:sp>
        <p:nvSpPr>
          <p:cNvPr id="3" name="Footer Placeholder 2"/>
          <p:cNvSpPr>
            <a:spLocks noGrp="1"/>
          </p:cNvSpPr>
          <p:nvPr>
            <p:ph type="ftr" sz="quarter" idx="11"/>
          </p:nvPr>
        </p:nvSpPr>
        <p:spPr/>
        <p:txBody>
          <a:bodyPr/>
          <a:lstStyle/>
          <a:p>
            <a:endParaRPr kumimoji="0" lang="en-US" dirty="0"/>
          </a:p>
        </p:txBody>
      </p:sp>
      <p:sp>
        <p:nvSpPr>
          <p:cNvPr id="4" name="Slide Number Placeholder 3"/>
          <p:cNvSpPr>
            <a:spLocks noGrp="1"/>
          </p:cNvSpPr>
          <p:nvPr>
            <p:ph type="sldNum" sz="quarter" idx="12"/>
          </p:nvPr>
        </p:nvSpPr>
        <p:spPr/>
        <p:txBody>
          <a:bodyPr/>
          <a:lstStyle/>
          <a:p>
            <a:fld id="{042AED99-7FB4-404E-8A97-64753DCE42EC}" type="slidenum">
              <a:rPr kumimoji="0" lang="en-US" smtClean="0"/>
              <a:pPr/>
              <a:t>‹#›</a:t>
            </a:fld>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84048"/>
            <a:ext cx="2130552" cy="3044952"/>
          </a:xfrm>
          <a:noFill/>
          <a:ln>
            <a:noFill/>
          </a:ln>
          <a:scene3d>
            <a:camera prst="orthographicFront"/>
            <a:lightRig rig="threePt" dir="t"/>
          </a:scene3d>
          <a:sp3d>
            <a:bevelT w="12700" h="12700"/>
          </a:sp3d>
        </p:spPr>
        <p:txBody>
          <a:bodyPr vert="horz" lIns="91440" tIns="45720" rIns="91440" bIns="45720" rtlCol="0" anchor="b">
            <a:noAutofit/>
            <a:scene3d>
              <a:camera prst="orthographicFront"/>
              <a:lightRig rig="threePt" dir="t"/>
            </a:scene3d>
            <a:sp3d extrusionH="25400">
              <a:bevelT w="12700" h="12700"/>
              <a:extrusionClr>
                <a:schemeClr val="bg1">
                  <a:lumMod val="10000"/>
                  <a:lumOff val="90000"/>
                </a:schemeClr>
              </a:extrusionClr>
            </a:sp3d>
          </a:bodyPr>
          <a:lstStyle>
            <a:lvl1pPr algn="l" defTabSz="914400" rtl="0" eaLnBrk="1" latinLnBrk="0" hangingPunct="1">
              <a:spcBef>
                <a:spcPct val="0"/>
              </a:spcBef>
              <a:buNone/>
              <a:defRPr sz="4000" kern="1200" spc="200" baseline="0">
                <a:solidFill>
                  <a:schemeClr val="tx1"/>
                </a:solidFill>
                <a:effectLst/>
                <a:latin typeface="+mj-lt"/>
                <a:ea typeface="+mj-ea"/>
                <a:cs typeface="+mj-cs"/>
              </a:defRPr>
            </a:lvl1pPr>
          </a:lstStyle>
          <a:p>
            <a:r>
              <a:rPr lang="en-US" smtClean="0"/>
              <a:t>Click to edit Master title style</a:t>
            </a:r>
            <a:endParaRPr/>
          </a:p>
        </p:txBody>
      </p:sp>
      <p:sp>
        <p:nvSpPr>
          <p:cNvPr id="5" name="Date Placeholder 4"/>
          <p:cNvSpPr>
            <a:spLocks noGrp="1"/>
          </p:cNvSpPr>
          <p:nvPr>
            <p:ph type="dt" sz="half" idx="10"/>
          </p:nvPr>
        </p:nvSpPr>
        <p:spPr/>
        <p:txBody>
          <a:bodyPr/>
          <a:lstStyle/>
          <a:p>
            <a:fld id="{47C9B81F-C347-4BEF-BFDF-29C42F48304A}" type="datetimeFigureOut">
              <a:rPr lang="en-US" smtClean="0"/>
              <a:pPr/>
              <a:t>5/22/2012</a:t>
            </a:fld>
            <a:endParaRPr lang="en-US" dirty="0"/>
          </a:p>
        </p:txBody>
      </p:sp>
      <p:sp>
        <p:nvSpPr>
          <p:cNvPr id="6" name="Footer Placeholder 5"/>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p:txBody>
          <a:bodyPr/>
          <a:lstStyle/>
          <a:p>
            <a:fld id="{042AED99-7FB4-404E-8A97-64753DCE42EC}" type="slidenum">
              <a:rPr kumimoji="0" lang="en-US" smtClean="0"/>
              <a:pPr/>
              <a:t>‹#›</a:t>
            </a:fld>
            <a:endParaRPr kumimoji="0" lang="en-US" dirty="0"/>
          </a:p>
        </p:txBody>
      </p:sp>
      <p:grpSp>
        <p:nvGrpSpPr>
          <p:cNvPr id="8" name="Group 22"/>
          <p:cNvGrpSpPr/>
          <p:nvPr/>
        </p:nvGrpSpPr>
        <p:grpSpPr>
          <a:xfrm>
            <a:off x="4695702" y="2133600"/>
            <a:ext cx="4448298" cy="4018808"/>
            <a:chOff x="4695702" y="2133600"/>
            <a:chExt cx="4448298" cy="4018808"/>
          </a:xfrm>
        </p:grpSpPr>
        <p:sp>
          <p:nvSpPr>
            <p:cNvPr id="10" name="Oval 9"/>
            <p:cNvSpPr/>
            <p:nvPr/>
          </p:nvSpPr>
          <p:spPr>
            <a:xfrm>
              <a:off x="4695702" y="5048003"/>
              <a:ext cx="1104405" cy="1104405"/>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Oval 10"/>
            <p:cNvSpPr/>
            <p:nvPr/>
          </p:nvSpPr>
          <p:spPr>
            <a:xfrm>
              <a:off x="7065818" y="4572000"/>
              <a:ext cx="858982" cy="858982"/>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2" name="Oval 11"/>
            <p:cNvSpPr/>
            <p:nvPr/>
          </p:nvSpPr>
          <p:spPr>
            <a:xfrm>
              <a:off x="5339938" y="4894613"/>
              <a:ext cx="1043049" cy="1043049"/>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3" name="Oval 12"/>
            <p:cNvSpPr/>
            <p:nvPr/>
          </p:nvSpPr>
          <p:spPr>
            <a:xfrm>
              <a:off x="6693725" y="3048000"/>
              <a:ext cx="1840675" cy="1840675"/>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4" name="Oval 13"/>
            <p:cNvSpPr/>
            <p:nvPr/>
          </p:nvSpPr>
          <p:spPr>
            <a:xfrm>
              <a:off x="7916883" y="2133600"/>
              <a:ext cx="858982" cy="858982"/>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Oval 14"/>
            <p:cNvSpPr/>
            <p:nvPr/>
          </p:nvSpPr>
          <p:spPr>
            <a:xfrm>
              <a:off x="7824849" y="2685803"/>
              <a:ext cx="1043049" cy="1043049"/>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6" name="Oval 15"/>
            <p:cNvSpPr/>
            <p:nvPr/>
          </p:nvSpPr>
          <p:spPr>
            <a:xfrm>
              <a:off x="8653153" y="2869870"/>
              <a:ext cx="490847" cy="490847"/>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8" name="Oval 17"/>
            <p:cNvSpPr/>
            <p:nvPr/>
          </p:nvSpPr>
          <p:spPr>
            <a:xfrm>
              <a:off x="6552210" y="5120244"/>
              <a:ext cx="306779" cy="306779"/>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0" name="Oval 19"/>
            <p:cNvSpPr/>
            <p:nvPr/>
          </p:nvSpPr>
          <p:spPr>
            <a:xfrm>
              <a:off x="6781800" y="5562600"/>
              <a:ext cx="306779" cy="306779"/>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1" name="Oval 20"/>
            <p:cNvSpPr/>
            <p:nvPr/>
          </p:nvSpPr>
          <p:spPr>
            <a:xfrm>
              <a:off x="6705600" y="5181600"/>
              <a:ext cx="306779" cy="306779"/>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2" name="Oval 21"/>
            <p:cNvSpPr/>
            <p:nvPr/>
          </p:nvSpPr>
          <p:spPr>
            <a:xfrm>
              <a:off x="7073735" y="5120244"/>
              <a:ext cx="306779" cy="306779"/>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3" name="Content Placeholder 2"/>
          <p:cNvSpPr>
            <a:spLocks noGrp="1"/>
          </p:cNvSpPr>
          <p:nvPr>
            <p:ph idx="1"/>
          </p:nvPr>
        </p:nvSpPr>
        <p:spPr>
          <a:xfrm>
            <a:off x="2895600" y="927847"/>
            <a:ext cx="4114800" cy="4114800"/>
          </a:xfrm>
          <a:solidFill>
            <a:schemeClr val="bg1"/>
          </a:solidFill>
          <a:ln w="101600">
            <a:solidFill>
              <a:schemeClr val="tx2">
                <a:alpha val="50000"/>
              </a:schemeClr>
            </a:solid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vert="horz" lIns="45720" tIns="91440" rIns="45720" bIns="45720" rtlCol="0" anchor="t" anchorCtr="0">
            <a:normAutofit/>
            <a:scene3d>
              <a:camera prst="orthographicFront"/>
              <a:lightRig rig="threePt" dir="t"/>
            </a:scene3d>
            <a:sp3d extrusionH="25400"/>
          </a:bodyPr>
          <a:lstStyle>
            <a:lvl1pPr marL="228600" indent="-228600" algn="l" defTabSz="914400" rtl="0" eaLnBrk="1" latinLnBrk="0" hangingPunct="1">
              <a:spcBef>
                <a:spcPts val="1800"/>
              </a:spcBef>
              <a:buFont typeface="Wingdings" pitchFamily="2" charset="2"/>
              <a:buChar char="l"/>
              <a:defRPr sz="1800" kern="1200">
                <a:solidFill>
                  <a:schemeClr val="lt1"/>
                </a:solidFill>
                <a:latin typeface="+mn-lt"/>
                <a:ea typeface="+mn-ea"/>
                <a:cs typeface="+mn-cs"/>
              </a:defRPr>
            </a:lvl1pPr>
            <a:lvl2pPr marL="511175" indent="-228600" algn="l" defTabSz="914400" rtl="0" eaLnBrk="1" latinLnBrk="0" hangingPunct="1">
              <a:spcBef>
                <a:spcPts val="1800"/>
              </a:spcBef>
              <a:buFont typeface="Arial" pitchFamily="34" charset="0"/>
              <a:buChar char="•"/>
              <a:defRPr sz="1600" kern="1200">
                <a:solidFill>
                  <a:schemeClr val="lt1"/>
                </a:solidFill>
                <a:latin typeface="+mn-lt"/>
                <a:ea typeface="+mn-ea"/>
                <a:cs typeface="+mn-cs"/>
              </a:defRPr>
            </a:lvl2pPr>
            <a:lvl3pPr marL="806450" indent="-228600" algn="l" defTabSz="914400" rtl="0" eaLnBrk="1" latinLnBrk="0" hangingPunct="1">
              <a:spcBef>
                <a:spcPts val="1800"/>
              </a:spcBef>
              <a:buFont typeface="Wingdings" pitchFamily="2" charset="2"/>
              <a:buChar char="l"/>
              <a:defRPr sz="1600" kern="1200">
                <a:solidFill>
                  <a:schemeClr val="lt1"/>
                </a:solidFill>
                <a:latin typeface="+mn-lt"/>
                <a:ea typeface="+mn-ea"/>
                <a:cs typeface="+mn-cs"/>
              </a:defRPr>
            </a:lvl3pPr>
            <a:lvl4pPr marL="1089025" indent="-228600" algn="l" defTabSz="914400" rtl="0" eaLnBrk="1" latinLnBrk="0" hangingPunct="1">
              <a:spcBef>
                <a:spcPts val="1800"/>
              </a:spcBef>
              <a:buFont typeface="Arial" pitchFamily="34" charset="0"/>
              <a:buChar char="•"/>
              <a:defRPr sz="1600" kern="1200">
                <a:solidFill>
                  <a:schemeClr val="lt1"/>
                </a:solidFill>
                <a:latin typeface="+mn-lt"/>
                <a:ea typeface="+mn-ea"/>
                <a:cs typeface="+mn-cs"/>
              </a:defRPr>
            </a:lvl4pPr>
            <a:lvl5pPr marL="1371600" indent="-228600" algn="l" defTabSz="914400" rtl="0" eaLnBrk="1" latinLnBrk="0" hangingPunct="1">
              <a:spcBef>
                <a:spcPts val="1800"/>
              </a:spcBef>
              <a:buFont typeface="Wingdings" pitchFamily="2" charset="2"/>
              <a:buChar char="l"/>
              <a:defRPr sz="1600" kern="1200">
                <a:solidFill>
                  <a:schemeClr val="lt1"/>
                </a:solidFill>
                <a:latin typeface="+mn-lt"/>
                <a:ea typeface="+mn-ea"/>
                <a:cs typeface="+mn-cs"/>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25" name="Oval 24"/>
          <p:cNvSpPr/>
          <p:nvPr/>
        </p:nvSpPr>
        <p:spPr>
          <a:xfrm>
            <a:off x="3886200" y="5638800"/>
            <a:ext cx="304800" cy="3048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4" name="Text Placeholder 3"/>
          <p:cNvSpPr>
            <a:spLocks noGrp="1"/>
          </p:cNvSpPr>
          <p:nvPr>
            <p:ph type="body" sz="half" idx="2"/>
          </p:nvPr>
        </p:nvSpPr>
        <p:spPr>
          <a:xfrm>
            <a:off x="457199" y="4645152"/>
            <a:ext cx="2514600" cy="1600200"/>
          </a:xfrm>
          <a:solidFill>
            <a:schemeClr val="tx2">
              <a:alpha val="20000"/>
            </a:schemeClr>
          </a:solidFill>
          <a:ln>
            <a:noFill/>
          </a:ln>
        </p:spPr>
        <p:txBody>
          <a:bodyPr vert="horz" lIns="0" tIns="45720" rIns="0" bIns="45720" rtlCol="0" anchor="t" anchorCtr="0">
            <a:normAutofit/>
            <a:scene3d>
              <a:camera prst="orthographicFront"/>
              <a:lightRig rig="threePt" dir="t"/>
            </a:scene3d>
            <a:sp3d extrusionH="25400"/>
          </a:bodyPr>
          <a:lstStyle>
            <a:lvl1pPr marL="0" indent="0" algn="ctr">
              <a:buNone/>
              <a:defRPr sz="1400" kern="1200">
                <a:solidFill>
                  <a:schemeClr val="tx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1800"/>
              </a:spcBef>
              <a:buFont typeface="Wingdings" pitchFamily="2" charset="2"/>
              <a:buNone/>
            </a:pPr>
            <a:r>
              <a:rPr lang="en-US" smtClean="0"/>
              <a:t>Click to edit Master text styles</a:t>
            </a:r>
          </a:p>
        </p:txBody>
      </p:sp>
      <p:sp>
        <p:nvSpPr>
          <p:cNvPr id="26" name="Oval 25"/>
          <p:cNvSpPr/>
          <p:nvPr/>
        </p:nvSpPr>
        <p:spPr>
          <a:xfrm>
            <a:off x="3319153" y="5147953"/>
            <a:ext cx="186047" cy="186047"/>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4" name="Oval 23"/>
          <p:cNvSpPr/>
          <p:nvPr/>
        </p:nvSpPr>
        <p:spPr>
          <a:xfrm>
            <a:off x="3225024" y="5103129"/>
            <a:ext cx="186047" cy="186047"/>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2133600" cy="3048000"/>
          </a:xfrm>
          <a:noFill/>
          <a:ln>
            <a:noFill/>
          </a:ln>
          <a:scene3d>
            <a:camera prst="orthographicFront"/>
            <a:lightRig rig="threePt" dir="t"/>
          </a:scene3d>
          <a:sp3d>
            <a:bevelT w="12700" h="12700"/>
          </a:sp3d>
        </p:spPr>
        <p:txBody>
          <a:bodyPr anchor="b">
            <a:noAutofit/>
          </a:bodyPr>
          <a:lstStyle>
            <a:lvl1pPr algn="l">
              <a:defRPr sz="4000" kern="1200" spc="200" baseline="0">
                <a:solidFill>
                  <a:schemeClr val="tx1"/>
                </a:solidFill>
                <a:effectLst/>
                <a:latin typeface="+mj-lt"/>
                <a:ea typeface="+mj-ea"/>
                <a:cs typeface="+mj-cs"/>
              </a:defRPr>
            </a:lvl1pPr>
          </a:lstStyle>
          <a:p>
            <a:r>
              <a:rPr lang="en-US" smtClean="0"/>
              <a:t>Click to edit Master title style</a:t>
            </a:r>
            <a:endParaRPr/>
          </a:p>
        </p:txBody>
      </p:sp>
      <p:sp>
        <p:nvSpPr>
          <p:cNvPr id="4" name="Text Placeholder 3"/>
          <p:cNvSpPr>
            <a:spLocks noGrp="1"/>
          </p:cNvSpPr>
          <p:nvPr>
            <p:ph type="body" sz="half" idx="2"/>
          </p:nvPr>
        </p:nvSpPr>
        <p:spPr>
          <a:xfrm>
            <a:off x="457200" y="4648200"/>
            <a:ext cx="3200400" cy="1524000"/>
          </a:xfrm>
        </p:spPr>
        <p:txBody>
          <a:bodyPr lIns="0" rIns="0">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C9B81F-C347-4BEF-BFDF-29C42F48304A}" type="datetimeFigureOut">
              <a:rPr lang="en-US" smtClean="0"/>
              <a:pPr/>
              <a:t>5/22/2012</a:t>
            </a:fld>
            <a:endParaRPr lang="en-US" dirty="0"/>
          </a:p>
        </p:txBody>
      </p:sp>
      <p:sp>
        <p:nvSpPr>
          <p:cNvPr id="6" name="Footer Placeholder 5"/>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p:txBody>
          <a:bodyPr/>
          <a:lstStyle/>
          <a:p>
            <a:fld id="{042AED99-7FB4-404E-8A97-64753DCE42EC}" type="slidenum">
              <a:rPr kumimoji="0" lang="en-US" smtClean="0"/>
              <a:pPr/>
              <a:t>‹#›</a:t>
            </a:fld>
            <a:endParaRPr kumimoji="0" lang="en-US" dirty="0"/>
          </a:p>
        </p:txBody>
      </p:sp>
      <p:grpSp>
        <p:nvGrpSpPr>
          <p:cNvPr id="22" name="Group 21"/>
          <p:cNvGrpSpPr/>
          <p:nvPr/>
        </p:nvGrpSpPr>
        <p:grpSpPr>
          <a:xfrm>
            <a:off x="3775364" y="2133600"/>
            <a:ext cx="5368636" cy="4724400"/>
            <a:chOff x="0" y="0"/>
            <a:chExt cx="2222500" cy="1955800"/>
          </a:xfrm>
        </p:grpSpPr>
        <p:sp>
          <p:nvSpPr>
            <p:cNvPr id="8" name="Oval 7"/>
            <p:cNvSpPr/>
            <p:nvPr/>
          </p:nvSpPr>
          <p:spPr>
            <a:xfrm>
              <a:off x="685800" y="152400"/>
              <a:ext cx="914400" cy="9144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9" name="Oval 8"/>
            <p:cNvSpPr/>
            <p:nvPr/>
          </p:nvSpPr>
          <p:spPr>
            <a:xfrm>
              <a:off x="381000" y="1206500"/>
              <a:ext cx="457200" cy="4572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Oval 9"/>
            <p:cNvSpPr/>
            <p:nvPr/>
          </p:nvSpPr>
          <p:spPr>
            <a:xfrm>
              <a:off x="685800" y="914400"/>
              <a:ext cx="355600" cy="3556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1" name="Oval 10"/>
            <p:cNvSpPr/>
            <p:nvPr/>
          </p:nvSpPr>
          <p:spPr>
            <a:xfrm>
              <a:off x="647700" y="1143000"/>
              <a:ext cx="431800" cy="4318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2" name="Oval 11"/>
            <p:cNvSpPr/>
            <p:nvPr/>
          </p:nvSpPr>
          <p:spPr>
            <a:xfrm>
              <a:off x="457200" y="0"/>
              <a:ext cx="762000" cy="7620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Oval 12"/>
            <p:cNvSpPr/>
            <p:nvPr/>
          </p:nvSpPr>
          <p:spPr>
            <a:xfrm>
              <a:off x="1714500" y="0"/>
              <a:ext cx="355600" cy="3556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4" name="Oval 13"/>
            <p:cNvSpPr/>
            <p:nvPr/>
          </p:nvSpPr>
          <p:spPr>
            <a:xfrm>
              <a:off x="1676400" y="228600"/>
              <a:ext cx="431800" cy="4318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5" name="Oval 14"/>
            <p:cNvSpPr/>
            <p:nvPr/>
          </p:nvSpPr>
          <p:spPr>
            <a:xfrm>
              <a:off x="2019300" y="304800"/>
              <a:ext cx="203200" cy="2032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6" name="Oval 15"/>
            <p:cNvSpPr/>
            <p:nvPr/>
          </p:nvSpPr>
          <p:spPr>
            <a:xfrm>
              <a:off x="1028700" y="1524000"/>
              <a:ext cx="203200" cy="2032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7" name="Oval 16"/>
            <p:cNvSpPr/>
            <p:nvPr/>
          </p:nvSpPr>
          <p:spPr>
            <a:xfrm>
              <a:off x="88900" y="1066800"/>
              <a:ext cx="127000" cy="1270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8" name="Oval 17"/>
            <p:cNvSpPr/>
            <p:nvPr/>
          </p:nvSpPr>
          <p:spPr>
            <a:xfrm>
              <a:off x="914400" y="1752600"/>
              <a:ext cx="203200" cy="2032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9" name="Oval 18"/>
            <p:cNvSpPr/>
            <p:nvPr/>
          </p:nvSpPr>
          <p:spPr>
            <a:xfrm>
              <a:off x="0" y="1244600"/>
              <a:ext cx="127000" cy="1270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0" name="Oval 19"/>
            <p:cNvSpPr/>
            <p:nvPr/>
          </p:nvSpPr>
          <p:spPr>
            <a:xfrm>
              <a:off x="152400" y="1092200"/>
              <a:ext cx="127000" cy="1270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1" name="Oval 20"/>
            <p:cNvSpPr/>
            <p:nvPr/>
          </p:nvSpPr>
          <p:spPr>
            <a:xfrm>
              <a:off x="304800" y="1066800"/>
              <a:ext cx="127000" cy="1270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3" name="Picture Placeholder 2"/>
          <p:cNvSpPr>
            <a:spLocks noGrp="1"/>
          </p:cNvSpPr>
          <p:nvPr>
            <p:ph type="pic" idx="1"/>
          </p:nvPr>
        </p:nvSpPr>
        <p:spPr>
          <a:xfrm>
            <a:off x="2514600" y="685800"/>
            <a:ext cx="4572000" cy="4572000"/>
          </a:xfrm>
          <a:prstGeom prst="ellipse">
            <a:avLst/>
          </a:prstGeom>
          <a:solidFill>
            <a:schemeClr val="bg1"/>
          </a:solidFill>
          <a:ln w="101600">
            <a:solidFill>
              <a:schemeClr val="tx2">
                <a:alpha val="50000"/>
              </a:schemeClr>
            </a:solid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25400"/>
          </a:bodyPr>
          <a:lstStyle>
            <a:lvl1pPr marL="0" indent="0" algn="ctr" defTabSz="914400" rtl="0" eaLnBrk="1" latinLnBrk="0" hangingPunct="1">
              <a:buNone/>
              <a:defRPr sz="1800" kern="1200">
                <a:solidFill>
                  <a:schemeClr val="tx1"/>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p:cSld name="2 Pictures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2133600" cy="3048000"/>
          </a:xfrm>
          <a:noFill/>
          <a:ln>
            <a:noFill/>
          </a:ln>
          <a:scene3d>
            <a:camera prst="orthographicFront"/>
            <a:lightRig rig="threePt" dir="t"/>
          </a:scene3d>
          <a:sp3d>
            <a:bevelT w="12700" h="12700"/>
          </a:sp3d>
        </p:spPr>
        <p:txBody>
          <a:bodyPr anchor="b">
            <a:noAutofit/>
          </a:bodyPr>
          <a:lstStyle>
            <a:lvl1pPr algn="l">
              <a:defRPr sz="4000" kern="1200" spc="200" baseline="0">
                <a:solidFill>
                  <a:schemeClr val="tx1"/>
                </a:solidFill>
                <a:effectLst/>
                <a:latin typeface="+mj-lt"/>
                <a:ea typeface="+mj-ea"/>
                <a:cs typeface="+mj-cs"/>
              </a:defRPr>
            </a:lvl1pPr>
          </a:lstStyle>
          <a:p>
            <a:r>
              <a:rPr lang="en-US" smtClean="0"/>
              <a:t>Click to edit Master title style</a:t>
            </a:r>
            <a:endParaRPr/>
          </a:p>
        </p:txBody>
      </p:sp>
      <p:sp>
        <p:nvSpPr>
          <p:cNvPr id="4" name="Text Placeholder 3"/>
          <p:cNvSpPr>
            <a:spLocks noGrp="1"/>
          </p:cNvSpPr>
          <p:nvPr>
            <p:ph type="body" sz="half" idx="2"/>
          </p:nvPr>
        </p:nvSpPr>
        <p:spPr>
          <a:xfrm>
            <a:off x="457200" y="4648200"/>
            <a:ext cx="3200400" cy="1524000"/>
          </a:xfrm>
        </p:spPr>
        <p:txBody>
          <a:bodyPr lIns="0" rIns="0">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C9B81F-C347-4BEF-BFDF-29C42F48304A}" type="datetimeFigureOut">
              <a:rPr lang="en-US" smtClean="0"/>
              <a:pPr/>
              <a:t>5/22/2012</a:t>
            </a:fld>
            <a:endParaRPr lang="en-US" dirty="0">
              <a:solidFill>
                <a:schemeClr val="tx2">
                  <a:shade val="90000"/>
                </a:schemeClr>
              </a:solidFill>
            </a:endParaRPr>
          </a:p>
        </p:txBody>
      </p:sp>
      <p:sp>
        <p:nvSpPr>
          <p:cNvPr id="6" name="Footer Placeholder 5"/>
          <p:cNvSpPr>
            <a:spLocks noGrp="1"/>
          </p:cNvSpPr>
          <p:nvPr>
            <p:ph type="ftr" sz="quarter" idx="11"/>
          </p:nvPr>
        </p:nvSpPr>
        <p:spPr/>
        <p:txBody>
          <a:bodyPr/>
          <a:lstStyle/>
          <a:p>
            <a:pPr algn="l" eaLnBrk="1" latinLnBrk="0" hangingPunct="1"/>
            <a:endParaRPr kumimoji="0" lang="en-US" dirty="0">
              <a:solidFill>
                <a:schemeClr val="tx2">
                  <a:shade val="90000"/>
                </a:schemeClr>
              </a:solidFill>
            </a:endParaRPr>
          </a:p>
        </p:txBody>
      </p:sp>
      <p:sp>
        <p:nvSpPr>
          <p:cNvPr id="7" name="Slide Number Placeholder 6"/>
          <p:cNvSpPr>
            <a:spLocks noGrp="1"/>
          </p:cNvSpPr>
          <p:nvPr>
            <p:ph type="sldNum" sz="quarter" idx="12"/>
          </p:nvPr>
        </p:nvSpPr>
        <p:spPr/>
        <p:txBody>
          <a:bodyPr/>
          <a:lstStyle/>
          <a:p>
            <a:fld id="{042AED99-7FB4-404E-8A97-64753DCE42EC}" type="slidenum">
              <a:rPr kumimoji="0" lang="en-US" smtClean="0"/>
              <a:pPr/>
              <a:t>‹#›</a:t>
            </a:fld>
            <a:endParaRPr kumimoji="0" lang="en-US" dirty="0">
              <a:solidFill>
                <a:schemeClr val="tx2">
                  <a:shade val="90000"/>
                </a:schemeClr>
              </a:solidFill>
            </a:endParaRPr>
          </a:p>
        </p:txBody>
      </p:sp>
      <p:grpSp>
        <p:nvGrpSpPr>
          <p:cNvPr id="3" name="Group 21"/>
          <p:cNvGrpSpPr/>
          <p:nvPr/>
        </p:nvGrpSpPr>
        <p:grpSpPr>
          <a:xfrm>
            <a:off x="3775364" y="2133600"/>
            <a:ext cx="5368636" cy="4724400"/>
            <a:chOff x="0" y="0"/>
            <a:chExt cx="2222500" cy="1955800"/>
          </a:xfrm>
        </p:grpSpPr>
        <p:sp>
          <p:nvSpPr>
            <p:cNvPr id="8" name="Oval 7"/>
            <p:cNvSpPr/>
            <p:nvPr/>
          </p:nvSpPr>
          <p:spPr>
            <a:xfrm>
              <a:off x="685800" y="152400"/>
              <a:ext cx="914400" cy="9144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9" name="Oval 8"/>
            <p:cNvSpPr/>
            <p:nvPr/>
          </p:nvSpPr>
          <p:spPr>
            <a:xfrm>
              <a:off x="381000" y="1206500"/>
              <a:ext cx="457200" cy="4572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Oval 9"/>
            <p:cNvSpPr/>
            <p:nvPr/>
          </p:nvSpPr>
          <p:spPr>
            <a:xfrm>
              <a:off x="685800" y="914400"/>
              <a:ext cx="355600" cy="3556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1" name="Oval 10"/>
            <p:cNvSpPr/>
            <p:nvPr/>
          </p:nvSpPr>
          <p:spPr>
            <a:xfrm>
              <a:off x="647700" y="1143000"/>
              <a:ext cx="431800" cy="4318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2" name="Oval 11"/>
            <p:cNvSpPr/>
            <p:nvPr/>
          </p:nvSpPr>
          <p:spPr>
            <a:xfrm>
              <a:off x="457200" y="0"/>
              <a:ext cx="762000" cy="7620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Oval 12"/>
            <p:cNvSpPr/>
            <p:nvPr/>
          </p:nvSpPr>
          <p:spPr>
            <a:xfrm>
              <a:off x="1714500" y="0"/>
              <a:ext cx="355600" cy="3556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4" name="Oval 13"/>
            <p:cNvSpPr/>
            <p:nvPr/>
          </p:nvSpPr>
          <p:spPr>
            <a:xfrm>
              <a:off x="1676400" y="228600"/>
              <a:ext cx="431800" cy="4318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5" name="Oval 14"/>
            <p:cNvSpPr/>
            <p:nvPr/>
          </p:nvSpPr>
          <p:spPr>
            <a:xfrm>
              <a:off x="2019300" y="304800"/>
              <a:ext cx="203200" cy="2032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6" name="Oval 15"/>
            <p:cNvSpPr/>
            <p:nvPr/>
          </p:nvSpPr>
          <p:spPr>
            <a:xfrm>
              <a:off x="1028700" y="1524000"/>
              <a:ext cx="203200" cy="2032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7" name="Oval 16"/>
            <p:cNvSpPr/>
            <p:nvPr/>
          </p:nvSpPr>
          <p:spPr>
            <a:xfrm>
              <a:off x="88900" y="1066800"/>
              <a:ext cx="127000" cy="1270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8" name="Oval 17"/>
            <p:cNvSpPr/>
            <p:nvPr/>
          </p:nvSpPr>
          <p:spPr>
            <a:xfrm>
              <a:off x="914400" y="1752600"/>
              <a:ext cx="203200" cy="2032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9" name="Oval 18"/>
            <p:cNvSpPr/>
            <p:nvPr/>
          </p:nvSpPr>
          <p:spPr>
            <a:xfrm>
              <a:off x="0" y="1244600"/>
              <a:ext cx="127000" cy="1270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0" name="Oval 19"/>
            <p:cNvSpPr/>
            <p:nvPr/>
          </p:nvSpPr>
          <p:spPr>
            <a:xfrm>
              <a:off x="152400" y="1092200"/>
              <a:ext cx="127000" cy="1270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1" name="Oval 20"/>
            <p:cNvSpPr/>
            <p:nvPr/>
          </p:nvSpPr>
          <p:spPr>
            <a:xfrm>
              <a:off x="304800" y="1066800"/>
              <a:ext cx="127000" cy="1270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4" name="Picture Placeholder 2"/>
          <p:cNvSpPr>
            <a:spLocks noGrp="1"/>
          </p:cNvSpPr>
          <p:nvPr>
            <p:ph type="pic" idx="1"/>
          </p:nvPr>
        </p:nvSpPr>
        <p:spPr>
          <a:xfrm>
            <a:off x="5638800" y="838200"/>
            <a:ext cx="2514600" cy="2514600"/>
          </a:xfrm>
          <a:prstGeom prst="ellipse">
            <a:avLst/>
          </a:prstGeom>
          <a:solidFill>
            <a:schemeClr val="bg1"/>
          </a:solidFill>
          <a:ln w="101600">
            <a:solidFill>
              <a:schemeClr val="tx2">
                <a:alpha val="50000"/>
              </a:schemeClr>
            </a:solid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25400"/>
          </a:bodyPr>
          <a:lstStyle>
            <a:lvl1pPr marL="0" indent="0" algn="ctr" defTabSz="914400" rtl="0" eaLnBrk="1" latinLnBrk="0" hangingPunct="1">
              <a:buNone/>
              <a:defRPr sz="1800" kern="1200">
                <a:solidFill>
                  <a:schemeClr val="tx1"/>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25" name="Picture Placeholder 2"/>
          <p:cNvSpPr>
            <a:spLocks noGrp="1"/>
          </p:cNvSpPr>
          <p:nvPr>
            <p:ph type="pic" idx="13"/>
          </p:nvPr>
        </p:nvSpPr>
        <p:spPr>
          <a:xfrm>
            <a:off x="3810000" y="2362200"/>
            <a:ext cx="2514600" cy="2514600"/>
          </a:xfrm>
          <a:prstGeom prst="ellipse">
            <a:avLst/>
          </a:prstGeom>
          <a:solidFill>
            <a:schemeClr val="bg1"/>
          </a:solidFill>
          <a:ln w="101600">
            <a:solidFill>
              <a:schemeClr val="tx2">
                <a:alpha val="50000"/>
              </a:schemeClr>
            </a:solid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25400"/>
          </a:bodyPr>
          <a:lstStyle>
            <a:lvl1pPr marL="0" indent="0" algn="ctr" defTabSz="914400" rtl="0" eaLnBrk="1" latinLnBrk="0" hangingPunct="1">
              <a:buNone/>
              <a:defRPr sz="1800" kern="1200">
                <a:solidFill>
                  <a:schemeClr val="tx1"/>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p:cSld name="3 Pictures with Caption">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2133600" cy="3048000"/>
          </a:xfrm>
          <a:noFill/>
          <a:ln>
            <a:noFill/>
          </a:ln>
          <a:scene3d>
            <a:camera prst="orthographicFront"/>
            <a:lightRig rig="threePt" dir="t"/>
          </a:scene3d>
          <a:sp3d>
            <a:bevelT w="12700" h="12700"/>
          </a:sp3d>
        </p:spPr>
        <p:txBody>
          <a:bodyPr anchor="b">
            <a:noAutofit/>
          </a:bodyPr>
          <a:lstStyle>
            <a:lvl1pPr algn="l">
              <a:defRPr sz="4000" kern="1200" spc="200" baseline="0">
                <a:solidFill>
                  <a:schemeClr val="tx1"/>
                </a:solidFill>
                <a:effectLst/>
                <a:latin typeface="+mj-lt"/>
                <a:ea typeface="+mj-ea"/>
                <a:cs typeface="+mj-cs"/>
              </a:defRPr>
            </a:lvl1pPr>
          </a:lstStyle>
          <a:p>
            <a:r>
              <a:rPr lang="en-US" smtClean="0"/>
              <a:t>Click to edit Master title style</a:t>
            </a:r>
            <a:endParaRPr/>
          </a:p>
        </p:txBody>
      </p:sp>
      <p:sp>
        <p:nvSpPr>
          <p:cNvPr id="4" name="Text Placeholder 3"/>
          <p:cNvSpPr>
            <a:spLocks noGrp="1"/>
          </p:cNvSpPr>
          <p:nvPr>
            <p:ph type="body" sz="half" idx="2"/>
          </p:nvPr>
        </p:nvSpPr>
        <p:spPr>
          <a:xfrm>
            <a:off x="457200" y="4648200"/>
            <a:ext cx="3200400" cy="1524000"/>
          </a:xfrm>
        </p:spPr>
        <p:txBody>
          <a:bodyPr lIns="0" rIns="0">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C9B81F-C347-4BEF-BFDF-29C42F48304A}" type="datetimeFigureOut">
              <a:rPr lang="en-US" smtClean="0"/>
              <a:pPr/>
              <a:t>5/22/2012</a:t>
            </a:fld>
            <a:endParaRPr lang="en-US" dirty="0">
              <a:solidFill>
                <a:schemeClr val="tx2">
                  <a:shade val="90000"/>
                </a:schemeClr>
              </a:solidFill>
            </a:endParaRPr>
          </a:p>
        </p:txBody>
      </p:sp>
      <p:sp>
        <p:nvSpPr>
          <p:cNvPr id="6" name="Footer Placeholder 5"/>
          <p:cNvSpPr>
            <a:spLocks noGrp="1"/>
          </p:cNvSpPr>
          <p:nvPr>
            <p:ph type="ftr" sz="quarter" idx="11"/>
          </p:nvPr>
        </p:nvSpPr>
        <p:spPr/>
        <p:txBody>
          <a:bodyPr/>
          <a:lstStyle/>
          <a:p>
            <a:pPr algn="l" eaLnBrk="1" latinLnBrk="0" hangingPunct="1"/>
            <a:endParaRPr kumimoji="0" lang="en-US" dirty="0">
              <a:solidFill>
                <a:schemeClr val="tx2">
                  <a:shade val="90000"/>
                </a:schemeClr>
              </a:solidFill>
            </a:endParaRPr>
          </a:p>
        </p:txBody>
      </p:sp>
      <p:sp>
        <p:nvSpPr>
          <p:cNvPr id="7" name="Slide Number Placeholder 6"/>
          <p:cNvSpPr>
            <a:spLocks noGrp="1"/>
          </p:cNvSpPr>
          <p:nvPr>
            <p:ph type="sldNum" sz="quarter" idx="12"/>
          </p:nvPr>
        </p:nvSpPr>
        <p:spPr/>
        <p:txBody>
          <a:bodyPr/>
          <a:lstStyle/>
          <a:p>
            <a:fld id="{042AED99-7FB4-404E-8A97-64753DCE42EC}" type="slidenum">
              <a:rPr kumimoji="0" lang="en-US" smtClean="0"/>
              <a:pPr/>
              <a:t>‹#›</a:t>
            </a:fld>
            <a:endParaRPr kumimoji="0" lang="en-US" dirty="0">
              <a:solidFill>
                <a:schemeClr val="tx2">
                  <a:shade val="90000"/>
                </a:schemeClr>
              </a:solidFill>
            </a:endParaRPr>
          </a:p>
        </p:txBody>
      </p:sp>
      <p:grpSp>
        <p:nvGrpSpPr>
          <p:cNvPr id="3" name="Group 21"/>
          <p:cNvGrpSpPr/>
          <p:nvPr/>
        </p:nvGrpSpPr>
        <p:grpSpPr>
          <a:xfrm>
            <a:off x="3775364" y="2133600"/>
            <a:ext cx="5368636" cy="4724400"/>
            <a:chOff x="0" y="0"/>
            <a:chExt cx="2222500" cy="1955800"/>
          </a:xfrm>
        </p:grpSpPr>
        <p:sp>
          <p:nvSpPr>
            <p:cNvPr id="8" name="Oval 7"/>
            <p:cNvSpPr/>
            <p:nvPr/>
          </p:nvSpPr>
          <p:spPr>
            <a:xfrm>
              <a:off x="685800" y="152400"/>
              <a:ext cx="914400" cy="9144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9" name="Oval 8"/>
            <p:cNvSpPr/>
            <p:nvPr/>
          </p:nvSpPr>
          <p:spPr>
            <a:xfrm>
              <a:off x="381000" y="1206500"/>
              <a:ext cx="457200" cy="4572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Oval 9"/>
            <p:cNvSpPr/>
            <p:nvPr/>
          </p:nvSpPr>
          <p:spPr>
            <a:xfrm>
              <a:off x="685800" y="914400"/>
              <a:ext cx="355600" cy="3556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1" name="Oval 10"/>
            <p:cNvSpPr/>
            <p:nvPr/>
          </p:nvSpPr>
          <p:spPr>
            <a:xfrm>
              <a:off x="647700" y="1143000"/>
              <a:ext cx="431800" cy="4318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2" name="Oval 11"/>
            <p:cNvSpPr/>
            <p:nvPr/>
          </p:nvSpPr>
          <p:spPr>
            <a:xfrm>
              <a:off x="457200" y="0"/>
              <a:ext cx="762000" cy="7620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Oval 12"/>
            <p:cNvSpPr/>
            <p:nvPr/>
          </p:nvSpPr>
          <p:spPr>
            <a:xfrm>
              <a:off x="1714500" y="0"/>
              <a:ext cx="355600" cy="3556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4" name="Oval 13"/>
            <p:cNvSpPr/>
            <p:nvPr/>
          </p:nvSpPr>
          <p:spPr>
            <a:xfrm>
              <a:off x="1676400" y="228600"/>
              <a:ext cx="431800" cy="4318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5" name="Oval 14"/>
            <p:cNvSpPr/>
            <p:nvPr/>
          </p:nvSpPr>
          <p:spPr>
            <a:xfrm>
              <a:off x="2019300" y="304800"/>
              <a:ext cx="203200" cy="2032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6" name="Oval 15"/>
            <p:cNvSpPr/>
            <p:nvPr/>
          </p:nvSpPr>
          <p:spPr>
            <a:xfrm>
              <a:off x="1028700" y="1524000"/>
              <a:ext cx="203200" cy="2032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7" name="Oval 16"/>
            <p:cNvSpPr/>
            <p:nvPr/>
          </p:nvSpPr>
          <p:spPr>
            <a:xfrm>
              <a:off x="88900" y="1066800"/>
              <a:ext cx="127000" cy="1270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8" name="Oval 17"/>
            <p:cNvSpPr/>
            <p:nvPr/>
          </p:nvSpPr>
          <p:spPr>
            <a:xfrm>
              <a:off x="914400" y="1752600"/>
              <a:ext cx="203200" cy="2032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9" name="Oval 18"/>
            <p:cNvSpPr/>
            <p:nvPr/>
          </p:nvSpPr>
          <p:spPr>
            <a:xfrm>
              <a:off x="0" y="1244600"/>
              <a:ext cx="127000" cy="1270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0" name="Oval 19"/>
            <p:cNvSpPr/>
            <p:nvPr/>
          </p:nvSpPr>
          <p:spPr>
            <a:xfrm>
              <a:off x="152400" y="1092200"/>
              <a:ext cx="127000" cy="1270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1" name="Oval 20"/>
            <p:cNvSpPr/>
            <p:nvPr/>
          </p:nvSpPr>
          <p:spPr>
            <a:xfrm>
              <a:off x="304800" y="1066800"/>
              <a:ext cx="127000" cy="1270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2" name="Picture Placeholder 2"/>
          <p:cNvSpPr>
            <a:spLocks noGrp="1"/>
          </p:cNvSpPr>
          <p:nvPr>
            <p:ph type="pic" idx="1"/>
          </p:nvPr>
        </p:nvSpPr>
        <p:spPr>
          <a:xfrm>
            <a:off x="5715000" y="76200"/>
            <a:ext cx="2514600" cy="2514600"/>
          </a:xfrm>
          <a:prstGeom prst="ellipse">
            <a:avLst/>
          </a:prstGeom>
          <a:solidFill>
            <a:schemeClr val="bg1"/>
          </a:solidFill>
          <a:ln w="101600">
            <a:solidFill>
              <a:schemeClr val="tx2">
                <a:alpha val="50000"/>
              </a:schemeClr>
            </a:solid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25400"/>
          </a:bodyPr>
          <a:lstStyle>
            <a:lvl1pPr marL="0" indent="0" algn="ctr" defTabSz="914400" rtl="0" eaLnBrk="1" latinLnBrk="0" hangingPunct="1">
              <a:buNone/>
              <a:defRPr sz="1800" kern="1200">
                <a:solidFill>
                  <a:schemeClr val="tx1"/>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23" name="Picture Placeholder 2"/>
          <p:cNvSpPr>
            <a:spLocks noGrp="1"/>
          </p:cNvSpPr>
          <p:nvPr>
            <p:ph type="pic" idx="13"/>
          </p:nvPr>
        </p:nvSpPr>
        <p:spPr>
          <a:xfrm>
            <a:off x="3810000" y="2362200"/>
            <a:ext cx="2514600" cy="2514600"/>
          </a:xfrm>
          <a:prstGeom prst="ellipse">
            <a:avLst/>
          </a:prstGeom>
          <a:solidFill>
            <a:schemeClr val="bg1"/>
          </a:solidFill>
          <a:ln w="101600">
            <a:solidFill>
              <a:schemeClr val="tx2">
                <a:alpha val="50000"/>
              </a:schemeClr>
            </a:solid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25400"/>
          </a:bodyPr>
          <a:lstStyle>
            <a:lvl1pPr marL="0" indent="0" algn="ctr" defTabSz="914400" rtl="0" eaLnBrk="1" latinLnBrk="0" hangingPunct="1">
              <a:buNone/>
              <a:defRPr sz="1800" kern="1200">
                <a:solidFill>
                  <a:schemeClr val="tx1"/>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24" name="Picture Placeholder 2"/>
          <p:cNvSpPr>
            <a:spLocks noGrp="1"/>
          </p:cNvSpPr>
          <p:nvPr>
            <p:ph type="pic" idx="14"/>
          </p:nvPr>
        </p:nvSpPr>
        <p:spPr>
          <a:xfrm>
            <a:off x="2667000" y="381000"/>
            <a:ext cx="2514600" cy="2514600"/>
          </a:xfrm>
          <a:prstGeom prst="ellipse">
            <a:avLst/>
          </a:prstGeom>
          <a:solidFill>
            <a:schemeClr val="bg1"/>
          </a:solidFill>
          <a:ln w="101600">
            <a:solidFill>
              <a:schemeClr val="tx2">
                <a:alpha val="50000"/>
              </a:schemeClr>
            </a:solid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25400"/>
          </a:bodyPr>
          <a:lstStyle>
            <a:lvl1pPr marL="0" indent="0" algn="ctr" defTabSz="914400" rtl="0" eaLnBrk="1" latinLnBrk="0" hangingPunct="1">
              <a:buNone/>
              <a:defRPr sz="1800" kern="1200">
                <a:solidFill>
                  <a:schemeClr val="tx1"/>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47C9B81F-C347-4BEF-BFDF-29C42F48304A}" type="datetimeFigureOut">
              <a:rPr lang="en-US" smtClean="0"/>
              <a:pPr/>
              <a:t>5/22/2012</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fld id="{042AED99-7FB4-404E-8A97-64753DCE42EC}" type="slidenum">
              <a:rPr kumimoji="0" lang="en-US" smtClean="0"/>
              <a:pPr/>
              <a:t>‹#›</a:t>
            </a:fld>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6096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47C9B81F-C347-4BEF-BFDF-29C42F48304A}" type="datetimeFigureOut">
              <a:rPr lang="en-US" smtClean="0"/>
              <a:pPr/>
              <a:t>5/22/2012</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fld id="{042AED99-7FB4-404E-8A97-64753DCE42EC}" type="slidenum">
              <a:rPr kumimoji="0" lang="en-US" smtClean="0"/>
              <a:pPr/>
              <a:t>‹#›</a:t>
            </a:fld>
            <a:endParaRPr kumimoji="0"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7C9B81F-C347-4BEF-BFDF-29C42F48304A}" type="datetimeFigureOut">
              <a:rPr lang="en-US" smtClean="0"/>
              <a:pPr/>
              <a:t>5/22/2012</a:t>
            </a:fld>
            <a:endParaRPr lang="en-US" dirty="0"/>
          </a:p>
        </p:txBody>
      </p:sp>
      <p:sp>
        <p:nvSpPr>
          <p:cNvPr id="6" name="Footer Placeholder 5"/>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p:txBody>
          <a:bodyPr/>
          <a:lstStyle/>
          <a:p>
            <a:fld id="{042AED99-7FB4-404E-8A97-64753DCE42EC}" type="slidenum">
              <a:rPr kumimoji="0" lang="en-US" smtClean="0"/>
              <a:pPr/>
              <a:t>‹#›</a:t>
            </a:fld>
            <a:endParaRPr kumimoji="0" lang="en-US" dirty="0"/>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1579"/>
          <p:cNvGrpSpPr/>
          <p:nvPr/>
        </p:nvGrpSpPr>
        <p:grpSpPr>
          <a:xfrm>
            <a:off x="796323" y="4190170"/>
            <a:ext cx="836744" cy="637309"/>
            <a:chOff x="796323" y="4190170"/>
            <a:chExt cx="836744" cy="637309"/>
          </a:xfrm>
        </p:grpSpPr>
        <p:sp>
          <p:nvSpPr>
            <p:cNvPr id="1439" name="AutoShape 3"/>
            <p:cNvSpPr>
              <a:spLocks noChangeAspect="1" noChangeArrowheads="1" noTextEdit="1"/>
            </p:cNvSpPr>
            <p:nvPr/>
          </p:nvSpPr>
          <p:spPr bwMode="auto">
            <a:xfrm rot="276801">
              <a:off x="801678" y="4195901"/>
              <a:ext cx="829104" cy="61278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40" name="Freeform 1439"/>
            <p:cNvSpPr>
              <a:spLocks noEditPoints="1"/>
            </p:cNvSpPr>
            <p:nvPr/>
          </p:nvSpPr>
          <p:spPr bwMode="auto">
            <a:xfrm rot="276801">
              <a:off x="796323" y="4190170"/>
              <a:ext cx="836744" cy="637309"/>
            </a:xfrm>
            <a:custGeom>
              <a:avLst/>
              <a:gdLst/>
              <a:ahLst/>
              <a:cxnLst>
                <a:cxn ang="0">
                  <a:pos x="659" y="161"/>
                </a:cxn>
                <a:cxn ang="0">
                  <a:pos x="478" y="256"/>
                </a:cxn>
                <a:cxn ang="0">
                  <a:pos x="444" y="309"/>
                </a:cxn>
                <a:cxn ang="0">
                  <a:pos x="410" y="329"/>
                </a:cxn>
                <a:cxn ang="0">
                  <a:pos x="349" y="316"/>
                </a:cxn>
                <a:cxn ang="0">
                  <a:pos x="332" y="272"/>
                </a:cxn>
                <a:cxn ang="0">
                  <a:pos x="369" y="241"/>
                </a:cxn>
                <a:cxn ang="0">
                  <a:pos x="264" y="116"/>
                </a:cxn>
                <a:cxn ang="0">
                  <a:pos x="176" y="60"/>
                </a:cxn>
                <a:cxn ang="0">
                  <a:pos x="129" y="77"/>
                </a:cxn>
                <a:cxn ang="0">
                  <a:pos x="131" y="30"/>
                </a:cxn>
                <a:cxn ang="0">
                  <a:pos x="94" y="198"/>
                </a:cxn>
                <a:cxn ang="0">
                  <a:pos x="123" y="181"/>
                </a:cxn>
                <a:cxn ang="0">
                  <a:pos x="132" y="155"/>
                </a:cxn>
                <a:cxn ang="0">
                  <a:pos x="182" y="165"/>
                </a:cxn>
                <a:cxn ang="0">
                  <a:pos x="227" y="216"/>
                </a:cxn>
                <a:cxn ang="0">
                  <a:pos x="199" y="285"/>
                </a:cxn>
                <a:cxn ang="0">
                  <a:pos x="149" y="253"/>
                </a:cxn>
                <a:cxn ang="0">
                  <a:pos x="97" y="266"/>
                </a:cxn>
                <a:cxn ang="0">
                  <a:pos x="45" y="231"/>
                </a:cxn>
                <a:cxn ang="0">
                  <a:pos x="127" y="413"/>
                </a:cxn>
                <a:cxn ang="0">
                  <a:pos x="164" y="454"/>
                </a:cxn>
                <a:cxn ang="0">
                  <a:pos x="143" y="507"/>
                </a:cxn>
                <a:cxn ang="0">
                  <a:pos x="87" y="519"/>
                </a:cxn>
                <a:cxn ang="0">
                  <a:pos x="127" y="618"/>
                </a:cxn>
                <a:cxn ang="0">
                  <a:pos x="221" y="623"/>
                </a:cxn>
                <a:cxn ang="0">
                  <a:pos x="234" y="569"/>
                </a:cxn>
                <a:cxn ang="0">
                  <a:pos x="292" y="585"/>
                </a:cxn>
                <a:cxn ang="0">
                  <a:pos x="311" y="596"/>
                </a:cxn>
                <a:cxn ang="0">
                  <a:pos x="435" y="465"/>
                </a:cxn>
                <a:cxn ang="0">
                  <a:pos x="475" y="480"/>
                </a:cxn>
                <a:cxn ang="0">
                  <a:pos x="826" y="526"/>
                </a:cxn>
                <a:cxn ang="0">
                  <a:pos x="818" y="452"/>
                </a:cxn>
                <a:cxn ang="0">
                  <a:pos x="738" y="348"/>
                </a:cxn>
                <a:cxn ang="0">
                  <a:pos x="687" y="361"/>
                </a:cxn>
                <a:cxn ang="0">
                  <a:pos x="634" y="326"/>
                </a:cxn>
                <a:cxn ang="0">
                  <a:pos x="695" y="283"/>
                </a:cxn>
                <a:cxn ang="0">
                  <a:pos x="704" y="263"/>
                </a:cxn>
                <a:cxn ang="0">
                  <a:pos x="748" y="287"/>
                </a:cxn>
                <a:cxn ang="0">
                  <a:pos x="794" y="264"/>
                </a:cxn>
                <a:cxn ang="0">
                  <a:pos x="855" y="184"/>
                </a:cxn>
                <a:cxn ang="0">
                  <a:pos x="851" y="139"/>
                </a:cxn>
                <a:cxn ang="0">
                  <a:pos x="855" y="79"/>
                </a:cxn>
                <a:cxn ang="0">
                  <a:pos x="250" y="391"/>
                </a:cxn>
                <a:cxn ang="0">
                  <a:pos x="235" y="346"/>
                </a:cxn>
                <a:cxn ang="0">
                  <a:pos x="285" y="347"/>
                </a:cxn>
                <a:cxn ang="0">
                  <a:pos x="262" y="391"/>
                </a:cxn>
                <a:cxn ang="0">
                  <a:pos x="711" y="499"/>
                </a:cxn>
                <a:cxn ang="0">
                  <a:pos x="730" y="539"/>
                </a:cxn>
                <a:cxn ang="0">
                  <a:pos x="726" y="587"/>
                </a:cxn>
                <a:cxn ang="0">
                  <a:pos x="693" y="612"/>
                </a:cxn>
                <a:cxn ang="0">
                  <a:pos x="644" y="582"/>
                </a:cxn>
                <a:cxn ang="0">
                  <a:pos x="637" y="540"/>
                </a:cxn>
                <a:cxn ang="0">
                  <a:pos x="665" y="497"/>
                </a:cxn>
                <a:cxn ang="0">
                  <a:pos x="270" y="495"/>
                </a:cxn>
                <a:cxn ang="0">
                  <a:pos x="313" y="499"/>
                </a:cxn>
                <a:cxn ang="0">
                  <a:pos x="563" y="449"/>
                </a:cxn>
                <a:cxn ang="0">
                  <a:pos x="514" y="379"/>
                </a:cxn>
                <a:cxn ang="0">
                  <a:pos x="744" y="121"/>
                </a:cxn>
                <a:cxn ang="0">
                  <a:pos x="760" y="165"/>
                </a:cxn>
                <a:cxn ang="0">
                  <a:pos x="710" y="164"/>
                </a:cxn>
                <a:cxn ang="0">
                  <a:pos x="733" y="121"/>
                </a:cxn>
              </a:cxnLst>
              <a:rect l="0" t="0" r="r" b="b"/>
              <a:pathLst>
                <a:path w="878" h="668">
                  <a:moveTo>
                    <a:pt x="679" y="94"/>
                  </a:moveTo>
                  <a:cubicBezTo>
                    <a:pt x="678" y="96"/>
                    <a:pt x="673" y="95"/>
                    <a:pt x="665" y="92"/>
                  </a:cubicBezTo>
                  <a:cubicBezTo>
                    <a:pt x="667" y="94"/>
                    <a:pt x="671" y="99"/>
                    <a:pt x="672" y="104"/>
                  </a:cubicBezTo>
                  <a:cubicBezTo>
                    <a:pt x="675" y="111"/>
                    <a:pt x="672" y="118"/>
                    <a:pt x="672" y="118"/>
                  </a:cubicBezTo>
                  <a:cubicBezTo>
                    <a:pt x="679" y="125"/>
                    <a:pt x="679" y="125"/>
                    <a:pt x="679" y="125"/>
                  </a:cubicBezTo>
                  <a:cubicBezTo>
                    <a:pt x="679" y="125"/>
                    <a:pt x="688" y="135"/>
                    <a:pt x="683" y="145"/>
                  </a:cubicBezTo>
                  <a:cubicBezTo>
                    <a:pt x="682" y="148"/>
                    <a:pt x="677" y="155"/>
                    <a:pt x="678" y="162"/>
                  </a:cubicBezTo>
                  <a:cubicBezTo>
                    <a:pt x="680" y="169"/>
                    <a:pt x="676" y="177"/>
                    <a:pt x="676" y="177"/>
                  </a:cubicBezTo>
                  <a:cubicBezTo>
                    <a:pt x="676" y="177"/>
                    <a:pt x="676" y="174"/>
                    <a:pt x="672" y="169"/>
                  </a:cubicBezTo>
                  <a:cubicBezTo>
                    <a:pt x="668" y="164"/>
                    <a:pt x="662" y="166"/>
                    <a:pt x="659" y="161"/>
                  </a:cubicBezTo>
                  <a:cubicBezTo>
                    <a:pt x="656" y="157"/>
                    <a:pt x="649" y="156"/>
                    <a:pt x="645" y="151"/>
                  </a:cubicBezTo>
                  <a:cubicBezTo>
                    <a:pt x="641" y="146"/>
                    <a:pt x="638" y="141"/>
                    <a:pt x="635" y="135"/>
                  </a:cubicBezTo>
                  <a:cubicBezTo>
                    <a:pt x="631" y="130"/>
                    <a:pt x="631" y="129"/>
                    <a:pt x="628" y="132"/>
                  </a:cubicBezTo>
                  <a:cubicBezTo>
                    <a:pt x="626" y="133"/>
                    <a:pt x="623" y="133"/>
                    <a:pt x="621" y="132"/>
                  </a:cubicBezTo>
                  <a:cubicBezTo>
                    <a:pt x="620" y="134"/>
                    <a:pt x="620" y="135"/>
                    <a:pt x="618" y="136"/>
                  </a:cubicBezTo>
                  <a:cubicBezTo>
                    <a:pt x="617" y="136"/>
                    <a:pt x="615" y="132"/>
                    <a:pt x="615" y="127"/>
                  </a:cubicBezTo>
                  <a:cubicBezTo>
                    <a:pt x="614" y="127"/>
                    <a:pt x="614" y="126"/>
                    <a:pt x="614" y="126"/>
                  </a:cubicBezTo>
                  <a:cubicBezTo>
                    <a:pt x="575" y="153"/>
                    <a:pt x="541" y="177"/>
                    <a:pt x="528" y="188"/>
                  </a:cubicBezTo>
                  <a:cubicBezTo>
                    <a:pt x="507" y="204"/>
                    <a:pt x="491" y="229"/>
                    <a:pt x="480" y="252"/>
                  </a:cubicBezTo>
                  <a:cubicBezTo>
                    <a:pt x="481" y="253"/>
                    <a:pt x="480" y="254"/>
                    <a:pt x="478" y="256"/>
                  </a:cubicBezTo>
                  <a:cubicBezTo>
                    <a:pt x="474" y="263"/>
                    <a:pt x="472" y="269"/>
                    <a:pt x="469" y="276"/>
                  </a:cubicBezTo>
                  <a:cubicBezTo>
                    <a:pt x="487" y="279"/>
                    <a:pt x="491" y="284"/>
                    <a:pt x="466" y="284"/>
                  </a:cubicBezTo>
                  <a:cubicBezTo>
                    <a:pt x="466" y="285"/>
                    <a:pt x="465" y="285"/>
                    <a:pt x="465" y="286"/>
                  </a:cubicBezTo>
                  <a:cubicBezTo>
                    <a:pt x="493" y="290"/>
                    <a:pt x="485" y="293"/>
                    <a:pt x="463" y="291"/>
                  </a:cubicBezTo>
                  <a:cubicBezTo>
                    <a:pt x="463" y="292"/>
                    <a:pt x="463" y="292"/>
                    <a:pt x="463" y="293"/>
                  </a:cubicBezTo>
                  <a:cubicBezTo>
                    <a:pt x="463" y="292"/>
                    <a:pt x="463" y="292"/>
                    <a:pt x="463" y="291"/>
                  </a:cubicBezTo>
                  <a:cubicBezTo>
                    <a:pt x="460" y="291"/>
                    <a:pt x="457" y="291"/>
                    <a:pt x="454" y="291"/>
                  </a:cubicBezTo>
                  <a:cubicBezTo>
                    <a:pt x="452" y="292"/>
                    <a:pt x="449" y="292"/>
                    <a:pt x="445" y="292"/>
                  </a:cubicBezTo>
                  <a:cubicBezTo>
                    <a:pt x="484" y="306"/>
                    <a:pt x="500" y="321"/>
                    <a:pt x="433" y="294"/>
                  </a:cubicBezTo>
                  <a:cubicBezTo>
                    <a:pt x="497" y="320"/>
                    <a:pt x="478" y="324"/>
                    <a:pt x="444" y="309"/>
                  </a:cubicBezTo>
                  <a:cubicBezTo>
                    <a:pt x="446" y="313"/>
                    <a:pt x="446" y="315"/>
                    <a:pt x="444" y="316"/>
                  </a:cubicBezTo>
                  <a:cubicBezTo>
                    <a:pt x="469" y="338"/>
                    <a:pt x="474" y="351"/>
                    <a:pt x="429" y="312"/>
                  </a:cubicBezTo>
                  <a:cubicBezTo>
                    <a:pt x="429" y="312"/>
                    <a:pt x="429" y="311"/>
                    <a:pt x="429" y="311"/>
                  </a:cubicBezTo>
                  <a:cubicBezTo>
                    <a:pt x="473" y="352"/>
                    <a:pt x="460" y="348"/>
                    <a:pt x="435" y="326"/>
                  </a:cubicBezTo>
                  <a:cubicBezTo>
                    <a:pt x="435" y="328"/>
                    <a:pt x="433" y="328"/>
                    <a:pt x="430" y="327"/>
                  </a:cubicBezTo>
                  <a:cubicBezTo>
                    <a:pt x="450" y="357"/>
                    <a:pt x="451" y="374"/>
                    <a:pt x="415" y="315"/>
                  </a:cubicBezTo>
                  <a:cubicBezTo>
                    <a:pt x="452" y="375"/>
                    <a:pt x="437" y="365"/>
                    <a:pt x="417" y="332"/>
                  </a:cubicBezTo>
                  <a:cubicBezTo>
                    <a:pt x="419" y="336"/>
                    <a:pt x="418" y="339"/>
                    <a:pt x="417" y="339"/>
                  </a:cubicBezTo>
                  <a:cubicBezTo>
                    <a:pt x="428" y="368"/>
                    <a:pt x="429" y="380"/>
                    <a:pt x="411" y="331"/>
                  </a:cubicBezTo>
                  <a:cubicBezTo>
                    <a:pt x="410" y="330"/>
                    <a:pt x="410" y="330"/>
                    <a:pt x="410" y="329"/>
                  </a:cubicBezTo>
                  <a:cubicBezTo>
                    <a:pt x="427" y="381"/>
                    <a:pt x="414" y="372"/>
                    <a:pt x="404" y="342"/>
                  </a:cubicBezTo>
                  <a:cubicBezTo>
                    <a:pt x="402" y="343"/>
                    <a:pt x="399" y="340"/>
                    <a:pt x="396" y="336"/>
                  </a:cubicBezTo>
                  <a:cubicBezTo>
                    <a:pt x="394" y="375"/>
                    <a:pt x="381" y="393"/>
                    <a:pt x="388" y="322"/>
                  </a:cubicBezTo>
                  <a:cubicBezTo>
                    <a:pt x="381" y="391"/>
                    <a:pt x="375" y="375"/>
                    <a:pt x="379" y="338"/>
                  </a:cubicBezTo>
                  <a:cubicBezTo>
                    <a:pt x="377" y="342"/>
                    <a:pt x="375" y="343"/>
                    <a:pt x="374" y="342"/>
                  </a:cubicBezTo>
                  <a:cubicBezTo>
                    <a:pt x="361" y="373"/>
                    <a:pt x="351" y="380"/>
                    <a:pt x="375" y="319"/>
                  </a:cubicBezTo>
                  <a:cubicBezTo>
                    <a:pt x="351" y="381"/>
                    <a:pt x="346" y="366"/>
                    <a:pt x="359" y="334"/>
                  </a:cubicBezTo>
                  <a:cubicBezTo>
                    <a:pt x="358" y="332"/>
                    <a:pt x="358" y="329"/>
                    <a:pt x="359" y="325"/>
                  </a:cubicBezTo>
                  <a:cubicBezTo>
                    <a:pt x="333" y="355"/>
                    <a:pt x="314" y="364"/>
                    <a:pt x="362" y="311"/>
                  </a:cubicBezTo>
                  <a:cubicBezTo>
                    <a:pt x="314" y="364"/>
                    <a:pt x="321" y="345"/>
                    <a:pt x="349" y="316"/>
                  </a:cubicBezTo>
                  <a:cubicBezTo>
                    <a:pt x="345" y="318"/>
                    <a:pt x="341" y="319"/>
                    <a:pt x="339" y="319"/>
                  </a:cubicBezTo>
                  <a:cubicBezTo>
                    <a:pt x="313" y="335"/>
                    <a:pt x="300" y="336"/>
                    <a:pt x="346" y="306"/>
                  </a:cubicBezTo>
                  <a:cubicBezTo>
                    <a:pt x="347" y="306"/>
                    <a:pt x="347" y="306"/>
                    <a:pt x="347" y="306"/>
                  </a:cubicBezTo>
                  <a:cubicBezTo>
                    <a:pt x="299" y="335"/>
                    <a:pt x="305" y="324"/>
                    <a:pt x="332" y="307"/>
                  </a:cubicBezTo>
                  <a:cubicBezTo>
                    <a:pt x="333" y="306"/>
                    <a:pt x="336" y="303"/>
                    <a:pt x="341" y="300"/>
                  </a:cubicBezTo>
                  <a:cubicBezTo>
                    <a:pt x="302" y="314"/>
                    <a:pt x="282" y="318"/>
                    <a:pt x="350" y="293"/>
                  </a:cubicBezTo>
                  <a:cubicBezTo>
                    <a:pt x="285" y="316"/>
                    <a:pt x="296" y="300"/>
                    <a:pt x="332" y="289"/>
                  </a:cubicBezTo>
                  <a:cubicBezTo>
                    <a:pt x="327" y="287"/>
                    <a:pt x="325" y="284"/>
                    <a:pt x="326" y="282"/>
                  </a:cubicBezTo>
                  <a:cubicBezTo>
                    <a:pt x="296" y="279"/>
                    <a:pt x="284" y="269"/>
                    <a:pt x="333" y="273"/>
                  </a:cubicBezTo>
                  <a:cubicBezTo>
                    <a:pt x="333" y="272"/>
                    <a:pt x="332" y="272"/>
                    <a:pt x="332" y="272"/>
                  </a:cubicBezTo>
                  <a:cubicBezTo>
                    <a:pt x="283" y="267"/>
                    <a:pt x="297" y="262"/>
                    <a:pt x="329" y="265"/>
                  </a:cubicBezTo>
                  <a:cubicBezTo>
                    <a:pt x="331" y="264"/>
                    <a:pt x="335" y="264"/>
                    <a:pt x="340" y="264"/>
                  </a:cubicBezTo>
                  <a:cubicBezTo>
                    <a:pt x="300" y="250"/>
                    <a:pt x="282" y="234"/>
                    <a:pt x="351" y="262"/>
                  </a:cubicBezTo>
                  <a:cubicBezTo>
                    <a:pt x="285" y="235"/>
                    <a:pt x="304" y="235"/>
                    <a:pt x="340" y="250"/>
                  </a:cubicBezTo>
                  <a:cubicBezTo>
                    <a:pt x="337" y="247"/>
                    <a:pt x="336" y="244"/>
                    <a:pt x="337" y="242"/>
                  </a:cubicBezTo>
                  <a:cubicBezTo>
                    <a:pt x="312" y="220"/>
                    <a:pt x="310" y="205"/>
                    <a:pt x="356" y="246"/>
                  </a:cubicBezTo>
                  <a:cubicBezTo>
                    <a:pt x="356" y="246"/>
                    <a:pt x="356" y="246"/>
                    <a:pt x="356" y="246"/>
                  </a:cubicBezTo>
                  <a:cubicBezTo>
                    <a:pt x="311" y="205"/>
                    <a:pt x="323" y="207"/>
                    <a:pt x="347" y="229"/>
                  </a:cubicBezTo>
                  <a:cubicBezTo>
                    <a:pt x="349" y="228"/>
                    <a:pt x="351" y="229"/>
                    <a:pt x="355" y="232"/>
                  </a:cubicBezTo>
                  <a:cubicBezTo>
                    <a:pt x="334" y="199"/>
                    <a:pt x="331" y="180"/>
                    <a:pt x="369" y="241"/>
                  </a:cubicBezTo>
                  <a:cubicBezTo>
                    <a:pt x="333" y="184"/>
                    <a:pt x="346" y="190"/>
                    <a:pt x="364" y="220"/>
                  </a:cubicBezTo>
                  <a:cubicBezTo>
                    <a:pt x="364" y="216"/>
                    <a:pt x="365" y="217"/>
                    <a:pt x="368" y="222"/>
                  </a:cubicBezTo>
                  <a:cubicBezTo>
                    <a:pt x="356" y="188"/>
                    <a:pt x="354" y="172"/>
                    <a:pt x="375" y="231"/>
                  </a:cubicBezTo>
                  <a:cubicBezTo>
                    <a:pt x="375" y="231"/>
                    <a:pt x="375" y="231"/>
                    <a:pt x="375" y="231"/>
                  </a:cubicBezTo>
                  <a:cubicBezTo>
                    <a:pt x="367" y="209"/>
                    <a:pt x="365" y="197"/>
                    <a:pt x="365" y="192"/>
                  </a:cubicBezTo>
                  <a:cubicBezTo>
                    <a:pt x="361" y="188"/>
                    <a:pt x="356" y="183"/>
                    <a:pt x="352" y="180"/>
                  </a:cubicBezTo>
                  <a:cubicBezTo>
                    <a:pt x="340" y="170"/>
                    <a:pt x="312" y="149"/>
                    <a:pt x="278" y="125"/>
                  </a:cubicBezTo>
                  <a:cubicBezTo>
                    <a:pt x="278" y="125"/>
                    <a:pt x="278" y="125"/>
                    <a:pt x="277" y="125"/>
                  </a:cubicBezTo>
                  <a:cubicBezTo>
                    <a:pt x="277" y="125"/>
                    <a:pt x="277" y="125"/>
                    <a:pt x="276" y="124"/>
                  </a:cubicBezTo>
                  <a:cubicBezTo>
                    <a:pt x="272" y="121"/>
                    <a:pt x="268" y="119"/>
                    <a:pt x="264" y="116"/>
                  </a:cubicBezTo>
                  <a:cubicBezTo>
                    <a:pt x="262" y="119"/>
                    <a:pt x="261" y="120"/>
                    <a:pt x="259" y="119"/>
                  </a:cubicBezTo>
                  <a:cubicBezTo>
                    <a:pt x="258" y="119"/>
                    <a:pt x="258" y="116"/>
                    <a:pt x="260" y="112"/>
                  </a:cubicBezTo>
                  <a:cubicBezTo>
                    <a:pt x="256" y="110"/>
                    <a:pt x="253" y="108"/>
                    <a:pt x="250" y="106"/>
                  </a:cubicBezTo>
                  <a:cubicBezTo>
                    <a:pt x="247" y="109"/>
                    <a:pt x="245" y="110"/>
                    <a:pt x="243" y="109"/>
                  </a:cubicBezTo>
                  <a:cubicBezTo>
                    <a:pt x="242" y="108"/>
                    <a:pt x="243" y="106"/>
                    <a:pt x="245" y="103"/>
                  </a:cubicBezTo>
                  <a:cubicBezTo>
                    <a:pt x="242" y="100"/>
                    <a:pt x="238" y="98"/>
                    <a:pt x="235" y="95"/>
                  </a:cubicBezTo>
                  <a:cubicBezTo>
                    <a:pt x="233" y="96"/>
                    <a:pt x="231" y="96"/>
                    <a:pt x="231" y="95"/>
                  </a:cubicBezTo>
                  <a:cubicBezTo>
                    <a:pt x="230" y="95"/>
                    <a:pt x="230" y="94"/>
                    <a:pt x="231" y="93"/>
                  </a:cubicBezTo>
                  <a:cubicBezTo>
                    <a:pt x="213" y="81"/>
                    <a:pt x="196" y="69"/>
                    <a:pt x="179" y="58"/>
                  </a:cubicBezTo>
                  <a:cubicBezTo>
                    <a:pt x="178" y="59"/>
                    <a:pt x="177" y="59"/>
                    <a:pt x="176" y="60"/>
                  </a:cubicBezTo>
                  <a:cubicBezTo>
                    <a:pt x="176" y="62"/>
                    <a:pt x="183" y="67"/>
                    <a:pt x="182" y="69"/>
                  </a:cubicBezTo>
                  <a:cubicBezTo>
                    <a:pt x="181" y="71"/>
                    <a:pt x="172" y="68"/>
                    <a:pt x="171" y="70"/>
                  </a:cubicBezTo>
                  <a:cubicBezTo>
                    <a:pt x="170" y="72"/>
                    <a:pt x="174" y="79"/>
                    <a:pt x="172" y="80"/>
                  </a:cubicBezTo>
                  <a:cubicBezTo>
                    <a:pt x="171" y="82"/>
                    <a:pt x="164" y="76"/>
                    <a:pt x="162" y="77"/>
                  </a:cubicBezTo>
                  <a:cubicBezTo>
                    <a:pt x="160" y="78"/>
                    <a:pt x="162" y="87"/>
                    <a:pt x="160" y="88"/>
                  </a:cubicBezTo>
                  <a:cubicBezTo>
                    <a:pt x="158" y="88"/>
                    <a:pt x="153" y="81"/>
                    <a:pt x="151" y="81"/>
                  </a:cubicBezTo>
                  <a:cubicBezTo>
                    <a:pt x="149" y="82"/>
                    <a:pt x="147" y="90"/>
                    <a:pt x="145" y="90"/>
                  </a:cubicBezTo>
                  <a:cubicBezTo>
                    <a:pt x="143" y="90"/>
                    <a:pt x="142" y="82"/>
                    <a:pt x="140" y="81"/>
                  </a:cubicBezTo>
                  <a:cubicBezTo>
                    <a:pt x="137" y="81"/>
                    <a:pt x="133" y="88"/>
                    <a:pt x="131" y="87"/>
                  </a:cubicBezTo>
                  <a:cubicBezTo>
                    <a:pt x="129" y="87"/>
                    <a:pt x="131" y="78"/>
                    <a:pt x="129" y="77"/>
                  </a:cubicBezTo>
                  <a:cubicBezTo>
                    <a:pt x="127" y="76"/>
                    <a:pt x="120" y="81"/>
                    <a:pt x="119" y="79"/>
                  </a:cubicBezTo>
                  <a:cubicBezTo>
                    <a:pt x="117" y="78"/>
                    <a:pt x="122" y="71"/>
                    <a:pt x="121" y="69"/>
                  </a:cubicBezTo>
                  <a:cubicBezTo>
                    <a:pt x="120" y="67"/>
                    <a:pt x="111" y="69"/>
                    <a:pt x="111" y="67"/>
                  </a:cubicBezTo>
                  <a:cubicBezTo>
                    <a:pt x="110" y="65"/>
                    <a:pt x="118" y="61"/>
                    <a:pt x="117" y="58"/>
                  </a:cubicBezTo>
                  <a:cubicBezTo>
                    <a:pt x="117" y="56"/>
                    <a:pt x="109" y="54"/>
                    <a:pt x="109" y="52"/>
                  </a:cubicBezTo>
                  <a:cubicBezTo>
                    <a:pt x="109" y="50"/>
                    <a:pt x="118" y="49"/>
                    <a:pt x="118" y="47"/>
                  </a:cubicBezTo>
                  <a:cubicBezTo>
                    <a:pt x="119" y="45"/>
                    <a:pt x="112" y="40"/>
                    <a:pt x="113" y="38"/>
                  </a:cubicBezTo>
                  <a:cubicBezTo>
                    <a:pt x="114" y="36"/>
                    <a:pt x="122" y="39"/>
                    <a:pt x="124" y="37"/>
                  </a:cubicBezTo>
                  <a:cubicBezTo>
                    <a:pt x="125" y="35"/>
                    <a:pt x="121" y="28"/>
                    <a:pt x="123" y="27"/>
                  </a:cubicBezTo>
                  <a:cubicBezTo>
                    <a:pt x="124" y="25"/>
                    <a:pt x="129" y="29"/>
                    <a:pt x="131" y="30"/>
                  </a:cubicBezTo>
                  <a:cubicBezTo>
                    <a:pt x="118" y="22"/>
                    <a:pt x="107" y="17"/>
                    <a:pt x="99" y="15"/>
                  </a:cubicBezTo>
                  <a:cubicBezTo>
                    <a:pt x="53" y="0"/>
                    <a:pt x="3" y="5"/>
                    <a:pt x="5" y="62"/>
                  </a:cubicBezTo>
                  <a:cubicBezTo>
                    <a:pt x="6" y="120"/>
                    <a:pt x="0" y="120"/>
                    <a:pt x="9" y="139"/>
                  </a:cubicBezTo>
                  <a:cubicBezTo>
                    <a:pt x="18" y="158"/>
                    <a:pt x="24" y="172"/>
                    <a:pt x="24" y="172"/>
                  </a:cubicBezTo>
                  <a:cubicBezTo>
                    <a:pt x="24" y="172"/>
                    <a:pt x="29" y="200"/>
                    <a:pt x="37" y="222"/>
                  </a:cubicBezTo>
                  <a:cubicBezTo>
                    <a:pt x="39" y="222"/>
                    <a:pt x="40" y="222"/>
                    <a:pt x="41" y="221"/>
                  </a:cubicBezTo>
                  <a:cubicBezTo>
                    <a:pt x="47" y="220"/>
                    <a:pt x="48" y="215"/>
                    <a:pt x="53" y="214"/>
                  </a:cubicBezTo>
                  <a:cubicBezTo>
                    <a:pt x="58" y="213"/>
                    <a:pt x="63" y="206"/>
                    <a:pt x="69" y="205"/>
                  </a:cubicBezTo>
                  <a:cubicBezTo>
                    <a:pt x="75" y="203"/>
                    <a:pt x="81" y="204"/>
                    <a:pt x="88" y="203"/>
                  </a:cubicBezTo>
                  <a:cubicBezTo>
                    <a:pt x="94" y="202"/>
                    <a:pt x="94" y="202"/>
                    <a:pt x="94" y="198"/>
                  </a:cubicBezTo>
                  <a:cubicBezTo>
                    <a:pt x="94" y="198"/>
                    <a:pt x="94" y="198"/>
                    <a:pt x="94" y="198"/>
                  </a:cubicBezTo>
                  <a:cubicBezTo>
                    <a:pt x="91" y="196"/>
                    <a:pt x="90" y="194"/>
                    <a:pt x="91" y="193"/>
                  </a:cubicBezTo>
                  <a:cubicBezTo>
                    <a:pt x="91" y="192"/>
                    <a:pt x="93" y="192"/>
                    <a:pt x="96" y="192"/>
                  </a:cubicBezTo>
                  <a:cubicBezTo>
                    <a:pt x="98" y="190"/>
                    <a:pt x="101" y="188"/>
                    <a:pt x="105" y="188"/>
                  </a:cubicBezTo>
                  <a:cubicBezTo>
                    <a:pt x="106" y="188"/>
                    <a:pt x="108" y="188"/>
                    <a:pt x="109" y="188"/>
                  </a:cubicBezTo>
                  <a:cubicBezTo>
                    <a:pt x="103" y="183"/>
                    <a:pt x="99" y="179"/>
                    <a:pt x="101" y="177"/>
                  </a:cubicBezTo>
                  <a:cubicBezTo>
                    <a:pt x="104" y="174"/>
                    <a:pt x="114" y="182"/>
                    <a:pt x="125" y="192"/>
                  </a:cubicBezTo>
                  <a:cubicBezTo>
                    <a:pt x="127" y="192"/>
                    <a:pt x="130" y="193"/>
                    <a:pt x="132" y="194"/>
                  </a:cubicBezTo>
                  <a:cubicBezTo>
                    <a:pt x="131" y="192"/>
                    <a:pt x="130" y="191"/>
                    <a:pt x="128" y="189"/>
                  </a:cubicBezTo>
                  <a:cubicBezTo>
                    <a:pt x="126" y="186"/>
                    <a:pt x="124" y="184"/>
                    <a:pt x="123" y="181"/>
                  </a:cubicBezTo>
                  <a:cubicBezTo>
                    <a:pt x="122" y="180"/>
                    <a:pt x="121" y="179"/>
                    <a:pt x="121" y="178"/>
                  </a:cubicBezTo>
                  <a:cubicBezTo>
                    <a:pt x="120" y="177"/>
                    <a:pt x="119" y="175"/>
                    <a:pt x="118" y="174"/>
                  </a:cubicBezTo>
                  <a:cubicBezTo>
                    <a:pt x="117" y="173"/>
                    <a:pt x="117" y="171"/>
                    <a:pt x="116" y="170"/>
                  </a:cubicBezTo>
                  <a:cubicBezTo>
                    <a:pt x="116" y="169"/>
                    <a:pt x="115" y="169"/>
                    <a:pt x="115" y="168"/>
                  </a:cubicBezTo>
                  <a:cubicBezTo>
                    <a:pt x="115" y="168"/>
                    <a:pt x="115" y="167"/>
                    <a:pt x="115" y="167"/>
                  </a:cubicBezTo>
                  <a:cubicBezTo>
                    <a:pt x="114" y="165"/>
                    <a:pt x="115" y="164"/>
                    <a:pt x="115" y="164"/>
                  </a:cubicBezTo>
                  <a:cubicBezTo>
                    <a:pt x="116" y="163"/>
                    <a:pt x="117" y="164"/>
                    <a:pt x="119" y="164"/>
                  </a:cubicBezTo>
                  <a:cubicBezTo>
                    <a:pt x="124" y="168"/>
                    <a:pt x="132" y="182"/>
                    <a:pt x="140" y="193"/>
                  </a:cubicBezTo>
                  <a:cubicBezTo>
                    <a:pt x="140" y="192"/>
                    <a:pt x="140" y="191"/>
                    <a:pt x="142" y="192"/>
                  </a:cubicBezTo>
                  <a:cubicBezTo>
                    <a:pt x="136" y="176"/>
                    <a:pt x="128" y="157"/>
                    <a:pt x="132" y="155"/>
                  </a:cubicBezTo>
                  <a:cubicBezTo>
                    <a:pt x="137" y="153"/>
                    <a:pt x="144" y="178"/>
                    <a:pt x="151" y="195"/>
                  </a:cubicBezTo>
                  <a:cubicBezTo>
                    <a:pt x="150" y="177"/>
                    <a:pt x="146" y="152"/>
                    <a:pt x="151" y="152"/>
                  </a:cubicBezTo>
                  <a:cubicBezTo>
                    <a:pt x="156" y="151"/>
                    <a:pt x="157" y="177"/>
                    <a:pt x="158" y="195"/>
                  </a:cubicBezTo>
                  <a:cubicBezTo>
                    <a:pt x="159" y="194"/>
                    <a:pt x="159" y="193"/>
                    <a:pt x="159" y="191"/>
                  </a:cubicBezTo>
                  <a:cubicBezTo>
                    <a:pt x="162" y="175"/>
                    <a:pt x="166" y="154"/>
                    <a:pt x="170" y="153"/>
                  </a:cubicBezTo>
                  <a:cubicBezTo>
                    <a:pt x="170" y="152"/>
                    <a:pt x="170" y="152"/>
                    <a:pt x="171" y="153"/>
                  </a:cubicBezTo>
                  <a:cubicBezTo>
                    <a:pt x="175" y="153"/>
                    <a:pt x="169" y="178"/>
                    <a:pt x="166" y="196"/>
                  </a:cubicBezTo>
                  <a:cubicBezTo>
                    <a:pt x="170" y="189"/>
                    <a:pt x="174" y="180"/>
                    <a:pt x="177" y="173"/>
                  </a:cubicBezTo>
                  <a:cubicBezTo>
                    <a:pt x="178" y="172"/>
                    <a:pt x="179" y="170"/>
                    <a:pt x="179" y="169"/>
                  </a:cubicBezTo>
                  <a:cubicBezTo>
                    <a:pt x="180" y="168"/>
                    <a:pt x="181" y="166"/>
                    <a:pt x="182" y="165"/>
                  </a:cubicBezTo>
                  <a:cubicBezTo>
                    <a:pt x="182" y="164"/>
                    <a:pt x="183" y="163"/>
                    <a:pt x="184" y="162"/>
                  </a:cubicBezTo>
                  <a:cubicBezTo>
                    <a:pt x="186" y="159"/>
                    <a:pt x="187" y="158"/>
                    <a:pt x="189" y="158"/>
                  </a:cubicBezTo>
                  <a:cubicBezTo>
                    <a:pt x="193" y="161"/>
                    <a:pt x="181" y="183"/>
                    <a:pt x="173" y="199"/>
                  </a:cubicBezTo>
                  <a:cubicBezTo>
                    <a:pt x="185" y="186"/>
                    <a:pt x="201" y="165"/>
                    <a:pt x="205" y="169"/>
                  </a:cubicBezTo>
                  <a:cubicBezTo>
                    <a:pt x="209" y="172"/>
                    <a:pt x="189" y="192"/>
                    <a:pt x="177" y="206"/>
                  </a:cubicBezTo>
                  <a:cubicBezTo>
                    <a:pt x="193" y="196"/>
                    <a:pt x="214" y="178"/>
                    <a:pt x="217" y="183"/>
                  </a:cubicBezTo>
                  <a:cubicBezTo>
                    <a:pt x="220" y="187"/>
                    <a:pt x="198" y="200"/>
                    <a:pt x="184" y="211"/>
                  </a:cubicBezTo>
                  <a:cubicBezTo>
                    <a:pt x="201" y="205"/>
                    <a:pt x="224" y="195"/>
                    <a:pt x="226" y="200"/>
                  </a:cubicBezTo>
                  <a:cubicBezTo>
                    <a:pt x="228" y="204"/>
                    <a:pt x="203" y="212"/>
                    <a:pt x="186" y="218"/>
                  </a:cubicBezTo>
                  <a:cubicBezTo>
                    <a:pt x="201" y="217"/>
                    <a:pt x="220" y="215"/>
                    <a:pt x="227" y="216"/>
                  </a:cubicBezTo>
                  <a:cubicBezTo>
                    <a:pt x="229" y="217"/>
                    <a:pt x="230" y="217"/>
                    <a:pt x="230" y="218"/>
                  </a:cubicBezTo>
                  <a:cubicBezTo>
                    <a:pt x="231" y="223"/>
                    <a:pt x="205" y="224"/>
                    <a:pt x="187" y="226"/>
                  </a:cubicBezTo>
                  <a:cubicBezTo>
                    <a:pt x="205" y="230"/>
                    <a:pt x="230" y="232"/>
                    <a:pt x="229" y="237"/>
                  </a:cubicBezTo>
                  <a:cubicBezTo>
                    <a:pt x="228" y="242"/>
                    <a:pt x="204" y="237"/>
                    <a:pt x="186" y="234"/>
                  </a:cubicBezTo>
                  <a:cubicBezTo>
                    <a:pt x="202" y="242"/>
                    <a:pt x="226" y="251"/>
                    <a:pt x="224" y="256"/>
                  </a:cubicBezTo>
                  <a:cubicBezTo>
                    <a:pt x="222" y="261"/>
                    <a:pt x="197" y="247"/>
                    <a:pt x="181" y="239"/>
                  </a:cubicBezTo>
                  <a:cubicBezTo>
                    <a:pt x="195" y="251"/>
                    <a:pt x="217" y="268"/>
                    <a:pt x="214" y="272"/>
                  </a:cubicBezTo>
                  <a:cubicBezTo>
                    <a:pt x="213" y="273"/>
                    <a:pt x="212" y="273"/>
                    <a:pt x="211" y="272"/>
                  </a:cubicBezTo>
                  <a:cubicBezTo>
                    <a:pt x="205" y="271"/>
                    <a:pt x="188" y="255"/>
                    <a:pt x="176" y="245"/>
                  </a:cubicBezTo>
                  <a:cubicBezTo>
                    <a:pt x="186" y="260"/>
                    <a:pt x="204" y="282"/>
                    <a:pt x="199" y="285"/>
                  </a:cubicBezTo>
                  <a:cubicBezTo>
                    <a:pt x="199" y="286"/>
                    <a:pt x="197" y="285"/>
                    <a:pt x="196" y="284"/>
                  </a:cubicBezTo>
                  <a:cubicBezTo>
                    <a:pt x="190" y="280"/>
                    <a:pt x="179" y="261"/>
                    <a:pt x="170" y="249"/>
                  </a:cubicBezTo>
                  <a:cubicBezTo>
                    <a:pt x="176" y="266"/>
                    <a:pt x="187" y="292"/>
                    <a:pt x="182" y="294"/>
                  </a:cubicBezTo>
                  <a:cubicBezTo>
                    <a:pt x="177" y="296"/>
                    <a:pt x="170" y="271"/>
                    <a:pt x="164" y="254"/>
                  </a:cubicBezTo>
                  <a:cubicBezTo>
                    <a:pt x="165" y="272"/>
                    <a:pt x="168" y="297"/>
                    <a:pt x="163" y="297"/>
                  </a:cubicBezTo>
                  <a:cubicBezTo>
                    <a:pt x="158" y="297"/>
                    <a:pt x="158" y="272"/>
                    <a:pt x="156" y="254"/>
                  </a:cubicBezTo>
                  <a:cubicBezTo>
                    <a:pt x="153" y="270"/>
                    <a:pt x="150" y="292"/>
                    <a:pt x="146" y="296"/>
                  </a:cubicBezTo>
                  <a:cubicBezTo>
                    <a:pt x="145" y="296"/>
                    <a:pt x="145" y="296"/>
                    <a:pt x="144" y="296"/>
                  </a:cubicBezTo>
                  <a:cubicBezTo>
                    <a:pt x="143" y="296"/>
                    <a:pt x="143" y="295"/>
                    <a:pt x="143" y="294"/>
                  </a:cubicBezTo>
                  <a:cubicBezTo>
                    <a:pt x="141" y="288"/>
                    <a:pt x="146" y="268"/>
                    <a:pt x="149" y="253"/>
                  </a:cubicBezTo>
                  <a:cubicBezTo>
                    <a:pt x="144" y="263"/>
                    <a:pt x="138" y="276"/>
                    <a:pt x="133" y="284"/>
                  </a:cubicBezTo>
                  <a:cubicBezTo>
                    <a:pt x="130" y="288"/>
                    <a:pt x="128" y="291"/>
                    <a:pt x="126" y="290"/>
                  </a:cubicBezTo>
                  <a:cubicBezTo>
                    <a:pt x="126" y="290"/>
                    <a:pt x="126" y="290"/>
                    <a:pt x="126" y="290"/>
                  </a:cubicBezTo>
                  <a:cubicBezTo>
                    <a:pt x="123" y="286"/>
                    <a:pt x="134" y="265"/>
                    <a:pt x="142" y="250"/>
                  </a:cubicBezTo>
                  <a:cubicBezTo>
                    <a:pt x="142" y="250"/>
                    <a:pt x="142" y="250"/>
                    <a:pt x="142" y="249"/>
                  </a:cubicBezTo>
                  <a:cubicBezTo>
                    <a:pt x="129" y="263"/>
                    <a:pt x="114" y="283"/>
                    <a:pt x="110" y="280"/>
                  </a:cubicBezTo>
                  <a:cubicBezTo>
                    <a:pt x="106" y="277"/>
                    <a:pt x="126" y="257"/>
                    <a:pt x="137" y="243"/>
                  </a:cubicBezTo>
                  <a:cubicBezTo>
                    <a:pt x="137" y="243"/>
                    <a:pt x="137" y="243"/>
                    <a:pt x="137" y="243"/>
                  </a:cubicBezTo>
                  <a:cubicBezTo>
                    <a:pt x="136" y="243"/>
                    <a:pt x="135" y="244"/>
                    <a:pt x="134" y="245"/>
                  </a:cubicBezTo>
                  <a:cubicBezTo>
                    <a:pt x="119" y="255"/>
                    <a:pt x="100" y="270"/>
                    <a:pt x="97" y="266"/>
                  </a:cubicBezTo>
                  <a:cubicBezTo>
                    <a:pt x="95" y="263"/>
                    <a:pt x="105" y="256"/>
                    <a:pt x="115" y="249"/>
                  </a:cubicBezTo>
                  <a:cubicBezTo>
                    <a:pt x="113" y="249"/>
                    <a:pt x="106" y="251"/>
                    <a:pt x="100" y="250"/>
                  </a:cubicBezTo>
                  <a:cubicBezTo>
                    <a:pt x="99" y="250"/>
                    <a:pt x="98" y="250"/>
                    <a:pt x="97" y="250"/>
                  </a:cubicBezTo>
                  <a:cubicBezTo>
                    <a:pt x="92" y="251"/>
                    <a:pt x="89" y="251"/>
                    <a:pt x="89" y="249"/>
                  </a:cubicBezTo>
                  <a:cubicBezTo>
                    <a:pt x="88" y="249"/>
                    <a:pt x="89" y="248"/>
                    <a:pt x="89" y="247"/>
                  </a:cubicBezTo>
                  <a:cubicBezTo>
                    <a:pt x="90" y="247"/>
                    <a:pt x="90" y="247"/>
                    <a:pt x="90" y="246"/>
                  </a:cubicBezTo>
                  <a:cubicBezTo>
                    <a:pt x="88" y="245"/>
                    <a:pt x="87" y="244"/>
                    <a:pt x="87" y="244"/>
                  </a:cubicBezTo>
                  <a:cubicBezTo>
                    <a:pt x="78" y="247"/>
                    <a:pt x="78" y="247"/>
                    <a:pt x="78" y="247"/>
                  </a:cubicBezTo>
                  <a:cubicBezTo>
                    <a:pt x="78" y="247"/>
                    <a:pt x="64" y="251"/>
                    <a:pt x="57" y="242"/>
                  </a:cubicBezTo>
                  <a:cubicBezTo>
                    <a:pt x="55" y="240"/>
                    <a:pt x="51" y="232"/>
                    <a:pt x="45" y="231"/>
                  </a:cubicBezTo>
                  <a:cubicBezTo>
                    <a:pt x="43" y="230"/>
                    <a:pt x="42" y="230"/>
                    <a:pt x="40" y="229"/>
                  </a:cubicBezTo>
                  <a:cubicBezTo>
                    <a:pt x="43" y="234"/>
                    <a:pt x="45" y="239"/>
                    <a:pt x="48" y="242"/>
                  </a:cubicBezTo>
                  <a:cubicBezTo>
                    <a:pt x="59" y="272"/>
                    <a:pt x="52" y="313"/>
                    <a:pt x="137" y="355"/>
                  </a:cubicBezTo>
                  <a:cubicBezTo>
                    <a:pt x="130" y="361"/>
                    <a:pt x="122" y="367"/>
                    <a:pt x="113" y="375"/>
                  </a:cubicBezTo>
                  <a:cubicBezTo>
                    <a:pt x="114" y="380"/>
                    <a:pt x="113" y="387"/>
                    <a:pt x="112" y="396"/>
                  </a:cubicBezTo>
                  <a:cubicBezTo>
                    <a:pt x="115" y="394"/>
                    <a:pt x="116" y="395"/>
                    <a:pt x="116" y="398"/>
                  </a:cubicBezTo>
                  <a:cubicBezTo>
                    <a:pt x="128" y="367"/>
                    <a:pt x="139" y="356"/>
                    <a:pt x="121" y="405"/>
                  </a:cubicBezTo>
                  <a:cubicBezTo>
                    <a:pt x="121" y="404"/>
                    <a:pt x="121" y="404"/>
                    <a:pt x="122" y="404"/>
                  </a:cubicBezTo>
                  <a:cubicBezTo>
                    <a:pt x="141" y="357"/>
                    <a:pt x="142" y="373"/>
                    <a:pt x="129" y="403"/>
                  </a:cubicBezTo>
                  <a:cubicBezTo>
                    <a:pt x="129" y="406"/>
                    <a:pt x="128" y="409"/>
                    <a:pt x="127" y="413"/>
                  </a:cubicBezTo>
                  <a:cubicBezTo>
                    <a:pt x="151" y="378"/>
                    <a:pt x="172" y="365"/>
                    <a:pt x="127" y="424"/>
                  </a:cubicBezTo>
                  <a:cubicBezTo>
                    <a:pt x="168" y="371"/>
                    <a:pt x="168" y="387"/>
                    <a:pt x="147" y="414"/>
                  </a:cubicBezTo>
                  <a:cubicBezTo>
                    <a:pt x="149" y="415"/>
                    <a:pt x="148" y="419"/>
                    <a:pt x="142" y="425"/>
                  </a:cubicBezTo>
                  <a:cubicBezTo>
                    <a:pt x="173" y="404"/>
                    <a:pt x="194" y="398"/>
                    <a:pt x="154" y="425"/>
                  </a:cubicBezTo>
                  <a:cubicBezTo>
                    <a:pt x="154" y="425"/>
                    <a:pt x="154" y="425"/>
                    <a:pt x="155" y="425"/>
                  </a:cubicBezTo>
                  <a:cubicBezTo>
                    <a:pt x="197" y="400"/>
                    <a:pt x="181" y="418"/>
                    <a:pt x="148" y="436"/>
                  </a:cubicBezTo>
                  <a:cubicBezTo>
                    <a:pt x="146" y="438"/>
                    <a:pt x="144" y="439"/>
                    <a:pt x="142" y="440"/>
                  </a:cubicBezTo>
                  <a:cubicBezTo>
                    <a:pt x="186" y="423"/>
                    <a:pt x="215" y="417"/>
                    <a:pt x="141" y="444"/>
                  </a:cubicBezTo>
                  <a:cubicBezTo>
                    <a:pt x="207" y="420"/>
                    <a:pt x="194" y="437"/>
                    <a:pt x="158" y="449"/>
                  </a:cubicBezTo>
                  <a:cubicBezTo>
                    <a:pt x="162" y="450"/>
                    <a:pt x="164" y="452"/>
                    <a:pt x="164" y="454"/>
                  </a:cubicBezTo>
                  <a:cubicBezTo>
                    <a:pt x="197" y="457"/>
                    <a:pt x="209" y="468"/>
                    <a:pt x="152" y="463"/>
                  </a:cubicBezTo>
                  <a:cubicBezTo>
                    <a:pt x="152" y="464"/>
                    <a:pt x="153" y="464"/>
                    <a:pt x="153" y="464"/>
                  </a:cubicBezTo>
                  <a:cubicBezTo>
                    <a:pt x="209" y="470"/>
                    <a:pt x="195" y="475"/>
                    <a:pt x="162" y="471"/>
                  </a:cubicBezTo>
                  <a:cubicBezTo>
                    <a:pt x="160" y="472"/>
                    <a:pt x="157" y="473"/>
                    <a:pt x="153" y="473"/>
                  </a:cubicBezTo>
                  <a:cubicBezTo>
                    <a:pt x="192" y="486"/>
                    <a:pt x="208" y="502"/>
                    <a:pt x="140" y="475"/>
                  </a:cubicBezTo>
                  <a:cubicBezTo>
                    <a:pt x="205" y="500"/>
                    <a:pt x="186" y="505"/>
                    <a:pt x="152" y="490"/>
                  </a:cubicBezTo>
                  <a:cubicBezTo>
                    <a:pt x="153" y="493"/>
                    <a:pt x="154" y="496"/>
                    <a:pt x="152" y="497"/>
                  </a:cubicBezTo>
                  <a:cubicBezTo>
                    <a:pt x="177" y="519"/>
                    <a:pt x="182" y="532"/>
                    <a:pt x="137" y="492"/>
                  </a:cubicBezTo>
                  <a:cubicBezTo>
                    <a:pt x="137" y="492"/>
                    <a:pt x="137" y="492"/>
                    <a:pt x="137" y="492"/>
                  </a:cubicBezTo>
                  <a:cubicBezTo>
                    <a:pt x="181" y="532"/>
                    <a:pt x="168" y="529"/>
                    <a:pt x="143" y="507"/>
                  </a:cubicBezTo>
                  <a:cubicBezTo>
                    <a:pt x="143" y="509"/>
                    <a:pt x="141" y="509"/>
                    <a:pt x="138" y="507"/>
                  </a:cubicBezTo>
                  <a:cubicBezTo>
                    <a:pt x="158" y="538"/>
                    <a:pt x="159" y="554"/>
                    <a:pt x="123" y="496"/>
                  </a:cubicBezTo>
                  <a:cubicBezTo>
                    <a:pt x="160" y="556"/>
                    <a:pt x="145" y="545"/>
                    <a:pt x="125" y="512"/>
                  </a:cubicBezTo>
                  <a:cubicBezTo>
                    <a:pt x="126" y="517"/>
                    <a:pt x="126" y="520"/>
                    <a:pt x="125" y="520"/>
                  </a:cubicBezTo>
                  <a:cubicBezTo>
                    <a:pt x="136" y="549"/>
                    <a:pt x="137" y="561"/>
                    <a:pt x="119" y="511"/>
                  </a:cubicBezTo>
                  <a:cubicBezTo>
                    <a:pt x="118" y="511"/>
                    <a:pt x="118" y="510"/>
                    <a:pt x="118" y="510"/>
                  </a:cubicBezTo>
                  <a:cubicBezTo>
                    <a:pt x="135" y="561"/>
                    <a:pt x="122" y="553"/>
                    <a:pt x="112" y="523"/>
                  </a:cubicBezTo>
                  <a:cubicBezTo>
                    <a:pt x="109" y="523"/>
                    <a:pt x="107" y="521"/>
                    <a:pt x="104" y="517"/>
                  </a:cubicBezTo>
                  <a:cubicBezTo>
                    <a:pt x="102" y="556"/>
                    <a:pt x="89" y="573"/>
                    <a:pt x="95" y="502"/>
                  </a:cubicBezTo>
                  <a:cubicBezTo>
                    <a:pt x="89" y="571"/>
                    <a:pt x="83" y="555"/>
                    <a:pt x="87" y="519"/>
                  </a:cubicBezTo>
                  <a:cubicBezTo>
                    <a:pt x="85" y="522"/>
                    <a:pt x="83" y="524"/>
                    <a:pt x="81" y="522"/>
                  </a:cubicBezTo>
                  <a:cubicBezTo>
                    <a:pt x="69" y="553"/>
                    <a:pt x="59" y="561"/>
                    <a:pt x="83" y="499"/>
                  </a:cubicBezTo>
                  <a:cubicBezTo>
                    <a:pt x="59" y="561"/>
                    <a:pt x="54" y="546"/>
                    <a:pt x="67" y="515"/>
                  </a:cubicBezTo>
                  <a:cubicBezTo>
                    <a:pt x="66" y="513"/>
                    <a:pt x="66" y="509"/>
                    <a:pt x="67" y="505"/>
                  </a:cubicBezTo>
                  <a:cubicBezTo>
                    <a:pt x="62" y="511"/>
                    <a:pt x="57" y="516"/>
                    <a:pt x="53" y="520"/>
                  </a:cubicBezTo>
                  <a:cubicBezTo>
                    <a:pt x="63" y="543"/>
                    <a:pt x="59" y="544"/>
                    <a:pt x="63" y="555"/>
                  </a:cubicBezTo>
                  <a:cubicBezTo>
                    <a:pt x="66" y="568"/>
                    <a:pt x="87" y="586"/>
                    <a:pt x="98" y="591"/>
                  </a:cubicBezTo>
                  <a:cubicBezTo>
                    <a:pt x="109" y="597"/>
                    <a:pt x="109" y="597"/>
                    <a:pt x="109" y="597"/>
                  </a:cubicBezTo>
                  <a:cubicBezTo>
                    <a:pt x="109" y="597"/>
                    <a:pt x="114" y="606"/>
                    <a:pt x="124" y="615"/>
                  </a:cubicBezTo>
                  <a:cubicBezTo>
                    <a:pt x="125" y="615"/>
                    <a:pt x="126" y="617"/>
                    <a:pt x="127" y="618"/>
                  </a:cubicBezTo>
                  <a:cubicBezTo>
                    <a:pt x="129" y="619"/>
                    <a:pt x="130" y="620"/>
                    <a:pt x="132" y="621"/>
                  </a:cubicBezTo>
                  <a:cubicBezTo>
                    <a:pt x="134" y="620"/>
                    <a:pt x="135" y="612"/>
                    <a:pt x="137" y="612"/>
                  </a:cubicBezTo>
                  <a:cubicBezTo>
                    <a:pt x="139" y="612"/>
                    <a:pt x="141" y="621"/>
                    <a:pt x="143" y="621"/>
                  </a:cubicBezTo>
                  <a:cubicBezTo>
                    <a:pt x="145" y="622"/>
                    <a:pt x="150" y="614"/>
                    <a:pt x="152" y="615"/>
                  </a:cubicBezTo>
                  <a:cubicBezTo>
                    <a:pt x="154" y="616"/>
                    <a:pt x="152" y="624"/>
                    <a:pt x="154" y="626"/>
                  </a:cubicBezTo>
                  <a:cubicBezTo>
                    <a:pt x="155" y="627"/>
                    <a:pt x="162" y="622"/>
                    <a:pt x="164" y="623"/>
                  </a:cubicBezTo>
                  <a:cubicBezTo>
                    <a:pt x="165" y="625"/>
                    <a:pt x="161" y="630"/>
                    <a:pt x="161" y="633"/>
                  </a:cubicBezTo>
                  <a:cubicBezTo>
                    <a:pt x="177" y="637"/>
                    <a:pt x="198" y="640"/>
                    <a:pt x="222" y="639"/>
                  </a:cubicBezTo>
                  <a:cubicBezTo>
                    <a:pt x="220" y="635"/>
                    <a:pt x="245" y="627"/>
                    <a:pt x="262" y="620"/>
                  </a:cubicBezTo>
                  <a:cubicBezTo>
                    <a:pt x="247" y="621"/>
                    <a:pt x="228" y="624"/>
                    <a:pt x="221" y="623"/>
                  </a:cubicBezTo>
                  <a:cubicBezTo>
                    <a:pt x="219" y="622"/>
                    <a:pt x="218" y="622"/>
                    <a:pt x="218" y="621"/>
                  </a:cubicBezTo>
                  <a:cubicBezTo>
                    <a:pt x="218" y="619"/>
                    <a:pt x="222" y="617"/>
                    <a:pt x="229" y="616"/>
                  </a:cubicBezTo>
                  <a:cubicBezTo>
                    <a:pt x="230" y="616"/>
                    <a:pt x="232" y="616"/>
                    <a:pt x="233" y="615"/>
                  </a:cubicBezTo>
                  <a:cubicBezTo>
                    <a:pt x="234" y="615"/>
                    <a:pt x="235" y="615"/>
                    <a:pt x="236" y="615"/>
                  </a:cubicBezTo>
                  <a:cubicBezTo>
                    <a:pt x="244" y="614"/>
                    <a:pt x="253" y="614"/>
                    <a:pt x="261" y="613"/>
                  </a:cubicBezTo>
                  <a:cubicBezTo>
                    <a:pt x="243" y="609"/>
                    <a:pt x="218" y="607"/>
                    <a:pt x="219" y="602"/>
                  </a:cubicBezTo>
                  <a:cubicBezTo>
                    <a:pt x="220" y="597"/>
                    <a:pt x="244" y="602"/>
                    <a:pt x="262" y="605"/>
                  </a:cubicBezTo>
                  <a:cubicBezTo>
                    <a:pt x="246" y="597"/>
                    <a:pt x="222" y="588"/>
                    <a:pt x="224" y="583"/>
                  </a:cubicBezTo>
                  <a:cubicBezTo>
                    <a:pt x="226" y="578"/>
                    <a:pt x="251" y="592"/>
                    <a:pt x="267" y="599"/>
                  </a:cubicBezTo>
                  <a:cubicBezTo>
                    <a:pt x="255" y="589"/>
                    <a:pt x="237" y="575"/>
                    <a:pt x="234" y="569"/>
                  </a:cubicBezTo>
                  <a:cubicBezTo>
                    <a:pt x="234" y="568"/>
                    <a:pt x="234" y="567"/>
                    <a:pt x="234" y="567"/>
                  </a:cubicBezTo>
                  <a:cubicBezTo>
                    <a:pt x="235" y="567"/>
                    <a:pt x="235" y="567"/>
                    <a:pt x="235" y="566"/>
                  </a:cubicBezTo>
                  <a:cubicBezTo>
                    <a:pt x="240" y="564"/>
                    <a:pt x="258" y="583"/>
                    <a:pt x="272" y="594"/>
                  </a:cubicBezTo>
                  <a:cubicBezTo>
                    <a:pt x="264" y="582"/>
                    <a:pt x="252" y="566"/>
                    <a:pt x="249" y="559"/>
                  </a:cubicBezTo>
                  <a:cubicBezTo>
                    <a:pt x="248" y="556"/>
                    <a:pt x="248" y="555"/>
                    <a:pt x="249" y="554"/>
                  </a:cubicBezTo>
                  <a:cubicBezTo>
                    <a:pt x="253" y="551"/>
                    <a:pt x="267" y="575"/>
                    <a:pt x="278" y="590"/>
                  </a:cubicBezTo>
                  <a:cubicBezTo>
                    <a:pt x="272" y="572"/>
                    <a:pt x="261" y="547"/>
                    <a:pt x="266" y="545"/>
                  </a:cubicBezTo>
                  <a:cubicBezTo>
                    <a:pt x="271" y="543"/>
                    <a:pt x="278" y="568"/>
                    <a:pt x="284" y="585"/>
                  </a:cubicBezTo>
                  <a:cubicBezTo>
                    <a:pt x="283" y="567"/>
                    <a:pt x="280" y="542"/>
                    <a:pt x="285" y="542"/>
                  </a:cubicBezTo>
                  <a:cubicBezTo>
                    <a:pt x="290" y="541"/>
                    <a:pt x="290" y="567"/>
                    <a:pt x="292" y="585"/>
                  </a:cubicBezTo>
                  <a:cubicBezTo>
                    <a:pt x="292" y="585"/>
                    <a:pt x="292" y="584"/>
                    <a:pt x="292" y="584"/>
                  </a:cubicBezTo>
                  <a:cubicBezTo>
                    <a:pt x="296" y="566"/>
                    <a:pt x="299" y="542"/>
                    <a:pt x="304" y="543"/>
                  </a:cubicBezTo>
                  <a:cubicBezTo>
                    <a:pt x="304" y="543"/>
                    <a:pt x="305" y="543"/>
                    <a:pt x="305" y="544"/>
                  </a:cubicBezTo>
                  <a:cubicBezTo>
                    <a:pt x="307" y="550"/>
                    <a:pt x="302" y="571"/>
                    <a:pt x="299" y="586"/>
                  </a:cubicBezTo>
                  <a:cubicBezTo>
                    <a:pt x="300" y="585"/>
                    <a:pt x="300" y="584"/>
                    <a:pt x="301" y="583"/>
                  </a:cubicBezTo>
                  <a:cubicBezTo>
                    <a:pt x="308" y="569"/>
                    <a:pt x="316" y="551"/>
                    <a:pt x="321" y="549"/>
                  </a:cubicBezTo>
                  <a:cubicBezTo>
                    <a:pt x="321" y="548"/>
                    <a:pt x="322" y="548"/>
                    <a:pt x="322" y="549"/>
                  </a:cubicBezTo>
                  <a:cubicBezTo>
                    <a:pt x="326" y="551"/>
                    <a:pt x="314" y="573"/>
                    <a:pt x="306" y="589"/>
                  </a:cubicBezTo>
                  <a:cubicBezTo>
                    <a:pt x="319" y="576"/>
                    <a:pt x="334" y="556"/>
                    <a:pt x="338" y="559"/>
                  </a:cubicBezTo>
                  <a:cubicBezTo>
                    <a:pt x="342" y="562"/>
                    <a:pt x="322" y="582"/>
                    <a:pt x="311" y="596"/>
                  </a:cubicBezTo>
                  <a:cubicBezTo>
                    <a:pt x="322" y="589"/>
                    <a:pt x="336" y="578"/>
                    <a:pt x="345" y="574"/>
                  </a:cubicBezTo>
                  <a:cubicBezTo>
                    <a:pt x="361" y="557"/>
                    <a:pt x="386" y="529"/>
                    <a:pt x="406" y="495"/>
                  </a:cubicBezTo>
                  <a:cubicBezTo>
                    <a:pt x="403" y="494"/>
                    <a:pt x="400" y="493"/>
                    <a:pt x="400" y="491"/>
                  </a:cubicBezTo>
                  <a:cubicBezTo>
                    <a:pt x="400" y="489"/>
                    <a:pt x="409" y="489"/>
                    <a:pt x="410" y="486"/>
                  </a:cubicBezTo>
                  <a:cubicBezTo>
                    <a:pt x="410" y="484"/>
                    <a:pt x="403" y="479"/>
                    <a:pt x="405" y="477"/>
                  </a:cubicBezTo>
                  <a:cubicBezTo>
                    <a:pt x="406" y="475"/>
                    <a:pt x="414" y="478"/>
                    <a:pt x="415" y="476"/>
                  </a:cubicBezTo>
                  <a:cubicBezTo>
                    <a:pt x="416" y="475"/>
                    <a:pt x="412" y="467"/>
                    <a:pt x="414" y="466"/>
                  </a:cubicBezTo>
                  <a:cubicBezTo>
                    <a:pt x="415" y="465"/>
                    <a:pt x="418" y="467"/>
                    <a:pt x="420" y="468"/>
                  </a:cubicBezTo>
                  <a:cubicBezTo>
                    <a:pt x="422" y="465"/>
                    <a:pt x="424" y="461"/>
                    <a:pt x="425" y="457"/>
                  </a:cubicBezTo>
                  <a:cubicBezTo>
                    <a:pt x="425" y="460"/>
                    <a:pt x="433" y="465"/>
                    <a:pt x="435" y="465"/>
                  </a:cubicBezTo>
                  <a:cubicBezTo>
                    <a:pt x="437" y="465"/>
                    <a:pt x="439" y="456"/>
                    <a:pt x="441" y="456"/>
                  </a:cubicBezTo>
                  <a:cubicBezTo>
                    <a:pt x="443" y="456"/>
                    <a:pt x="444" y="465"/>
                    <a:pt x="446" y="465"/>
                  </a:cubicBezTo>
                  <a:cubicBezTo>
                    <a:pt x="448" y="465"/>
                    <a:pt x="449" y="464"/>
                    <a:pt x="451" y="462"/>
                  </a:cubicBezTo>
                  <a:cubicBezTo>
                    <a:pt x="451" y="462"/>
                    <a:pt x="451" y="462"/>
                    <a:pt x="451" y="462"/>
                  </a:cubicBezTo>
                  <a:cubicBezTo>
                    <a:pt x="451" y="462"/>
                    <a:pt x="451" y="462"/>
                    <a:pt x="451" y="462"/>
                  </a:cubicBezTo>
                  <a:cubicBezTo>
                    <a:pt x="453" y="460"/>
                    <a:pt x="454" y="459"/>
                    <a:pt x="455" y="459"/>
                  </a:cubicBezTo>
                  <a:cubicBezTo>
                    <a:pt x="457" y="460"/>
                    <a:pt x="455" y="468"/>
                    <a:pt x="457" y="469"/>
                  </a:cubicBezTo>
                  <a:cubicBezTo>
                    <a:pt x="459" y="471"/>
                    <a:pt x="466" y="466"/>
                    <a:pt x="467" y="467"/>
                  </a:cubicBezTo>
                  <a:cubicBezTo>
                    <a:pt x="469" y="469"/>
                    <a:pt x="464" y="476"/>
                    <a:pt x="465" y="477"/>
                  </a:cubicBezTo>
                  <a:cubicBezTo>
                    <a:pt x="466" y="479"/>
                    <a:pt x="475" y="478"/>
                    <a:pt x="475" y="480"/>
                  </a:cubicBezTo>
                  <a:cubicBezTo>
                    <a:pt x="476" y="482"/>
                    <a:pt x="469" y="486"/>
                    <a:pt x="469" y="488"/>
                  </a:cubicBezTo>
                  <a:cubicBezTo>
                    <a:pt x="469" y="490"/>
                    <a:pt x="477" y="492"/>
                    <a:pt x="477" y="494"/>
                  </a:cubicBezTo>
                  <a:cubicBezTo>
                    <a:pt x="477" y="496"/>
                    <a:pt x="470" y="497"/>
                    <a:pt x="468" y="499"/>
                  </a:cubicBezTo>
                  <a:cubicBezTo>
                    <a:pt x="494" y="545"/>
                    <a:pt x="531" y="581"/>
                    <a:pt x="544" y="594"/>
                  </a:cubicBezTo>
                  <a:cubicBezTo>
                    <a:pt x="561" y="610"/>
                    <a:pt x="565" y="633"/>
                    <a:pt x="620" y="644"/>
                  </a:cubicBezTo>
                  <a:cubicBezTo>
                    <a:pt x="675" y="656"/>
                    <a:pt x="719" y="643"/>
                    <a:pt x="738" y="635"/>
                  </a:cubicBezTo>
                  <a:cubicBezTo>
                    <a:pt x="756" y="627"/>
                    <a:pt x="767" y="607"/>
                    <a:pt x="767" y="607"/>
                  </a:cubicBezTo>
                  <a:cubicBezTo>
                    <a:pt x="767" y="607"/>
                    <a:pt x="767" y="607"/>
                    <a:pt x="778" y="602"/>
                  </a:cubicBezTo>
                  <a:cubicBezTo>
                    <a:pt x="789" y="596"/>
                    <a:pt x="810" y="579"/>
                    <a:pt x="814" y="566"/>
                  </a:cubicBezTo>
                  <a:cubicBezTo>
                    <a:pt x="818" y="553"/>
                    <a:pt x="813" y="553"/>
                    <a:pt x="826" y="526"/>
                  </a:cubicBezTo>
                  <a:cubicBezTo>
                    <a:pt x="831" y="516"/>
                    <a:pt x="831" y="503"/>
                    <a:pt x="830" y="491"/>
                  </a:cubicBezTo>
                  <a:cubicBezTo>
                    <a:pt x="830" y="490"/>
                    <a:pt x="830" y="489"/>
                    <a:pt x="830" y="488"/>
                  </a:cubicBezTo>
                  <a:cubicBezTo>
                    <a:pt x="830" y="485"/>
                    <a:pt x="829" y="484"/>
                    <a:pt x="829" y="482"/>
                  </a:cubicBezTo>
                  <a:cubicBezTo>
                    <a:pt x="829" y="482"/>
                    <a:pt x="829" y="481"/>
                    <a:pt x="829" y="481"/>
                  </a:cubicBezTo>
                  <a:cubicBezTo>
                    <a:pt x="827" y="480"/>
                    <a:pt x="820" y="485"/>
                    <a:pt x="819" y="484"/>
                  </a:cubicBezTo>
                  <a:cubicBezTo>
                    <a:pt x="817" y="482"/>
                    <a:pt x="822" y="475"/>
                    <a:pt x="821" y="473"/>
                  </a:cubicBezTo>
                  <a:cubicBezTo>
                    <a:pt x="820" y="472"/>
                    <a:pt x="811" y="473"/>
                    <a:pt x="811" y="471"/>
                  </a:cubicBezTo>
                  <a:cubicBezTo>
                    <a:pt x="810" y="469"/>
                    <a:pt x="818" y="465"/>
                    <a:pt x="817" y="463"/>
                  </a:cubicBezTo>
                  <a:cubicBezTo>
                    <a:pt x="817" y="461"/>
                    <a:pt x="809" y="459"/>
                    <a:pt x="809" y="456"/>
                  </a:cubicBezTo>
                  <a:cubicBezTo>
                    <a:pt x="809" y="454"/>
                    <a:pt x="818" y="454"/>
                    <a:pt x="818" y="452"/>
                  </a:cubicBezTo>
                  <a:cubicBezTo>
                    <a:pt x="819" y="450"/>
                    <a:pt x="812" y="444"/>
                    <a:pt x="813" y="442"/>
                  </a:cubicBezTo>
                  <a:cubicBezTo>
                    <a:pt x="814" y="442"/>
                    <a:pt x="815" y="442"/>
                    <a:pt x="816" y="442"/>
                  </a:cubicBezTo>
                  <a:cubicBezTo>
                    <a:pt x="796" y="415"/>
                    <a:pt x="775" y="394"/>
                    <a:pt x="755" y="376"/>
                  </a:cubicBezTo>
                  <a:cubicBezTo>
                    <a:pt x="755" y="385"/>
                    <a:pt x="755" y="392"/>
                    <a:pt x="752" y="392"/>
                  </a:cubicBezTo>
                  <a:cubicBezTo>
                    <a:pt x="749" y="392"/>
                    <a:pt x="748" y="382"/>
                    <a:pt x="747" y="370"/>
                  </a:cubicBezTo>
                  <a:cubicBezTo>
                    <a:pt x="745" y="368"/>
                    <a:pt x="744" y="367"/>
                    <a:pt x="742" y="366"/>
                  </a:cubicBezTo>
                  <a:cubicBezTo>
                    <a:pt x="740" y="378"/>
                    <a:pt x="738" y="389"/>
                    <a:pt x="735" y="391"/>
                  </a:cubicBezTo>
                  <a:cubicBezTo>
                    <a:pt x="734" y="391"/>
                    <a:pt x="734" y="391"/>
                    <a:pt x="733" y="391"/>
                  </a:cubicBezTo>
                  <a:cubicBezTo>
                    <a:pt x="733" y="391"/>
                    <a:pt x="732" y="391"/>
                    <a:pt x="732" y="390"/>
                  </a:cubicBezTo>
                  <a:cubicBezTo>
                    <a:pt x="730" y="384"/>
                    <a:pt x="735" y="363"/>
                    <a:pt x="738" y="348"/>
                  </a:cubicBezTo>
                  <a:cubicBezTo>
                    <a:pt x="733" y="358"/>
                    <a:pt x="727" y="371"/>
                    <a:pt x="722" y="379"/>
                  </a:cubicBezTo>
                  <a:cubicBezTo>
                    <a:pt x="719" y="383"/>
                    <a:pt x="717" y="386"/>
                    <a:pt x="715" y="385"/>
                  </a:cubicBezTo>
                  <a:cubicBezTo>
                    <a:pt x="715" y="385"/>
                    <a:pt x="715" y="385"/>
                    <a:pt x="715" y="385"/>
                  </a:cubicBezTo>
                  <a:cubicBezTo>
                    <a:pt x="712" y="381"/>
                    <a:pt x="724" y="361"/>
                    <a:pt x="731" y="345"/>
                  </a:cubicBezTo>
                  <a:cubicBezTo>
                    <a:pt x="731" y="345"/>
                    <a:pt x="731" y="345"/>
                    <a:pt x="731" y="345"/>
                  </a:cubicBezTo>
                  <a:cubicBezTo>
                    <a:pt x="719" y="358"/>
                    <a:pt x="703" y="378"/>
                    <a:pt x="699" y="375"/>
                  </a:cubicBezTo>
                  <a:cubicBezTo>
                    <a:pt x="695" y="372"/>
                    <a:pt x="715" y="352"/>
                    <a:pt x="727" y="338"/>
                  </a:cubicBezTo>
                  <a:cubicBezTo>
                    <a:pt x="726" y="338"/>
                    <a:pt x="726" y="338"/>
                    <a:pt x="726" y="338"/>
                  </a:cubicBezTo>
                  <a:cubicBezTo>
                    <a:pt x="725" y="339"/>
                    <a:pt x="724" y="339"/>
                    <a:pt x="723" y="340"/>
                  </a:cubicBezTo>
                  <a:cubicBezTo>
                    <a:pt x="708" y="350"/>
                    <a:pt x="689" y="365"/>
                    <a:pt x="687" y="361"/>
                  </a:cubicBezTo>
                  <a:cubicBezTo>
                    <a:pt x="685" y="358"/>
                    <a:pt x="694" y="351"/>
                    <a:pt x="704" y="344"/>
                  </a:cubicBezTo>
                  <a:cubicBezTo>
                    <a:pt x="702" y="344"/>
                    <a:pt x="695" y="346"/>
                    <a:pt x="689" y="345"/>
                  </a:cubicBezTo>
                  <a:cubicBezTo>
                    <a:pt x="688" y="345"/>
                    <a:pt x="687" y="345"/>
                    <a:pt x="686" y="345"/>
                  </a:cubicBezTo>
                  <a:cubicBezTo>
                    <a:pt x="681" y="346"/>
                    <a:pt x="678" y="346"/>
                    <a:pt x="678" y="344"/>
                  </a:cubicBezTo>
                  <a:cubicBezTo>
                    <a:pt x="678" y="344"/>
                    <a:pt x="678" y="343"/>
                    <a:pt x="679" y="342"/>
                  </a:cubicBezTo>
                  <a:cubicBezTo>
                    <a:pt x="679" y="342"/>
                    <a:pt x="679" y="342"/>
                    <a:pt x="679" y="342"/>
                  </a:cubicBezTo>
                  <a:cubicBezTo>
                    <a:pt x="677" y="340"/>
                    <a:pt x="676" y="339"/>
                    <a:pt x="676" y="339"/>
                  </a:cubicBezTo>
                  <a:cubicBezTo>
                    <a:pt x="667" y="342"/>
                    <a:pt x="667" y="342"/>
                    <a:pt x="667" y="342"/>
                  </a:cubicBezTo>
                  <a:cubicBezTo>
                    <a:pt x="667" y="342"/>
                    <a:pt x="654" y="346"/>
                    <a:pt x="646" y="337"/>
                  </a:cubicBezTo>
                  <a:cubicBezTo>
                    <a:pt x="644" y="335"/>
                    <a:pt x="640" y="327"/>
                    <a:pt x="634" y="326"/>
                  </a:cubicBezTo>
                  <a:cubicBezTo>
                    <a:pt x="627" y="324"/>
                    <a:pt x="621" y="317"/>
                    <a:pt x="621" y="317"/>
                  </a:cubicBezTo>
                  <a:cubicBezTo>
                    <a:pt x="621" y="317"/>
                    <a:pt x="624" y="318"/>
                    <a:pt x="630" y="317"/>
                  </a:cubicBezTo>
                  <a:cubicBezTo>
                    <a:pt x="636" y="315"/>
                    <a:pt x="637" y="310"/>
                    <a:pt x="642" y="309"/>
                  </a:cubicBezTo>
                  <a:cubicBezTo>
                    <a:pt x="647" y="308"/>
                    <a:pt x="652" y="302"/>
                    <a:pt x="658" y="300"/>
                  </a:cubicBezTo>
                  <a:cubicBezTo>
                    <a:pt x="664" y="299"/>
                    <a:pt x="670" y="299"/>
                    <a:pt x="677" y="298"/>
                  </a:cubicBezTo>
                  <a:cubicBezTo>
                    <a:pt x="683" y="297"/>
                    <a:pt x="683" y="297"/>
                    <a:pt x="683" y="293"/>
                  </a:cubicBezTo>
                  <a:cubicBezTo>
                    <a:pt x="683" y="293"/>
                    <a:pt x="683" y="293"/>
                    <a:pt x="683" y="293"/>
                  </a:cubicBezTo>
                  <a:cubicBezTo>
                    <a:pt x="681" y="291"/>
                    <a:pt x="679" y="289"/>
                    <a:pt x="680" y="288"/>
                  </a:cubicBezTo>
                  <a:cubicBezTo>
                    <a:pt x="680" y="287"/>
                    <a:pt x="682" y="287"/>
                    <a:pt x="685" y="287"/>
                  </a:cubicBezTo>
                  <a:cubicBezTo>
                    <a:pt x="687" y="285"/>
                    <a:pt x="691" y="283"/>
                    <a:pt x="695" y="283"/>
                  </a:cubicBezTo>
                  <a:cubicBezTo>
                    <a:pt x="696" y="283"/>
                    <a:pt x="697" y="283"/>
                    <a:pt x="698" y="283"/>
                  </a:cubicBezTo>
                  <a:cubicBezTo>
                    <a:pt x="692" y="278"/>
                    <a:pt x="689" y="274"/>
                    <a:pt x="690" y="272"/>
                  </a:cubicBezTo>
                  <a:cubicBezTo>
                    <a:pt x="693" y="269"/>
                    <a:pt x="703" y="277"/>
                    <a:pt x="714" y="287"/>
                  </a:cubicBezTo>
                  <a:cubicBezTo>
                    <a:pt x="716" y="287"/>
                    <a:pt x="719" y="288"/>
                    <a:pt x="721" y="289"/>
                  </a:cubicBezTo>
                  <a:cubicBezTo>
                    <a:pt x="720" y="287"/>
                    <a:pt x="719" y="286"/>
                    <a:pt x="718" y="284"/>
                  </a:cubicBezTo>
                  <a:cubicBezTo>
                    <a:pt x="716" y="282"/>
                    <a:pt x="714" y="279"/>
                    <a:pt x="712" y="276"/>
                  </a:cubicBezTo>
                  <a:cubicBezTo>
                    <a:pt x="711" y="275"/>
                    <a:pt x="711" y="274"/>
                    <a:pt x="710" y="273"/>
                  </a:cubicBezTo>
                  <a:cubicBezTo>
                    <a:pt x="709" y="272"/>
                    <a:pt x="708" y="270"/>
                    <a:pt x="707" y="269"/>
                  </a:cubicBezTo>
                  <a:cubicBezTo>
                    <a:pt x="706" y="268"/>
                    <a:pt x="706" y="266"/>
                    <a:pt x="705" y="265"/>
                  </a:cubicBezTo>
                  <a:cubicBezTo>
                    <a:pt x="705" y="265"/>
                    <a:pt x="705" y="264"/>
                    <a:pt x="704" y="263"/>
                  </a:cubicBezTo>
                  <a:cubicBezTo>
                    <a:pt x="704" y="263"/>
                    <a:pt x="704" y="263"/>
                    <a:pt x="704" y="262"/>
                  </a:cubicBezTo>
                  <a:cubicBezTo>
                    <a:pt x="704" y="261"/>
                    <a:pt x="704" y="259"/>
                    <a:pt x="704" y="259"/>
                  </a:cubicBezTo>
                  <a:cubicBezTo>
                    <a:pt x="705" y="258"/>
                    <a:pt x="706" y="259"/>
                    <a:pt x="708" y="260"/>
                  </a:cubicBezTo>
                  <a:cubicBezTo>
                    <a:pt x="713" y="263"/>
                    <a:pt x="722" y="277"/>
                    <a:pt x="729" y="288"/>
                  </a:cubicBezTo>
                  <a:cubicBezTo>
                    <a:pt x="729" y="287"/>
                    <a:pt x="730" y="286"/>
                    <a:pt x="731" y="287"/>
                  </a:cubicBezTo>
                  <a:cubicBezTo>
                    <a:pt x="725" y="271"/>
                    <a:pt x="717" y="252"/>
                    <a:pt x="722" y="250"/>
                  </a:cubicBezTo>
                  <a:cubicBezTo>
                    <a:pt x="727" y="248"/>
                    <a:pt x="734" y="273"/>
                    <a:pt x="740" y="290"/>
                  </a:cubicBezTo>
                  <a:cubicBezTo>
                    <a:pt x="739" y="272"/>
                    <a:pt x="736" y="247"/>
                    <a:pt x="741" y="247"/>
                  </a:cubicBezTo>
                  <a:cubicBezTo>
                    <a:pt x="746" y="246"/>
                    <a:pt x="746" y="272"/>
                    <a:pt x="748" y="290"/>
                  </a:cubicBezTo>
                  <a:cubicBezTo>
                    <a:pt x="748" y="289"/>
                    <a:pt x="748" y="288"/>
                    <a:pt x="748" y="287"/>
                  </a:cubicBezTo>
                  <a:cubicBezTo>
                    <a:pt x="752" y="270"/>
                    <a:pt x="755" y="249"/>
                    <a:pt x="759" y="248"/>
                  </a:cubicBezTo>
                  <a:cubicBezTo>
                    <a:pt x="759" y="248"/>
                    <a:pt x="759" y="248"/>
                    <a:pt x="760" y="248"/>
                  </a:cubicBezTo>
                  <a:cubicBezTo>
                    <a:pt x="764" y="249"/>
                    <a:pt x="758" y="273"/>
                    <a:pt x="755" y="291"/>
                  </a:cubicBezTo>
                  <a:cubicBezTo>
                    <a:pt x="759" y="284"/>
                    <a:pt x="763" y="276"/>
                    <a:pt x="766" y="268"/>
                  </a:cubicBezTo>
                  <a:cubicBezTo>
                    <a:pt x="767" y="267"/>
                    <a:pt x="768" y="265"/>
                    <a:pt x="769" y="264"/>
                  </a:cubicBezTo>
                  <a:cubicBezTo>
                    <a:pt x="769" y="263"/>
                    <a:pt x="770" y="261"/>
                    <a:pt x="771" y="260"/>
                  </a:cubicBezTo>
                  <a:cubicBezTo>
                    <a:pt x="772" y="259"/>
                    <a:pt x="772" y="258"/>
                    <a:pt x="773" y="257"/>
                  </a:cubicBezTo>
                  <a:cubicBezTo>
                    <a:pt x="775" y="254"/>
                    <a:pt x="777" y="253"/>
                    <a:pt x="778" y="253"/>
                  </a:cubicBezTo>
                  <a:cubicBezTo>
                    <a:pt x="782" y="256"/>
                    <a:pt x="770" y="278"/>
                    <a:pt x="762" y="294"/>
                  </a:cubicBezTo>
                  <a:cubicBezTo>
                    <a:pt x="774" y="281"/>
                    <a:pt x="790" y="260"/>
                    <a:pt x="794" y="264"/>
                  </a:cubicBezTo>
                  <a:cubicBezTo>
                    <a:pt x="798" y="267"/>
                    <a:pt x="778" y="287"/>
                    <a:pt x="766" y="301"/>
                  </a:cubicBezTo>
                  <a:cubicBezTo>
                    <a:pt x="782" y="291"/>
                    <a:pt x="803" y="274"/>
                    <a:pt x="806" y="278"/>
                  </a:cubicBezTo>
                  <a:cubicBezTo>
                    <a:pt x="809" y="282"/>
                    <a:pt x="788" y="295"/>
                    <a:pt x="773" y="306"/>
                  </a:cubicBezTo>
                  <a:cubicBezTo>
                    <a:pt x="790" y="300"/>
                    <a:pt x="813" y="290"/>
                    <a:pt x="815" y="295"/>
                  </a:cubicBezTo>
                  <a:cubicBezTo>
                    <a:pt x="817" y="299"/>
                    <a:pt x="792" y="307"/>
                    <a:pt x="776" y="314"/>
                  </a:cubicBezTo>
                  <a:cubicBezTo>
                    <a:pt x="787" y="313"/>
                    <a:pt x="801" y="311"/>
                    <a:pt x="810" y="311"/>
                  </a:cubicBezTo>
                  <a:cubicBezTo>
                    <a:pt x="824" y="289"/>
                    <a:pt x="825" y="269"/>
                    <a:pt x="831" y="253"/>
                  </a:cubicBezTo>
                  <a:cubicBezTo>
                    <a:pt x="838" y="245"/>
                    <a:pt x="844" y="229"/>
                    <a:pt x="848" y="214"/>
                  </a:cubicBezTo>
                  <a:cubicBezTo>
                    <a:pt x="847" y="212"/>
                    <a:pt x="849" y="207"/>
                    <a:pt x="852" y="200"/>
                  </a:cubicBezTo>
                  <a:cubicBezTo>
                    <a:pt x="854" y="192"/>
                    <a:pt x="855" y="186"/>
                    <a:pt x="855" y="184"/>
                  </a:cubicBezTo>
                  <a:cubicBezTo>
                    <a:pt x="845" y="195"/>
                    <a:pt x="835" y="207"/>
                    <a:pt x="833" y="204"/>
                  </a:cubicBezTo>
                  <a:cubicBezTo>
                    <a:pt x="829" y="201"/>
                    <a:pt x="848" y="181"/>
                    <a:pt x="860" y="167"/>
                  </a:cubicBezTo>
                  <a:cubicBezTo>
                    <a:pt x="845" y="177"/>
                    <a:pt x="823" y="194"/>
                    <a:pt x="820" y="190"/>
                  </a:cubicBezTo>
                  <a:cubicBezTo>
                    <a:pt x="817" y="186"/>
                    <a:pt x="839" y="173"/>
                    <a:pt x="853" y="162"/>
                  </a:cubicBezTo>
                  <a:cubicBezTo>
                    <a:pt x="836" y="168"/>
                    <a:pt x="813" y="178"/>
                    <a:pt x="811" y="173"/>
                  </a:cubicBezTo>
                  <a:cubicBezTo>
                    <a:pt x="809" y="169"/>
                    <a:pt x="834" y="161"/>
                    <a:pt x="851" y="154"/>
                  </a:cubicBezTo>
                  <a:cubicBezTo>
                    <a:pt x="833" y="156"/>
                    <a:pt x="808" y="160"/>
                    <a:pt x="807" y="155"/>
                  </a:cubicBezTo>
                  <a:cubicBezTo>
                    <a:pt x="807" y="150"/>
                    <a:pt x="832" y="149"/>
                    <a:pt x="850" y="147"/>
                  </a:cubicBezTo>
                  <a:cubicBezTo>
                    <a:pt x="832" y="143"/>
                    <a:pt x="807" y="141"/>
                    <a:pt x="808" y="136"/>
                  </a:cubicBezTo>
                  <a:cubicBezTo>
                    <a:pt x="809" y="131"/>
                    <a:pt x="833" y="136"/>
                    <a:pt x="851" y="139"/>
                  </a:cubicBezTo>
                  <a:cubicBezTo>
                    <a:pt x="835" y="131"/>
                    <a:pt x="811" y="122"/>
                    <a:pt x="813" y="117"/>
                  </a:cubicBezTo>
                  <a:cubicBezTo>
                    <a:pt x="815" y="112"/>
                    <a:pt x="840" y="126"/>
                    <a:pt x="856" y="133"/>
                  </a:cubicBezTo>
                  <a:cubicBezTo>
                    <a:pt x="843" y="121"/>
                    <a:pt x="820" y="105"/>
                    <a:pt x="824" y="101"/>
                  </a:cubicBezTo>
                  <a:cubicBezTo>
                    <a:pt x="827" y="97"/>
                    <a:pt x="847" y="116"/>
                    <a:pt x="861" y="128"/>
                  </a:cubicBezTo>
                  <a:cubicBezTo>
                    <a:pt x="851" y="113"/>
                    <a:pt x="833" y="91"/>
                    <a:pt x="838" y="88"/>
                  </a:cubicBezTo>
                  <a:cubicBezTo>
                    <a:pt x="841" y="86"/>
                    <a:pt x="850" y="99"/>
                    <a:pt x="859" y="112"/>
                  </a:cubicBezTo>
                  <a:cubicBezTo>
                    <a:pt x="859" y="112"/>
                    <a:pt x="859" y="112"/>
                    <a:pt x="859" y="113"/>
                  </a:cubicBezTo>
                  <a:cubicBezTo>
                    <a:pt x="860" y="114"/>
                    <a:pt x="861" y="115"/>
                    <a:pt x="862" y="116"/>
                  </a:cubicBezTo>
                  <a:cubicBezTo>
                    <a:pt x="863" y="119"/>
                    <a:pt x="865" y="121"/>
                    <a:pt x="867" y="124"/>
                  </a:cubicBezTo>
                  <a:cubicBezTo>
                    <a:pt x="861" y="106"/>
                    <a:pt x="850" y="81"/>
                    <a:pt x="855" y="79"/>
                  </a:cubicBezTo>
                  <a:cubicBezTo>
                    <a:pt x="860" y="77"/>
                    <a:pt x="867" y="102"/>
                    <a:pt x="873" y="119"/>
                  </a:cubicBezTo>
                  <a:cubicBezTo>
                    <a:pt x="872" y="101"/>
                    <a:pt x="869" y="76"/>
                    <a:pt x="874" y="76"/>
                  </a:cubicBezTo>
                  <a:cubicBezTo>
                    <a:pt x="875" y="76"/>
                    <a:pt x="875" y="76"/>
                    <a:pt x="876" y="77"/>
                  </a:cubicBezTo>
                  <a:cubicBezTo>
                    <a:pt x="876" y="76"/>
                    <a:pt x="876" y="75"/>
                    <a:pt x="876" y="73"/>
                  </a:cubicBezTo>
                  <a:cubicBezTo>
                    <a:pt x="878" y="16"/>
                    <a:pt x="828" y="11"/>
                    <a:pt x="781" y="25"/>
                  </a:cubicBezTo>
                  <a:cubicBezTo>
                    <a:pt x="762" y="31"/>
                    <a:pt x="718" y="57"/>
                    <a:pt x="672" y="87"/>
                  </a:cubicBezTo>
                  <a:cubicBezTo>
                    <a:pt x="677" y="90"/>
                    <a:pt x="680" y="92"/>
                    <a:pt x="679" y="94"/>
                  </a:cubicBezTo>
                  <a:close/>
                  <a:moveTo>
                    <a:pt x="262" y="391"/>
                  </a:moveTo>
                  <a:cubicBezTo>
                    <a:pt x="260" y="391"/>
                    <a:pt x="258" y="400"/>
                    <a:pt x="256" y="399"/>
                  </a:cubicBezTo>
                  <a:cubicBezTo>
                    <a:pt x="254" y="399"/>
                    <a:pt x="253" y="391"/>
                    <a:pt x="250" y="391"/>
                  </a:cubicBezTo>
                  <a:cubicBezTo>
                    <a:pt x="248" y="390"/>
                    <a:pt x="244" y="398"/>
                    <a:pt x="242" y="397"/>
                  </a:cubicBezTo>
                  <a:cubicBezTo>
                    <a:pt x="240" y="396"/>
                    <a:pt x="242" y="388"/>
                    <a:pt x="240" y="386"/>
                  </a:cubicBezTo>
                  <a:cubicBezTo>
                    <a:pt x="238" y="385"/>
                    <a:pt x="231" y="390"/>
                    <a:pt x="229" y="389"/>
                  </a:cubicBezTo>
                  <a:cubicBezTo>
                    <a:pt x="228" y="387"/>
                    <a:pt x="233" y="380"/>
                    <a:pt x="232" y="378"/>
                  </a:cubicBezTo>
                  <a:cubicBezTo>
                    <a:pt x="231" y="376"/>
                    <a:pt x="222" y="378"/>
                    <a:pt x="222" y="376"/>
                  </a:cubicBezTo>
                  <a:cubicBezTo>
                    <a:pt x="221" y="374"/>
                    <a:pt x="228" y="370"/>
                    <a:pt x="228" y="368"/>
                  </a:cubicBezTo>
                  <a:cubicBezTo>
                    <a:pt x="228" y="366"/>
                    <a:pt x="219" y="363"/>
                    <a:pt x="220" y="361"/>
                  </a:cubicBezTo>
                  <a:cubicBezTo>
                    <a:pt x="220" y="359"/>
                    <a:pt x="228" y="359"/>
                    <a:pt x="229" y="357"/>
                  </a:cubicBezTo>
                  <a:cubicBezTo>
                    <a:pt x="230" y="354"/>
                    <a:pt x="223" y="349"/>
                    <a:pt x="224" y="347"/>
                  </a:cubicBezTo>
                  <a:cubicBezTo>
                    <a:pt x="225" y="345"/>
                    <a:pt x="233" y="348"/>
                    <a:pt x="235" y="346"/>
                  </a:cubicBezTo>
                  <a:cubicBezTo>
                    <a:pt x="236" y="345"/>
                    <a:pt x="232" y="337"/>
                    <a:pt x="233" y="336"/>
                  </a:cubicBezTo>
                  <a:cubicBezTo>
                    <a:pt x="235" y="335"/>
                    <a:pt x="242" y="340"/>
                    <a:pt x="243" y="339"/>
                  </a:cubicBezTo>
                  <a:cubicBezTo>
                    <a:pt x="245" y="338"/>
                    <a:pt x="244" y="330"/>
                    <a:pt x="246" y="329"/>
                  </a:cubicBezTo>
                  <a:cubicBezTo>
                    <a:pt x="248" y="328"/>
                    <a:pt x="252" y="335"/>
                    <a:pt x="254" y="335"/>
                  </a:cubicBezTo>
                  <a:cubicBezTo>
                    <a:pt x="257" y="335"/>
                    <a:pt x="258" y="326"/>
                    <a:pt x="260" y="326"/>
                  </a:cubicBezTo>
                  <a:cubicBezTo>
                    <a:pt x="263" y="326"/>
                    <a:pt x="264" y="335"/>
                    <a:pt x="266" y="335"/>
                  </a:cubicBezTo>
                  <a:cubicBezTo>
                    <a:pt x="268" y="336"/>
                    <a:pt x="273" y="328"/>
                    <a:pt x="275" y="329"/>
                  </a:cubicBezTo>
                  <a:cubicBezTo>
                    <a:pt x="277" y="330"/>
                    <a:pt x="275" y="338"/>
                    <a:pt x="277" y="339"/>
                  </a:cubicBezTo>
                  <a:cubicBezTo>
                    <a:pt x="278" y="341"/>
                    <a:pt x="285" y="336"/>
                    <a:pt x="287" y="337"/>
                  </a:cubicBezTo>
                  <a:cubicBezTo>
                    <a:pt x="289" y="339"/>
                    <a:pt x="283" y="346"/>
                    <a:pt x="285" y="347"/>
                  </a:cubicBezTo>
                  <a:cubicBezTo>
                    <a:pt x="286" y="349"/>
                    <a:pt x="294" y="348"/>
                    <a:pt x="295" y="350"/>
                  </a:cubicBezTo>
                  <a:cubicBezTo>
                    <a:pt x="296" y="352"/>
                    <a:pt x="288" y="356"/>
                    <a:pt x="288" y="358"/>
                  </a:cubicBezTo>
                  <a:cubicBezTo>
                    <a:pt x="289" y="360"/>
                    <a:pt x="297" y="362"/>
                    <a:pt x="297" y="364"/>
                  </a:cubicBezTo>
                  <a:cubicBezTo>
                    <a:pt x="297" y="367"/>
                    <a:pt x="288" y="367"/>
                    <a:pt x="287" y="369"/>
                  </a:cubicBezTo>
                  <a:cubicBezTo>
                    <a:pt x="287" y="371"/>
                    <a:pt x="293" y="377"/>
                    <a:pt x="292" y="379"/>
                  </a:cubicBezTo>
                  <a:cubicBezTo>
                    <a:pt x="291" y="380"/>
                    <a:pt x="283" y="378"/>
                    <a:pt x="282" y="379"/>
                  </a:cubicBezTo>
                  <a:cubicBezTo>
                    <a:pt x="280" y="381"/>
                    <a:pt x="285" y="388"/>
                    <a:pt x="283" y="390"/>
                  </a:cubicBezTo>
                  <a:cubicBezTo>
                    <a:pt x="281" y="391"/>
                    <a:pt x="275" y="386"/>
                    <a:pt x="273" y="387"/>
                  </a:cubicBezTo>
                  <a:cubicBezTo>
                    <a:pt x="271" y="388"/>
                    <a:pt x="273" y="396"/>
                    <a:pt x="270" y="397"/>
                  </a:cubicBezTo>
                  <a:cubicBezTo>
                    <a:pt x="268" y="398"/>
                    <a:pt x="264" y="390"/>
                    <a:pt x="262" y="391"/>
                  </a:cubicBezTo>
                  <a:close/>
                  <a:moveTo>
                    <a:pt x="672" y="507"/>
                  </a:moveTo>
                  <a:cubicBezTo>
                    <a:pt x="672" y="507"/>
                    <a:pt x="672" y="507"/>
                    <a:pt x="672" y="507"/>
                  </a:cubicBezTo>
                  <a:cubicBezTo>
                    <a:pt x="652" y="449"/>
                    <a:pt x="666" y="459"/>
                    <a:pt x="677" y="491"/>
                  </a:cubicBezTo>
                  <a:cubicBezTo>
                    <a:pt x="680" y="492"/>
                    <a:pt x="682" y="495"/>
                    <a:pt x="684" y="500"/>
                  </a:cubicBezTo>
                  <a:cubicBezTo>
                    <a:pt x="685" y="459"/>
                    <a:pt x="700" y="437"/>
                    <a:pt x="693" y="507"/>
                  </a:cubicBezTo>
                  <a:cubicBezTo>
                    <a:pt x="693" y="507"/>
                    <a:pt x="693" y="507"/>
                    <a:pt x="693" y="506"/>
                  </a:cubicBezTo>
                  <a:cubicBezTo>
                    <a:pt x="700" y="443"/>
                    <a:pt x="705" y="457"/>
                    <a:pt x="702" y="491"/>
                  </a:cubicBezTo>
                  <a:cubicBezTo>
                    <a:pt x="704" y="489"/>
                    <a:pt x="705" y="490"/>
                    <a:pt x="706" y="493"/>
                  </a:cubicBezTo>
                  <a:cubicBezTo>
                    <a:pt x="717" y="462"/>
                    <a:pt x="729" y="451"/>
                    <a:pt x="710" y="500"/>
                  </a:cubicBezTo>
                  <a:cubicBezTo>
                    <a:pt x="710" y="499"/>
                    <a:pt x="711" y="499"/>
                    <a:pt x="711" y="499"/>
                  </a:cubicBezTo>
                  <a:cubicBezTo>
                    <a:pt x="731" y="452"/>
                    <a:pt x="731" y="468"/>
                    <a:pt x="718" y="498"/>
                  </a:cubicBezTo>
                  <a:cubicBezTo>
                    <a:pt x="718" y="501"/>
                    <a:pt x="717" y="504"/>
                    <a:pt x="716" y="509"/>
                  </a:cubicBezTo>
                  <a:cubicBezTo>
                    <a:pt x="741" y="473"/>
                    <a:pt x="762" y="460"/>
                    <a:pt x="716" y="519"/>
                  </a:cubicBezTo>
                  <a:cubicBezTo>
                    <a:pt x="757" y="466"/>
                    <a:pt x="757" y="483"/>
                    <a:pt x="736" y="509"/>
                  </a:cubicBezTo>
                  <a:cubicBezTo>
                    <a:pt x="738" y="510"/>
                    <a:pt x="737" y="514"/>
                    <a:pt x="731" y="520"/>
                  </a:cubicBezTo>
                  <a:cubicBezTo>
                    <a:pt x="762" y="499"/>
                    <a:pt x="784" y="493"/>
                    <a:pt x="743" y="520"/>
                  </a:cubicBezTo>
                  <a:cubicBezTo>
                    <a:pt x="743" y="520"/>
                    <a:pt x="744" y="520"/>
                    <a:pt x="744" y="520"/>
                  </a:cubicBezTo>
                  <a:cubicBezTo>
                    <a:pt x="786" y="496"/>
                    <a:pt x="770" y="513"/>
                    <a:pt x="737" y="531"/>
                  </a:cubicBezTo>
                  <a:cubicBezTo>
                    <a:pt x="735" y="533"/>
                    <a:pt x="733" y="534"/>
                    <a:pt x="731" y="535"/>
                  </a:cubicBezTo>
                  <a:cubicBezTo>
                    <a:pt x="775" y="518"/>
                    <a:pt x="804" y="512"/>
                    <a:pt x="730" y="539"/>
                  </a:cubicBezTo>
                  <a:cubicBezTo>
                    <a:pt x="797" y="515"/>
                    <a:pt x="784" y="532"/>
                    <a:pt x="747" y="544"/>
                  </a:cubicBezTo>
                  <a:cubicBezTo>
                    <a:pt x="751" y="545"/>
                    <a:pt x="753" y="547"/>
                    <a:pt x="753" y="550"/>
                  </a:cubicBezTo>
                  <a:cubicBezTo>
                    <a:pt x="786" y="552"/>
                    <a:pt x="798" y="563"/>
                    <a:pt x="741" y="559"/>
                  </a:cubicBezTo>
                  <a:cubicBezTo>
                    <a:pt x="741" y="559"/>
                    <a:pt x="742" y="559"/>
                    <a:pt x="742" y="559"/>
                  </a:cubicBezTo>
                  <a:cubicBezTo>
                    <a:pt x="799" y="565"/>
                    <a:pt x="784" y="570"/>
                    <a:pt x="751" y="566"/>
                  </a:cubicBezTo>
                  <a:cubicBezTo>
                    <a:pt x="749" y="567"/>
                    <a:pt x="746" y="568"/>
                    <a:pt x="742" y="568"/>
                  </a:cubicBezTo>
                  <a:cubicBezTo>
                    <a:pt x="781" y="581"/>
                    <a:pt x="798" y="597"/>
                    <a:pt x="730" y="570"/>
                  </a:cubicBezTo>
                  <a:cubicBezTo>
                    <a:pt x="794" y="596"/>
                    <a:pt x="775" y="600"/>
                    <a:pt x="741" y="585"/>
                  </a:cubicBezTo>
                  <a:cubicBezTo>
                    <a:pt x="743" y="588"/>
                    <a:pt x="743" y="591"/>
                    <a:pt x="741" y="592"/>
                  </a:cubicBezTo>
                  <a:cubicBezTo>
                    <a:pt x="766" y="614"/>
                    <a:pt x="771" y="627"/>
                    <a:pt x="726" y="587"/>
                  </a:cubicBezTo>
                  <a:cubicBezTo>
                    <a:pt x="726" y="587"/>
                    <a:pt x="726" y="587"/>
                    <a:pt x="726" y="587"/>
                  </a:cubicBezTo>
                  <a:cubicBezTo>
                    <a:pt x="771" y="627"/>
                    <a:pt x="757" y="624"/>
                    <a:pt x="732" y="602"/>
                  </a:cubicBezTo>
                  <a:cubicBezTo>
                    <a:pt x="732" y="604"/>
                    <a:pt x="730" y="604"/>
                    <a:pt x="727" y="602"/>
                  </a:cubicBezTo>
                  <a:cubicBezTo>
                    <a:pt x="747" y="633"/>
                    <a:pt x="749" y="649"/>
                    <a:pt x="712" y="591"/>
                  </a:cubicBezTo>
                  <a:cubicBezTo>
                    <a:pt x="749" y="651"/>
                    <a:pt x="734" y="640"/>
                    <a:pt x="715" y="607"/>
                  </a:cubicBezTo>
                  <a:cubicBezTo>
                    <a:pt x="716" y="612"/>
                    <a:pt x="715" y="615"/>
                    <a:pt x="714" y="615"/>
                  </a:cubicBezTo>
                  <a:cubicBezTo>
                    <a:pt x="725" y="644"/>
                    <a:pt x="726" y="656"/>
                    <a:pt x="708" y="606"/>
                  </a:cubicBezTo>
                  <a:cubicBezTo>
                    <a:pt x="707" y="606"/>
                    <a:pt x="707" y="605"/>
                    <a:pt x="707" y="605"/>
                  </a:cubicBezTo>
                  <a:cubicBezTo>
                    <a:pt x="724" y="657"/>
                    <a:pt x="711" y="648"/>
                    <a:pt x="701" y="618"/>
                  </a:cubicBezTo>
                  <a:cubicBezTo>
                    <a:pt x="699" y="618"/>
                    <a:pt x="696" y="616"/>
                    <a:pt x="693" y="612"/>
                  </a:cubicBezTo>
                  <a:cubicBezTo>
                    <a:pt x="691" y="651"/>
                    <a:pt x="678" y="668"/>
                    <a:pt x="685" y="597"/>
                  </a:cubicBezTo>
                  <a:cubicBezTo>
                    <a:pt x="678" y="666"/>
                    <a:pt x="672" y="650"/>
                    <a:pt x="676" y="614"/>
                  </a:cubicBezTo>
                  <a:cubicBezTo>
                    <a:pt x="674" y="617"/>
                    <a:pt x="672" y="619"/>
                    <a:pt x="671" y="617"/>
                  </a:cubicBezTo>
                  <a:cubicBezTo>
                    <a:pt x="658" y="648"/>
                    <a:pt x="648" y="656"/>
                    <a:pt x="673" y="594"/>
                  </a:cubicBezTo>
                  <a:cubicBezTo>
                    <a:pt x="648" y="656"/>
                    <a:pt x="643" y="641"/>
                    <a:pt x="656" y="610"/>
                  </a:cubicBezTo>
                  <a:cubicBezTo>
                    <a:pt x="655" y="608"/>
                    <a:pt x="655" y="604"/>
                    <a:pt x="656" y="600"/>
                  </a:cubicBezTo>
                  <a:cubicBezTo>
                    <a:pt x="630" y="631"/>
                    <a:pt x="611" y="640"/>
                    <a:pt x="659" y="586"/>
                  </a:cubicBezTo>
                  <a:cubicBezTo>
                    <a:pt x="612" y="640"/>
                    <a:pt x="618" y="620"/>
                    <a:pt x="646" y="592"/>
                  </a:cubicBezTo>
                  <a:cubicBezTo>
                    <a:pt x="642" y="594"/>
                    <a:pt x="638" y="595"/>
                    <a:pt x="636" y="594"/>
                  </a:cubicBezTo>
                  <a:cubicBezTo>
                    <a:pt x="610" y="611"/>
                    <a:pt x="597" y="612"/>
                    <a:pt x="644" y="582"/>
                  </a:cubicBezTo>
                  <a:cubicBezTo>
                    <a:pt x="644" y="582"/>
                    <a:pt x="644" y="582"/>
                    <a:pt x="644" y="581"/>
                  </a:cubicBezTo>
                  <a:cubicBezTo>
                    <a:pt x="596" y="611"/>
                    <a:pt x="602" y="600"/>
                    <a:pt x="629" y="583"/>
                  </a:cubicBezTo>
                  <a:cubicBezTo>
                    <a:pt x="630" y="581"/>
                    <a:pt x="633" y="579"/>
                    <a:pt x="638" y="575"/>
                  </a:cubicBezTo>
                  <a:cubicBezTo>
                    <a:pt x="599" y="590"/>
                    <a:pt x="579" y="593"/>
                    <a:pt x="647" y="569"/>
                  </a:cubicBezTo>
                  <a:cubicBezTo>
                    <a:pt x="582" y="592"/>
                    <a:pt x="594" y="576"/>
                    <a:pt x="629" y="564"/>
                  </a:cubicBezTo>
                  <a:cubicBezTo>
                    <a:pt x="624" y="562"/>
                    <a:pt x="622" y="560"/>
                    <a:pt x="623" y="558"/>
                  </a:cubicBezTo>
                  <a:cubicBezTo>
                    <a:pt x="593" y="555"/>
                    <a:pt x="581" y="545"/>
                    <a:pt x="630" y="548"/>
                  </a:cubicBezTo>
                  <a:cubicBezTo>
                    <a:pt x="630" y="548"/>
                    <a:pt x="629" y="548"/>
                    <a:pt x="629" y="548"/>
                  </a:cubicBezTo>
                  <a:cubicBezTo>
                    <a:pt x="581" y="542"/>
                    <a:pt x="594" y="538"/>
                    <a:pt x="626" y="541"/>
                  </a:cubicBezTo>
                  <a:cubicBezTo>
                    <a:pt x="628" y="540"/>
                    <a:pt x="632" y="540"/>
                    <a:pt x="637" y="540"/>
                  </a:cubicBezTo>
                  <a:cubicBezTo>
                    <a:pt x="597" y="526"/>
                    <a:pt x="579" y="510"/>
                    <a:pt x="648" y="537"/>
                  </a:cubicBezTo>
                  <a:cubicBezTo>
                    <a:pt x="582" y="511"/>
                    <a:pt x="601" y="510"/>
                    <a:pt x="637" y="526"/>
                  </a:cubicBezTo>
                  <a:cubicBezTo>
                    <a:pt x="634" y="522"/>
                    <a:pt x="633" y="519"/>
                    <a:pt x="634" y="517"/>
                  </a:cubicBezTo>
                  <a:cubicBezTo>
                    <a:pt x="609" y="496"/>
                    <a:pt x="607" y="481"/>
                    <a:pt x="653" y="522"/>
                  </a:cubicBezTo>
                  <a:cubicBezTo>
                    <a:pt x="653" y="522"/>
                    <a:pt x="653" y="521"/>
                    <a:pt x="653" y="521"/>
                  </a:cubicBezTo>
                  <a:cubicBezTo>
                    <a:pt x="608" y="480"/>
                    <a:pt x="620" y="483"/>
                    <a:pt x="644" y="505"/>
                  </a:cubicBezTo>
                  <a:cubicBezTo>
                    <a:pt x="646" y="504"/>
                    <a:pt x="649" y="505"/>
                    <a:pt x="652" y="507"/>
                  </a:cubicBezTo>
                  <a:cubicBezTo>
                    <a:pt x="631" y="475"/>
                    <a:pt x="628" y="456"/>
                    <a:pt x="666" y="516"/>
                  </a:cubicBezTo>
                  <a:cubicBezTo>
                    <a:pt x="630" y="459"/>
                    <a:pt x="643" y="466"/>
                    <a:pt x="661" y="495"/>
                  </a:cubicBezTo>
                  <a:cubicBezTo>
                    <a:pt x="661" y="492"/>
                    <a:pt x="662" y="492"/>
                    <a:pt x="665" y="497"/>
                  </a:cubicBezTo>
                  <a:cubicBezTo>
                    <a:pt x="653" y="463"/>
                    <a:pt x="651" y="448"/>
                    <a:pt x="672" y="507"/>
                  </a:cubicBezTo>
                  <a:close/>
                  <a:moveTo>
                    <a:pt x="313" y="499"/>
                  </a:moveTo>
                  <a:cubicBezTo>
                    <a:pt x="313" y="503"/>
                    <a:pt x="318" y="495"/>
                    <a:pt x="317" y="500"/>
                  </a:cubicBezTo>
                  <a:cubicBezTo>
                    <a:pt x="315" y="505"/>
                    <a:pt x="306" y="523"/>
                    <a:pt x="309" y="525"/>
                  </a:cubicBezTo>
                  <a:cubicBezTo>
                    <a:pt x="309" y="525"/>
                    <a:pt x="284" y="523"/>
                    <a:pt x="282" y="520"/>
                  </a:cubicBezTo>
                  <a:cubicBezTo>
                    <a:pt x="280" y="517"/>
                    <a:pt x="284" y="517"/>
                    <a:pt x="284" y="517"/>
                  </a:cubicBezTo>
                  <a:cubicBezTo>
                    <a:pt x="278" y="514"/>
                    <a:pt x="278" y="514"/>
                    <a:pt x="278" y="514"/>
                  </a:cubicBezTo>
                  <a:cubicBezTo>
                    <a:pt x="278" y="514"/>
                    <a:pt x="275" y="511"/>
                    <a:pt x="273" y="507"/>
                  </a:cubicBezTo>
                  <a:cubicBezTo>
                    <a:pt x="272" y="503"/>
                    <a:pt x="274" y="497"/>
                    <a:pt x="274" y="497"/>
                  </a:cubicBezTo>
                  <a:cubicBezTo>
                    <a:pt x="270" y="495"/>
                    <a:pt x="270" y="495"/>
                    <a:pt x="270" y="495"/>
                  </a:cubicBezTo>
                  <a:cubicBezTo>
                    <a:pt x="270" y="495"/>
                    <a:pt x="264" y="490"/>
                    <a:pt x="267" y="482"/>
                  </a:cubicBezTo>
                  <a:cubicBezTo>
                    <a:pt x="268" y="480"/>
                    <a:pt x="272" y="474"/>
                    <a:pt x="271" y="470"/>
                  </a:cubicBezTo>
                  <a:cubicBezTo>
                    <a:pt x="270" y="466"/>
                    <a:pt x="273" y="459"/>
                    <a:pt x="273" y="459"/>
                  </a:cubicBezTo>
                  <a:cubicBezTo>
                    <a:pt x="273" y="459"/>
                    <a:pt x="273" y="461"/>
                    <a:pt x="275" y="463"/>
                  </a:cubicBezTo>
                  <a:cubicBezTo>
                    <a:pt x="278" y="466"/>
                    <a:pt x="281" y="464"/>
                    <a:pt x="283" y="466"/>
                  </a:cubicBezTo>
                  <a:cubicBezTo>
                    <a:pt x="285" y="468"/>
                    <a:pt x="289" y="467"/>
                    <a:pt x="292" y="469"/>
                  </a:cubicBezTo>
                  <a:cubicBezTo>
                    <a:pt x="294" y="472"/>
                    <a:pt x="295" y="475"/>
                    <a:pt x="297" y="477"/>
                  </a:cubicBezTo>
                  <a:cubicBezTo>
                    <a:pt x="299" y="480"/>
                    <a:pt x="299" y="481"/>
                    <a:pt x="302" y="478"/>
                  </a:cubicBezTo>
                  <a:cubicBezTo>
                    <a:pt x="304" y="476"/>
                    <a:pt x="309" y="475"/>
                    <a:pt x="310" y="479"/>
                  </a:cubicBezTo>
                  <a:cubicBezTo>
                    <a:pt x="312" y="482"/>
                    <a:pt x="314" y="494"/>
                    <a:pt x="313" y="499"/>
                  </a:cubicBezTo>
                  <a:close/>
                  <a:moveTo>
                    <a:pt x="535" y="400"/>
                  </a:moveTo>
                  <a:cubicBezTo>
                    <a:pt x="538" y="401"/>
                    <a:pt x="540" y="398"/>
                    <a:pt x="542" y="399"/>
                  </a:cubicBezTo>
                  <a:cubicBezTo>
                    <a:pt x="545" y="400"/>
                    <a:pt x="549" y="397"/>
                    <a:pt x="552" y="399"/>
                  </a:cubicBezTo>
                  <a:cubicBezTo>
                    <a:pt x="555" y="400"/>
                    <a:pt x="558" y="402"/>
                    <a:pt x="560" y="404"/>
                  </a:cubicBezTo>
                  <a:cubicBezTo>
                    <a:pt x="563" y="406"/>
                    <a:pt x="564" y="406"/>
                    <a:pt x="565" y="403"/>
                  </a:cubicBezTo>
                  <a:cubicBezTo>
                    <a:pt x="566" y="400"/>
                    <a:pt x="570" y="397"/>
                    <a:pt x="573" y="400"/>
                  </a:cubicBezTo>
                  <a:cubicBezTo>
                    <a:pt x="576" y="403"/>
                    <a:pt x="582" y="413"/>
                    <a:pt x="584" y="417"/>
                  </a:cubicBezTo>
                  <a:cubicBezTo>
                    <a:pt x="585" y="421"/>
                    <a:pt x="586" y="412"/>
                    <a:pt x="587" y="417"/>
                  </a:cubicBezTo>
                  <a:cubicBezTo>
                    <a:pt x="588" y="422"/>
                    <a:pt x="587" y="442"/>
                    <a:pt x="590" y="443"/>
                  </a:cubicBezTo>
                  <a:cubicBezTo>
                    <a:pt x="590" y="443"/>
                    <a:pt x="566" y="451"/>
                    <a:pt x="563" y="449"/>
                  </a:cubicBezTo>
                  <a:cubicBezTo>
                    <a:pt x="560" y="447"/>
                    <a:pt x="564" y="445"/>
                    <a:pt x="564" y="445"/>
                  </a:cubicBezTo>
                  <a:cubicBezTo>
                    <a:pt x="558" y="445"/>
                    <a:pt x="558" y="445"/>
                    <a:pt x="558" y="445"/>
                  </a:cubicBezTo>
                  <a:cubicBezTo>
                    <a:pt x="558" y="445"/>
                    <a:pt x="553" y="444"/>
                    <a:pt x="550" y="440"/>
                  </a:cubicBezTo>
                  <a:cubicBezTo>
                    <a:pt x="547" y="437"/>
                    <a:pt x="547" y="431"/>
                    <a:pt x="547" y="431"/>
                  </a:cubicBezTo>
                  <a:cubicBezTo>
                    <a:pt x="542" y="430"/>
                    <a:pt x="542" y="430"/>
                    <a:pt x="542" y="430"/>
                  </a:cubicBezTo>
                  <a:cubicBezTo>
                    <a:pt x="542" y="430"/>
                    <a:pt x="535" y="428"/>
                    <a:pt x="535" y="420"/>
                  </a:cubicBezTo>
                  <a:cubicBezTo>
                    <a:pt x="535" y="417"/>
                    <a:pt x="536" y="411"/>
                    <a:pt x="533" y="407"/>
                  </a:cubicBezTo>
                  <a:cubicBezTo>
                    <a:pt x="531" y="404"/>
                    <a:pt x="531" y="396"/>
                    <a:pt x="531" y="396"/>
                  </a:cubicBezTo>
                  <a:cubicBezTo>
                    <a:pt x="531" y="396"/>
                    <a:pt x="532" y="399"/>
                    <a:pt x="535" y="400"/>
                  </a:cubicBezTo>
                  <a:close/>
                  <a:moveTo>
                    <a:pt x="514" y="379"/>
                  </a:moveTo>
                  <a:cubicBezTo>
                    <a:pt x="520" y="394"/>
                    <a:pt x="517" y="404"/>
                    <a:pt x="511" y="413"/>
                  </a:cubicBezTo>
                  <a:cubicBezTo>
                    <a:pt x="505" y="421"/>
                    <a:pt x="487" y="435"/>
                    <a:pt x="487" y="435"/>
                  </a:cubicBezTo>
                  <a:cubicBezTo>
                    <a:pt x="485" y="432"/>
                    <a:pt x="485" y="401"/>
                    <a:pt x="484" y="396"/>
                  </a:cubicBezTo>
                  <a:cubicBezTo>
                    <a:pt x="483" y="391"/>
                    <a:pt x="487" y="383"/>
                    <a:pt x="488" y="380"/>
                  </a:cubicBezTo>
                  <a:cubicBezTo>
                    <a:pt x="488" y="377"/>
                    <a:pt x="496" y="369"/>
                    <a:pt x="500" y="366"/>
                  </a:cubicBezTo>
                  <a:cubicBezTo>
                    <a:pt x="504" y="364"/>
                    <a:pt x="506" y="360"/>
                    <a:pt x="506" y="360"/>
                  </a:cubicBezTo>
                  <a:cubicBezTo>
                    <a:pt x="506" y="367"/>
                    <a:pt x="509" y="365"/>
                    <a:pt x="514" y="379"/>
                  </a:cubicBezTo>
                  <a:close/>
                  <a:moveTo>
                    <a:pt x="733" y="121"/>
                  </a:moveTo>
                  <a:cubicBezTo>
                    <a:pt x="735" y="120"/>
                    <a:pt x="736" y="112"/>
                    <a:pt x="739" y="112"/>
                  </a:cubicBezTo>
                  <a:cubicBezTo>
                    <a:pt x="741" y="112"/>
                    <a:pt x="742" y="121"/>
                    <a:pt x="744" y="121"/>
                  </a:cubicBezTo>
                  <a:cubicBezTo>
                    <a:pt x="747" y="121"/>
                    <a:pt x="751" y="114"/>
                    <a:pt x="753" y="115"/>
                  </a:cubicBezTo>
                  <a:cubicBezTo>
                    <a:pt x="755" y="116"/>
                    <a:pt x="753" y="124"/>
                    <a:pt x="755" y="125"/>
                  </a:cubicBezTo>
                  <a:cubicBezTo>
                    <a:pt x="757" y="126"/>
                    <a:pt x="764" y="121"/>
                    <a:pt x="765" y="123"/>
                  </a:cubicBezTo>
                  <a:cubicBezTo>
                    <a:pt x="767" y="124"/>
                    <a:pt x="762" y="131"/>
                    <a:pt x="763" y="133"/>
                  </a:cubicBezTo>
                  <a:cubicBezTo>
                    <a:pt x="764" y="135"/>
                    <a:pt x="772" y="133"/>
                    <a:pt x="773" y="135"/>
                  </a:cubicBezTo>
                  <a:cubicBezTo>
                    <a:pt x="774" y="138"/>
                    <a:pt x="766" y="142"/>
                    <a:pt x="767" y="144"/>
                  </a:cubicBezTo>
                  <a:cubicBezTo>
                    <a:pt x="767" y="146"/>
                    <a:pt x="775" y="148"/>
                    <a:pt x="775" y="150"/>
                  </a:cubicBezTo>
                  <a:cubicBezTo>
                    <a:pt x="775" y="152"/>
                    <a:pt x="766" y="153"/>
                    <a:pt x="766" y="155"/>
                  </a:cubicBezTo>
                  <a:cubicBezTo>
                    <a:pt x="765" y="157"/>
                    <a:pt x="772" y="162"/>
                    <a:pt x="771" y="164"/>
                  </a:cubicBezTo>
                  <a:cubicBezTo>
                    <a:pt x="770" y="166"/>
                    <a:pt x="762" y="163"/>
                    <a:pt x="760" y="165"/>
                  </a:cubicBezTo>
                  <a:cubicBezTo>
                    <a:pt x="759" y="167"/>
                    <a:pt x="763" y="174"/>
                    <a:pt x="761" y="176"/>
                  </a:cubicBezTo>
                  <a:cubicBezTo>
                    <a:pt x="760" y="177"/>
                    <a:pt x="753" y="171"/>
                    <a:pt x="751" y="172"/>
                  </a:cubicBezTo>
                  <a:cubicBezTo>
                    <a:pt x="749" y="174"/>
                    <a:pt x="751" y="182"/>
                    <a:pt x="749" y="183"/>
                  </a:cubicBezTo>
                  <a:cubicBezTo>
                    <a:pt x="747" y="184"/>
                    <a:pt x="742" y="176"/>
                    <a:pt x="740" y="176"/>
                  </a:cubicBezTo>
                  <a:cubicBezTo>
                    <a:pt x="738" y="177"/>
                    <a:pt x="737" y="185"/>
                    <a:pt x="734" y="185"/>
                  </a:cubicBezTo>
                  <a:cubicBezTo>
                    <a:pt x="732" y="185"/>
                    <a:pt x="731" y="177"/>
                    <a:pt x="729" y="176"/>
                  </a:cubicBezTo>
                  <a:cubicBezTo>
                    <a:pt x="727" y="176"/>
                    <a:pt x="722" y="183"/>
                    <a:pt x="720" y="182"/>
                  </a:cubicBezTo>
                  <a:cubicBezTo>
                    <a:pt x="718" y="182"/>
                    <a:pt x="720" y="173"/>
                    <a:pt x="718" y="172"/>
                  </a:cubicBezTo>
                  <a:cubicBezTo>
                    <a:pt x="716" y="171"/>
                    <a:pt x="709" y="176"/>
                    <a:pt x="708" y="174"/>
                  </a:cubicBezTo>
                  <a:cubicBezTo>
                    <a:pt x="706" y="173"/>
                    <a:pt x="711" y="166"/>
                    <a:pt x="710" y="164"/>
                  </a:cubicBezTo>
                  <a:cubicBezTo>
                    <a:pt x="709" y="162"/>
                    <a:pt x="701" y="164"/>
                    <a:pt x="700" y="162"/>
                  </a:cubicBezTo>
                  <a:cubicBezTo>
                    <a:pt x="699" y="160"/>
                    <a:pt x="707" y="156"/>
                    <a:pt x="706" y="153"/>
                  </a:cubicBezTo>
                  <a:cubicBezTo>
                    <a:pt x="706" y="151"/>
                    <a:pt x="698" y="149"/>
                    <a:pt x="698" y="147"/>
                  </a:cubicBezTo>
                  <a:cubicBezTo>
                    <a:pt x="698" y="145"/>
                    <a:pt x="707" y="144"/>
                    <a:pt x="707" y="142"/>
                  </a:cubicBezTo>
                  <a:cubicBezTo>
                    <a:pt x="708" y="140"/>
                    <a:pt x="701" y="135"/>
                    <a:pt x="702" y="133"/>
                  </a:cubicBezTo>
                  <a:cubicBezTo>
                    <a:pt x="703" y="131"/>
                    <a:pt x="712" y="134"/>
                    <a:pt x="713" y="132"/>
                  </a:cubicBezTo>
                  <a:cubicBezTo>
                    <a:pt x="714" y="131"/>
                    <a:pt x="710" y="123"/>
                    <a:pt x="712" y="122"/>
                  </a:cubicBezTo>
                  <a:cubicBezTo>
                    <a:pt x="713" y="120"/>
                    <a:pt x="720" y="126"/>
                    <a:pt x="722" y="125"/>
                  </a:cubicBezTo>
                  <a:cubicBezTo>
                    <a:pt x="724" y="124"/>
                    <a:pt x="722" y="115"/>
                    <a:pt x="724" y="114"/>
                  </a:cubicBezTo>
                  <a:cubicBezTo>
                    <a:pt x="726" y="114"/>
                    <a:pt x="731" y="121"/>
                    <a:pt x="733" y="121"/>
                  </a:cubicBezTo>
                  <a:close/>
                </a:path>
              </a:pathLst>
            </a:custGeom>
            <a:solidFill>
              <a:schemeClr val="accent2">
                <a:alpha val="20000"/>
              </a:schemeClr>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nvGrpSpPr>
            <p:cNvPr id="8" name="Group 296"/>
            <p:cNvGrpSpPr/>
            <p:nvPr/>
          </p:nvGrpSpPr>
          <p:grpSpPr>
            <a:xfrm rot="276801">
              <a:off x="1069023" y="4350690"/>
              <a:ext cx="207881" cy="211093"/>
              <a:chOff x="5902325" y="2266950"/>
              <a:chExt cx="820738" cy="833438"/>
            </a:xfrm>
            <a:noFill/>
          </p:grpSpPr>
          <p:sp>
            <p:nvSpPr>
              <p:cNvPr id="1536" name="Freeform 147"/>
              <p:cNvSpPr>
                <a:spLocks/>
              </p:cNvSpPr>
              <p:nvPr/>
            </p:nvSpPr>
            <p:spPr bwMode="auto">
              <a:xfrm>
                <a:off x="6346825" y="2776538"/>
                <a:ext cx="101600" cy="277813"/>
              </a:xfrm>
              <a:custGeom>
                <a:avLst/>
                <a:gdLst/>
                <a:ahLst/>
                <a:cxnLst>
                  <a:cxn ang="0">
                    <a:pos x="4" y="35"/>
                  </a:cxn>
                  <a:cxn ang="0">
                    <a:pos x="10" y="22"/>
                  </a:cxn>
                  <a:cxn ang="0">
                    <a:pos x="0" y="0"/>
                  </a:cxn>
                  <a:cxn ang="0">
                    <a:pos x="4" y="35"/>
                  </a:cxn>
                </a:cxnLst>
                <a:rect l="0" t="0" r="r" b="b"/>
                <a:pathLst>
                  <a:path w="27" h="74">
                    <a:moveTo>
                      <a:pt x="4" y="35"/>
                    </a:moveTo>
                    <a:cubicBezTo>
                      <a:pt x="14" y="65"/>
                      <a:pt x="27" y="74"/>
                      <a:pt x="10" y="22"/>
                    </a:cubicBezTo>
                    <a:cubicBezTo>
                      <a:pt x="7" y="17"/>
                      <a:pt x="4" y="10"/>
                      <a:pt x="0" y="0"/>
                    </a:cubicBezTo>
                    <a:cubicBezTo>
                      <a:pt x="10" y="25"/>
                      <a:pt x="8" y="35"/>
                      <a:pt x="4" y="35"/>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537" name="Freeform 151"/>
              <p:cNvSpPr>
                <a:spLocks/>
              </p:cNvSpPr>
              <p:nvPr/>
            </p:nvSpPr>
            <p:spPr bwMode="auto">
              <a:xfrm>
                <a:off x="6143625" y="2776538"/>
                <a:ext cx="128588" cy="277813"/>
              </a:xfrm>
              <a:custGeom>
                <a:avLst/>
                <a:gdLst/>
                <a:ahLst/>
                <a:cxnLst>
                  <a:cxn ang="0">
                    <a:pos x="34" y="0"/>
                  </a:cxn>
                  <a:cxn ang="0">
                    <a:pos x="13" y="27"/>
                  </a:cxn>
                  <a:cxn ang="0">
                    <a:pos x="29" y="12"/>
                  </a:cxn>
                  <a:cxn ang="0">
                    <a:pos x="28" y="35"/>
                  </a:cxn>
                  <a:cxn ang="0">
                    <a:pos x="34" y="0"/>
                  </a:cxn>
                </a:cxnLst>
                <a:rect l="0" t="0" r="r" b="b"/>
                <a:pathLst>
                  <a:path w="34" h="74">
                    <a:moveTo>
                      <a:pt x="34" y="0"/>
                    </a:moveTo>
                    <a:cubicBezTo>
                      <a:pt x="24" y="28"/>
                      <a:pt x="15" y="33"/>
                      <a:pt x="13" y="27"/>
                    </a:cubicBezTo>
                    <a:cubicBezTo>
                      <a:pt x="0" y="59"/>
                      <a:pt x="5" y="74"/>
                      <a:pt x="29" y="12"/>
                    </a:cubicBezTo>
                    <a:cubicBezTo>
                      <a:pt x="5" y="73"/>
                      <a:pt x="15" y="66"/>
                      <a:pt x="28" y="35"/>
                    </a:cubicBezTo>
                    <a:cubicBezTo>
                      <a:pt x="25" y="32"/>
                      <a:pt x="26" y="22"/>
                      <a:pt x="34" y="0"/>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538" name="Freeform 155"/>
              <p:cNvSpPr>
                <a:spLocks/>
              </p:cNvSpPr>
              <p:nvPr/>
            </p:nvSpPr>
            <p:spPr bwMode="auto">
              <a:xfrm>
                <a:off x="6253163" y="2752725"/>
                <a:ext cx="79375" cy="347663"/>
              </a:xfrm>
              <a:custGeom>
                <a:avLst/>
                <a:gdLst/>
                <a:ahLst/>
                <a:cxnLst>
                  <a:cxn ang="0">
                    <a:pos x="14" y="0"/>
                  </a:cxn>
                  <a:cxn ang="0">
                    <a:pos x="4" y="37"/>
                  </a:cxn>
                  <a:cxn ang="0">
                    <a:pos x="13" y="21"/>
                  </a:cxn>
                  <a:cxn ang="0">
                    <a:pos x="21" y="35"/>
                  </a:cxn>
                  <a:cxn ang="0">
                    <a:pos x="14" y="0"/>
                  </a:cxn>
                </a:cxnLst>
                <a:rect l="0" t="0" r="r" b="b"/>
                <a:pathLst>
                  <a:path w="21" h="92">
                    <a:moveTo>
                      <a:pt x="14" y="0"/>
                    </a:moveTo>
                    <a:cubicBezTo>
                      <a:pt x="13" y="18"/>
                      <a:pt x="8" y="31"/>
                      <a:pt x="4" y="37"/>
                    </a:cubicBezTo>
                    <a:cubicBezTo>
                      <a:pt x="0" y="74"/>
                      <a:pt x="6" y="90"/>
                      <a:pt x="13" y="21"/>
                    </a:cubicBezTo>
                    <a:cubicBezTo>
                      <a:pt x="6" y="92"/>
                      <a:pt x="19" y="74"/>
                      <a:pt x="21" y="35"/>
                    </a:cubicBezTo>
                    <a:cubicBezTo>
                      <a:pt x="17" y="28"/>
                      <a:pt x="13" y="16"/>
                      <a:pt x="14" y="0"/>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nvGrpSpPr>
              <p:cNvPr id="9" name="Group 291"/>
              <p:cNvGrpSpPr/>
              <p:nvPr/>
            </p:nvGrpSpPr>
            <p:grpSpPr>
              <a:xfrm>
                <a:off x="5902325" y="2266950"/>
                <a:ext cx="820738" cy="784225"/>
                <a:chOff x="4111625" y="2266950"/>
                <a:chExt cx="820738" cy="784225"/>
              </a:xfrm>
              <a:grpFill/>
            </p:grpSpPr>
            <p:sp>
              <p:nvSpPr>
                <p:cNvPr id="1540" name="Freeform 25"/>
                <p:cNvSpPr>
                  <a:spLocks/>
                </p:cNvSpPr>
                <p:nvPr/>
              </p:nvSpPr>
              <p:spPr bwMode="auto">
                <a:xfrm>
                  <a:off x="4470400" y="2395538"/>
                  <a:ext cx="25400" cy="44450"/>
                </a:xfrm>
                <a:custGeom>
                  <a:avLst/>
                  <a:gdLst/>
                  <a:ahLst/>
                  <a:cxnLst>
                    <a:cxn ang="0">
                      <a:pos x="3" y="9"/>
                    </a:cxn>
                    <a:cxn ang="0">
                      <a:pos x="7" y="12"/>
                    </a:cxn>
                    <a:cxn ang="0">
                      <a:pos x="7" y="11"/>
                    </a:cxn>
                    <a:cxn ang="0">
                      <a:pos x="0" y="0"/>
                    </a:cxn>
                    <a:cxn ang="0">
                      <a:pos x="3" y="9"/>
                    </a:cxn>
                  </a:cxnLst>
                  <a:rect l="0" t="0" r="r" b="b"/>
                  <a:pathLst>
                    <a:path w="7" h="12">
                      <a:moveTo>
                        <a:pt x="3" y="9"/>
                      </a:moveTo>
                      <a:cubicBezTo>
                        <a:pt x="4" y="10"/>
                        <a:pt x="5" y="11"/>
                        <a:pt x="7" y="12"/>
                      </a:cubicBezTo>
                      <a:cubicBezTo>
                        <a:pt x="7" y="12"/>
                        <a:pt x="7" y="11"/>
                        <a:pt x="7" y="11"/>
                      </a:cubicBezTo>
                      <a:cubicBezTo>
                        <a:pt x="5" y="7"/>
                        <a:pt x="2" y="4"/>
                        <a:pt x="0" y="0"/>
                      </a:cubicBezTo>
                      <a:cubicBezTo>
                        <a:pt x="1" y="3"/>
                        <a:pt x="2" y="6"/>
                        <a:pt x="3" y="9"/>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541" name="Freeform 30"/>
                <p:cNvSpPr>
                  <a:spLocks/>
                </p:cNvSpPr>
                <p:nvPr/>
              </p:nvSpPr>
              <p:spPr bwMode="auto">
                <a:xfrm>
                  <a:off x="4721225" y="2686050"/>
                  <a:ext cx="60325" cy="6350"/>
                </a:xfrm>
                <a:custGeom>
                  <a:avLst/>
                  <a:gdLst/>
                  <a:ahLst/>
                  <a:cxnLst>
                    <a:cxn ang="0">
                      <a:pos x="1" y="0"/>
                    </a:cxn>
                    <a:cxn ang="0">
                      <a:pos x="16" y="2"/>
                    </a:cxn>
                    <a:cxn ang="0">
                      <a:pos x="16" y="1"/>
                    </a:cxn>
                    <a:cxn ang="0">
                      <a:pos x="0" y="0"/>
                    </a:cxn>
                    <a:cxn ang="0">
                      <a:pos x="1" y="0"/>
                    </a:cxn>
                  </a:cxnLst>
                  <a:rect l="0" t="0" r="r" b="b"/>
                  <a:pathLst>
                    <a:path w="16" h="2">
                      <a:moveTo>
                        <a:pt x="1" y="0"/>
                      </a:moveTo>
                      <a:cubicBezTo>
                        <a:pt x="7" y="1"/>
                        <a:pt x="12" y="1"/>
                        <a:pt x="16" y="2"/>
                      </a:cubicBezTo>
                      <a:cubicBezTo>
                        <a:pt x="16" y="2"/>
                        <a:pt x="16" y="1"/>
                        <a:pt x="16" y="1"/>
                      </a:cubicBezTo>
                      <a:cubicBezTo>
                        <a:pt x="11" y="1"/>
                        <a:pt x="6" y="0"/>
                        <a:pt x="0" y="0"/>
                      </a:cubicBezTo>
                      <a:cubicBezTo>
                        <a:pt x="0" y="0"/>
                        <a:pt x="1" y="0"/>
                        <a:pt x="1" y="0"/>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542" name="Freeform 145"/>
                <p:cNvSpPr>
                  <a:spLocks/>
                </p:cNvSpPr>
                <p:nvPr/>
              </p:nvSpPr>
              <p:spPr bwMode="auto">
                <a:xfrm>
                  <a:off x="4495800" y="2436813"/>
                  <a:ext cx="11113" cy="30163"/>
                </a:xfrm>
                <a:custGeom>
                  <a:avLst/>
                  <a:gdLst/>
                  <a:ahLst/>
                  <a:cxnLst>
                    <a:cxn ang="0">
                      <a:pos x="3" y="8"/>
                    </a:cxn>
                    <a:cxn ang="0">
                      <a:pos x="3" y="5"/>
                    </a:cxn>
                    <a:cxn ang="0">
                      <a:pos x="0" y="0"/>
                    </a:cxn>
                    <a:cxn ang="0">
                      <a:pos x="0" y="1"/>
                    </a:cxn>
                    <a:cxn ang="0">
                      <a:pos x="3" y="8"/>
                    </a:cxn>
                  </a:cxnLst>
                  <a:rect l="0" t="0" r="r" b="b"/>
                  <a:pathLst>
                    <a:path w="3" h="8">
                      <a:moveTo>
                        <a:pt x="3" y="8"/>
                      </a:moveTo>
                      <a:cubicBezTo>
                        <a:pt x="3" y="7"/>
                        <a:pt x="3" y="6"/>
                        <a:pt x="3" y="5"/>
                      </a:cubicBezTo>
                      <a:cubicBezTo>
                        <a:pt x="2" y="3"/>
                        <a:pt x="1" y="1"/>
                        <a:pt x="0" y="0"/>
                      </a:cubicBezTo>
                      <a:cubicBezTo>
                        <a:pt x="0" y="0"/>
                        <a:pt x="0" y="1"/>
                        <a:pt x="0" y="1"/>
                      </a:cubicBezTo>
                      <a:cubicBezTo>
                        <a:pt x="1" y="3"/>
                        <a:pt x="2" y="5"/>
                        <a:pt x="3" y="8"/>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543" name="Freeform 146"/>
                <p:cNvSpPr>
                  <a:spLocks/>
                </p:cNvSpPr>
                <p:nvPr/>
              </p:nvSpPr>
              <p:spPr bwMode="auto">
                <a:xfrm>
                  <a:off x="4232275" y="2730500"/>
                  <a:ext cx="230188" cy="260350"/>
                </a:xfrm>
                <a:custGeom>
                  <a:avLst/>
                  <a:gdLst/>
                  <a:ahLst/>
                  <a:cxnLst>
                    <a:cxn ang="0">
                      <a:pos x="61" y="0"/>
                    </a:cxn>
                    <a:cxn ang="0">
                      <a:pos x="35" y="21"/>
                    </a:cxn>
                    <a:cxn ang="0">
                      <a:pos x="48" y="16"/>
                    </a:cxn>
                    <a:cxn ang="0">
                      <a:pos x="45" y="30"/>
                    </a:cxn>
                    <a:cxn ang="0">
                      <a:pos x="61" y="0"/>
                    </a:cxn>
                  </a:cxnLst>
                  <a:rect l="0" t="0" r="r" b="b"/>
                  <a:pathLst>
                    <a:path w="61" h="69">
                      <a:moveTo>
                        <a:pt x="61" y="0"/>
                      </a:moveTo>
                      <a:cubicBezTo>
                        <a:pt x="52" y="11"/>
                        <a:pt x="42" y="18"/>
                        <a:pt x="35" y="21"/>
                      </a:cubicBezTo>
                      <a:cubicBezTo>
                        <a:pt x="7" y="50"/>
                        <a:pt x="0" y="69"/>
                        <a:pt x="48" y="16"/>
                      </a:cubicBezTo>
                      <a:cubicBezTo>
                        <a:pt x="0" y="69"/>
                        <a:pt x="19" y="60"/>
                        <a:pt x="45" y="30"/>
                      </a:cubicBezTo>
                      <a:cubicBezTo>
                        <a:pt x="46" y="22"/>
                        <a:pt x="51" y="11"/>
                        <a:pt x="61" y="0"/>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544" name="Freeform 148"/>
                <p:cNvSpPr>
                  <a:spLocks/>
                </p:cNvSpPr>
                <p:nvPr/>
              </p:nvSpPr>
              <p:spPr bwMode="auto">
                <a:xfrm>
                  <a:off x="4602163" y="2697163"/>
                  <a:ext cx="17463" cy="6350"/>
                </a:xfrm>
                <a:custGeom>
                  <a:avLst/>
                  <a:gdLst/>
                  <a:ahLst/>
                  <a:cxnLst>
                    <a:cxn ang="0">
                      <a:pos x="5" y="2"/>
                    </a:cxn>
                    <a:cxn ang="0">
                      <a:pos x="5" y="2"/>
                    </a:cxn>
                    <a:cxn ang="0">
                      <a:pos x="0" y="0"/>
                    </a:cxn>
                    <a:cxn ang="0">
                      <a:pos x="5" y="2"/>
                    </a:cxn>
                  </a:cxnLst>
                  <a:rect l="0" t="0" r="r" b="b"/>
                  <a:pathLst>
                    <a:path w="5" h="2">
                      <a:moveTo>
                        <a:pt x="5" y="2"/>
                      </a:moveTo>
                      <a:cubicBezTo>
                        <a:pt x="5" y="2"/>
                        <a:pt x="5" y="2"/>
                        <a:pt x="5" y="2"/>
                      </a:cubicBezTo>
                      <a:cubicBezTo>
                        <a:pt x="3" y="1"/>
                        <a:pt x="1" y="1"/>
                        <a:pt x="0" y="0"/>
                      </a:cubicBezTo>
                      <a:cubicBezTo>
                        <a:pt x="1" y="1"/>
                        <a:pt x="3" y="2"/>
                        <a:pt x="5" y="2"/>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545" name="Freeform 149"/>
                <p:cNvSpPr>
                  <a:spLocks/>
                </p:cNvSpPr>
                <p:nvPr/>
              </p:nvSpPr>
              <p:spPr bwMode="auto">
                <a:xfrm>
                  <a:off x="4572000" y="2590800"/>
                  <a:ext cx="6350" cy="7938"/>
                </a:xfrm>
                <a:custGeom>
                  <a:avLst/>
                  <a:gdLst/>
                  <a:ahLst/>
                  <a:cxnLst>
                    <a:cxn ang="0">
                      <a:pos x="2" y="0"/>
                    </a:cxn>
                    <a:cxn ang="0">
                      <a:pos x="2" y="0"/>
                    </a:cxn>
                    <a:cxn ang="0">
                      <a:pos x="0" y="2"/>
                    </a:cxn>
                    <a:cxn ang="0">
                      <a:pos x="2" y="0"/>
                    </a:cxn>
                  </a:cxnLst>
                  <a:rect l="0" t="0" r="r" b="b"/>
                  <a:pathLst>
                    <a:path w="2" h="2">
                      <a:moveTo>
                        <a:pt x="2" y="0"/>
                      </a:moveTo>
                      <a:cubicBezTo>
                        <a:pt x="2" y="0"/>
                        <a:pt x="2" y="0"/>
                        <a:pt x="2" y="0"/>
                      </a:cubicBezTo>
                      <a:cubicBezTo>
                        <a:pt x="1" y="1"/>
                        <a:pt x="0" y="2"/>
                        <a:pt x="0" y="2"/>
                      </a:cubicBezTo>
                      <a:cubicBezTo>
                        <a:pt x="0" y="2"/>
                        <a:pt x="1" y="1"/>
                        <a:pt x="2" y="0"/>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546" name="Freeform 150"/>
                <p:cNvSpPr>
                  <a:spLocks/>
                </p:cNvSpPr>
                <p:nvPr/>
              </p:nvSpPr>
              <p:spPr bwMode="auto">
                <a:xfrm>
                  <a:off x="4665663" y="2794000"/>
                  <a:ext cx="169863" cy="147638"/>
                </a:xfrm>
                <a:custGeom>
                  <a:avLst/>
                  <a:gdLst/>
                  <a:ahLst/>
                  <a:cxnLst>
                    <a:cxn ang="0">
                      <a:pos x="0" y="0"/>
                    </a:cxn>
                    <a:cxn ang="0">
                      <a:pos x="15" y="4"/>
                    </a:cxn>
                    <a:cxn ang="0">
                      <a:pos x="0" y="0"/>
                    </a:cxn>
                  </a:cxnLst>
                  <a:rect l="0" t="0" r="r" b="b"/>
                  <a:pathLst>
                    <a:path w="45" h="39">
                      <a:moveTo>
                        <a:pt x="0" y="0"/>
                      </a:moveTo>
                      <a:cubicBezTo>
                        <a:pt x="45" y="39"/>
                        <a:pt x="40" y="26"/>
                        <a:pt x="15" y="4"/>
                      </a:cubicBezTo>
                      <a:cubicBezTo>
                        <a:pt x="13" y="5"/>
                        <a:pt x="8" y="4"/>
                        <a:pt x="0" y="0"/>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547" name="Freeform 152"/>
                <p:cNvSpPr>
                  <a:spLocks/>
                </p:cNvSpPr>
                <p:nvPr/>
              </p:nvSpPr>
              <p:spPr bwMode="auto">
                <a:xfrm>
                  <a:off x="4424363" y="2343150"/>
                  <a:ext cx="57150" cy="146050"/>
                </a:xfrm>
                <a:custGeom>
                  <a:avLst/>
                  <a:gdLst/>
                  <a:ahLst/>
                  <a:cxnLst>
                    <a:cxn ang="0">
                      <a:pos x="15" y="23"/>
                    </a:cxn>
                    <a:cxn ang="0">
                      <a:pos x="12" y="14"/>
                    </a:cxn>
                    <a:cxn ang="0">
                      <a:pos x="0" y="0"/>
                    </a:cxn>
                    <a:cxn ang="0">
                      <a:pos x="10" y="39"/>
                    </a:cxn>
                    <a:cxn ang="0">
                      <a:pos x="15" y="23"/>
                    </a:cxn>
                  </a:cxnLst>
                  <a:rect l="0" t="0" r="r" b="b"/>
                  <a:pathLst>
                    <a:path w="15" h="39">
                      <a:moveTo>
                        <a:pt x="15" y="23"/>
                      </a:moveTo>
                      <a:cubicBezTo>
                        <a:pt x="14" y="20"/>
                        <a:pt x="13" y="17"/>
                        <a:pt x="12" y="14"/>
                      </a:cubicBezTo>
                      <a:cubicBezTo>
                        <a:pt x="8" y="9"/>
                        <a:pt x="4" y="4"/>
                        <a:pt x="0" y="0"/>
                      </a:cubicBezTo>
                      <a:cubicBezTo>
                        <a:pt x="0" y="5"/>
                        <a:pt x="2" y="17"/>
                        <a:pt x="10" y="39"/>
                      </a:cubicBezTo>
                      <a:cubicBezTo>
                        <a:pt x="7" y="25"/>
                        <a:pt x="11" y="20"/>
                        <a:pt x="15" y="23"/>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548" name="Freeform 153"/>
                <p:cNvSpPr>
                  <a:spLocks/>
                </p:cNvSpPr>
                <p:nvPr/>
              </p:nvSpPr>
              <p:spPr bwMode="auto">
                <a:xfrm>
                  <a:off x="4597400" y="2867025"/>
                  <a:ext cx="68263" cy="184150"/>
                </a:xfrm>
                <a:custGeom>
                  <a:avLst/>
                  <a:gdLst/>
                  <a:ahLst/>
                  <a:cxnLst>
                    <a:cxn ang="0">
                      <a:pos x="0" y="0"/>
                    </a:cxn>
                    <a:cxn ang="0">
                      <a:pos x="6" y="8"/>
                    </a:cxn>
                    <a:cxn ang="0">
                      <a:pos x="0" y="0"/>
                    </a:cxn>
                  </a:cxnLst>
                  <a:rect l="0" t="0" r="r" b="b"/>
                  <a:pathLst>
                    <a:path w="18" h="49">
                      <a:moveTo>
                        <a:pt x="0" y="0"/>
                      </a:moveTo>
                      <a:cubicBezTo>
                        <a:pt x="18" y="49"/>
                        <a:pt x="17" y="37"/>
                        <a:pt x="6" y="8"/>
                      </a:cubicBezTo>
                      <a:cubicBezTo>
                        <a:pt x="5" y="8"/>
                        <a:pt x="3" y="6"/>
                        <a:pt x="0" y="0"/>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549" name="Freeform 154"/>
                <p:cNvSpPr>
                  <a:spLocks/>
                </p:cNvSpPr>
                <p:nvPr/>
              </p:nvSpPr>
              <p:spPr bwMode="auto">
                <a:xfrm>
                  <a:off x="4605338" y="2746375"/>
                  <a:ext cx="225425" cy="198438"/>
                </a:xfrm>
                <a:custGeom>
                  <a:avLst/>
                  <a:gdLst/>
                  <a:ahLst/>
                  <a:cxnLst>
                    <a:cxn ang="0">
                      <a:pos x="22" y="27"/>
                    </a:cxn>
                    <a:cxn ang="0">
                      <a:pos x="16" y="12"/>
                    </a:cxn>
                    <a:cxn ang="0">
                      <a:pos x="0" y="0"/>
                    </a:cxn>
                    <a:cxn ang="0">
                      <a:pos x="22" y="27"/>
                    </a:cxn>
                  </a:cxnLst>
                  <a:rect l="0" t="0" r="r" b="b"/>
                  <a:pathLst>
                    <a:path w="60" h="53">
                      <a:moveTo>
                        <a:pt x="22" y="27"/>
                      </a:moveTo>
                      <a:cubicBezTo>
                        <a:pt x="47" y="49"/>
                        <a:pt x="60" y="53"/>
                        <a:pt x="16" y="12"/>
                      </a:cubicBezTo>
                      <a:cubicBezTo>
                        <a:pt x="11" y="10"/>
                        <a:pt x="6" y="5"/>
                        <a:pt x="0" y="0"/>
                      </a:cubicBezTo>
                      <a:cubicBezTo>
                        <a:pt x="16" y="15"/>
                        <a:pt x="22" y="24"/>
                        <a:pt x="22" y="27"/>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550" name="Freeform 156"/>
                <p:cNvSpPr>
                  <a:spLocks/>
                </p:cNvSpPr>
                <p:nvPr/>
              </p:nvSpPr>
              <p:spPr bwMode="auto">
                <a:xfrm>
                  <a:off x="4564063" y="2741613"/>
                  <a:ext cx="187325" cy="290513"/>
                </a:xfrm>
                <a:custGeom>
                  <a:avLst/>
                  <a:gdLst/>
                  <a:ahLst/>
                  <a:cxnLst>
                    <a:cxn ang="0">
                      <a:pos x="0" y="0"/>
                    </a:cxn>
                    <a:cxn ang="0">
                      <a:pos x="15" y="34"/>
                    </a:cxn>
                    <a:cxn ang="0">
                      <a:pos x="13" y="17"/>
                    </a:cxn>
                    <a:cxn ang="0">
                      <a:pos x="28" y="29"/>
                    </a:cxn>
                    <a:cxn ang="0">
                      <a:pos x="0" y="0"/>
                    </a:cxn>
                  </a:cxnLst>
                  <a:rect l="0" t="0" r="r" b="b"/>
                  <a:pathLst>
                    <a:path w="50" h="77">
                      <a:moveTo>
                        <a:pt x="0" y="0"/>
                      </a:moveTo>
                      <a:cubicBezTo>
                        <a:pt x="9" y="14"/>
                        <a:pt x="14" y="26"/>
                        <a:pt x="15" y="34"/>
                      </a:cubicBezTo>
                      <a:cubicBezTo>
                        <a:pt x="35" y="67"/>
                        <a:pt x="50" y="77"/>
                        <a:pt x="13" y="17"/>
                      </a:cubicBezTo>
                      <a:cubicBezTo>
                        <a:pt x="49" y="76"/>
                        <a:pt x="48" y="59"/>
                        <a:pt x="28" y="29"/>
                      </a:cubicBezTo>
                      <a:cubicBezTo>
                        <a:pt x="21" y="26"/>
                        <a:pt x="10" y="16"/>
                        <a:pt x="0" y="0"/>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551" name="Freeform 157"/>
                <p:cNvSpPr>
                  <a:spLocks/>
                </p:cNvSpPr>
                <p:nvPr/>
              </p:nvSpPr>
              <p:spPr bwMode="auto">
                <a:xfrm>
                  <a:off x="4111625" y="2500313"/>
                  <a:ext cx="328613" cy="139700"/>
                </a:xfrm>
                <a:custGeom>
                  <a:avLst/>
                  <a:gdLst/>
                  <a:ahLst/>
                  <a:cxnLst>
                    <a:cxn ang="0">
                      <a:pos x="58" y="16"/>
                    </a:cxn>
                    <a:cxn ang="0">
                      <a:pos x="69" y="28"/>
                    </a:cxn>
                    <a:cxn ang="0">
                      <a:pos x="58" y="30"/>
                    </a:cxn>
                    <a:cxn ang="0">
                      <a:pos x="87" y="37"/>
                    </a:cxn>
                    <a:cxn ang="0">
                      <a:pos x="58" y="16"/>
                    </a:cxn>
                  </a:cxnLst>
                  <a:rect l="0" t="0" r="r" b="b"/>
                  <a:pathLst>
                    <a:path w="87" h="37">
                      <a:moveTo>
                        <a:pt x="58" y="16"/>
                      </a:moveTo>
                      <a:cubicBezTo>
                        <a:pt x="22" y="1"/>
                        <a:pt x="3" y="1"/>
                        <a:pt x="69" y="28"/>
                      </a:cubicBezTo>
                      <a:cubicBezTo>
                        <a:pt x="0" y="0"/>
                        <a:pt x="18" y="16"/>
                        <a:pt x="58" y="30"/>
                      </a:cubicBezTo>
                      <a:cubicBezTo>
                        <a:pt x="66" y="31"/>
                        <a:pt x="76" y="32"/>
                        <a:pt x="87" y="37"/>
                      </a:cubicBezTo>
                      <a:cubicBezTo>
                        <a:pt x="72" y="31"/>
                        <a:pt x="62" y="23"/>
                        <a:pt x="58" y="16"/>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552" name="Freeform 158"/>
                <p:cNvSpPr>
                  <a:spLocks/>
                </p:cNvSpPr>
                <p:nvPr/>
              </p:nvSpPr>
              <p:spPr bwMode="auto">
                <a:xfrm>
                  <a:off x="4643438" y="2711450"/>
                  <a:ext cx="288925" cy="128588"/>
                </a:xfrm>
                <a:custGeom>
                  <a:avLst/>
                  <a:gdLst/>
                  <a:ahLst/>
                  <a:cxnLst>
                    <a:cxn ang="0">
                      <a:pos x="10" y="4"/>
                    </a:cxn>
                    <a:cxn ang="0">
                      <a:pos x="22" y="2"/>
                    </a:cxn>
                    <a:cxn ang="0">
                      <a:pos x="0" y="0"/>
                    </a:cxn>
                    <a:cxn ang="0">
                      <a:pos x="0" y="1"/>
                    </a:cxn>
                    <a:cxn ang="0">
                      <a:pos x="21" y="19"/>
                    </a:cxn>
                    <a:cxn ang="0">
                      <a:pos x="10" y="4"/>
                    </a:cxn>
                  </a:cxnLst>
                  <a:rect l="0" t="0" r="r" b="b"/>
                  <a:pathLst>
                    <a:path w="77" h="34">
                      <a:moveTo>
                        <a:pt x="10" y="4"/>
                      </a:moveTo>
                      <a:cubicBezTo>
                        <a:pt x="77" y="31"/>
                        <a:pt x="61" y="16"/>
                        <a:pt x="22" y="2"/>
                      </a:cubicBezTo>
                      <a:cubicBezTo>
                        <a:pt x="16" y="2"/>
                        <a:pt x="9" y="2"/>
                        <a:pt x="0" y="0"/>
                      </a:cubicBezTo>
                      <a:cubicBezTo>
                        <a:pt x="0" y="0"/>
                        <a:pt x="0" y="1"/>
                        <a:pt x="0" y="1"/>
                      </a:cubicBezTo>
                      <a:cubicBezTo>
                        <a:pt x="11" y="7"/>
                        <a:pt x="18" y="14"/>
                        <a:pt x="21" y="19"/>
                      </a:cubicBezTo>
                      <a:cubicBezTo>
                        <a:pt x="55" y="34"/>
                        <a:pt x="74" y="30"/>
                        <a:pt x="10" y="4"/>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553" name="Freeform 159"/>
                <p:cNvSpPr>
                  <a:spLocks/>
                </p:cNvSpPr>
                <p:nvPr/>
              </p:nvSpPr>
              <p:spPr bwMode="auto">
                <a:xfrm>
                  <a:off x="4654550" y="2659063"/>
                  <a:ext cx="127000" cy="30163"/>
                </a:xfrm>
                <a:custGeom>
                  <a:avLst/>
                  <a:gdLst/>
                  <a:ahLst/>
                  <a:cxnLst>
                    <a:cxn ang="0">
                      <a:pos x="34" y="8"/>
                    </a:cxn>
                    <a:cxn ang="0">
                      <a:pos x="28" y="0"/>
                    </a:cxn>
                    <a:cxn ang="0">
                      <a:pos x="0" y="4"/>
                    </a:cxn>
                    <a:cxn ang="0">
                      <a:pos x="0" y="5"/>
                    </a:cxn>
                    <a:cxn ang="0">
                      <a:pos x="18" y="7"/>
                    </a:cxn>
                    <a:cxn ang="0">
                      <a:pos x="34" y="8"/>
                    </a:cxn>
                  </a:cxnLst>
                  <a:rect l="0" t="0" r="r" b="b"/>
                  <a:pathLst>
                    <a:path w="34" h="8">
                      <a:moveTo>
                        <a:pt x="34" y="8"/>
                      </a:moveTo>
                      <a:cubicBezTo>
                        <a:pt x="32" y="5"/>
                        <a:pt x="30" y="3"/>
                        <a:pt x="28" y="0"/>
                      </a:cubicBezTo>
                      <a:cubicBezTo>
                        <a:pt x="25" y="3"/>
                        <a:pt x="16" y="5"/>
                        <a:pt x="0" y="4"/>
                      </a:cubicBezTo>
                      <a:cubicBezTo>
                        <a:pt x="0" y="5"/>
                        <a:pt x="0" y="5"/>
                        <a:pt x="0" y="5"/>
                      </a:cubicBezTo>
                      <a:cubicBezTo>
                        <a:pt x="7" y="5"/>
                        <a:pt x="13" y="6"/>
                        <a:pt x="18" y="7"/>
                      </a:cubicBezTo>
                      <a:cubicBezTo>
                        <a:pt x="24" y="7"/>
                        <a:pt x="29" y="8"/>
                        <a:pt x="34" y="8"/>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554" name="Freeform 160"/>
                <p:cNvSpPr>
                  <a:spLocks/>
                </p:cNvSpPr>
                <p:nvPr/>
              </p:nvSpPr>
              <p:spPr bwMode="auto">
                <a:xfrm>
                  <a:off x="4792663" y="2697163"/>
                  <a:ext cx="114300" cy="25400"/>
                </a:xfrm>
                <a:custGeom>
                  <a:avLst/>
                  <a:gdLst/>
                  <a:ahLst/>
                  <a:cxnLst>
                    <a:cxn ang="0">
                      <a:pos x="2" y="0"/>
                    </a:cxn>
                    <a:cxn ang="0">
                      <a:pos x="0" y="5"/>
                    </a:cxn>
                    <a:cxn ang="0">
                      <a:pos x="2" y="0"/>
                    </a:cxn>
                  </a:cxnLst>
                  <a:rect l="0" t="0" r="r" b="b"/>
                  <a:pathLst>
                    <a:path w="30" h="7">
                      <a:moveTo>
                        <a:pt x="2" y="0"/>
                      </a:moveTo>
                      <a:cubicBezTo>
                        <a:pt x="1" y="2"/>
                        <a:pt x="1" y="4"/>
                        <a:pt x="0" y="5"/>
                      </a:cubicBezTo>
                      <a:cubicBezTo>
                        <a:pt x="22" y="7"/>
                        <a:pt x="30" y="4"/>
                        <a:pt x="2" y="0"/>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555" name="Freeform 161"/>
                <p:cNvSpPr>
                  <a:spLocks/>
                </p:cNvSpPr>
                <p:nvPr/>
              </p:nvSpPr>
              <p:spPr bwMode="auto">
                <a:xfrm>
                  <a:off x="4725988" y="2686050"/>
                  <a:ext cx="66675" cy="30163"/>
                </a:xfrm>
                <a:custGeom>
                  <a:avLst/>
                  <a:gdLst/>
                  <a:ahLst/>
                  <a:cxnLst>
                    <a:cxn ang="0">
                      <a:pos x="9" y="8"/>
                    </a:cxn>
                    <a:cxn ang="0">
                      <a:pos x="18" y="8"/>
                    </a:cxn>
                    <a:cxn ang="0">
                      <a:pos x="18" y="8"/>
                    </a:cxn>
                    <a:cxn ang="0">
                      <a:pos x="15" y="2"/>
                    </a:cxn>
                    <a:cxn ang="0">
                      <a:pos x="0" y="0"/>
                    </a:cxn>
                    <a:cxn ang="0">
                      <a:pos x="9" y="8"/>
                    </a:cxn>
                  </a:cxnLst>
                  <a:rect l="0" t="0" r="r" b="b"/>
                  <a:pathLst>
                    <a:path w="18" h="8">
                      <a:moveTo>
                        <a:pt x="9" y="8"/>
                      </a:moveTo>
                      <a:cubicBezTo>
                        <a:pt x="12" y="8"/>
                        <a:pt x="15" y="8"/>
                        <a:pt x="18" y="8"/>
                      </a:cubicBezTo>
                      <a:cubicBezTo>
                        <a:pt x="18" y="8"/>
                        <a:pt x="18" y="8"/>
                        <a:pt x="18" y="8"/>
                      </a:cubicBezTo>
                      <a:cubicBezTo>
                        <a:pt x="18" y="8"/>
                        <a:pt x="17" y="5"/>
                        <a:pt x="15" y="2"/>
                      </a:cubicBezTo>
                      <a:cubicBezTo>
                        <a:pt x="11" y="1"/>
                        <a:pt x="6" y="1"/>
                        <a:pt x="0" y="0"/>
                      </a:cubicBezTo>
                      <a:cubicBezTo>
                        <a:pt x="11" y="3"/>
                        <a:pt x="13" y="6"/>
                        <a:pt x="9" y="8"/>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556" name="Freeform 162"/>
                <p:cNvSpPr>
                  <a:spLocks/>
                </p:cNvSpPr>
                <p:nvPr/>
              </p:nvSpPr>
              <p:spPr bwMode="auto">
                <a:xfrm>
                  <a:off x="4805363" y="2659063"/>
                  <a:ext cx="93663" cy="30163"/>
                </a:xfrm>
                <a:custGeom>
                  <a:avLst/>
                  <a:gdLst/>
                  <a:ahLst/>
                  <a:cxnLst>
                    <a:cxn ang="0">
                      <a:pos x="3" y="0"/>
                    </a:cxn>
                    <a:cxn ang="0">
                      <a:pos x="0" y="8"/>
                    </a:cxn>
                    <a:cxn ang="0">
                      <a:pos x="3" y="0"/>
                    </a:cxn>
                  </a:cxnLst>
                  <a:rect l="0" t="0" r="r" b="b"/>
                  <a:pathLst>
                    <a:path w="25" h="8">
                      <a:moveTo>
                        <a:pt x="3" y="0"/>
                      </a:moveTo>
                      <a:cubicBezTo>
                        <a:pt x="2" y="3"/>
                        <a:pt x="1" y="5"/>
                        <a:pt x="0" y="8"/>
                      </a:cubicBezTo>
                      <a:cubicBezTo>
                        <a:pt x="25" y="8"/>
                        <a:pt x="21" y="3"/>
                        <a:pt x="3" y="0"/>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557" name="Freeform 163"/>
                <p:cNvSpPr>
                  <a:spLocks/>
                </p:cNvSpPr>
                <p:nvPr/>
              </p:nvSpPr>
              <p:spPr bwMode="auto">
                <a:xfrm>
                  <a:off x="4179888" y="2771775"/>
                  <a:ext cx="173038" cy="112713"/>
                </a:xfrm>
                <a:custGeom>
                  <a:avLst/>
                  <a:gdLst/>
                  <a:ahLst/>
                  <a:cxnLst>
                    <a:cxn ang="0">
                      <a:pos x="46" y="0"/>
                    </a:cxn>
                    <a:cxn ang="0">
                      <a:pos x="39" y="13"/>
                    </a:cxn>
                    <a:cxn ang="0">
                      <a:pos x="46" y="0"/>
                    </a:cxn>
                  </a:cxnLst>
                  <a:rect l="0" t="0" r="r" b="b"/>
                  <a:pathLst>
                    <a:path w="46" h="30">
                      <a:moveTo>
                        <a:pt x="46" y="0"/>
                      </a:moveTo>
                      <a:cubicBezTo>
                        <a:pt x="0" y="30"/>
                        <a:pt x="13" y="29"/>
                        <a:pt x="39" y="13"/>
                      </a:cubicBezTo>
                      <a:cubicBezTo>
                        <a:pt x="36" y="12"/>
                        <a:pt x="37" y="8"/>
                        <a:pt x="46" y="0"/>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558" name="Freeform 164"/>
                <p:cNvSpPr>
                  <a:spLocks/>
                </p:cNvSpPr>
                <p:nvPr/>
              </p:nvSpPr>
              <p:spPr bwMode="auto">
                <a:xfrm>
                  <a:off x="4849813" y="2568575"/>
                  <a:ext cx="11113" cy="15875"/>
                </a:xfrm>
                <a:custGeom>
                  <a:avLst/>
                  <a:gdLst/>
                  <a:ahLst/>
                  <a:cxnLst>
                    <a:cxn ang="0">
                      <a:pos x="2" y="0"/>
                    </a:cxn>
                    <a:cxn ang="0">
                      <a:pos x="0" y="4"/>
                    </a:cxn>
                    <a:cxn ang="0">
                      <a:pos x="2" y="0"/>
                    </a:cxn>
                  </a:cxnLst>
                  <a:rect l="0" t="0" r="r" b="b"/>
                  <a:pathLst>
                    <a:path w="3" h="4">
                      <a:moveTo>
                        <a:pt x="2" y="0"/>
                      </a:moveTo>
                      <a:cubicBezTo>
                        <a:pt x="1" y="1"/>
                        <a:pt x="0" y="2"/>
                        <a:pt x="0" y="4"/>
                      </a:cubicBezTo>
                      <a:cubicBezTo>
                        <a:pt x="2" y="2"/>
                        <a:pt x="3" y="1"/>
                        <a:pt x="2" y="0"/>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559" name="Freeform 165"/>
                <p:cNvSpPr>
                  <a:spLocks/>
                </p:cNvSpPr>
                <p:nvPr/>
              </p:nvSpPr>
              <p:spPr bwMode="auto">
                <a:xfrm>
                  <a:off x="4116388" y="2606675"/>
                  <a:ext cx="184150" cy="38100"/>
                </a:xfrm>
                <a:custGeom>
                  <a:avLst/>
                  <a:gdLst/>
                  <a:ahLst/>
                  <a:cxnLst>
                    <a:cxn ang="0">
                      <a:pos x="46" y="3"/>
                    </a:cxn>
                    <a:cxn ang="0">
                      <a:pos x="49" y="10"/>
                    </a:cxn>
                    <a:cxn ang="0">
                      <a:pos x="46" y="3"/>
                    </a:cxn>
                  </a:cxnLst>
                  <a:rect l="0" t="0" r="r" b="b"/>
                  <a:pathLst>
                    <a:path w="49" h="10">
                      <a:moveTo>
                        <a:pt x="46" y="3"/>
                      </a:moveTo>
                      <a:cubicBezTo>
                        <a:pt x="14" y="0"/>
                        <a:pt x="0" y="5"/>
                        <a:pt x="49" y="10"/>
                      </a:cubicBezTo>
                      <a:cubicBezTo>
                        <a:pt x="41" y="8"/>
                        <a:pt x="41" y="5"/>
                        <a:pt x="46" y="3"/>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560" name="Freeform 166"/>
                <p:cNvSpPr>
                  <a:spLocks/>
                </p:cNvSpPr>
                <p:nvPr/>
              </p:nvSpPr>
              <p:spPr bwMode="auto">
                <a:xfrm>
                  <a:off x="4111625" y="2697163"/>
                  <a:ext cx="328613" cy="120650"/>
                </a:xfrm>
                <a:custGeom>
                  <a:avLst/>
                  <a:gdLst/>
                  <a:ahLst/>
                  <a:cxnLst>
                    <a:cxn ang="0">
                      <a:pos x="50" y="3"/>
                    </a:cxn>
                    <a:cxn ang="0">
                      <a:pos x="68" y="7"/>
                    </a:cxn>
                    <a:cxn ang="0">
                      <a:pos x="59" y="14"/>
                    </a:cxn>
                    <a:cxn ang="0">
                      <a:pos x="87" y="0"/>
                    </a:cxn>
                    <a:cxn ang="0">
                      <a:pos x="50" y="3"/>
                    </a:cxn>
                  </a:cxnLst>
                  <a:rect l="0" t="0" r="r" b="b"/>
                  <a:pathLst>
                    <a:path w="87" h="32">
                      <a:moveTo>
                        <a:pt x="50" y="3"/>
                      </a:moveTo>
                      <a:cubicBezTo>
                        <a:pt x="14" y="14"/>
                        <a:pt x="3" y="30"/>
                        <a:pt x="68" y="7"/>
                      </a:cubicBezTo>
                      <a:cubicBezTo>
                        <a:pt x="0" y="32"/>
                        <a:pt x="20" y="28"/>
                        <a:pt x="59" y="14"/>
                      </a:cubicBezTo>
                      <a:cubicBezTo>
                        <a:pt x="65" y="9"/>
                        <a:pt x="75" y="5"/>
                        <a:pt x="87" y="0"/>
                      </a:cubicBezTo>
                      <a:cubicBezTo>
                        <a:pt x="71" y="6"/>
                        <a:pt x="57" y="5"/>
                        <a:pt x="50" y="3"/>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561" name="Freeform 167"/>
                <p:cNvSpPr>
                  <a:spLocks/>
                </p:cNvSpPr>
                <p:nvPr/>
              </p:nvSpPr>
              <p:spPr bwMode="auto">
                <a:xfrm>
                  <a:off x="4217988" y="2390775"/>
                  <a:ext cx="217488" cy="200025"/>
                </a:xfrm>
                <a:custGeom>
                  <a:avLst/>
                  <a:gdLst/>
                  <a:ahLst/>
                  <a:cxnLst>
                    <a:cxn ang="0">
                      <a:pos x="58" y="53"/>
                    </a:cxn>
                    <a:cxn ang="0">
                      <a:pos x="46" y="41"/>
                    </a:cxn>
                    <a:cxn ang="0">
                      <a:pos x="27" y="37"/>
                    </a:cxn>
                    <a:cxn ang="0">
                      <a:pos x="58" y="53"/>
                    </a:cxn>
                  </a:cxnLst>
                  <a:rect l="0" t="0" r="r" b="b"/>
                  <a:pathLst>
                    <a:path w="58" h="53">
                      <a:moveTo>
                        <a:pt x="58" y="53"/>
                      </a:moveTo>
                      <a:cubicBezTo>
                        <a:pt x="53" y="49"/>
                        <a:pt x="49" y="45"/>
                        <a:pt x="46" y="41"/>
                      </a:cubicBezTo>
                      <a:cubicBezTo>
                        <a:pt x="0" y="0"/>
                        <a:pt x="2" y="15"/>
                        <a:pt x="27" y="37"/>
                      </a:cubicBezTo>
                      <a:cubicBezTo>
                        <a:pt x="28" y="32"/>
                        <a:pt x="38" y="34"/>
                        <a:pt x="58" y="53"/>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562" name="Freeform 168"/>
                <p:cNvSpPr>
                  <a:spLocks/>
                </p:cNvSpPr>
                <p:nvPr/>
              </p:nvSpPr>
              <p:spPr bwMode="auto">
                <a:xfrm>
                  <a:off x="4221163" y="2390775"/>
                  <a:ext cx="169863" cy="155575"/>
                </a:xfrm>
                <a:custGeom>
                  <a:avLst/>
                  <a:gdLst/>
                  <a:ahLst/>
                  <a:cxnLst>
                    <a:cxn ang="0">
                      <a:pos x="36" y="24"/>
                    </a:cxn>
                    <a:cxn ang="0">
                      <a:pos x="45" y="41"/>
                    </a:cxn>
                    <a:cxn ang="0">
                      <a:pos x="36" y="24"/>
                    </a:cxn>
                  </a:cxnLst>
                  <a:rect l="0" t="0" r="r" b="b"/>
                  <a:pathLst>
                    <a:path w="45" h="41">
                      <a:moveTo>
                        <a:pt x="36" y="24"/>
                      </a:moveTo>
                      <a:cubicBezTo>
                        <a:pt x="12" y="2"/>
                        <a:pt x="0" y="0"/>
                        <a:pt x="45" y="41"/>
                      </a:cubicBezTo>
                      <a:cubicBezTo>
                        <a:pt x="36" y="31"/>
                        <a:pt x="34" y="25"/>
                        <a:pt x="36" y="24"/>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563" name="Freeform 169"/>
                <p:cNvSpPr>
                  <a:spLocks/>
                </p:cNvSpPr>
                <p:nvPr/>
              </p:nvSpPr>
              <p:spPr bwMode="auto">
                <a:xfrm>
                  <a:off x="4119563" y="2632075"/>
                  <a:ext cx="285750" cy="49213"/>
                </a:xfrm>
                <a:custGeom>
                  <a:avLst/>
                  <a:gdLst/>
                  <a:ahLst/>
                  <a:cxnLst>
                    <a:cxn ang="0">
                      <a:pos x="76" y="8"/>
                    </a:cxn>
                    <a:cxn ang="0">
                      <a:pos x="49" y="4"/>
                    </a:cxn>
                    <a:cxn ang="0">
                      <a:pos x="42" y="13"/>
                    </a:cxn>
                    <a:cxn ang="0">
                      <a:pos x="76" y="8"/>
                    </a:cxn>
                  </a:cxnLst>
                  <a:rect l="0" t="0" r="r" b="b"/>
                  <a:pathLst>
                    <a:path w="76" h="13">
                      <a:moveTo>
                        <a:pt x="76" y="8"/>
                      </a:moveTo>
                      <a:cubicBezTo>
                        <a:pt x="63" y="7"/>
                        <a:pt x="55" y="5"/>
                        <a:pt x="49" y="4"/>
                      </a:cubicBezTo>
                      <a:cubicBezTo>
                        <a:pt x="0" y="0"/>
                        <a:pt x="12" y="10"/>
                        <a:pt x="42" y="13"/>
                      </a:cubicBezTo>
                      <a:cubicBezTo>
                        <a:pt x="44" y="9"/>
                        <a:pt x="54" y="6"/>
                        <a:pt x="76" y="8"/>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564" name="Freeform 170"/>
                <p:cNvSpPr>
                  <a:spLocks/>
                </p:cNvSpPr>
                <p:nvPr/>
              </p:nvSpPr>
              <p:spPr bwMode="auto">
                <a:xfrm>
                  <a:off x="4176713" y="2727325"/>
                  <a:ext cx="247650" cy="153988"/>
                </a:xfrm>
                <a:custGeom>
                  <a:avLst/>
                  <a:gdLst/>
                  <a:ahLst/>
                  <a:cxnLst>
                    <a:cxn ang="0">
                      <a:pos x="33" y="13"/>
                    </a:cxn>
                    <a:cxn ang="0">
                      <a:pos x="48" y="12"/>
                    </a:cxn>
                    <a:cxn ang="0">
                      <a:pos x="66" y="0"/>
                    </a:cxn>
                    <a:cxn ang="0">
                      <a:pos x="33" y="13"/>
                    </a:cxn>
                  </a:cxnLst>
                  <a:rect l="0" t="0" r="r" b="b"/>
                  <a:pathLst>
                    <a:path w="66" h="41">
                      <a:moveTo>
                        <a:pt x="33" y="13"/>
                      </a:moveTo>
                      <a:cubicBezTo>
                        <a:pt x="6" y="30"/>
                        <a:pt x="0" y="41"/>
                        <a:pt x="48" y="12"/>
                      </a:cubicBezTo>
                      <a:cubicBezTo>
                        <a:pt x="52" y="8"/>
                        <a:pt x="58" y="5"/>
                        <a:pt x="66" y="0"/>
                      </a:cubicBezTo>
                      <a:cubicBezTo>
                        <a:pt x="40" y="15"/>
                        <a:pt x="31" y="17"/>
                        <a:pt x="33" y="13"/>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565" name="Freeform 171"/>
                <p:cNvSpPr>
                  <a:spLocks/>
                </p:cNvSpPr>
                <p:nvPr/>
              </p:nvSpPr>
              <p:spPr bwMode="auto">
                <a:xfrm>
                  <a:off x="4506913" y="2455863"/>
                  <a:ext cx="30163" cy="128588"/>
                </a:xfrm>
                <a:custGeom>
                  <a:avLst/>
                  <a:gdLst/>
                  <a:ahLst/>
                  <a:cxnLst>
                    <a:cxn ang="0">
                      <a:pos x="5" y="34"/>
                    </a:cxn>
                    <a:cxn ang="0">
                      <a:pos x="8" y="13"/>
                    </a:cxn>
                    <a:cxn ang="0">
                      <a:pos x="0" y="0"/>
                    </a:cxn>
                    <a:cxn ang="0">
                      <a:pos x="0" y="3"/>
                    </a:cxn>
                    <a:cxn ang="0">
                      <a:pos x="5" y="34"/>
                    </a:cxn>
                  </a:cxnLst>
                  <a:rect l="0" t="0" r="r" b="b"/>
                  <a:pathLst>
                    <a:path w="8" h="34">
                      <a:moveTo>
                        <a:pt x="5" y="34"/>
                      </a:moveTo>
                      <a:cubicBezTo>
                        <a:pt x="5" y="26"/>
                        <a:pt x="6" y="19"/>
                        <a:pt x="8" y="13"/>
                      </a:cubicBezTo>
                      <a:cubicBezTo>
                        <a:pt x="5" y="9"/>
                        <a:pt x="3" y="4"/>
                        <a:pt x="0" y="0"/>
                      </a:cubicBezTo>
                      <a:cubicBezTo>
                        <a:pt x="0" y="1"/>
                        <a:pt x="0" y="2"/>
                        <a:pt x="0" y="3"/>
                      </a:cubicBezTo>
                      <a:cubicBezTo>
                        <a:pt x="3" y="10"/>
                        <a:pt x="5" y="21"/>
                        <a:pt x="5" y="34"/>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566" name="Freeform 172"/>
                <p:cNvSpPr>
                  <a:spLocks/>
                </p:cNvSpPr>
                <p:nvPr/>
              </p:nvSpPr>
              <p:spPr bwMode="auto">
                <a:xfrm>
                  <a:off x="4559300" y="2554288"/>
                  <a:ext cx="1588" cy="6350"/>
                </a:xfrm>
                <a:custGeom>
                  <a:avLst/>
                  <a:gdLst/>
                  <a:ahLst/>
                  <a:cxnLst>
                    <a:cxn ang="0">
                      <a:pos x="0" y="0"/>
                    </a:cxn>
                    <a:cxn ang="0">
                      <a:pos x="0" y="0"/>
                    </a:cxn>
                    <a:cxn ang="0">
                      <a:pos x="0" y="2"/>
                    </a:cxn>
                    <a:cxn ang="0">
                      <a:pos x="0" y="0"/>
                    </a:cxn>
                  </a:cxnLst>
                  <a:rect l="0" t="0" r="r" b="b"/>
                  <a:pathLst>
                    <a:path h="2">
                      <a:moveTo>
                        <a:pt x="0" y="0"/>
                      </a:moveTo>
                      <a:cubicBezTo>
                        <a:pt x="0" y="0"/>
                        <a:pt x="0" y="0"/>
                        <a:pt x="0" y="0"/>
                      </a:cubicBezTo>
                      <a:cubicBezTo>
                        <a:pt x="0" y="1"/>
                        <a:pt x="0" y="2"/>
                        <a:pt x="0" y="2"/>
                      </a:cubicBezTo>
                      <a:cubicBezTo>
                        <a:pt x="0" y="2"/>
                        <a:pt x="0" y="1"/>
                        <a:pt x="0" y="0"/>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567" name="Freeform 173"/>
                <p:cNvSpPr>
                  <a:spLocks/>
                </p:cNvSpPr>
                <p:nvPr/>
              </p:nvSpPr>
              <p:spPr bwMode="auto">
                <a:xfrm>
                  <a:off x="4297363" y="2297113"/>
                  <a:ext cx="179388" cy="298450"/>
                </a:xfrm>
                <a:custGeom>
                  <a:avLst/>
                  <a:gdLst/>
                  <a:ahLst/>
                  <a:cxnLst>
                    <a:cxn ang="0">
                      <a:pos x="48" y="79"/>
                    </a:cxn>
                    <a:cxn ang="0">
                      <a:pos x="33" y="40"/>
                    </a:cxn>
                    <a:cxn ang="0">
                      <a:pos x="38" y="61"/>
                    </a:cxn>
                    <a:cxn ang="0">
                      <a:pos x="24" y="52"/>
                    </a:cxn>
                    <a:cxn ang="0">
                      <a:pos x="48" y="79"/>
                    </a:cxn>
                  </a:cxnLst>
                  <a:rect l="0" t="0" r="r" b="b"/>
                  <a:pathLst>
                    <a:path w="48" h="79">
                      <a:moveTo>
                        <a:pt x="48" y="79"/>
                      </a:moveTo>
                      <a:cubicBezTo>
                        <a:pt x="37" y="61"/>
                        <a:pt x="33" y="45"/>
                        <a:pt x="33" y="40"/>
                      </a:cubicBezTo>
                      <a:cubicBezTo>
                        <a:pt x="15" y="10"/>
                        <a:pt x="2" y="4"/>
                        <a:pt x="38" y="61"/>
                      </a:cubicBezTo>
                      <a:cubicBezTo>
                        <a:pt x="0" y="0"/>
                        <a:pt x="3" y="19"/>
                        <a:pt x="24" y="52"/>
                      </a:cubicBezTo>
                      <a:cubicBezTo>
                        <a:pt x="31" y="56"/>
                        <a:pt x="40" y="65"/>
                        <a:pt x="48" y="79"/>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568" name="Freeform 174"/>
                <p:cNvSpPr>
                  <a:spLocks/>
                </p:cNvSpPr>
                <p:nvPr/>
              </p:nvSpPr>
              <p:spPr bwMode="auto">
                <a:xfrm>
                  <a:off x="4383088" y="2266950"/>
                  <a:ext cx="98425" cy="293688"/>
                </a:xfrm>
                <a:custGeom>
                  <a:avLst/>
                  <a:gdLst/>
                  <a:ahLst/>
                  <a:cxnLst>
                    <a:cxn ang="0">
                      <a:pos x="26" y="78"/>
                    </a:cxn>
                    <a:cxn ang="0">
                      <a:pos x="21" y="59"/>
                    </a:cxn>
                    <a:cxn ang="0">
                      <a:pos x="14" y="50"/>
                    </a:cxn>
                    <a:cxn ang="0">
                      <a:pos x="26" y="78"/>
                    </a:cxn>
                  </a:cxnLst>
                  <a:rect l="0" t="0" r="r" b="b"/>
                  <a:pathLst>
                    <a:path w="26" h="78">
                      <a:moveTo>
                        <a:pt x="26" y="78"/>
                      </a:moveTo>
                      <a:cubicBezTo>
                        <a:pt x="23" y="71"/>
                        <a:pt x="22" y="64"/>
                        <a:pt x="21" y="59"/>
                      </a:cubicBezTo>
                      <a:cubicBezTo>
                        <a:pt x="0" y="0"/>
                        <a:pt x="2" y="16"/>
                        <a:pt x="14" y="50"/>
                      </a:cubicBezTo>
                      <a:cubicBezTo>
                        <a:pt x="17" y="54"/>
                        <a:pt x="21" y="64"/>
                        <a:pt x="26" y="78"/>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569" name="Freeform 175"/>
                <p:cNvSpPr>
                  <a:spLocks/>
                </p:cNvSpPr>
                <p:nvPr/>
              </p:nvSpPr>
              <p:spPr bwMode="auto">
                <a:xfrm>
                  <a:off x="4643438" y="2678113"/>
                  <a:ext cx="131763" cy="41275"/>
                </a:xfrm>
                <a:custGeom>
                  <a:avLst/>
                  <a:gdLst/>
                  <a:ahLst/>
                  <a:cxnLst>
                    <a:cxn ang="0">
                      <a:pos x="31" y="10"/>
                    </a:cxn>
                    <a:cxn ang="0">
                      <a:pos x="22" y="2"/>
                    </a:cxn>
                    <a:cxn ang="0">
                      <a:pos x="21" y="2"/>
                    </a:cxn>
                    <a:cxn ang="0">
                      <a:pos x="3" y="0"/>
                    </a:cxn>
                    <a:cxn ang="0">
                      <a:pos x="1" y="4"/>
                    </a:cxn>
                    <a:cxn ang="0">
                      <a:pos x="0" y="9"/>
                    </a:cxn>
                    <a:cxn ang="0">
                      <a:pos x="22" y="11"/>
                    </a:cxn>
                    <a:cxn ang="0">
                      <a:pos x="31" y="10"/>
                    </a:cxn>
                  </a:cxnLst>
                  <a:rect l="0" t="0" r="r" b="b"/>
                  <a:pathLst>
                    <a:path w="35" h="11">
                      <a:moveTo>
                        <a:pt x="31" y="10"/>
                      </a:moveTo>
                      <a:cubicBezTo>
                        <a:pt x="35" y="8"/>
                        <a:pt x="33" y="5"/>
                        <a:pt x="22" y="2"/>
                      </a:cubicBezTo>
                      <a:cubicBezTo>
                        <a:pt x="22" y="2"/>
                        <a:pt x="21" y="2"/>
                        <a:pt x="21" y="2"/>
                      </a:cubicBezTo>
                      <a:cubicBezTo>
                        <a:pt x="16" y="1"/>
                        <a:pt x="10" y="0"/>
                        <a:pt x="3" y="0"/>
                      </a:cubicBezTo>
                      <a:cubicBezTo>
                        <a:pt x="1" y="2"/>
                        <a:pt x="1" y="4"/>
                        <a:pt x="1" y="4"/>
                      </a:cubicBezTo>
                      <a:cubicBezTo>
                        <a:pt x="1" y="4"/>
                        <a:pt x="0" y="6"/>
                        <a:pt x="0" y="9"/>
                      </a:cubicBezTo>
                      <a:cubicBezTo>
                        <a:pt x="9" y="11"/>
                        <a:pt x="16" y="11"/>
                        <a:pt x="22" y="11"/>
                      </a:cubicBezTo>
                      <a:cubicBezTo>
                        <a:pt x="26" y="11"/>
                        <a:pt x="29" y="11"/>
                        <a:pt x="31" y="10"/>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570" name="Freeform 176"/>
                <p:cNvSpPr>
                  <a:spLocks/>
                </p:cNvSpPr>
                <p:nvPr/>
              </p:nvSpPr>
              <p:spPr bwMode="auto">
                <a:xfrm>
                  <a:off x="4654550" y="2640013"/>
                  <a:ext cx="104775" cy="38100"/>
                </a:xfrm>
                <a:custGeom>
                  <a:avLst/>
                  <a:gdLst/>
                  <a:ahLst/>
                  <a:cxnLst>
                    <a:cxn ang="0">
                      <a:pos x="28" y="5"/>
                    </a:cxn>
                    <a:cxn ang="0">
                      <a:pos x="17" y="0"/>
                    </a:cxn>
                    <a:cxn ang="0">
                      <a:pos x="0" y="9"/>
                    </a:cxn>
                    <a:cxn ang="0">
                      <a:pos x="28" y="5"/>
                    </a:cxn>
                  </a:cxnLst>
                  <a:rect l="0" t="0" r="r" b="b"/>
                  <a:pathLst>
                    <a:path w="28" h="10">
                      <a:moveTo>
                        <a:pt x="28" y="5"/>
                      </a:moveTo>
                      <a:cubicBezTo>
                        <a:pt x="25" y="2"/>
                        <a:pt x="21" y="0"/>
                        <a:pt x="17" y="0"/>
                      </a:cubicBezTo>
                      <a:cubicBezTo>
                        <a:pt x="8" y="0"/>
                        <a:pt x="3" y="5"/>
                        <a:pt x="0" y="9"/>
                      </a:cubicBezTo>
                      <a:cubicBezTo>
                        <a:pt x="16" y="10"/>
                        <a:pt x="25" y="8"/>
                        <a:pt x="28" y="5"/>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grpSp>
        <p:sp>
          <p:nvSpPr>
            <p:cNvPr id="1453" name="Freeform 283"/>
            <p:cNvSpPr>
              <a:spLocks/>
            </p:cNvSpPr>
            <p:nvPr/>
          </p:nvSpPr>
          <p:spPr bwMode="auto">
            <a:xfrm rot="276801">
              <a:off x="1150043" y="4277541"/>
              <a:ext cx="63932" cy="172897"/>
            </a:xfrm>
            <a:custGeom>
              <a:avLst/>
              <a:gdLst/>
              <a:ahLst/>
              <a:cxnLst>
                <a:cxn ang="0">
                  <a:pos x="67" y="181"/>
                </a:cxn>
                <a:cxn ang="0">
                  <a:pos x="61" y="137"/>
                </a:cxn>
                <a:cxn ang="0">
                  <a:pos x="41" y="88"/>
                </a:cxn>
                <a:cxn ang="0">
                  <a:pos x="14" y="0"/>
                </a:cxn>
                <a:cxn ang="0">
                  <a:pos x="12" y="13"/>
                </a:cxn>
              </a:cxnLst>
              <a:rect l="0" t="0" r="r" b="b"/>
              <a:pathLst>
                <a:path w="67" h="181">
                  <a:moveTo>
                    <a:pt x="67" y="181"/>
                  </a:moveTo>
                  <a:cubicBezTo>
                    <a:pt x="64" y="168"/>
                    <a:pt x="66" y="151"/>
                    <a:pt x="61" y="137"/>
                  </a:cubicBezTo>
                  <a:cubicBezTo>
                    <a:pt x="56" y="120"/>
                    <a:pt x="48" y="104"/>
                    <a:pt x="41" y="88"/>
                  </a:cubicBezTo>
                  <a:cubicBezTo>
                    <a:pt x="35" y="76"/>
                    <a:pt x="0" y="5"/>
                    <a:pt x="14" y="0"/>
                  </a:cubicBezTo>
                  <a:cubicBezTo>
                    <a:pt x="16" y="4"/>
                    <a:pt x="15" y="9"/>
                    <a:pt x="12" y="13"/>
                  </a:cubicBezTo>
                </a:path>
              </a:pathLst>
            </a:custGeom>
            <a:no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54" name="Freeform 284"/>
            <p:cNvSpPr>
              <a:spLocks/>
            </p:cNvSpPr>
            <p:nvPr/>
          </p:nvSpPr>
          <p:spPr bwMode="auto">
            <a:xfrm rot="276801">
              <a:off x="1235754" y="4279506"/>
              <a:ext cx="61117" cy="174104"/>
            </a:xfrm>
            <a:custGeom>
              <a:avLst/>
              <a:gdLst/>
              <a:ahLst/>
              <a:cxnLst>
                <a:cxn ang="0">
                  <a:pos x="0" y="182"/>
                </a:cxn>
                <a:cxn ang="0">
                  <a:pos x="6" y="139"/>
                </a:cxn>
                <a:cxn ang="0">
                  <a:pos x="25" y="89"/>
                </a:cxn>
                <a:cxn ang="0">
                  <a:pos x="50" y="0"/>
                </a:cxn>
                <a:cxn ang="0">
                  <a:pos x="52" y="13"/>
                </a:cxn>
              </a:cxnLst>
              <a:rect l="0" t="0" r="r" b="b"/>
              <a:pathLst>
                <a:path w="64" h="182">
                  <a:moveTo>
                    <a:pt x="0" y="182"/>
                  </a:moveTo>
                  <a:cubicBezTo>
                    <a:pt x="3" y="169"/>
                    <a:pt x="1" y="153"/>
                    <a:pt x="6" y="139"/>
                  </a:cubicBezTo>
                  <a:cubicBezTo>
                    <a:pt x="11" y="121"/>
                    <a:pt x="18" y="105"/>
                    <a:pt x="25" y="89"/>
                  </a:cubicBezTo>
                  <a:cubicBezTo>
                    <a:pt x="30" y="77"/>
                    <a:pt x="64" y="5"/>
                    <a:pt x="50" y="0"/>
                  </a:cubicBezTo>
                  <a:cubicBezTo>
                    <a:pt x="48" y="5"/>
                    <a:pt x="49" y="9"/>
                    <a:pt x="52" y="13"/>
                  </a:cubicBezTo>
                </a:path>
              </a:pathLst>
            </a:custGeom>
            <a:no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sp>
        <p:nvSpPr>
          <p:cNvPr id="1781" name="Rectangle 1780"/>
          <p:cNvSpPr/>
          <p:nvPr/>
        </p:nvSpPr>
        <p:spPr>
          <a:xfrm>
            <a:off x="0" y="0"/>
            <a:ext cx="9144000" cy="6858000"/>
          </a:xfrm>
          <a:prstGeom prst="rect">
            <a:avLst/>
          </a:prstGeom>
          <a:solidFill>
            <a:schemeClr val="bg1">
              <a:alpha val="5000"/>
            </a:schemeClr>
          </a:solidFill>
          <a:ln w="127000">
            <a:solidFill>
              <a:schemeClr val="bg2">
                <a:lumMod val="75000"/>
              </a:schemeClr>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780" name="Picture 1779" descr="vines15.png"/>
          <p:cNvPicPr>
            <a:picLocks noChangeAspect="1"/>
          </p:cNvPicPr>
          <p:nvPr/>
        </p:nvPicPr>
        <p:blipFill>
          <a:blip r:embed="rId2"/>
          <a:srcRect l="27271" t="11030" r="13284" b="37244"/>
          <a:stretch>
            <a:fillRect/>
          </a:stretch>
        </p:blipFill>
        <p:spPr>
          <a:xfrm>
            <a:off x="0" y="1143000"/>
            <a:ext cx="7899300" cy="5652655"/>
          </a:xfrm>
          <a:prstGeom prst="rect">
            <a:avLst/>
          </a:prstGeom>
        </p:spPr>
      </p:pic>
      <p:sp>
        <p:nvSpPr>
          <p:cNvPr id="2" name="Title 1"/>
          <p:cNvSpPr>
            <a:spLocks noGrp="1"/>
          </p:cNvSpPr>
          <p:nvPr>
            <p:ph type="ctrTitle"/>
          </p:nvPr>
        </p:nvSpPr>
        <p:spPr>
          <a:xfrm>
            <a:off x="304800" y="381000"/>
            <a:ext cx="5181600" cy="2362200"/>
          </a:xfrm>
        </p:spPr>
        <p:txBody>
          <a:bodyPr>
            <a:normAutofit/>
          </a:bodyPr>
          <a:lstStyle>
            <a:lvl1pPr algn="r">
              <a:defRPr sz="4800"/>
            </a:lvl1pPr>
          </a:lstStyle>
          <a:p>
            <a:r>
              <a:rPr lang="en-US" smtClean="0"/>
              <a:t>Click to edit Master title style</a:t>
            </a:r>
            <a:endParaRPr/>
          </a:p>
        </p:txBody>
      </p:sp>
      <p:sp>
        <p:nvSpPr>
          <p:cNvPr id="3" name="Subtitle 2"/>
          <p:cNvSpPr>
            <a:spLocks noGrp="1"/>
          </p:cNvSpPr>
          <p:nvPr>
            <p:ph type="subTitle" idx="1"/>
          </p:nvPr>
        </p:nvSpPr>
        <p:spPr>
          <a:xfrm>
            <a:off x="5715000" y="3733800"/>
            <a:ext cx="3124200" cy="1600200"/>
          </a:xfrm>
        </p:spPr>
        <p:txBody>
          <a:bodyPr>
            <a:normAutofit/>
          </a:bodyPr>
          <a:lstStyle>
            <a:lvl1pPr marL="0" indent="0" algn="l">
              <a:lnSpc>
                <a:spcPct val="110000"/>
              </a:lnSpc>
              <a:spcBef>
                <a:spcPts val="1000"/>
              </a:spcBef>
              <a:buNone/>
              <a:defRPr sz="1800">
                <a:solidFill>
                  <a:schemeClr val="tx1">
                    <a:lumMod val="75000"/>
                    <a:lumOff val="25000"/>
                  </a:schemeClr>
                </a:solidFill>
                <a:effectLst>
                  <a:innerShdw blurRad="38100">
                    <a:schemeClr val="bg1"/>
                  </a:inn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5715000" y="5486400"/>
            <a:ext cx="3124200" cy="365125"/>
          </a:xfrm>
        </p:spPr>
        <p:txBody>
          <a:bodyPr vert="horz" lIns="91440" tIns="45720" rIns="91440" bIns="45720" rtlCol="0">
            <a:normAutofit/>
          </a:bodyPr>
          <a:lstStyle>
            <a:lvl1pPr marL="0" indent="0" algn="l" defTabSz="914400" rtl="0" eaLnBrk="1" latinLnBrk="0" hangingPunct="1">
              <a:lnSpc>
                <a:spcPct val="110000"/>
              </a:lnSpc>
              <a:spcBef>
                <a:spcPts val="1000"/>
              </a:spcBef>
              <a:buSzPct val="80000"/>
              <a:buFont typeface="Wingdings" pitchFamily="2" charset="2"/>
              <a:buNone/>
              <a:defRPr sz="1200" kern="1200" spc="100" baseline="0">
                <a:solidFill>
                  <a:schemeClr val="tx1">
                    <a:lumMod val="75000"/>
                    <a:lumOff val="25000"/>
                  </a:schemeClr>
                </a:solidFill>
                <a:effectLst>
                  <a:innerShdw blurRad="38100">
                    <a:schemeClr val="bg1"/>
                  </a:innerShdw>
                </a:effectLst>
                <a:latin typeface="+mn-lt"/>
                <a:ea typeface="+mn-ea"/>
                <a:cs typeface="+mn-cs"/>
              </a:defRPr>
            </a:lvl1pPr>
          </a:lstStyle>
          <a:p>
            <a:fld id="{47C9B81F-C347-4BEF-BFDF-29C42F48304A}" type="datetimeFigureOut">
              <a:rPr lang="en-US" smtClean="0"/>
              <a:pPr/>
              <a:t>5/22/2012</a:t>
            </a:fld>
            <a:endParaRPr lang="en-US" dirty="0"/>
          </a:p>
        </p:txBody>
      </p:sp>
      <p:sp>
        <p:nvSpPr>
          <p:cNvPr id="5" name="Footer Placeholder 4"/>
          <p:cNvSpPr>
            <a:spLocks noGrp="1"/>
          </p:cNvSpPr>
          <p:nvPr>
            <p:ph type="ftr" sz="quarter" idx="11"/>
          </p:nvPr>
        </p:nvSpPr>
        <p:spPr>
          <a:xfrm>
            <a:off x="3276600" y="6528734"/>
            <a:ext cx="2895600" cy="365125"/>
          </a:xfrm>
        </p:spPr>
        <p:txBody>
          <a:bodyPr/>
          <a:lstStyle>
            <a:lvl1pPr algn="l">
              <a:defRPr/>
            </a:lvl1pPr>
          </a:lstStyle>
          <a:p>
            <a:endParaRPr kumimoji="0" lang="en-US" dirty="0"/>
          </a:p>
        </p:txBody>
      </p:sp>
      <p:sp>
        <p:nvSpPr>
          <p:cNvPr id="6" name="Slide Number Placeholder 5"/>
          <p:cNvSpPr>
            <a:spLocks noGrp="1"/>
          </p:cNvSpPr>
          <p:nvPr>
            <p:ph type="sldNum" sz="quarter" idx="12"/>
          </p:nvPr>
        </p:nvSpPr>
        <p:spPr/>
        <p:txBody>
          <a:bodyPr/>
          <a:lstStyle/>
          <a:p>
            <a:fld id="{042AED99-7FB4-404E-8A97-64753DCE42EC}" type="slidenum">
              <a:rPr kumimoji="0" lang="en-US" smtClean="0"/>
              <a:pPr/>
              <a:t>‹#›</a:t>
            </a:fld>
            <a:endParaRPr kumimoji="0" lang="en-US" dirty="0"/>
          </a:p>
        </p:txBody>
      </p:sp>
      <p:grpSp>
        <p:nvGrpSpPr>
          <p:cNvPr id="10" name="Group 1581"/>
          <p:cNvGrpSpPr/>
          <p:nvPr/>
        </p:nvGrpSpPr>
        <p:grpSpPr>
          <a:xfrm>
            <a:off x="6251867" y="408666"/>
            <a:ext cx="2490637" cy="2266611"/>
            <a:chOff x="6251867" y="408666"/>
            <a:chExt cx="2490637" cy="2266611"/>
          </a:xfrm>
        </p:grpSpPr>
        <p:sp>
          <p:nvSpPr>
            <p:cNvPr id="295" name="AutoShape 3"/>
            <p:cNvSpPr>
              <a:spLocks noChangeAspect="1" noChangeArrowheads="1" noTextEdit="1"/>
            </p:cNvSpPr>
            <p:nvPr/>
          </p:nvSpPr>
          <p:spPr bwMode="auto">
            <a:xfrm rot="1639090">
              <a:off x="6273861" y="640642"/>
              <a:ext cx="2350566" cy="17372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a:p>
          </p:txBody>
        </p:sp>
        <p:sp>
          <p:nvSpPr>
            <p:cNvPr id="301" name="Freeform 300"/>
            <p:cNvSpPr>
              <a:spLocks noEditPoints="1"/>
            </p:cNvSpPr>
            <p:nvPr/>
          </p:nvSpPr>
          <p:spPr bwMode="auto">
            <a:xfrm rot="1639090">
              <a:off x="6251867" y="621277"/>
              <a:ext cx="2372225" cy="1806812"/>
            </a:xfrm>
            <a:custGeom>
              <a:avLst/>
              <a:gdLst/>
              <a:ahLst/>
              <a:cxnLst>
                <a:cxn ang="0">
                  <a:pos x="659" y="161"/>
                </a:cxn>
                <a:cxn ang="0">
                  <a:pos x="478" y="256"/>
                </a:cxn>
                <a:cxn ang="0">
                  <a:pos x="444" y="309"/>
                </a:cxn>
                <a:cxn ang="0">
                  <a:pos x="410" y="329"/>
                </a:cxn>
                <a:cxn ang="0">
                  <a:pos x="349" y="316"/>
                </a:cxn>
                <a:cxn ang="0">
                  <a:pos x="332" y="272"/>
                </a:cxn>
                <a:cxn ang="0">
                  <a:pos x="369" y="241"/>
                </a:cxn>
                <a:cxn ang="0">
                  <a:pos x="264" y="116"/>
                </a:cxn>
                <a:cxn ang="0">
                  <a:pos x="176" y="60"/>
                </a:cxn>
                <a:cxn ang="0">
                  <a:pos x="129" y="77"/>
                </a:cxn>
                <a:cxn ang="0">
                  <a:pos x="131" y="30"/>
                </a:cxn>
                <a:cxn ang="0">
                  <a:pos x="94" y="198"/>
                </a:cxn>
                <a:cxn ang="0">
                  <a:pos x="123" y="181"/>
                </a:cxn>
                <a:cxn ang="0">
                  <a:pos x="132" y="155"/>
                </a:cxn>
                <a:cxn ang="0">
                  <a:pos x="182" y="165"/>
                </a:cxn>
                <a:cxn ang="0">
                  <a:pos x="227" y="216"/>
                </a:cxn>
                <a:cxn ang="0">
                  <a:pos x="199" y="285"/>
                </a:cxn>
                <a:cxn ang="0">
                  <a:pos x="149" y="253"/>
                </a:cxn>
                <a:cxn ang="0">
                  <a:pos x="97" y="266"/>
                </a:cxn>
                <a:cxn ang="0">
                  <a:pos x="45" y="231"/>
                </a:cxn>
                <a:cxn ang="0">
                  <a:pos x="127" y="413"/>
                </a:cxn>
                <a:cxn ang="0">
                  <a:pos x="164" y="454"/>
                </a:cxn>
                <a:cxn ang="0">
                  <a:pos x="143" y="507"/>
                </a:cxn>
                <a:cxn ang="0">
                  <a:pos x="87" y="519"/>
                </a:cxn>
                <a:cxn ang="0">
                  <a:pos x="127" y="618"/>
                </a:cxn>
                <a:cxn ang="0">
                  <a:pos x="221" y="623"/>
                </a:cxn>
                <a:cxn ang="0">
                  <a:pos x="234" y="569"/>
                </a:cxn>
                <a:cxn ang="0">
                  <a:pos x="292" y="585"/>
                </a:cxn>
                <a:cxn ang="0">
                  <a:pos x="311" y="596"/>
                </a:cxn>
                <a:cxn ang="0">
                  <a:pos x="435" y="465"/>
                </a:cxn>
                <a:cxn ang="0">
                  <a:pos x="475" y="480"/>
                </a:cxn>
                <a:cxn ang="0">
                  <a:pos x="826" y="526"/>
                </a:cxn>
                <a:cxn ang="0">
                  <a:pos x="818" y="452"/>
                </a:cxn>
                <a:cxn ang="0">
                  <a:pos x="738" y="348"/>
                </a:cxn>
                <a:cxn ang="0">
                  <a:pos x="687" y="361"/>
                </a:cxn>
                <a:cxn ang="0">
                  <a:pos x="634" y="326"/>
                </a:cxn>
                <a:cxn ang="0">
                  <a:pos x="695" y="283"/>
                </a:cxn>
                <a:cxn ang="0">
                  <a:pos x="704" y="263"/>
                </a:cxn>
                <a:cxn ang="0">
                  <a:pos x="748" y="287"/>
                </a:cxn>
                <a:cxn ang="0">
                  <a:pos x="794" y="264"/>
                </a:cxn>
                <a:cxn ang="0">
                  <a:pos x="855" y="184"/>
                </a:cxn>
                <a:cxn ang="0">
                  <a:pos x="851" y="139"/>
                </a:cxn>
                <a:cxn ang="0">
                  <a:pos x="855" y="79"/>
                </a:cxn>
                <a:cxn ang="0">
                  <a:pos x="250" y="391"/>
                </a:cxn>
                <a:cxn ang="0">
                  <a:pos x="235" y="346"/>
                </a:cxn>
                <a:cxn ang="0">
                  <a:pos x="285" y="347"/>
                </a:cxn>
                <a:cxn ang="0">
                  <a:pos x="262" y="391"/>
                </a:cxn>
                <a:cxn ang="0">
                  <a:pos x="711" y="499"/>
                </a:cxn>
                <a:cxn ang="0">
                  <a:pos x="730" y="539"/>
                </a:cxn>
                <a:cxn ang="0">
                  <a:pos x="726" y="587"/>
                </a:cxn>
                <a:cxn ang="0">
                  <a:pos x="693" y="612"/>
                </a:cxn>
                <a:cxn ang="0">
                  <a:pos x="644" y="582"/>
                </a:cxn>
                <a:cxn ang="0">
                  <a:pos x="637" y="540"/>
                </a:cxn>
                <a:cxn ang="0">
                  <a:pos x="665" y="497"/>
                </a:cxn>
                <a:cxn ang="0">
                  <a:pos x="270" y="495"/>
                </a:cxn>
                <a:cxn ang="0">
                  <a:pos x="313" y="499"/>
                </a:cxn>
                <a:cxn ang="0">
                  <a:pos x="563" y="449"/>
                </a:cxn>
                <a:cxn ang="0">
                  <a:pos x="514" y="379"/>
                </a:cxn>
                <a:cxn ang="0">
                  <a:pos x="744" y="121"/>
                </a:cxn>
                <a:cxn ang="0">
                  <a:pos x="760" y="165"/>
                </a:cxn>
                <a:cxn ang="0">
                  <a:pos x="710" y="164"/>
                </a:cxn>
                <a:cxn ang="0">
                  <a:pos x="733" y="121"/>
                </a:cxn>
              </a:cxnLst>
              <a:rect l="0" t="0" r="r" b="b"/>
              <a:pathLst>
                <a:path w="878" h="668">
                  <a:moveTo>
                    <a:pt x="679" y="94"/>
                  </a:moveTo>
                  <a:cubicBezTo>
                    <a:pt x="678" y="96"/>
                    <a:pt x="673" y="95"/>
                    <a:pt x="665" y="92"/>
                  </a:cubicBezTo>
                  <a:cubicBezTo>
                    <a:pt x="667" y="94"/>
                    <a:pt x="671" y="99"/>
                    <a:pt x="672" y="104"/>
                  </a:cubicBezTo>
                  <a:cubicBezTo>
                    <a:pt x="675" y="111"/>
                    <a:pt x="672" y="118"/>
                    <a:pt x="672" y="118"/>
                  </a:cubicBezTo>
                  <a:cubicBezTo>
                    <a:pt x="679" y="125"/>
                    <a:pt x="679" y="125"/>
                    <a:pt x="679" y="125"/>
                  </a:cubicBezTo>
                  <a:cubicBezTo>
                    <a:pt x="679" y="125"/>
                    <a:pt x="688" y="135"/>
                    <a:pt x="683" y="145"/>
                  </a:cubicBezTo>
                  <a:cubicBezTo>
                    <a:pt x="682" y="148"/>
                    <a:pt x="677" y="155"/>
                    <a:pt x="678" y="162"/>
                  </a:cubicBezTo>
                  <a:cubicBezTo>
                    <a:pt x="680" y="169"/>
                    <a:pt x="676" y="177"/>
                    <a:pt x="676" y="177"/>
                  </a:cubicBezTo>
                  <a:cubicBezTo>
                    <a:pt x="676" y="177"/>
                    <a:pt x="676" y="174"/>
                    <a:pt x="672" y="169"/>
                  </a:cubicBezTo>
                  <a:cubicBezTo>
                    <a:pt x="668" y="164"/>
                    <a:pt x="662" y="166"/>
                    <a:pt x="659" y="161"/>
                  </a:cubicBezTo>
                  <a:cubicBezTo>
                    <a:pt x="656" y="157"/>
                    <a:pt x="649" y="156"/>
                    <a:pt x="645" y="151"/>
                  </a:cubicBezTo>
                  <a:cubicBezTo>
                    <a:pt x="641" y="146"/>
                    <a:pt x="638" y="141"/>
                    <a:pt x="635" y="135"/>
                  </a:cubicBezTo>
                  <a:cubicBezTo>
                    <a:pt x="631" y="130"/>
                    <a:pt x="631" y="129"/>
                    <a:pt x="628" y="132"/>
                  </a:cubicBezTo>
                  <a:cubicBezTo>
                    <a:pt x="626" y="133"/>
                    <a:pt x="623" y="133"/>
                    <a:pt x="621" y="132"/>
                  </a:cubicBezTo>
                  <a:cubicBezTo>
                    <a:pt x="620" y="134"/>
                    <a:pt x="620" y="135"/>
                    <a:pt x="618" y="136"/>
                  </a:cubicBezTo>
                  <a:cubicBezTo>
                    <a:pt x="617" y="136"/>
                    <a:pt x="615" y="132"/>
                    <a:pt x="615" y="127"/>
                  </a:cubicBezTo>
                  <a:cubicBezTo>
                    <a:pt x="614" y="127"/>
                    <a:pt x="614" y="126"/>
                    <a:pt x="614" y="126"/>
                  </a:cubicBezTo>
                  <a:cubicBezTo>
                    <a:pt x="575" y="153"/>
                    <a:pt x="541" y="177"/>
                    <a:pt x="528" y="188"/>
                  </a:cubicBezTo>
                  <a:cubicBezTo>
                    <a:pt x="507" y="204"/>
                    <a:pt x="491" y="229"/>
                    <a:pt x="480" y="252"/>
                  </a:cubicBezTo>
                  <a:cubicBezTo>
                    <a:pt x="481" y="253"/>
                    <a:pt x="480" y="254"/>
                    <a:pt x="478" y="256"/>
                  </a:cubicBezTo>
                  <a:cubicBezTo>
                    <a:pt x="474" y="263"/>
                    <a:pt x="472" y="269"/>
                    <a:pt x="469" y="276"/>
                  </a:cubicBezTo>
                  <a:cubicBezTo>
                    <a:pt x="487" y="279"/>
                    <a:pt x="491" y="284"/>
                    <a:pt x="466" y="284"/>
                  </a:cubicBezTo>
                  <a:cubicBezTo>
                    <a:pt x="466" y="285"/>
                    <a:pt x="465" y="285"/>
                    <a:pt x="465" y="286"/>
                  </a:cubicBezTo>
                  <a:cubicBezTo>
                    <a:pt x="493" y="290"/>
                    <a:pt x="485" y="293"/>
                    <a:pt x="463" y="291"/>
                  </a:cubicBezTo>
                  <a:cubicBezTo>
                    <a:pt x="463" y="292"/>
                    <a:pt x="463" y="292"/>
                    <a:pt x="463" y="293"/>
                  </a:cubicBezTo>
                  <a:cubicBezTo>
                    <a:pt x="463" y="292"/>
                    <a:pt x="463" y="292"/>
                    <a:pt x="463" y="291"/>
                  </a:cubicBezTo>
                  <a:cubicBezTo>
                    <a:pt x="460" y="291"/>
                    <a:pt x="457" y="291"/>
                    <a:pt x="454" y="291"/>
                  </a:cubicBezTo>
                  <a:cubicBezTo>
                    <a:pt x="452" y="292"/>
                    <a:pt x="449" y="292"/>
                    <a:pt x="445" y="292"/>
                  </a:cubicBezTo>
                  <a:cubicBezTo>
                    <a:pt x="484" y="306"/>
                    <a:pt x="500" y="321"/>
                    <a:pt x="433" y="294"/>
                  </a:cubicBezTo>
                  <a:cubicBezTo>
                    <a:pt x="497" y="320"/>
                    <a:pt x="478" y="324"/>
                    <a:pt x="444" y="309"/>
                  </a:cubicBezTo>
                  <a:cubicBezTo>
                    <a:pt x="446" y="313"/>
                    <a:pt x="446" y="315"/>
                    <a:pt x="444" y="316"/>
                  </a:cubicBezTo>
                  <a:cubicBezTo>
                    <a:pt x="469" y="338"/>
                    <a:pt x="474" y="351"/>
                    <a:pt x="429" y="312"/>
                  </a:cubicBezTo>
                  <a:cubicBezTo>
                    <a:pt x="429" y="312"/>
                    <a:pt x="429" y="311"/>
                    <a:pt x="429" y="311"/>
                  </a:cubicBezTo>
                  <a:cubicBezTo>
                    <a:pt x="473" y="352"/>
                    <a:pt x="460" y="348"/>
                    <a:pt x="435" y="326"/>
                  </a:cubicBezTo>
                  <a:cubicBezTo>
                    <a:pt x="435" y="328"/>
                    <a:pt x="433" y="328"/>
                    <a:pt x="430" y="327"/>
                  </a:cubicBezTo>
                  <a:cubicBezTo>
                    <a:pt x="450" y="357"/>
                    <a:pt x="451" y="374"/>
                    <a:pt x="415" y="315"/>
                  </a:cubicBezTo>
                  <a:cubicBezTo>
                    <a:pt x="452" y="375"/>
                    <a:pt x="437" y="365"/>
                    <a:pt x="417" y="332"/>
                  </a:cubicBezTo>
                  <a:cubicBezTo>
                    <a:pt x="419" y="336"/>
                    <a:pt x="418" y="339"/>
                    <a:pt x="417" y="339"/>
                  </a:cubicBezTo>
                  <a:cubicBezTo>
                    <a:pt x="428" y="368"/>
                    <a:pt x="429" y="380"/>
                    <a:pt x="411" y="331"/>
                  </a:cubicBezTo>
                  <a:cubicBezTo>
                    <a:pt x="410" y="330"/>
                    <a:pt x="410" y="330"/>
                    <a:pt x="410" y="329"/>
                  </a:cubicBezTo>
                  <a:cubicBezTo>
                    <a:pt x="427" y="381"/>
                    <a:pt x="414" y="372"/>
                    <a:pt x="404" y="342"/>
                  </a:cubicBezTo>
                  <a:cubicBezTo>
                    <a:pt x="402" y="343"/>
                    <a:pt x="399" y="340"/>
                    <a:pt x="396" y="336"/>
                  </a:cubicBezTo>
                  <a:cubicBezTo>
                    <a:pt x="394" y="375"/>
                    <a:pt x="381" y="393"/>
                    <a:pt x="388" y="322"/>
                  </a:cubicBezTo>
                  <a:cubicBezTo>
                    <a:pt x="381" y="391"/>
                    <a:pt x="375" y="375"/>
                    <a:pt x="379" y="338"/>
                  </a:cubicBezTo>
                  <a:cubicBezTo>
                    <a:pt x="377" y="342"/>
                    <a:pt x="375" y="343"/>
                    <a:pt x="374" y="342"/>
                  </a:cubicBezTo>
                  <a:cubicBezTo>
                    <a:pt x="361" y="373"/>
                    <a:pt x="351" y="380"/>
                    <a:pt x="375" y="319"/>
                  </a:cubicBezTo>
                  <a:cubicBezTo>
                    <a:pt x="351" y="381"/>
                    <a:pt x="346" y="366"/>
                    <a:pt x="359" y="334"/>
                  </a:cubicBezTo>
                  <a:cubicBezTo>
                    <a:pt x="358" y="332"/>
                    <a:pt x="358" y="329"/>
                    <a:pt x="359" y="325"/>
                  </a:cubicBezTo>
                  <a:cubicBezTo>
                    <a:pt x="333" y="355"/>
                    <a:pt x="314" y="364"/>
                    <a:pt x="362" y="311"/>
                  </a:cubicBezTo>
                  <a:cubicBezTo>
                    <a:pt x="314" y="364"/>
                    <a:pt x="321" y="345"/>
                    <a:pt x="349" y="316"/>
                  </a:cubicBezTo>
                  <a:cubicBezTo>
                    <a:pt x="345" y="318"/>
                    <a:pt x="341" y="319"/>
                    <a:pt x="339" y="319"/>
                  </a:cubicBezTo>
                  <a:cubicBezTo>
                    <a:pt x="313" y="335"/>
                    <a:pt x="300" y="336"/>
                    <a:pt x="346" y="306"/>
                  </a:cubicBezTo>
                  <a:cubicBezTo>
                    <a:pt x="347" y="306"/>
                    <a:pt x="347" y="306"/>
                    <a:pt x="347" y="306"/>
                  </a:cubicBezTo>
                  <a:cubicBezTo>
                    <a:pt x="299" y="335"/>
                    <a:pt x="305" y="324"/>
                    <a:pt x="332" y="307"/>
                  </a:cubicBezTo>
                  <a:cubicBezTo>
                    <a:pt x="333" y="306"/>
                    <a:pt x="336" y="303"/>
                    <a:pt x="341" y="300"/>
                  </a:cubicBezTo>
                  <a:cubicBezTo>
                    <a:pt x="302" y="314"/>
                    <a:pt x="282" y="318"/>
                    <a:pt x="350" y="293"/>
                  </a:cubicBezTo>
                  <a:cubicBezTo>
                    <a:pt x="285" y="316"/>
                    <a:pt x="296" y="300"/>
                    <a:pt x="332" y="289"/>
                  </a:cubicBezTo>
                  <a:cubicBezTo>
                    <a:pt x="327" y="287"/>
                    <a:pt x="325" y="284"/>
                    <a:pt x="326" y="282"/>
                  </a:cubicBezTo>
                  <a:cubicBezTo>
                    <a:pt x="296" y="279"/>
                    <a:pt x="284" y="269"/>
                    <a:pt x="333" y="273"/>
                  </a:cubicBezTo>
                  <a:cubicBezTo>
                    <a:pt x="333" y="272"/>
                    <a:pt x="332" y="272"/>
                    <a:pt x="332" y="272"/>
                  </a:cubicBezTo>
                  <a:cubicBezTo>
                    <a:pt x="283" y="267"/>
                    <a:pt x="297" y="262"/>
                    <a:pt x="329" y="265"/>
                  </a:cubicBezTo>
                  <a:cubicBezTo>
                    <a:pt x="331" y="264"/>
                    <a:pt x="335" y="264"/>
                    <a:pt x="340" y="264"/>
                  </a:cubicBezTo>
                  <a:cubicBezTo>
                    <a:pt x="300" y="250"/>
                    <a:pt x="282" y="234"/>
                    <a:pt x="351" y="262"/>
                  </a:cubicBezTo>
                  <a:cubicBezTo>
                    <a:pt x="285" y="235"/>
                    <a:pt x="304" y="235"/>
                    <a:pt x="340" y="250"/>
                  </a:cubicBezTo>
                  <a:cubicBezTo>
                    <a:pt x="337" y="247"/>
                    <a:pt x="336" y="244"/>
                    <a:pt x="337" y="242"/>
                  </a:cubicBezTo>
                  <a:cubicBezTo>
                    <a:pt x="312" y="220"/>
                    <a:pt x="310" y="205"/>
                    <a:pt x="356" y="246"/>
                  </a:cubicBezTo>
                  <a:cubicBezTo>
                    <a:pt x="356" y="246"/>
                    <a:pt x="356" y="246"/>
                    <a:pt x="356" y="246"/>
                  </a:cubicBezTo>
                  <a:cubicBezTo>
                    <a:pt x="311" y="205"/>
                    <a:pt x="323" y="207"/>
                    <a:pt x="347" y="229"/>
                  </a:cubicBezTo>
                  <a:cubicBezTo>
                    <a:pt x="349" y="228"/>
                    <a:pt x="351" y="229"/>
                    <a:pt x="355" y="232"/>
                  </a:cubicBezTo>
                  <a:cubicBezTo>
                    <a:pt x="334" y="199"/>
                    <a:pt x="331" y="180"/>
                    <a:pt x="369" y="241"/>
                  </a:cubicBezTo>
                  <a:cubicBezTo>
                    <a:pt x="333" y="184"/>
                    <a:pt x="346" y="190"/>
                    <a:pt x="364" y="220"/>
                  </a:cubicBezTo>
                  <a:cubicBezTo>
                    <a:pt x="364" y="216"/>
                    <a:pt x="365" y="217"/>
                    <a:pt x="368" y="222"/>
                  </a:cubicBezTo>
                  <a:cubicBezTo>
                    <a:pt x="356" y="188"/>
                    <a:pt x="354" y="172"/>
                    <a:pt x="375" y="231"/>
                  </a:cubicBezTo>
                  <a:cubicBezTo>
                    <a:pt x="375" y="231"/>
                    <a:pt x="375" y="231"/>
                    <a:pt x="375" y="231"/>
                  </a:cubicBezTo>
                  <a:cubicBezTo>
                    <a:pt x="367" y="209"/>
                    <a:pt x="365" y="197"/>
                    <a:pt x="365" y="192"/>
                  </a:cubicBezTo>
                  <a:cubicBezTo>
                    <a:pt x="361" y="188"/>
                    <a:pt x="356" y="183"/>
                    <a:pt x="352" y="180"/>
                  </a:cubicBezTo>
                  <a:cubicBezTo>
                    <a:pt x="340" y="170"/>
                    <a:pt x="312" y="149"/>
                    <a:pt x="278" y="125"/>
                  </a:cubicBezTo>
                  <a:cubicBezTo>
                    <a:pt x="278" y="125"/>
                    <a:pt x="278" y="125"/>
                    <a:pt x="277" y="125"/>
                  </a:cubicBezTo>
                  <a:cubicBezTo>
                    <a:pt x="277" y="125"/>
                    <a:pt x="277" y="125"/>
                    <a:pt x="276" y="124"/>
                  </a:cubicBezTo>
                  <a:cubicBezTo>
                    <a:pt x="272" y="121"/>
                    <a:pt x="268" y="119"/>
                    <a:pt x="264" y="116"/>
                  </a:cubicBezTo>
                  <a:cubicBezTo>
                    <a:pt x="262" y="119"/>
                    <a:pt x="261" y="120"/>
                    <a:pt x="259" y="119"/>
                  </a:cubicBezTo>
                  <a:cubicBezTo>
                    <a:pt x="258" y="119"/>
                    <a:pt x="258" y="116"/>
                    <a:pt x="260" y="112"/>
                  </a:cubicBezTo>
                  <a:cubicBezTo>
                    <a:pt x="256" y="110"/>
                    <a:pt x="253" y="108"/>
                    <a:pt x="250" y="106"/>
                  </a:cubicBezTo>
                  <a:cubicBezTo>
                    <a:pt x="247" y="109"/>
                    <a:pt x="245" y="110"/>
                    <a:pt x="243" y="109"/>
                  </a:cubicBezTo>
                  <a:cubicBezTo>
                    <a:pt x="242" y="108"/>
                    <a:pt x="243" y="106"/>
                    <a:pt x="245" y="103"/>
                  </a:cubicBezTo>
                  <a:cubicBezTo>
                    <a:pt x="242" y="100"/>
                    <a:pt x="238" y="98"/>
                    <a:pt x="235" y="95"/>
                  </a:cubicBezTo>
                  <a:cubicBezTo>
                    <a:pt x="233" y="96"/>
                    <a:pt x="231" y="96"/>
                    <a:pt x="231" y="95"/>
                  </a:cubicBezTo>
                  <a:cubicBezTo>
                    <a:pt x="230" y="95"/>
                    <a:pt x="230" y="94"/>
                    <a:pt x="231" y="93"/>
                  </a:cubicBezTo>
                  <a:cubicBezTo>
                    <a:pt x="213" y="81"/>
                    <a:pt x="196" y="69"/>
                    <a:pt x="179" y="58"/>
                  </a:cubicBezTo>
                  <a:cubicBezTo>
                    <a:pt x="178" y="59"/>
                    <a:pt x="177" y="59"/>
                    <a:pt x="176" y="60"/>
                  </a:cubicBezTo>
                  <a:cubicBezTo>
                    <a:pt x="176" y="62"/>
                    <a:pt x="183" y="67"/>
                    <a:pt x="182" y="69"/>
                  </a:cubicBezTo>
                  <a:cubicBezTo>
                    <a:pt x="181" y="71"/>
                    <a:pt x="172" y="68"/>
                    <a:pt x="171" y="70"/>
                  </a:cubicBezTo>
                  <a:cubicBezTo>
                    <a:pt x="170" y="72"/>
                    <a:pt x="174" y="79"/>
                    <a:pt x="172" y="80"/>
                  </a:cubicBezTo>
                  <a:cubicBezTo>
                    <a:pt x="171" y="82"/>
                    <a:pt x="164" y="76"/>
                    <a:pt x="162" y="77"/>
                  </a:cubicBezTo>
                  <a:cubicBezTo>
                    <a:pt x="160" y="78"/>
                    <a:pt x="162" y="87"/>
                    <a:pt x="160" y="88"/>
                  </a:cubicBezTo>
                  <a:cubicBezTo>
                    <a:pt x="158" y="88"/>
                    <a:pt x="153" y="81"/>
                    <a:pt x="151" y="81"/>
                  </a:cubicBezTo>
                  <a:cubicBezTo>
                    <a:pt x="149" y="82"/>
                    <a:pt x="147" y="90"/>
                    <a:pt x="145" y="90"/>
                  </a:cubicBezTo>
                  <a:cubicBezTo>
                    <a:pt x="143" y="90"/>
                    <a:pt x="142" y="82"/>
                    <a:pt x="140" y="81"/>
                  </a:cubicBezTo>
                  <a:cubicBezTo>
                    <a:pt x="137" y="81"/>
                    <a:pt x="133" y="88"/>
                    <a:pt x="131" y="87"/>
                  </a:cubicBezTo>
                  <a:cubicBezTo>
                    <a:pt x="129" y="87"/>
                    <a:pt x="131" y="78"/>
                    <a:pt x="129" y="77"/>
                  </a:cubicBezTo>
                  <a:cubicBezTo>
                    <a:pt x="127" y="76"/>
                    <a:pt x="120" y="81"/>
                    <a:pt x="119" y="79"/>
                  </a:cubicBezTo>
                  <a:cubicBezTo>
                    <a:pt x="117" y="78"/>
                    <a:pt x="122" y="71"/>
                    <a:pt x="121" y="69"/>
                  </a:cubicBezTo>
                  <a:cubicBezTo>
                    <a:pt x="120" y="67"/>
                    <a:pt x="111" y="69"/>
                    <a:pt x="111" y="67"/>
                  </a:cubicBezTo>
                  <a:cubicBezTo>
                    <a:pt x="110" y="65"/>
                    <a:pt x="118" y="61"/>
                    <a:pt x="117" y="58"/>
                  </a:cubicBezTo>
                  <a:cubicBezTo>
                    <a:pt x="117" y="56"/>
                    <a:pt x="109" y="54"/>
                    <a:pt x="109" y="52"/>
                  </a:cubicBezTo>
                  <a:cubicBezTo>
                    <a:pt x="109" y="50"/>
                    <a:pt x="118" y="49"/>
                    <a:pt x="118" y="47"/>
                  </a:cubicBezTo>
                  <a:cubicBezTo>
                    <a:pt x="119" y="45"/>
                    <a:pt x="112" y="40"/>
                    <a:pt x="113" y="38"/>
                  </a:cubicBezTo>
                  <a:cubicBezTo>
                    <a:pt x="114" y="36"/>
                    <a:pt x="122" y="39"/>
                    <a:pt x="124" y="37"/>
                  </a:cubicBezTo>
                  <a:cubicBezTo>
                    <a:pt x="125" y="35"/>
                    <a:pt x="121" y="28"/>
                    <a:pt x="123" y="27"/>
                  </a:cubicBezTo>
                  <a:cubicBezTo>
                    <a:pt x="124" y="25"/>
                    <a:pt x="129" y="29"/>
                    <a:pt x="131" y="30"/>
                  </a:cubicBezTo>
                  <a:cubicBezTo>
                    <a:pt x="118" y="22"/>
                    <a:pt x="107" y="17"/>
                    <a:pt x="99" y="15"/>
                  </a:cubicBezTo>
                  <a:cubicBezTo>
                    <a:pt x="53" y="0"/>
                    <a:pt x="3" y="5"/>
                    <a:pt x="5" y="62"/>
                  </a:cubicBezTo>
                  <a:cubicBezTo>
                    <a:pt x="6" y="120"/>
                    <a:pt x="0" y="120"/>
                    <a:pt x="9" y="139"/>
                  </a:cubicBezTo>
                  <a:cubicBezTo>
                    <a:pt x="18" y="158"/>
                    <a:pt x="24" y="172"/>
                    <a:pt x="24" y="172"/>
                  </a:cubicBezTo>
                  <a:cubicBezTo>
                    <a:pt x="24" y="172"/>
                    <a:pt x="29" y="200"/>
                    <a:pt x="37" y="222"/>
                  </a:cubicBezTo>
                  <a:cubicBezTo>
                    <a:pt x="39" y="222"/>
                    <a:pt x="40" y="222"/>
                    <a:pt x="41" y="221"/>
                  </a:cubicBezTo>
                  <a:cubicBezTo>
                    <a:pt x="47" y="220"/>
                    <a:pt x="48" y="215"/>
                    <a:pt x="53" y="214"/>
                  </a:cubicBezTo>
                  <a:cubicBezTo>
                    <a:pt x="58" y="213"/>
                    <a:pt x="63" y="206"/>
                    <a:pt x="69" y="205"/>
                  </a:cubicBezTo>
                  <a:cubicBezTo>
                    <a:pt x="75" y="203"/>
                    <a:pt x="81" y="204"/>
                    <a:pt x="88" y="203"/>
                  </a:cubicBezTo>
                  <a:cubicBezTo>
                    <a:pt x="94" y="202"/>
                    <a:pt x="94" y="202"/>
                    <a:pt x="94" y="198"/>
                  </a:cubicBezTo>
                  <a:cubicBezTo>
                    <a:pt x="94" y="198"/>
                    <a:pt x="94" y="198"/>
                    <a:pt x="94" y="198"/>
                  </a:cubicBezTo>
                  <a:cubicBezTo>
                    <a:pt x="91" y="196"/>
                    <a:pt x="90" y="194"/>
                    <a:pt x="91" y="193"/>
                  </a:cubicBezTo>
                  <a:cubicBezTo>
                    <a:pt x="91" y="192"/>
                    <a:pt x="93" y="192"/>
                    <a:pt x="96" y="192"/>
                  </a:cubicBezTo>
                  <a:cubicBezTo>
                    <a:pt x="98" y="190"/>
                    <a:pt x="101" y="188"/>
                    <a:pt x="105" y="188"/>
                  </a:cubicBezTo>
                  <a:cubicBezTo>
                    <a:pt x="106" y="188"/>
                    <a:pt x="108" y="188"/>
                    <a:pt x="109" y="188"/>
                  </a:cubicBezTo>
                  <a:cubicBezTo>
                    <a:pt x="103" y="183"/>
                    <a:pt x="99" y="179"/>
                    <a:pt x="101" y="177"/>
                  </a:cubicBezTo>
                  <a:cubicBezTo>
                    <a:pt x="104" y="174"/>
                    <a:pt x="114" y="182"/>
                    <a:pt x="125" y="192"/>
                  </a:cubicBezTo>
                  <a:cubicBezTo>
                    <a:pt x="127" y="192"/>
                    <a:pt x="130" y="193"/>
                    <a:pt x="132" y="194"/>
                  </a:cubicBezTo>
                  <a:cubicBezTo>
                    <a:pt x="131" y="192"/>
                    <a:pt x="130" y="191"/>
                    <a:pt x="128" y="189"/>
                  </a:cubicBezTo>
                  <a:cubicBezTo>
                    <a:pt x="126" y="186"/>
                    <a:pt x="124" y="184"/>
                    <a:pt x="123" y="181"/>
                  </a:cubicBezTo>
                  <a:cubicBezTo>
                    <a:pt x="122" y="180"/>
                    <a:pt x="121" y="179"/>
                    <a:pt x="121" y="178"/>
                  </a:cubicBezTo>
                  <a:cubicBezTo>
                    <a:pt x="120" y="177"/>
                    <a:pt x="119" y="175"/>
                    <a:pt x="118" y="174"/>
                  </a:cubicBezTo>
                  <a:cubicBezTo>
                    <a:pt x="117" y="173"/>
                    <a:pt x="117" y="171"/>
                    <a:pt x="116" y="170"/>
                  </a:cubicBezTo>
                  <a:cubicBezTo>
                    <a:pt x="116" y="169"/>
                    <a:pt x="115" y="169"/>
                    <a:pt x="115" y="168"/>
                  </a:cubicBezTo>
                  <a:cubicBezTo>
                    <a:pt x="115" y="168"/>
                    <a:pt x="115" y="167"/>
                    <a:pt x="115" y="167"/>
                  </a:cubicBezTo>
                  <a:cubicBezTo>
                    <a:pt x="114" y="165"/>
                    <a:pt x="115" y="164"/>
                    <a:pt x="115" y="164"/>
                  </a:cubicBezTo>
                  <a:cubicBezTo>
                    <a:pt x="116" y="163"/>
                    <a:pt x="117" y="164"/>
                    <a:pt x="119" y="164"/>
                  </a:cubicBezTo>
                  <a:cubicBezTo>
                    <a:pt x="124" y="168"/>
                    <a:pt x="132" y="182"/>
                    <a:pt x="140" y="193"/>
                  </a:cubicBezTo>
                  <a:cubicBezTo>
                    <a:pt x="140" y="192"/>
                    <a:pt x="140" y="191"/>
                    <a:pt x="142" y="192"/>
                  </a:cubicBezTo>
                  <a:cubicBezTo>
                    <a:pt x="136" y="176"/>
                    <a:pt x="128" y="157"/>
                    <a:pt x="132" y="155"/>
                  </a:cubicBezTo>
                  <a:cubicBezTo>
                    <a:pt x="137" y="153"/>
                    <a:pt x="144" y="178"/>
                    <a:pt x="151" y="195"/>
                  </a:cubicBezTo>
                  <a:cubicBezTo>
                    <a:pt x="150" y="177"/>
                    <a:pt x="146" y="152"/>
                    <a:pt x="151" y="152"/>
                  </a:cubicBezTo>
                  <a:cubicBezTo>
                    <a:pt x="156" y="151"/>
                    <a:pt x="157" y="177"/>
                    <a:pt x="158" y="195"/>
                  </a:cubicBezTo>
                  <a:cubicBezTo>
                    <a:pt x="159" y="194"/>
                    <a:pt x="159" y="193"/>
                    <a:pt x="159" y="191"/>
                  </a:cubicBezTo>
                  <a:cubicBezTo>
                    <a:pt x="162" y="175"/>
                    <a:pt x="166" y="154"/>
                    <a:pt x="170" y="153"/>
                  </a:cubicBezTo>
                  <a:cubicBezTo>
                    <a:pt x="170" y="152"/>
                    <a:pt x="170" y="152"/>
                    <a:pt x="171" y="153"/>
                  </a:cubicBezTo>
                  <a:cubicBezTo>
                    <a:pt x="175" y="153"/>
                    <a:pt x="169" y="178"/>
                    <a:pt x="166" y="196"/>
                  </a:cubicBezTo>
                  <a:cubicBezTo>
                    <a:pt x="170" y="189"/>
                    <a:pt x="174" y="180"/>
                    <a:pt x="177" y="173"/>
                  </a:cubicBezTo>
                  <a:cubicBezTo>
                    <a:pt x="178" y="172"/>
                    <a:pt x="179" y="170"/>
                    <a:pt x="179" y="169"/>
                  </a:cubicBezTo>
                  <a:cubicBezTo>
                    <a:pt x="180" y="168"/>
                    <a:pt x="181" y="166"/>
                    <a:pt x="182" y="165"/>
                  </a:cubicBezTo>
                  <a:cubicBezTo>
                    <a:pt x="182" y="164"/>
                    <a:pt x="183" y="163"/>
                    <a:pt x="184" y="162"/>
                  </a:cubicBezTo>
                  <a:cubicBezTo>
                    <a:pt x="186" y="159"/>
                    <a:pt x="187" y="158"/>
                    <a:pt x="189" y="158"/>
                  </a:cubicBezTo>
                  <a:cubicBezTo>
                    <a:pt x="193" y="161"/>
                    <a:pt x="181" y="183"/>
                    <a:pt x="173" y="199"/>
                  </a:cubicBezTo>
                  <a:cubicBezTo>
                    <a:pt x="185" y="186"/>
                    <a:pt x="201" y="165"/>
                    <a:pt x="205" y="169"/>
                  </a:cubicBezTo>
                  <a:cubicBezTo>
                    <a:pt x="209" y="172"/>
                    <a:pt x="189" y="192"/>
                    <a:pt x="177" y="206"/>
                  </a:cubicBezTo>
                  <a:cubicBezTo>
                    <a:pt x="193" y="196"/>
                    <a:pt x="214" y="178"/>
                    <a:pt x="217" y="183"/>
                  </a:cubicBezTo>
                  <a:cubicBezTo>
                    <a:pt x="220" y="187"/>
                    <a:pt x="198" y="200"/>
                    <a:pt x="184" y="211"/>
                  </a:cubicBezTo>
                  <a:cubicBezTo>
                    <a:pt x="201" y="205"/>
                    <a:pt x="224" y="195"/>
                    <a:pt x="226" y="200"/>
                  </a:cubicBezTo>
                  <a:cubicBezTo>
                    <a:pt x="228" y="204"/>
                    <a:pt x="203" y="212"/>
                    <a:pt x="186" y="218"/>
                  </a:cubicBezTo>
                  <a:cubicBezTo>
                    <a:pt x="201" y="217"/>
                    <a:pt x="220" y="215"/>
                    <a:pt x="227" y="216"/>
                  </a:cubicBezTo>
                  <a:cubicBezTo>
                    <a:pt x="229" y="217"/>
                    <a:pt x="230" y="217"/>
                    <a:pt x="230" y="218"/>
                  </a:cubicBezTo>
                  <a:cubicBezTo>
                    <a:pt x="231" y="223"/>
                    <a:pt x="205" y="224"/>
                    <a:pt x="187" y="226"/>
                  </a:cubicBezTo>
                  <a:cubicBezTo>
                    <a:pt x="205" y="230"/>
                    <a:pt x="230" y="232"/>
                    <a:pt x="229" y="237"/>
                  </a:cubicBezTo>
                  <a:cubicBezTo>
                    <a:pt x="228" y="242"/>
                    <a:pt x="204" y="237"/>
                    <a:pt x="186" y="234"/>
                  </a:cubicBezTo>
                  <a:cubicBezTo>
                    <a:pt x="202" y="242"/>
                    <a:pt x="226" y="251"/>
                    <a:pt x="224" y="256"/>
                  </a:cubicBezTo>
                  <a:cubicBezTo>
                    <a:pt x="222" y="261"/>
                    <a:pt x="197" y="247"/>
                    <a:pt x="181" y="239"/>
                  </a:cubicBezTo>
                  <a:cubicBezTo>
                    <a:pt x="195" y="251"/>
                    <a:pt x="217" y="268"/>
                    <a:pt x="214" y="272"/>
                  </a:cubicBezTo>
                  <a:cubicBezTo>
                    <a:pt x="213" y="273"/>
                    <a:pt x="212" y="273"/>
                    <a:pt x="211" y="272"/>
                  </a:cubicBezTo>
                  <a:cubicBezTo>
                    <a:pt x="205" y="271"/>
                    <a:pt x="188" y="255"/>
                    <a:pt x="176" y="245"/>
                  </a:cubicBezTo>
                  <a:cubicBezTo>
                    <a:pt x="186" y="260"/>
                    <a:pt x="204" y="282"/>
                    <a:pt x="199" y="285"/>
                  </a:cubicBezTo>
                  <a:cubicBezTo>
                    <a:pt x="199" y="286"/>
                    <a:pt x="197" y="285"/>
                    <a:pt x="196" y="284"/>
                  </a:cubicBezTo>
                  <a:cubicBezTo>
                    <a:pt x="190" y="280"/>
                    <a:pt x="179" y="261"/>
                    <a:pt x="170" y="249"/>
                  </a:cubicBezTo>
                  <a:cubicBezTo>
                    <a:pt x="176" y="266"/>
                    <a:pt x="187" y="292"/>
                    <a:pt x="182" y="294"/>
                  </a:cubicBezTo>
                  <a:cubicBezTo>
                    <a:pt x="177" y="296"/>
                    <a:pt x="170" y="271"/>
                    <a:pt x="164" y="254"/>
                  </a:cubicBezTo>
                  <a:cubicBezTo>
                    <a:pt x="165" y="272"/>
                    <a:pt x="168" y="297"/>
                    <a:pt x="163" y="297"/>
                  </a:cubicBezTo>
                  <a:cubicBezTo>
                    <a:pt x="158" y="297"/>
                    <a:pt x="158" y="272"/>
                    <a:pt x="156" y="254"/>
                  </a:cubicBezTo>
                  <a:cubicBezTo>
                    <a:pt x="153" y="270"/>
                    <a:pt x="150" y="292"/>
                    <a:pt x="146" y="296"/>
                  </a:cubicBezTo>
                  <a:cubicBezTo>
                    <a:pt x="145" y="296"/>
                    <a:pt x="145" y="296"/>
                    <a:pt x="144" y="296"/>
                  </a:cubicBezTo>
                  <a:cubicBezTo>
                    <a:pt x="143" y="296"/>
                    <a:pt x="143" y="295"/>
                    <a:pt x="143" y="294"/>
                  </a:cubicBezTo>
                  <a:cubicBezTo>
                    <a:pt x="141" y="288"/>
                    <a:pt x="146" y="268"/>
                    <a:pt x="149" y="253"/>
                  </a:cubicBezTo>
                  <a:cubicBezTo>
                    <a:pt x="144" y="263"/>
                    <a:pt x="138" y="276"/>
                    <a:pt x="133" y="284"/>
                  </a:cubicBezTo>
                  <a:cubicBezTo>
                    <a:pt x="130" y="288"/>
                    <a:pt x="128" y="291"/>
                    <a:pt x="126" y="290"/>
                  </a:cubicBezTo>
                  <a:cubicBezTo>
                    <a:pt x="126" y="290"/>
                    <a:pt x="126" y="290"/>
                    <a:pt x="126" y="290"/>
                  </a:cubicBezTo>
                  <a:cubicBezTo>
                    <a:pt x="123" y="286"/>
                    <a:pt x="134" y="265"/>
                    <a:pt x="142" y="250"/>
                  </a:cubicBezTo>
                  <a:cubicBezTo>
                    <a:pt x="142" y="250"/>
                    <a:pt x="142" y="250"/>
                    <a:pt x="142" y="249"/>
                  </a:cubicBezTo>
                  <a:cubicBezTo>
                    <a:pt x="129" y="263"/>
                    <a:pt x="114" y="283"/>
                    <a:pt x="110" y="280"/>
                  </a:cubicBezTo>
                  <a:cubicBezTo>
                    <a:pt x="106" y="277"/>
                    <a:pt x="126" y="257"/>
                    <a:pt x="137" y="243"/>
                  </a:cubicBezTo>
                  <a:cubicBezTo>
                    <a:pt x="137" y="243"/>
                    <a:pt x="137" y="243"/>
                    <a:pt x="137" y="243"/>
                  </a:cubicBezTo>
                  <a:cubicBezTo>
                    <a:pt x="136" y="243"/>
                    <a:pt x="135" y="244"/>
                    <a:pt x="134" y="245"/>
                  </a:cubicBezTo>
                  <a:cubicBezTo>
                    <a:pt x="119" y="255"/>
                    <a:pt x="100" y="270"/>
                    <a:pt x="97" y="266"/>
                  </a:cubicBezTo>
                  <a:cubicBezTo>
                    <a:pt x="95" y="263"/>
                    <a:pt x="105" y="256"/>
                    <a:pt x="115" y="249"/>
                  </a:cubicBezTo>
                  <a:cubicBezTo>
                    <a:pt x="113" y="249"/>
                    <a:pt x="106" y="251"/>
                    <a:pt x="100" y="250"/>
                  </a:cubicBezTo>
                  <a:cubicBezTo>
                    <a:pt x="99" y="250"/>
                    <a:pt x="98" y="250"/>
                    <a:pt x="97" y="250"/>
                  </a:cubicBezTo>
                  <a:cubicBezTo>
                    <a:pt x="92" y="251"/>
                    <a:pt x="89" y="251"/>
                    <a:pt x="89" y="249"/>
                  </a:cubicBezTo>
                  <a:cubicBezTo>
                    <a:pt x="88" y="249"/>
                    <a:pt x="89" y="248"/>
                    <a:pt x="89" y="247"/>
                  </a:cubicBezTo>
                  <a:cubicBezTo>
                    <a:pt x="90" y="247"/>
                    <a:pt x="90" y="247"/>
                    <a:pt x="90" y="246"/>
                  </a:cubicBezTo>
                  <a:cubicBezTo>
                    <a:pt x="88" y="245"/>
                    <a:pt x="87" y="244"/>
                    <a:pt x="87" y="244"/>
                  </a:cubicBezTo>
                  <a:cubicBezTo>
                    <a:pt x="78" y="247"/>
                    <a:pt x="78" y="247"/>
                    <a:pt x="78" y="247"/>
                  </a:cubicBezTo>
                  <a:cubicBezTo>
                    <a:pt x="78" y="247"/>
                    <a:pt x="64" y="251"/>
                    <a:pt x="57" y="242"/>
                  </a:cubicBezTo>
                  <a:cubicBezTo>
                    <a:pt x="55" y="240"/>
                    <a:pt x="51" y="232"/>
                    <a:pt x="45" y="231"/>
                  </a:cubicBezTo>
                  <a:cubicBezTo>
                    <a:pt x="43" y="230"/>
                    <a:pt x="42" y="230"/>
                    <a:pt x="40" y="229"/>
                  </a:cubicBezTo>
                  <a:cubicBezTo>
                    <a:pt x="43" y="234"/>
                    <a:pt x="45" y="239"/>
                    <a:pt x="48" y="242"/>
                  </a:cubicBezTo>
                  <a:cubicBezTo>
                    <a:pt x="59" y="272"/>
                    <a:pt x="52" y="313"/>
                    <a:pt x="137" y="355"/>
                  </a:cubicBezTo>
                  <a:cubicBezTo>
                    <a:pt x="130" y="361"/>
                    <a:pt x="122" y="367"/>
                    <a:pt x="113" y="375"/>
                  </a:cubicBezTo>
                  <a:cubicBezTo>
                    <a:pt x="114" y="380"/>
                    <a:pt x="113" y="387"/>
                    <a:pt x="112" y="396"/>
                  </a:cubicBezTo>
                  <a:cubicBezTo>
                    <a:pt x="115" y="394"/>
                    <a:pt x="116" y="395"/>
                    <a:pt x="116" y="398"/>
                  </a:cubicBezTo>
                  <a:cubicBezTo>
                    <a:pt x="128" y="367"/>
                    <a:pt x="139" y="356"/>
                    <a:pt x="121" y="405"/>
                  </a:cubicBezTo>
                  <a:cubicBezTo>
                    <a:pt x="121" y="404"/>
                    <a:pt x="121" y="404"/>
                    <a:pt x="122" y="404"/>
                  </a:cubicBezTo>
                  <a:cubicBezTo>
                    <a:pt x="141" y="357"/>
                    <a:pt x="142" y="373"/>
                    <a:pt x="129" y="403"/>
                  </a:cubicBezTo>
                  <a:cubicBezTo>
                    <a:pt x="129" y="406"/>
                    <a:pt x="128" y="409"/>
                    <a:pt x="127" y="413"/>
                  </a:cubicBezTo>
                  <a:cubicBezTo>
                    <a:pt x="151" y="378"/>
                    <a:pt x="172" y="365"/>
                    <a:pt x="127" y="424"/>
                  </a:cubicBezTo>
                  <a:cubicBezTo>
                    <a:pt x="168" y="371"/>
                    <a:pt x="168" y="387"/>
                    <a:pt x="147" y="414"/>
                  </a:cubicBezTo>
                  <a:cubicBezTo>
                    <a:pt x="149" y="415"/>
                    <a:pt x="148" y="419"/>
                    <a:pt x="142" y="425"/>
                  </a:cubicBezTo>
                  <a:cubicBezTo>
                    <a:pt x="173" y="404"/>
                    <a:pt x="194" y="398"/>
                    <a:pt x="154" y="425"/>
                  </a:cubicBezTo>
                  <a:cubicBezTo>
                    <a:pt x="154" y="425"/>
                    <a:pt x="154" y="425"/>
                    <a:pt x="155" y="425"/>
                  </a:cubicBezTo>
                  <a:cubicBezTo>
                    <a:pt x="197" y="400"/>
                    <a:pt x="181" y="418"/>
                    <a:pt x="148" y="436"/>
                  </a:cubicBezTo>
                  <a:cubicBezTo>
                    <a:pt x="146" y="438"/>
                    <a:pt x="144" y="439"/>
                    <a:pt x="142" y="440"/>
                  </a:cubicBezTo>
                  <a:cubicBezTo>
                    <a:pt x="186" y="423"/>
                    <a:pt x="215" y="417"/>
                    <a:pt x="141" y="444"/>
                  </a:cubicBezTo>
                  <a:cubicBezTo>
                    <a:pt x="207" y="420"/>
                    <a:pt x="194" y="437"/>
                    <a:pt x="158" y="449"/>
                  </a:cubicBezTo>
                  <a:cubicBezTo>
                    <a:pt x="162" y="450"/>
                    <a:pt x="164" y="452"/>
                    <a:pt x="164" y="454"/>
                  </a:cubicBezTo>
                  <a:cubicBezTo>
                    <a:pt x="197" y="457"/>
                    <a:pt x="209" y="468"/>
                    <a:pt x="152" y="463"/>
                  </a:cubicBezTo>
                  <a:cubicBezTo>
                    <a:pt x="152" y="464"/>
                    <a:pt x="153" y="464"/>
                    <a:pt x="153" y="464"/>
                  </a:cubicBezTo>
                  <a:cubicBezTo>
                    <a:pt x="209" y="470"/>
                    <a:pt x="195" y="475"/>
                    <a:pt x="162" y="471"/>
                  </a:cubicBezTo>
                  <a:cubicBezTo>
                    <a:pt x="160" y="472"/>
                    <a:pt x="157" y="473"/>
                    <a:pt x="153" y="473"/>
                  </a:cubicBezTo>
                  <a:cubicBezTo>
                    <a:pt x="192" y="486"/>
                    <a:pt x="208" y="502"/>
                    <a:pt x="140" y="475"/>
                  </a:cubicBezTo>
                  <a:cubicBezTo>
                    <a:pt x="205" y="500"/>
                    <a:pt x="186" y="505"/>
                    <a:pt x="152" y="490"/>
                  </a:cubicBezTo>
                  <a:cubicBezTo>
                    <a:pt x="153" y="493"/>
                    <a:pt x="154" y="496"/>
                    <a:pt x="152" y="497"/>
                  </a:cubicBezTo>
                  <a:cubicBezTo>
                    <a:pt x="177" y="519"/>
                    <a:pt x="182" y="532"/>
                    <a:pt x="137" y="492"/>
                  </a:cubicBezTo>
                  <a:cubicBezTo>
                    <a:pt x="137" y="492"/>
                    <a:pt x="137" y="492"/>
                    <a:pt x="137" y="492"/>
                  </a:cubicBezTo>
                  <a:cubicBezTo>
                    <a:pt x="181" y="532"/>
                    <a:pt x="168" y="529"/>
                    <a:pt x="143" y="507"/>
                  </a:cubicBezTo>
                  <a:cubicBezTo>
                    <a:pt x="143" y="509"/>
                    <a:pt x="141" y="509"/>
                    <a:pt x="138" y="507"/>
                  </a:cubicBezTo>
                  <a:cubicBezTo>
                    <a:pt x="158" y="538"/>
                    <a:pt x="159" y="554"/>
                    <a:pt x="123" y="496"/>
                  </a:cubicBezTo>
                  <a:cubicBezTo>
                    <a:pt x="160" y="556"/>
                    <a:pt x="145" y="545"/>
                    <a:pt x="125" y="512"/>
                  </a:cubicBezTo>
                  <a:cubicBezTo>
                    <a:pt x="126" y="517"/>
                    <a:pt x="126" y="520"/>
                    <a:pt x="125" y="520"/>
                  </a:cubicBezTo>
                  <a:cubicBezTo>
                    <a:pt x="136" y="549"/>
                    <a:pt x="137" y="561"/>
                    <a:pt x="119" y="511"/>
                  </a:cubicBezTo>
                  <a:cubicBezTo>
                    <a:pt x="118" y="511"/>
                    <a:pt x="118" y="510"/>
                    <a:pt x="118" y="510"/>
                  </a:cubicBezTo>
                  <a:cubicBezTo>
                    <a:pt x="135" y="561"/>
                    <a:pt x="122" y="553"/>
                    <a:pt x="112" y="523"/>
                  </a:cubicBezTo>
                  <a:cubicBezTo>
                    <a:pt x="109" y="523"/>
                    <a:pt x="107" y="521"/>
                    <a:pt x="104" y="517"/>
                  </a:cubicBezTo>
                  <a:cubicBezTo>
                    <a:pt x="102" y="556"/>
                    <a:pt x="89" y="573"/>
                    <a:pt x="95" y="502"/>
                  </a:cubicBezTo>
                  <a:cubicBezTo>
                    <a:pt x="89" y="571"/>
                    <a:pt x="83" y="555"/>
                    <a:pt x="87" y="519"/>
                  </a:cubicBezTo>
                  <a:cubicBezTo>
                    <a:pt x="85" y="522"/>
                    <a:pt x="83" y="524"/>
                    <a:pt x="81" y="522"/>
                  </a:cubicBezTo>
                  <a:cubicBezTo>
                    <a:pt x="69" y="553"/>
                    <a:pt x="59" y="561"/>
                    <a:pt x="83" y="499"/>
                  </a:cubicBezTo>
                  <a:cubicBezTo>
                    <a:pt x="59" y="561"/>
                    <a:pt x="54" y="546"/>
                    <a:pt x="67" y="515"/>
                  </a:cubicBezTo>
                  <a:cubicBezTo>
                    <a:pt x="66" y="513"/>
                    <a:pt x="66" y="509"/>
                    <a:pt x="67" y="505"/>
                  </a:cubicBezTo>
                  <a:cubicBezTo>
                    <a:pt x="62" y="511"/>
                    <a:pt x="57" y="516"/>
                    <a:pt x="53" y="520"/>
                  </a:cubicBezTo>
                  <a:cubicBezTo>
                    <a:pt x="63" y="543"/>
                    <a:pt x="59" y="544"/>
                    <a:pt x="63" y="555"/>
                  </a:cubicBezTo>
                  <a:cubicBezTo>
                    <a:pt x="66" y="568"/>
                    <a:pt x="87" y="586"/>
                    <a:pt x="98" y="591"/>
                  </a:cubicBezTo>
                  <a:cubicBezTo>
                    <a:pt x="109" y="597"/>
                    <a:pt x="109" y="597"/>
                    <a:pt x="109" y="597"/>
                  </a:cubicBezTo>
                  <a:cubicBezTo>
                    <a:pt x="109" y="597"/>
                    <a:pt x="114" y="606"/>
                    <a:pt x="124" y="615"/>
                  </a:cubicBezTo>
                  <a:cubicBezTo>
                    <a:pt x="125" y="615"/>
                    <a:pt x="126" y="617"/>
                    <a:pt x="127" y="618"/>
                  </a:cubicBezTo>
                  <a:cubicBezTo>
                    <a:pt x="129" y="619"/>
                    <a:pt x="130" y="620"/>
                    <a:pt x="132" y="621"/>
                  </a:cubicBezTo>
                  <a:cubicBezTo>
                    <a:pt x="134" y="620"/>
                    <a:pt x="135" y="612"/>
                    <a:pt x="137" y="612"/>
                  </a:cubicBezTo>
                  <a:cubicBezTo>
                    <a:pt x="139" y="612"/>
                    <a:pt x="141" y="621"/>
                    <a:pt x="143" y="621"/>
                  </a:cubicBezTo>
                  <a:cubicBezTo>
                    <a:pt x="145" y="622"/>
                    <a:pt x="150" y="614"/>
                    <a:pt x="152" y="615"/>
                  </a:cubicBezTo>
                  <a:cubicBezTo>
                    <a:pt x="154" y="616"/>
                    <a:pt x="152" y="624"/>
                    <a:pt x="154" y="626"/>
                  </a:cubicBezTo>
                  <a:cubicBezTo>
                    <a:pt x="155" y="627"/>
                    <a:pt x="162" y="622"/>
                    <a:pt x="164" y="623"/>
                  </a:cubicBezTo>
                  <a:cubicBezTo>
                    <a:pt x="165" y="625"/>
                    <a:pt x="161" y="630"/>
                    <a:pt x="161" y="633"/>
                  </a:cubicBezTo>
                  <a:cubicBezTo>
                    <a:pt x="177" y="637"/>
                    <a:pt x="198" y="640"/>
                    <a:pt x="222" y="639"/>
                  </a:cubicBezTo>
                  <a:cubicBezTo>
                    <a:pt x="220" y="635"/>
                    <a:pt x="245" y="627"/>
                    <a:pt x="262" y="620"/>
                  </a:cubicBezTo>
                  <a:cubicBezTo>
                    <a:pt x="247" y="621"/>
                    <a:pt x="228" y="624"/>
                    <a:pt x="221" y="623"/>
                  </a:cubicBezTo>
                  <a:cubicBezTo>
                    <a:pt x="219" y="622"/>
                    <a:pt x="218" y="622"/>
                    <a:pt x="218" y="621"/>
                  </a:cubicBezTo>
                  <a:cubicBezTo>
                    <a:pt x="218" y="619"/>
                    <a:pt x="222" y="617"/>
                    <a:pt x="229" y="616"/>
                  </a:cubicBezTo>
                  <a:cubicBezTo>
                    <a:pt x="230" y="616"/>
                    <a:pt x="232" y="616"/>
                    <a:pt x="233" y="615"/>
                  </a:cubicBezTo>
                  <a:cubicBezTo>
                    <a:pt x="234" y="615"/>
                    <a:pt x="235" y="615"/>
                    <a:pt x="236" y="615"/>
                  </a:cubicBezTo>
                  <a:cubicBezTo>
                    <a:pt x="244" y="614"/>
                    <a:pt x="253" y="614"/>
                    <a:pt x="261" y="613"/>
                  </a:cubicBezTo>
                  <a:cubicBezTo>
                    <a:pt x="243" y="609"/>
                    <a:pt x="218" y="607"/>
                    <a:pt x="219" y="602"/>
                  </a:cubicBezTo>
                  <a:cubicBezTo>
                    <a:pt x="220" y="597"/>
                    <a:pt x="244" y="602"/>
                    <a:pt x="262" y="605"/>
                  </a:cubicBezTo>
                  <a:cubicBezTo>
                    <a:pt x="246" y="597"/>
                    <a:pt x="222" y="588"/>
                    <a:pt x="224" y="583"/>
                  </a:cubicBezTo>
                  <a:cubicBezTo>
                    <a:pt x="226" y="578"/>
                    <a:pt x="251" y="592"/>
                    <a:pt x="267" y="599"/>
                  </a:cubicBezTo>
                  <a:cubicBezTo>
                    <a:pt x="255" y="589"/>
                    <a:pt x="237" y="575"/>
                    <a:pt x="234" y="569"/>
                  </a:cubicBezTo>
                  <a:cubicBezTo>
                    <a:pt x="234" y="568"/>
                    <a:pt x="234" y="567"/>
                    <a:pt x="234" y="567"/>
                  </a:cubicBezTo>
                  <a:cubicBezTo>
                    <a:pt x="235" y="567"/>
                    <a:pt x="235" y="567"/>
                    <a:pt x="235" y="566"/>
                  </a:cubicBezTo>
                  <a:cubicBezTo>
                    <a:pt x="240" y="564"/>
                    <a:pt x="258" y="583"/>
                    <a:pt x="272" y="594"/>
                  </a:cubicBezTo>
                  <a:cubicBezTo>
                    <a:pt x="264" y="582"/>
                    <a:pt x="252" y="566"/>
                    <a:pt x="249" y="559"/>
                  </a:cubicBezTo>
                  <a:cubicBezTo>
                    <a:pt x="248" y="556"/>
                    <a:pt x="248" y="555"/>
                    <a:pt x="249" y="554"/>
                  </a:cubicBezTo>
                  <a:cubicBezTo>
                    <a:pt x="253" y="551"/>
                    <a:pt x="267" y="575"/>
                    <a:pt x="278" y="590"/>
                  </a:cubicBezTo>
                  <a:cubicBezTo>
                    <a:pt x="272" y="572"/>
                    <a:pt x="261" y="547"/>
                    <a:pt x="266" y="545"/>
                  </a:cubicBezTo>
                  <a:cubicBezTo>
                    <a:pt x="271" y="543"/>
                    <a:pt x="278" y="568"/>
                    <a:pt x="284" y="585"/>
                  </a:cubicBezTo>
                  <a:cubicBezTo>
                    <a:pt x="283" y="567"/>
                    <a:pt x="280" y="542"/>
                    <a:pt x="285" y="542"/>
                  </a:cubicBezTo>
                  <a:cubicBezTo>
                    <a:pt x="290" y="541"/>
                    <a:pt x="290" y="567"/>
                    <a:pt x="292" y="585"/>
                  </a:cubicBezTo>
                  <a:cubicBezTo>
                    <a:pt x="292" y="585"/>
                    <a:pt x="292" y="584"/>
                    <a:pt x="292" y="584"/>
                  </a:cubicBezTo>
                  <a:cubicBezTo>
                    <a:pt x="296" y="566"/>
                    <a:pt x="299" y="542"/>
                    <a:pt x="304" y="543"/>
                  </a:cubicBezTo>
                  <a:cubicBezTo>
                    <a:pt x="304" y="543"/>
                    <a:pt x="305" y="543"/>
                    <a:pt x="305" y="544"/>
                  </a:cubicBezTo>
                  <a:cubicBezTo>
                    <a:pt x="307" y="550"/>
                    <a:pt x="302" y="571"/>
                    <a:pt x="299" y="586"/>
                  </a:cubicBezTo>
                  <a:cubicBezTo>
                    <a:pt x="300" y="585"/>
                    <a:pt x="300" y="584"/>
                    <a:pt x="301" y="583"/>
                  </a:cubicBezTo>
                  <a:cubicBezTo>
                    <a:pt x="308" y="569"/>
                    <a:pt x="316" y="551"/>
                    <a:pt x="321" y="549"/>
                  </a:cubicBezTo>
                  <a:cubicBezTo>
                    <a:pt x="321" y="548"/>
                    <a:pt x="322" y="548"/>
                    <a:pt x="322" y="549"/>
                  </a:cubicBezTo>
                  <a:cubicBezTo>
                    <a:pt x="326" y="551"/>
                    <a:pt x="314" y="573"/>
                    <a:pt x="306" y="589"/>
                  </a:cubicBezTo>
                  <a:cubicBezTo>
                    <a:pt x="319" y="576"/>
                    <a:pt x="334" y="556"/>
                    <a:pt x="338" y="559"/>
                  </a:cubicBezTo>
                  <a:cubicBezTo>
                    <a:pt x="342" y="562"/>
                    <a:pt x="322" y="582"/>
                    <a:pt x="311" y="596"/>
                  </a:cubicBezTo>
                  <a:cubicBezTo>
                    <a:pt x="322" y="589"/>
                    <a:pt x="336" y="578"/>
                    <a:pt x="345" y="574"/>
                  </a:cubicBezTo>
                  <a:cubicBezTo>
                    <a:pt x="361" y="557"/>
                    <a:pt x="386" y="529"/>
                    <a:pt x="406" y="495"/>
                  </a:cubicBezTo>
                  <a:cubicBezTo>
                    <a:pt x="403" y="494"/>
                    <a:pt x="400" y="493"/>
                    <a:pt x="400" y="491"/>
                  </a:cubicBezTo>
                  <a:cubicBezTo>
                    <a:pt x="400" y="489"/>
                    <a:pt x="409" y="489"/>
                    <a:pt x="410" y="486"/>
                  </a:cubicBezTo>
                  <a:cubicBezTo>
                    <a:pt x="410" y="484"/>
                    <a:pt x="403" y="479"/>
                    <a:pt x="405" y="477"/>
                  </a:cubicBezTo>
                  <a:cubicBezTo>
                    <a:pt x="406" y="475"/>
                    <a:pt x="414" y="478"/>
                    <a:pt x="415" y="476"/>
                  </a:cubicBezTo>
                  <a:cubicBezTo>
                    <a:pt x="416" y="475"/>
                    <a:pt x="412" y="467"/>
                    <a:pt x="414" y="466"/>
                  </a:cubicBezTo>
                  <a:cubicBezTo>
                    <a:pt x="415" y="465"/>
                    <a:pt x="418" y="467"/>
                    <a:pt x="420" y="468"/>
                  </a:cubicBezTo>
                  <a:cubicBezTo>
                    <a:pt x="422" y="465"/>
                    <a:pt x="424" y="461"/>
                    <a:pt x="425" y="457"/>
                  </a:cubicBezTo>
                  <a:cubicBezTo>
                    <a:pt x="425" y="460"/>
                    <a:pt x="433" y="465"/>
                    <a:pt x="435" y="465"/>
                  </a:cubicBezTo>
                  <a:cubicBezTo>
                    <a:pt x="437" y="465"/>
                    <a:pt x="439" y="456"/>
                    <a:pt x="441" y="456"/>
                  </a:cubicBezTo>
                  <a:cubicBezTo>
                    <a:pt x="443" y="456"/>
                    <a:pt x="444" y="465"/>
                    <a:pt x="446" y="465"/>
                  </a:cubicBezTo>
                  <a:cubicBezTo>
                    <a:pt x="448" y="465"/>
                    <a:pt x="449" y="464"/>
                    <a:pt x="451" y="462"/>
                  </a:cubicBezTo>
                  <a:cubicBezTo>
                    <a:pt x="451" y="462"/>
                    <a:pt x="451" y="462"/>
                    <a:pt x="451" y="462"/>
                  </a:cubicBezTo>
                  <a:cubicBezTo>
                    <a:pt x="451" y="462"/>
                    <a:pt x="451" y="462"/>
                    <a:pt x="451" y="462"/>
                  </a:cubicBezTo>
                  <a:cubicBezTo>
                    <a:pt x="453" y="460"/>
                    <a:pt x="454" y="459"/>
                    <a:pt x="455" y="459"/>
                  </a:cubicBezTo>
                  <a:cubicBezTo>
                    <a:pt x="457" y="460"/>
                    <a:pt x="455" y="468"/>
                    <a:pt x="457" y="469"/>
                  </a:cubicBezTo>
                  <a:cubicBezTo>
                    <a:pt x="459" y="471"/>
                    <a:pt x="466" y="466"/>
                    <a:pt x="467" y="467"/>
                  </a:cubicBezTo>
                  <a:cubicBezTo>
                    <a:pt x="469" y="469"/>
                    <a:pt x="464" y="476"/>
                    <a:pt x="465" y="477"/>
                  </a:cubicBezTo>
                  <a:cubicBezTo>
                    <a:pt x="466" y="479"/>
                    <a:pt x="475" y="478"/>
                    <a:pt x="475" y="480"/>
                  </a:cubicBezTo>
                  <a:cubicBezTo>
                    <a:pt x="476" y="482"/>
                    <a:pt x="469" y="486"/>
                    <a:pt x="469" y="488"/>
                  </a:cubicBezTo>
                  <a:cubicBezTo>
                    <a:pt x="469" y="490"/>
                    <a:pt x="477" y="492"/>
                    <a:pt x="477" y="494"/>
                  </a:cubicBezTo>
                  <a:cubicBezTo>
                    <a:pt x="477" y="496"/>
                    <a:pt x="470" y="497"/>
                    <a:pt x="468" y="499"/>
                  </a:cubicBezTo>
                  <a:cubicBezTo>
                    <a:pt x="494" y="545"/>
                    <a:pt x="531" y="581"/>
                    <a:pt x="544" y="594"/>
                  </a:cubicBezTo>
                  <a:cubicBezTo>
                    <a:pt x="561" y="610"/>
                    <a:pt x="565" y="633"/>
                    <a:pt x="620" y="644"/>
                  </a:cubicBezTo>
                  <a:cubicBezTo>
                    <a:pt x="675" y="656"/>
                    <a:pt x="719" y="643"/>
                    <a:pt x="738" y="635"/>
                  </a:cubicBezTo>
                  <a:cubicBezTo>
                    <a:pt x="756" y="627"/>
                    <a:pt x="767" y="607"/>
                    <a:pt x="767" y="607"/>
                  </a:cubicBezTo>
                  <a:cubicBezTo>
                    <a:pt x="767" y="607"/>
                    <a:pt x="767" y="607"/>
                    <a:pt x="778" y="602"/>
                  </a:cubicBezTo>
                  <a:cubicBezTo>
                    <a:pt x="789" y="596"/>
                    <a:pt x="810" y="579"/>
                    <a:pt x="814" y="566"/>
                  </a:cubicBezTo>
                  <a:cubicBezTo>
                    <a:pt x="818" y="553"/>
                    <a:pt x="813" y="553"/>
                    <a:pt x="826" y="526"/>
                  </a:cubicBezTo>
                  <a:cubicBezTo>
                    <a:pt x="831" y="516"/>
                    <a:pt x="831" y="503"/>
                    <a:pt x="830" y="491"/>
                  </a:cubicBezTo>
                  <a:cubicBezTo>
                    <a:pt x="830" y="490"/>
                    <a:pt x="830" y="489"/>
                    <a:pt x="830" y="488"/>
                  </a:cubicBezTo>
                  <a:cubicBezTo>
                    <a:pt x="830" y="485"/>
                    <a:pt x="829" y="484"/>
                    <a:pt x="829" y="482"/>
                  </a:cubicBezTo>
                  <a:cubicBezTo>
                    <a:pt x="829" y="482"/>
                    <a:pt x="829" y="481"/>
                    <a:pt x="829" y="481"/>
                  </a:cubicBezTo>
                  <a:cubicBezTo>
                    <a:pt x="827" y="480"/>
                    <a:pt x="820" y="485"/>
                    <a:pt x="819" y="484"/>
                  </a:cubicBezTo>
                  <a:cubicBezTo>
                    <a:pt x="817" y="482"/>
                    <a:pt x="822" y="475"/>
                    <a:pt x="821" y="473"/>
                  </a:cubicBezTo>
                  <a:cubicBezTo>
                    <a:pt x="820" y="472"/>
                    <a:pt x="811" y="473"/>
                    <a:pt x="811" y="471"/>
                  </a:cubicBezTo>
                  <a:cubicBezTo>
                    <a:pt x="810" y="469"/>
                    <a:pt x="818" y="465"/>
                    <a:pt x="817" y="463"/>
                  </a:cubicBezTo>
                  <a:cubicBezTo>
                    <a:pt x="817" y="461"/>
                    <a:pt x="809" y="459"/>
                    <a:pt x="809" y="456"/>
                  </a:cubicBezTo>
                  <a:cubicBezTo>
                    <a:pt x="809" y="454"/>
                    <a:pt x="818" y="454"/>
                    <a:pt x="818" y="452"/>
                  </a:cubicBezTo>
                  <a:cubicBezTo>
                    <a:pt x="819" y="450"/>
                    <a:pt x="812" y="444"/>
                    <a:pt x="813" y="442"/>
                  </a:cubicBezTo>
                  <a:cubicBezTo>
                    <a:pt x="814" y="442"/>
                    <a:pt x="815" y="442"/>
                    <a:pt x="816" y="442"/>
                  </a:cubicBezTo>
                  <a:cubicBezTo>
                    <a:pt x="796" y="415"/>
                    <a:pt x="775" y="394"/>
                    <a:pt x="755" y="376"/>
                  </a:cubicBezTo>
                  <a:cubicBezTo>
                    <a:pt x="755" y="385"/>
                    <a:pt x="755" y="392"/>
                    <a:pt x="752" y="392"/>
                  </a:cubicBezTo>
                  <a:cubicBezTo>
                    <a:pt x="749" y="392"/>
                    <a:pt x="748" y="382"/>
                    <a:pt x="747" y="370"/>
                  </a:cubicBezTo>
                  <a:cubicBezTo>
                    <a:pt x="745" y="368"/>
                    <a:pt x="744" y="367"/>
                    <a:pt x="742" y="366"/>
                  </a:cubicBezTo>
                  <a:cubicBezTo>
                    <a:pt x="740" y="378"/>
                    <a:pt x="738" y="389"/>
                    <a:pt x="735" y="391"/>
                  </a:cubicBezTo>
                  <a:cubicBezTo>
                    <a:pt x="734" y="391"/>
                    <a:pt x="734" y="391"/>
                    <a:pt x="733" y="391"/>
                  </a:cubicBezTo>
                  <a:cubicBezTo>
                    <a:pt x="733" y="391"/>
                    <a:pt x="732" y="391"/>
                    <a:pt x="732" y="390"/>
                  </a:cubicBezTo>
                  <a:cubicBezTo>
                    <a:pt x="730" y="384"/>
                    <a:pt x="735" y="363"/>
                    <a:pt x="738" y="348"/>
                  </a:cubicBezTo>
                  <a:cubicBezTo>
                    <a:pt x="733" y="358"/>
                    <a:pt x="727" y="371"/>
                    <a:pt x="722" y="379"/>
                  </a:cubicBezTo>
                  <a:cubicBezTo>
                    <a:pt x="719" y="383"/>
                    <a:pt x="717" y="386"/>
                    <a:pt x="715" y="385"/>
                  </a:cubicBezTo>
                  <a:cubicBezTo>
                    <a:pt x="715" y="385"/>
                    <a:pt x="715" y="385"/>
                    <a:pt x="715" y="385"/>
                  </a:cubicBezTo>
                  <a:cubicBezTo>
                    <a:pt x="712" y="381"/>
                    <a:pt x="724" y="361"/>
                    <a:pt x="731" y="345"/>
                  </a:cubicBezTo>
                  <a:cubicBezTo>
                    <a:pt x="731" y="345"/>
                    <a:pt x="731" y="345"/>
                    <a:pt x="731" y="345"/>
                  </a:cubicBezTo>
                  <a:cubicBezTo>
                    <a:pt x="719" y="358"/>
                    <a:pt x="703" y="378"/>
                    <a:pt x="699" y="375"/>
                  </a:cubicBezTo>
                  <a:cubicBezTo>
                    <a:pt x="695" y="372"/>
                    <a:pt x="715" y="352"/>
                    <a:pt x="727" y="338"/>
                  </a:cubicBezTo>
                  <a:cubicBezTo>
                    <a:pt x="726" y="338"/>
                    <a:pt x="726" y="338"/>
                    <a:pt x="726" y="338"/>
                  </a:cubicBezTo>
                  <a:cubicBezTo>
                    <a:pt x="725" y="339"/>
                    <a:pt x="724" y="339"/>
                    <a:pt x="723" y="340"/>
                  </a:cubicBezTo>
                  <a:cubicBezTo>
                    <a:pt x="708" y="350"/>
                    <a:pt x="689" y="365"/>
                    <a:pt x="687" y="361"/>
                  </a:cubicBezTo>
                  <a:cubicBezTo>
                    <a:pt x="685" y="358"/>
                    <a:pt x="694" y="351"/>
                    <a:pt x="704" y="344"/>
                  </a:cubicBezTo>
                  <a:cubicBezTo>
                    <a:pt x="702" y="344"/>
                    <a:pt x="695" y="346"/>
                    <a:pt x="689" y="345"/>
                  </a:cubicBezTo>
                  <a:cubicBezTo>
                    <a:pt x="688" y="345"/>
                    <a:pt x="687" y="345"/>
                    <a:pt x="686" y="345"/>
                  </a:cubicBezTo>
                  <a:cubicBezTo>
                    <a:pt x="681" y="346"/>
                    <a:pt x="678" y="346"/>
                    <a:pt x="678" y="344"/>
                  </a:cubicBezTo>
                  <a:cubicBezTo>
                    <a:pt x="678" y="344"/>
                    <a:pt x="678" y="343"/>
                    <a:pt x="679" y="342"/>
                  </a:cubicBezTo>
                  <a:cubicBezTo>
                    <a:pt x="679" y="342"/>
                    <a:pt x="679" y="342"/>
                    <a:pt x="679" y="342"/>
                  </a:cubicBezTo>
                  <a:cubicBezTo>
                    <a:pt x="677" y="340"/>
                    <a:pt x="676" y="339"/>
                    <a:pt x="676" y="339"/>
                  </a:cubicBezTo>
                  <a:cubicBezTo>
                    <a:pt x="667" y="342"/>
                    <a:pt x="667" y="342"/>
                    <a:pt x="667" y="342"/>
                  </a:cubicBezTo>
                  <a:cubicBezTo>
                    <a:pt x="667" y="342"/>
                    <a:pt x="654" y="346"/>
                    <a:pt x="646" y="337"/>
                  </a:cubicBezTo>
                  <a:cubicBezTo>
                    <a:pt x="644" y="335"/>
                    <a:pt x="640" y="327"/>
                    <a:pt x="634" y="326"/>
                  </a:cubicBezTo>
                  <a:cubicBezTo>
                    <a:pt x="627" y="324"/>
                    <a:pt x="621" y="317"/>
                    <a:pt x="621" y="317"/>
                  </a:cubicBezTo>
                  <a:cubicBezTo>
                    <a:pt x="621" y="317"/>
                    <a:pt x="624" y="318"/>
                    <a:pt x="630" y="317"/>
                  </a:cubicBezTo>
                  <a:cubicBezTo>
                    <a:pt x="636" y="315"/>
                    <a:pt x="637" y="310"/>
                    <a:pt x="642" y="309"/>
                  </a:cubicBezTo>
                  <a:cubicBezTo>
                    <a:pt x="647" y="308"/>
                    <a:pt x="652" y="302"/>
                    <a:pt x="658" y="300"/>
                  </a:cubicBezTo>
                  <a:cubicBezTo>
                    <a:pt x="664" y="299"/>
                    <a:pt x="670" y="299"/>
                    <a:pt x="677" y="298"/>
                  </a:cubicBezTo>
                  <a:cubicBezTo>
                    <a:pt x="683" y="297"/>
                    <a:pt x="683" y="297"/>
                    <a:pt x="683" y="293"/>
                  </a:cubicBezTo>
                  <a:cubicBezTo>
                    <a:pt x="683" y="293"/>
                    <a:pt x="683" y="293"/>
                    <a:pt x="683" y="293"/>
                  </a:cubicBezTo>
                  <a:cubicBezTo>
                    <a:pt x="681" y="291"/>
                    <a:pt x="679" y="289"/>
                    <a:pt x="680" y="288"/>
                  </a:cubicBezTo>
                  <a:cubicBezTo>
                    <a:pt x="680" y="287"/>
                    <a:pt x="682" y="287"/>
                    <a:pt x="685" y="287"/>
                  </a:cubicBezTo>
                  <a:cubicBezTo>
                    <a:pt x="687" y="285"/>
                    <a:pt x="691" y="283"/>
                    <a:pt x="695" y="283"/>
                  </a:cubicBezTo>
                  <a:cubicBezTo>
                    <a:pt x="696" y="283"/>
                    <a:pt x="697" y="283"/>
                    <a:pt x="698" y="283"/>
                  </a:cubicBezTo>
                  <a:cubicBezTo>
                    <a:pt x="692" y="278"/>
                    <a:pt x="689" y="274"/>
                    <a:pt x="690" y="272"/>
                  </a:cubicBezTo>
                  <a:cubicBezTo>
                    <a:pt x="693" y="269"/>
                    <a:pt x="703" y="277"/>
                    <a:pt x="714" y="287"/>
                  </a:cubicBezTo>
                  <a:cubicBezTo>
                    <a:pt x="716" y="287"/>
                    <a:pt x="719" y="288"/>
                    <a:pt x="721" y="289"/>
                  </a:cubicBezTo>
                  <a:cubicBezTo>
                    <a:pt x="720" y="287"/>
                    <a:pt x="719" y="286"/>
                    <a:pt x="718" y="284"/>
                  </a:cubicBezTo>
                  <a:cubicBezTo>
                    <a:pt x="716" y="282"/>
                    <a:pt x="714" y="279"/>
                    <a:pt x="712" y="276"/>
                  </a:cubicBezTo>
                  <a:cubicBezTo>
                    <a:pt x="711" y="275"/>
                    <a:pt x="711" y="274"/>
                    <a:pt x="710" y="273"/>
                  </a:cubicBezTo>
                  <a:cubicBezTo>
                    <a:pt x="709" y="272"/>
                    <a:pt x="708" y="270"/>
                    <a:pt x="707" y="269"/>
                  </a:cubicBezTo>
                  <a:cubicBezTo>
                    <a:pt x="706" y="268"/>
                    <a:pt x="706" y="266"/>
                    <a:pt x="705" y="265"/>
                  </a:cubicBezTo>
                  <a:cubicBezTo>
                    <a:pt x="705" y="265"/>
                    <a:pt x="705" y="264"/>
                    <a:pt x="704" y="263"/>
                  </a:cubicBezTo>
                  <a:cubicBezTo>
                    <a:pt x="704" y="263"/>
                    <a:pt x="704" y="263"/>
                    <a:pt x="704" y="262"/>
                  </a:cubicBezTo>
                  <a:cubicBezTo>
                    <a:pt x="704" y="261"/>
                    <a:pt x="704" y="259"/>
                    <a:pt x="704" y="259"/>
                  </a:cubicBezTo>
                  <a:cubicBezTo>
                    <a:pt x="705" y="258"/>
                    <a:pt x="706" y="259"/>
                    <a:pt x="708" y="260"/>
                  </a:cubicBezTo>
                  <a:cubicBezTo>
                    <a:pt x="713" y="263"/>
                    <a:pt x="722" y="277"/>
                    <a:pt x="729" y="288"/>
                  </a:cubicBezTo>
                  <a:cubicBezTo>
                    <a:pt x="729" y="287"/>
                    <a:pt x="730" y="286"/>
                    <a:pt x="731" y="287"/>
                  </a:cubicBezTo>
                  <a:cubicBezTo>
                    <a:pt x="725" y="271"/>
                    <a:pt x="717" y="252"/>
                    <a:pt x="722" y="250"/>
                  </a:cubicBezTo>
                  <a:cubicBezTo>
                    <a:pt x="727" y="248"/>
                    <a:pt x="734" y="273"/>
                    <a:pt x="740" y="290"/>
                  </a:cubicBezTo>
                  <a:cubicBezTo>
                    <a:pt x="739" y="272"/>
                    <a:pt x="736" y="247"/>
                    <a:pt x="741" y="247"/>
                  </a:cubicBezTo>
                  <a:cubicBezTo>
                    <a:pt x="746" y="246"/>
                    <a:pt x="746" y="272"/>
                    <a:pt x="748" y="290"/>
                  </a:cubicBezTo>
                  <a:cubicBezTo>
                    <a:pt x="748" y="289"/>
                    <a:pt x="748" y="288"/>
                    <a:pt x="748" y="287"/>
                  </a:cubicBezTo>
                  <a:cubicBezTo>
                    <a:pt x="752" y="270"/>
                    <a:pt x="755" y="249"/>
                    <a:pt x="759" y="248"/>
                  </a:cubicBezTo>
                  <a:cubicBezTo>
                    <a:pt x="759" y="248"/>
                    <a:pt x="759" y="248"/>
                    <a:pt x="760" y="248"/>
                  </a:cubicBezTo>
                  <a:cubicBezTo>
                    <a:pt x="764" y="249"/>
                    <a:pt x="758" y="273"/>
                    <a:pt x="755" y="291"/>
                  </a:cubicBezTo>
                  <a:cubicBezTo>
                    <a:pt x="759" y="284"/>
                    <a:pt x="763" y="276"/>
                    <a:pt x="766" y="268"/>
                  </a:cubicBezTo>
                  <a:cubicBezTo>
                    <a:pt x="767" y="267"/>
                    <a:pt x="768" y="265"/>
                    <a:pt x="769" y="264"/>
                  </a:cubicBezTo>
                  <a:cubicBezTo>
                    <a:pt x="769" y="263"/>
                    <a:pt x="770" y="261"/>
                    <a:pt x="771" y="260"/>
                  </a:cubicBezTo>
                  <a:cubicBezTo>
                    <a:pt x="772" y="259"/>
                    <a:pt x="772" y="258"/>
                    <a:pt x="773" y="257"/>
                  </a:cubicBezTo>
                  <a:cubicBezTo>
                    <a:pt x="775" y="254"/>
                    <a:pt x="777" y="253"/>
                    <a:pt x="778" y="253"/>
                  </a:cubicBezTo>
                  <a:cubicBezTo>
                    <a:pt x="782" y="256"/>
                    <a:pt x="770" y="278"/>
                    <a:pt x="762" y="294"/>
                  </a:cubicBezTo>
                  <a:cubicBezTo>
                    <a:pt x="774" y="281"/>
                    <a:pt x="790" y="260"/>
                    <a:pt x="794" y="264"/>
                  </a:cubicBezTo>
                  <a:cubicBezTo>
                    <a:pt x="798" y="267"/>
                    <a:pt x="778" y="287"/>
                    <a:pt x="766" y="301"/>
                  </a:cubicBezTo>
                  <a:cubicBezTo>
                    <a:pt x="782" y="291"/>
                    <a:pt x="803" y="274"/>
                    <a:pt x="806" y="278"/>
                  </a:cubicBezTo>
                  <a:cubicBezTo>
                    <a:pt x="809" y="282"/>
                    <a:pt x="788" y="295"/>
                    <a:pt x="773" y="306"/>
                  </a:cubicBezTo>
                  <a:cubicBezTo>
                    <a:pt x="790" y="300"/>
                    <a:pt x="813" y="290"/>
                    <a:pt x="815" y="295"/>
                  </a:cubicBezTo>
                  <a:cubicBezTo>
                    <a:pt x="817" y="299"/>
                    <a:pt x="792" y="307"/>
                    <a:pt x="776" y="314"/>
                  </a:cubicBezTo>
                  <a:cubicBezTo>
                    <a:pt x="787" y="313"/>
                    <a:pt x="801" y="311"/>
                    <a:pt x="810" y="311"/>
                  </a:cubicBezTo>
                  <a:cubicBezTo>
                    <a:pt x="824" y="289"/>
                    <a:pt x="825" y="269"/>
                    <a:pt x="831" y="253"/>
                  </a:cubicBezTo>
                  <a:cubicBezTo>
                    <a:pt x="838" y="245"/>
                    <a:pt x="844" y="229"/>
                    <a:pt x="848" y="214"/>
                  </a:cubicBezTo>
                  <a:cubicBezTo>
                    <a:pt x="847" y="212"/>
                    <a:pt x="849" y="207"/>
                    <a:pt x="852" y="200"/>
                  </a:cubicBezTo>
                  <a:cubicBezTo>
                    <a:pt x="854" y="192"/>
                    <a:pt x="855" y="186"/>
                    <a:pt x="855" y="184"/>
                  </a:cubicBezTo>
                  <a:cubicBezTo>
                    <a:pt x="845" y="195"/>
                    <a:pt x="835" y="207"/>
                    <a:pt x="833" y="204"/>
                  </a:cubicBezTo>
                  <a:cubicBezTo>
                    <a:pt x="829" y="201"/>
                    <a:pt x="848" y="181"/>
                    <a:pt x="860" y="167"/>
                  </a:cubicBezTo>
                  <a:cubicBezTo>
                    <a:pt x="845" y="177"/>
                    <a:pt x="823" y="194"/>
                    <a:pt x="820" y="190"/>
                  </a:cubicBezTo>
                  <a:cubicBezTo>
                    <a:pt x="817" y="186"/>
                    <a:pt x="839" y="173"/>
                    <a:pt x="853" y="162"/>
                  </a:cubicBezTo>
                  <a:cubicBezTo>
                    <a:pt x="836" y="168"/>
                    <a:pt x="813" y="178"/>
                    <a:pt x="811" y="173"/>
                  </a:cubicBezTo>
                  <a:cubicBezTo>
                    <a:pt x="809" y="169"/>
                    <a:pt x="834" y="161"/>
                    <a:pt x="851" y="154"/>
                  </a:cubicBezTo>
                  <a:cubicBezTo>
                    <a:pt x="833" y="156"/>
                    <a:pt x="808" y="160"/>
                    <a:pt x="807" y="155"/>
                  </a:cubicBezTo>
                  <a:cubicBezTo>
                    <a:pt x="807" y="150"/>
                    <a:pt x="832" y="149"/>
                    <a:pt x="850" y="147"/>
                  </a:cubicBezTo>
                  <a:cubicBezTo>
                    <a:pt x="832" y="143"/>
                    <a:pt x="807" y="141"/>
                    <a:pt x="808" y="136"/>
                  </a:cubicBezTo>
                  <a:cubicBezTo>
                    <a:pt x="809" y="131"/>
                    <a:pt x="833" y="136"/>
                    <a:pt x="851" y="139"/>
                  </a:cubicBezTo>
                  <a:cubicBezTo>
                    <a:pt x="835" y="131"/>
                    <a:pt x="811" y="122"/>
                    <a:pt x="813" y="117"/>
                  </a:cubicBezTo>
                  <a:cubicBezTo>
                    <a:pt x="815" y="112"/>
                    <a:pt x="840" y="126"/>
                    <a:pt x="856" y="133"/>
                  </a:cubicBezTo>
                  <a:cubicBezTo>
                    <a:pt x="843" y="121"/>
                    <a:pt x="820" y="105"/>
                    <a:pt x="824" y="101"/>
                  </a:cubicBezTo>
                  <a:cubicBezTo>
                    <a:pt x="827" y="97"/>
                    <a:pt x="847" y="116"/>
                    <a:pt x="861" y="128"/>
                  </a:cubicBezTo>
                  <a:cubicBezTo>
                    <a:pt x="851" y="113"/>
                    <a:pt x="833" y="91"/>
                    <a:pt x="838" y="88"/>
                  </a:cubicBezTo>
                  <a:cubicBezTo>
                    <a:pt x="841" y="86"/>
                    <a:pt x="850" y="99"/>
                    <a:pt x="859" y="112"/>
                  </a:cubicBezTo>
                  <a:cubicBezTo>
                    <a:pt x="859" y="112"/>
                    <a:pt x="859" y="112"/>
                    <a:pt x="859" y="113"/>
                  </a:cubicBezTo>
                  <a:cubicBezTo>
                    <a:pt x="860" y="114"/>
                    <a:pt x="861" y="115"/>
                    <a:pt x="862" y="116"/>
                  </a:cubicBezTo>
                  <a:cubicBezTo>
                    <a:pt x="863" y="119"/>
                    <a:pt x="865" y="121"/>
                    <a:pt x="867" y="124"/>
                  </a:cubicBezTo>
                  <a:cubicBezTo>
                    <a:pt x="861" y="106"/>
                    <a:pt x="850" y="81"/>
                    <a:pt x="855" y="79"/>
                  </a:cubicBezTo>
                  <a:cubicBezTo>
                    <a:pt x="860" y="77"/>
                    <a:pt x="867" y="102"/>
                    <a:pt x="873" y="119"/>
                  </a:cubicBezTo>
                  <a:cubicBezTo>
                    <a:pt x="872" y="101"/>
                    <a:pt x="869" y="76"/>
                    <a:pt x="874" y="76"/>
                  </a:cubicBezTo>
                  <a:cubicBezTo>
                    <a:pt x="875" y="76"/>
                    <a:pt x="875" y="76"/>
                    <a:pt x="876" y="77"/>
                  </a:cubicBezTo>
                  <a:cubicBezTo>
                    <a:pt x="876" y="76"/>
                    <a:pt x="876" y="75"/>
                    <a:pt x="876" y="73"/>
                  </a:cubicBezTo>
                  <a:cubicBezTo>
                    <a:pt x="878" y="16"/>
                    <a:pt x="828" y="11"/>
                    <a:pt x="781" y="25"/>
                  </a:cubicBezTo>
                  <a:cubicBezTo>
                    <a:pt x="762" y="31"/>
                    <a:pt x="718" y="57"/>
                    <a:pt x="672" y="87"/>
                  </a:cubicBezTo>
                  <a:cubicBezTo>
                    <a:pt x="677" y="90"/>
                    <a:pt x="680" y="92"/>
                    <a:pt x="679" y="94"/>
                  </a:cubicBezTo>
                  <a:close/>
                  <a:moveTo>
                    <a:pt x="262" y="391"/>
                  </a:moveTo>
                  <a:cubicBezTo>
                    <a:pt x="260" y="391"/>
                    <a:pt x="258" y="400"/>
                    <a:pt x="256" y="399"/>
                  </a:cubicBezTo>
                  <a:cubicBezTo>
                    <a:pt x="254" y="399"/>
                    <a:pt x="253" y="391"/>
                    <a:pt x="250" y="391"/>
                  </a:cubicBezTo>
                  <a:cubicBezTo>
                    <a:pt x="248" y="390"/>
                    <a:pt x="244" y="398"/>
                    <a:pt x="242" y="397"/>
                  </a:cubicBezTo>
                  <a:cubicBezTo>
                    <a:pt x="240" y="396"/>
                    <a:pt x="242" y="388"/>
                    <a:pt x="240" y="386"/>
                  </a:cubicBezTo>
                  <a:cubicBezTo>
                    <a:pt x="238" y="385"/>
                    <a:pt x="231" y="390"/>
                    <a:pt x="229" y="389"/>
                  </a:cubicBezTo>
                  <a:cubicBezTo>
                    <a:pt x="228" y="387"/>
                    <a:pt x="233" y="380"/>
                    <a:pt x="232" y="378"/>
                  </a:cubicBezTo>
                  <a:cubicBezTo>
                    <a:pt x="231" y="376"/>
                    <a:pt x="222" y="378"/>
                    <a:pt x="222" y="376"/>
                  </a:cubicBezTo>
                  <a:cubicBezTo>
                    <a:pt x="221" y="374"/>
                    <a:pt x="228" y="370"/>
                    <a:pt x="228" y="368"/>
                  </a:cubicBezTo>
                  <a:cubicBezTo>
                    <a:pt x="228" y="366"/>
                    <a:pt x="219" y="363"/>
                    <a:pt x="220" y="361"/>
                  </a:cubicBezTo>
                  <a:cubicBezTo>
                    <a:pt x="220" y="359"/>
                    <a:pt x="228" y="359"/>
                    <a:pt x="229" y="357"/>
                  </a:cubicBezTo>
                  <a:cubicBezTo>
                    <a:pt x="230" y="354"/>
                    <a:pt x="223" y="349"/>
                    <a:pt x="224" y="347"/>
                  </a:cubicBezTo>
                  <a:cubicBezTo>
                    <a:pt x="225" y="345"/>
                    <a:pt x="233" y="348"/>
                    <a:pt x="235" y="346"/>
                  </a:cubicBezTo>
                  <a:cubicBezTo>
                    <a:pt x="236" y="345"/>
                    <a:pt x="232" y="337"/>
                    <a:pt x="233" y="336"/>
                  </a:cubicBezTo>
                  <a:cubicBezTo>
                    <a:pt x="235" y="335"/>
                    <a:pt x="242" y="340"/>
                    <a:pt x="243" y="339"/>
                  </a:cubicBezTo>
                  <a:cubicBezTo>
                    <a:pt x="245" y="338"/>
                    <a:pt x="244" y="330"/>
                    <a:pt x="246" y="329"/>
                  </a:cubicBezTo>
                  <a:cubicBezTo>
                    <a:pt x="248" y="328"/>
                    <a:pt x="252" y="335"/>
                    <a:pt x="254" y="335"/>
                  </a:cubicBezTo>
                  <a:cubicBezTo>
                    <a:pt x="257" y="335"/>
                    <a:pt x="258" y="326"/>
                    <a:pt x="260" y="326"/>
                  </a:cubicBezTo>
                  <a:cubicBezTo>
                    <a:pt x="263" y="326"/>
                    <a:pt x="264" y="335"/>
                    <a:pt x="266" y="335"/>
                  </a:cubicBezTo>
                  <a:cubicBezTo>
                    <a:pt x="268" y="336"/>
                    <a:pt x="273" y="328"/>
                    <a:pt x="275" y="329"/>
                  </a:cubicBezTo>
                  <a:cubicBezTo>
                    <a:pt x="277" y="330"/>
                    <a:pt x="275" y="338"/>
                    <a:pt x="277" y="339"/>
                  </a:cubicBezTo>
                  <a:cubicBezTo>
                    <a:pt x="278" y="341"/>
                    <a:pt x="285" y="336"/>
                    <a:pt x="287" y="337"/>
                  </a:cubicBezTo>
                  <a:cubicBezTo>
                    <a:pt x="289" y="339"/>
                    <a:pt x="283" y="346"/>
                    <a:pt x="285" y="347"/>
                  </a:cubicBezTo>
                  <a:cubicBezTo>
                    <a:pt x="286" y="349"/>
                    <a:pt x="294" y="348"/>
                    <a:pt x="295" y="350"/>
                  </a:cubicBezTo>
                  <a:cubicBezTo>
                    <a:pt x="296" y="352"/>
                    <a:pt x="288" y="356"/>
                    <a:pt x="288" y="358"/>
                  </a:cubicBezTo>
                  <a:cubicBezTo>
                    <a:pt x="289" y="360"/>
                    <a:pt x="297" y="362"/>
                    <a:pt x="297" y="364"/>
                  </a:cubicBezTo>
                  <a:cubicBezTo>
                    <a:pt x="297" y="367"/>
                    <a:pt x="288" y="367"/>
                    <a:pt x="287" y="369"/>
                  </a:cubicBezTo>
                  <a:cubicBezTo>
                    <a:pt x="287" y="371"/>
                    <a:pt x="293" y="377"/>
                    <a:pt x="292" y="379"/>
                  </a:cubicBezTo>
                  <a:cubicBezTo>
                    <a:pt x="291" y="380"/>
                    <a:pt x="283" y="378"/>
                    <a:pt x="282" y="379"/>
                  </a:cubicBezTo>
                  <a:cubicBezTo>
                    <a:pt x="280" y="381"/>
                    <a:pt x="285" y="388"/>
                    <a:pt x="283" y="390"/>
                  </a:cubicBezTo>
                  <a:cubicBezTo>
                    <a:pt x="281" y="391"/>
                    <a:pt x="275" y="386"/>
                    <a:pt x="273" y="387"/>
                  </a:cubicBezTo>
                  <a:cubicBezTo>
                    <a:pt x="271" y="388"/>
                    <a:pt x="273" y="396"/>
                    <a:pt x="270" y="397"/>
                  </a:cubicBezTo>
                  <a:cubicBezTo>
                    <a:pt x="268" y="398"/>
                    <a:pt x="264" y="390"/>
                    <a:pt x="262" y="391"/>
                  </a:cubicBezTo>
                  <a:close/>
                  <a:moveTo>
                    <a:pt x="672" y="507"/>
                  </a:moveTo>
                  <a:cubicBezTo>
                    <a:pt x="672" y="507"/>
                    <a:pt x="672" y="507"/>
                    <a:pt x="672" y="507"/>
                  </a:cubicBezTo>
                  <a:cubicBezTo>
                    <a:pt x="652" y="449"/>
                    <a:pt x="666" y="459"/>
                    <a:pt x="677" y="491"/>
                  </a:cubicBezTo>
                  <a:cubicBezTo>
                    <a:pt x="680" y="492"/>
                    <a:pt x="682" y="495"/>
                    <a:pt x="684" y="500"/>
                  </a:cubicBezTo>
                  <a:cubicBezTo>
                    <a:pt x="685" y="459"/>
                    <a:pt x="700" y="437"/>
                    <a:pt x="693" y="507"/>
                  </a:cubicBezTo>
                  <a:cubicBezTo>
                    <a:pt x="693" y="507"/>
                    <a:pt x="693" y="507"/>
                    <a:pt x="693" y="506"/>
                  </a:cubicBezTo>
                  <a:cubicBezTo>
                    <a:pt x="700" y="443"/>
                    <a:pt x="705" y="457"/>
                    <a:pt x="702" y="491"/>
                  </a:cubicBezTo>
                  <a:cubicBezTo>
                    <a:pt x="704" y="489"/>
                    <a:pt x="705" y="490"/>
                    <a:pt x="706" y="493"/>
                  </a:cubicBezTo>
                  <a:cubicBezTo>
                    <a:pt x="717" y="462"/>
                    <a:pt x="729" y="451"/>
                    <a:pt x="710" y="500"/>
                  </a:cubicBezTo>
                  <a:cubicBezTo>
                    <a:pt x="710" y="499"/>
                    <a:pt x="711" y="499"/>
                    <a:pt x="711" y="499"/>
                  </a:cubicBezTo>
                  <a:cubicBezTo>
                    <a:pt x="731" y="452"/>
                    <a:pt x="731" y="468"/>
                    <a:pt x="718" y="498"/>
                  </a:cubicBezTo>
                  <a:cubicBezTo>
                    <a:pt x="718" y="501"/>
                    <a:pt x="717" y="504"/>
                    <a:pt x="716" y="509"/>
                  </a:cubicBezTo>
                  <a:cubicBezTo>
                    <a:pt x="741" y="473"/>
                    <a:pt x="762" y="460"/>
                    <a:pt x="716" y="519"/>
                  </a:cubicBezTo>
                  <a:cubicBezTo>
                    <a:pt x="757" y="466"/>
                    <a:pt x="757" y="483"/>
                    <a:pt x="736" y="509"/>
                  </a:cubicBezTo>
                  <a:cubicBezTo>
                    <a:pt x="738" y="510"/>
                    <a:pt x="737" y="514"/>
                    <a:pt x="731" y="520"/>
                  </a:cubicBezTo>
                  <a:cubicBezTo>
                    <a:pt x="762" y="499"/>
                    <a:pt x="784" y="493"/>
                    <a:pt x="743" y="520"/>
                  </a:cubicBezTo>
                  <a:cubicBezTo>
                    <a:pt x="743" y="520"/>
                    <a:pt x="744" y="520"/>
                    <a:pt x="744" y="520"/>
                  </a:cubicBezTo>
                  <a:cubicBezTo>
                    <a:pt x="786" y="496"/>
                    <a:pt x="770" y="513"/>
                    <a:pt x="737" y="531"/>
                  </a:cubicBezTo>
                  <a:cubicBezTo>
                    <a:pt x="735" y="533"/>
                    <a:pt x="733" y="534"/>
                    <a:pt x="731" y="535"/>
                  </a:cubicBezTo>
                  <a:cubicBezTo>
                    <a:pt x="775" y="518"/>
                    <a:pt x="804" y="512"/>
                    <a:pt x="730" y="539"/>
                  </a:cubicBezTo>
                  <a:cubicBezTo>
                    <a:pt x="797" y="515"/>
                    <a:pt x="784" y="532"/>
                    <a:pt x="747" y="544"/>
                  </a:cubicBezTo>
                  <a:cubicBezTo>
                    <a:pt x="751" y="545"/>
                    <a:pt x="753" y="547"/>
                    <a:pt x="753" y="550"/>
                  </a:cubicBezTo>
                  <a:cubicBezTo>
                    <a:pt x="786" y="552"/>
                    <a:pt x="798" y="563"/>
                    <a:pt x="741" y="559"/>
                  </a:cubicBezTo>
                  <a:cubicBezTo>
                    <a:pt x="741" y="559"/>
                    <a:pt x="742" y="559"/>
                    <a:pt x="742" y="559"/>
                  </a:cubicBezTo>
                  <a:cubicBezTo>
                    <a:pt x="799" y="565"/>
                    <a:pt x="784" y="570"/>
                    <a:pt x="751" y="566"/>
                  </a:cubicBezTo>
                  <a:cubicBezTo>
                    <a:pt x="749" y="567"/>
                    <a:pt x="746" y="568"/>
                    <a:pt x="742" y="568"/>
                  </a:cubicBezTo>
                  <a:cubicBezTo>
                    <a:pt x="781" y="581"/>
                    <a:pt x="798" y="597"/>
                    <a:pt x="730" y="570"/>
                  </a:cubicBezTo>
                  <a:cubicBezTo>
                    <a:pt x="794" y="596"/>
                    <a:pt x="775" y="600"/>
                    <a:pt x="741" y="585"/>
                  </a:cubicBezTo>
                  <a:cubicBezTo>
                    <a:pt x="743" y="588"/>
                    <a:pt x="743" y="591"/>
                    <a:pt x="741" y="592"/>
                  </a:cubicBezTo>
                  <a:cubicBezTo>
                    <a:pt x="766" y="614"/>
                    <a:pt x="771" y="627"/>
                    <a:pt x="726" y="587"/>
                  </a:cubicBezTo>
                  <a:cubicBezTo>
                    <a:pt x="726" y="587"/>
                    <a:pt x="726" y="587"/>
                    <a:pt x="726" y="587"/>
                  </a:cubicBezTo>
                  <a:cubicBezTo>
                    <a:pt x="771" y="627"/>
                    <a:pt x="757" y="624"/>
                    <a:pt x="732" y="602"/>
                  </a:cubicBezTo>
                  <a:cubicBezTo>
                    <a:pt x="732" y="604"/>
                    <a:pt x="730" y="604"/>
                    <a:pt x="727" y="602"/>
                  </a:cubicBezTo>
                  <a:cubicBezTo>
                    <a:pt x="747" y="633"/>
                    <a:pt x="749" y="649"/>
                    <a:pt x="712" y="591"/>
                  </a:cubicBezTo>
                  <a:cubicBezTo>
                    <a:pt x="749" y="651"/>
                    <a:pt x="734" y="640"/>
                    <a:pt x="715" y="607"/>
                  </a:cubicBezTo>
                  <a:cubicBezTo>
                    <a:pt x="716" y="612"/>
                    <a:pt x="715" y="615"/>
                    <a:pt x="714" y="615"/>
                  </a:cubicBezTo>
                  <a:cubicBezTo>
                    <a:pt x="725" y="644"/>
                    <a:pt x="726" y="656"/>
                    <a:pt x="708" y="606"/>
                  </a:cubicBezTo>
                  <a:cubicBezTo>
                    <a:pt x="707" y="606"/>
                    <a:pt x="707" y="605"/>
                    <a:pt x="707" y="605"/>
                  </a:cubicBezTo>
                  <a:cubicBezTo>
                    <a:pt x="724" y="657"/>
                    <a:pt x="711" y="648"/>
                    <a:pt x="701" y="618"/>
                  </a:cubicBezTo>
                  <a:cubicBezTo>
                    <a:pt x="699" y="618"/>
                    <a:pt x="696" y="616"/>
                    <a:pt x="693" y="612"/>
                  </a:cubicBezTo>
                  <a:cubicBezTo>
                    <a:pt x="691" y="651"/>
                    <a:pt x="678" y="668"/>
                    <a:pt x="685" y="597"/>
                  </a:cubicBezTo>
                  <a:cubicBezTo>
                    <a:pt x="678" y="666"/>
                    <a:pt x="672" y="650"/>
                    <a:pt x="676" y="614"/>
                  </a:cubicBezTo>
                  <a:cubicBezTo>
                    <a:pt x="674" y="617"/>
                    <a:pt x="672" y="619"/>
                    <a:pt x="671" y="617"/>
                  </a:cubicBezTo>
                  <a:cubicBezTo>
                    <a:pt x="658" y="648"/>
                    <a:pt x="648" y="656"/>
                    <a:pt x="673" y="594"/>
                  </a:cubicBezTo>
                  <a:cubicBezTo>
                    <a:pt x="648" y="656"/>
                    <a:pt x="643" y="641"/>
                    <a:pt x="656" y="610"/>
                  </a:cubicBezTo>
                  <a:cubicBezTo>
                    <a:pt x="655" y="608"/>
                    <a:pt x="655" y="604"/>
                    <a:pt x="656" y="600"/>
                  </a:cubicBezTo>
                  <a:cubicBezTo>
                    <a:pt x="630" y="631"/>
                    <a:pt x="611" y="640"/>
                    <a:pt x="659" y="586"/>
                  </a:cubicBezTo>
                  <a:cubicBezTo>
                    <a:pt x="612" y="640"/>
                    <a:pt x="618" y="620"/>
                    <a:pt x="646" y="592"/>
                  </a:cubicBezTo>
                  <a:cubicBezTo>
                    <a:pt x="642" y="594"/>
                    <a:pt x="638" y="595"/>
                    <a:pt x="636" y="594"/>
                  </a:cubicBezTo>
                  <a:cubicBezTo>
                    <a:pt x="610" y="611"/>
                    <a:pt x="597" y="612"/>
                    <a:pt x="644" y="582"/>
                  </a:cubicBezTo>
                  <a:cubicBezTo>
                    <a:pt x="644" y="582"/>
                    <a:pt x="644" y="582"/>
                    <a:pt x="644" y="581"/>
                  </a:cubicBezTo>
                  <a:cubicBezTo>
                    <a:pt x="596" y="611"/>
                    <a:pt x="602" y="600"/>
                    <a:pt x="629" y="583"/>
                  </a:cubicBezTo>
                  <a:cubicBezTo>
                    <a:pt x="630" y="581"/>
                    <a:pt x="633" y="579"/>
                    <a:pt x="638" y="575"/>
                  </a:cubicBezTo>
                  <a:cubicBezTo>
                    <a:pt x="599" y="590"/>
                    <a:pt x="579" y="593"/>
                    <a:pt x="647" y="569"/>
                  </a:cubicBezTo>
                  <a:cubicBezTo>
                    <a:pt x="582" y="592"/>
                    <a:pt x="594" y="576"/>
                    <a:pt x="629" y="564"/>
                  </a:cubicBezTo>
                  <a:cubicBezTo>
                    <a:pt x="624" y="562"/>
                    <a:pt x="622" y="560"/>
                    <a:pt x="623" y="558"/>
                  </a:cubicBezTo>
                  <a:cubicBezTo>
                    <a:pt x="593" y="555"/>
                    <a:pt x="581" y="545"/>
                    <a:pt x="630" y="548"/>
                  </a:cubicBezTo>
                  <a:cubicBezTo>
                    <a:pt x="630" y="548"/>
                    <a:pt x="629" y="548"/>
                    <a:pt x="629" y="548"/>
                  </a:cubicBezTo>
                  <a:cubicBezTo>
                    <a:pt x="581" y="542"/>
                    <a:pt x="594" y="538"/>
                    <a:pt x="626" y="541"/>
                  </a:cubicBezTo>
                  <a:cubicBezTo>
                    <a:pt x="628" y="540"/>
                    <a:pt x="632" y="540"/>
                    <a:pt x="637" y="540"/>
                  </a:cubicBezTo>
                  <a:cubicBezTo>
                    <a:pt x="597" y="526"/>
                    <a:pt x="579" y="510"/>
                    <a:pt x="648" y="537"/>
                  </a:cubicBezTo>
                  <a:cubicBezTo>
                    <a:pt x="582" y="511"/>
                    <a:pt x="601" y="510"/>
                    <a:pt x="637" y="526"/>
                  </a:cubicBezTo>
                  <a:cubicBezTo>
                    <a:pt x="634" y="522"/>
                    <a:pt x="633" y="519"/>
                    <a:pt x="634" y="517"/>
                  </a:cubicBezTo>
                  <a:cubicBezTo>
                    <a:pt x="609" y="496"/>
                    <a:pt x="607" y="481"/>
                    <a:pt x="653" y="522"/>
                  </a:cubicBezTo>
                  <a:cubicBezTo>
                    <a:pt x="653" y="522"/>
                    <a:pt x="653" y="521"/>
                    <a:pt x="653" y="521"/>
                  </a:cubicBezTo>
                  <a:cubicBezTo>
                    <a:pt x="608" y="480"/>
                    <a:pt x="620" y="483"/>
                    <a:pt x="644" y="505"/>
                  </a:cubicBezTo>
                  <a:cubicBezTo>
                    <a:pt x="646" y="504"/>
                    <a:pt x="649" y="505"/>
                    <a:pt x="652" y="507"/>
                  </a:cubicBezTo>
                  <a:cubicBezTo>
                    <a:pt x="631" y="475"/>
                    <a:pt x="628" y="456"/>
                    <a:pt x="666" y="516"/>
                  </a:cubicBezTo>
                  <a:cubicBezTo>
                    <a:pt x="630" y="459"/>
                    <a:pt x="643" y="466"/>
                    <a:pt x="661" y="495"/>
                  </a:cubicBezTo>
                  <a:cubicBezTo>
                    <a:pt x="661" y="492"/>
                    <a:pt x="662" y="492"/>
                    <a:pt x="665" y="497"/>
                  </a:cubicBezTo>
                  <a:cubicBezTo>
                    <a:pt x="653" y="463"/>
                    <a:pt x="651" y="448"/>
                    <a:pt x="672" y="507"/>
                  </a:cubicBezTo>
                  <a:close/>
                  <a:moveTo>
                    <a:pt x="313" y="499"/>
                  </a:moveTo>
                  <a:cubicBezTo>
                    <a:pt x="313" y="503"/>
                    <a:pt x="318" y="495"/>
                    <a:pt x="317" y="500"/>
                  </a:cubicBezTo>
                  <a:cubicBezTo>
                    <a:pt x="315" y="505"/>
                    <a:pt x="306" y="523"/>
                    <a:pt x="309" y="525"/>
                  </a:cubicBezTo>
                  <a:cubicBezTo>
                    <a:pt x="309" y="525"/>
                    <a:pt x="284" y="523"/>
                    <a:pt x="282" y="520"/>
                  </a:cubicBezTo>
                  <a:cubicBezTo>
                    <a:pt x="280" y="517"/>
                    <a:pt x="284" y="517"/>
                    <a:pt x="284" y="517"/>
                  </a:cubicBezTo>
                  <a:cubicBezTo>
                    <a:pt x="278" y="514"/>
                    <a:pt x="278" y="514"/>
                    <a:pt x="278" y="514"/>
                  </a:cubicBezTo>
                  <a:cubicBezTo>
                    <a:pt x="278" y="514"/>
                    <a:pt x="275" y="511"/>
                    <a:pt x="273" y="507"/>
                  </a:cubicBezTo>
                  <a:cubicBezTo>
                    <a:pt x="272" y="503"/>
                    <a:pt x="274" y="497"/>
                    <a:pt x="274" y="497"/>
                  </a:cubicBezTo>
                  <a:cubicBezTo>
                    <a:pt x="270" y="495"/>
                    <a:pt x="270" y="495"/>
                    <a:pt x="270" y="495"/>
                  </a:cubicBezTo>
                  <a:cubicBezTo>
                    <a:pt x="270" y="495"/>
                    <a:pt x="264" y="490"/>
                    <a:pt x="267" y="482"/>
                  </a:cubicBezTo>
                  <a:cubicBezTo>
                    <a:pt x="268" y="480"/>
                    <a:pt x="272" y="474"/>
                    <a:pt x="271" y="470"/>
                  </a:cubicBezTo>
                  <a:cubicBezTo>
                    <a:pt x="270" y="466"/>
                    <a:pt x="273" y="459"/>
                    <a:pt x="273" y="459"/>
                  </a:cubicBezTo>
                  <a:cubicBezTo>
                    <a:pt x="273" y="459"/>
                    <a:pt x="273" y="461"/>
                    <a:pt x="275" y="463"/>
                  </a:cubicBezTo>
                  <a:cubicBezTo>
                    <a:pt x="278" y="466"/>
                    <a:pt x="281" y="464"/>
                    <a:pt x="283" y="466"/>
                  </a:cubicBezTo>
                  <a:cubicBezTo>
                    <a:pt x="285" y="468"/>
                    <a:pt x="289" y="467"/>
                    <a:pt x="292" y="469"/>
                  </a:cubicBezTo>
                  <a:cubicBezTo>
                    <a:pt x="294" y="472"/>
                    <a:pt x="295" y="475"/>
                    <a:pt x="297" y="477"/>
                  </a:cubicBezTo>
                  <a:cubicBezTo>
                    <a:pt x="299" y="480"/>
                    <a:pt x="299" y="481"/>
                    <a:pt x="302" y="478"/>
                  </a:cubicBezTo>
                  <a:cubicBezTo>
                    <a:pt x="304" y="476"/>
                    <a:pt x="309" y="475"/>
                    <a:pt x="310" y="479"/>
                  </a:cubicBezTo>
                  <a:cubicBezTo>
                    <a:pt x="312" y="482"/>
                    <a:pt x="314" y="494"/>
                    <a:pt x="313" y="499"/>
                  </a:cubicBezTo>
                  <a:close/>
                  <a:moveTo>
                    <a:pt x="535" y="400"/>
                  </a:moveTo>
                  <a:cubicBezTo>
                    <a:pt x="538" y="401"/>
                    <a:pt x="540" y="398"/>
                    <a:pt x="542" y="399"/>
                  </a:cubicBezTo>
                  <a:cubicBezTo>
                    <a:pt x="545" y="400"/>
                    <a:pt x="549" y="397"/>
                    <a:pt x="552" y="399"/>
                  </a:cubicBezTo>
                  <a:cubicBezTo>
                    <a:pt x="555" y="400"/>
                    <a:pt x="558" y="402"/>
                    <a:pt x="560" y="404"/>
                  </a:cubicBezTo>
                  <a:cubicBezTo>
                    <a:pt x="563" y="406"/>
                    <a:pt x="564" y="406"/>
                    <a:pt x="565" y="403"/>
                  </a:cubicBezTo>
                  <a:cubicBezTo>
                    <a:pt x="566" y="400"/>
                    <a:pt x="570" y="397"/>
                    <a:pt x="573" y="400"/>
                  </a:cubicBezTo>
                  <a:cubicBezTo>
                    <a:pt x="576" y="403"/>
                    <a:pt x="582" y="413"/>
                    <a:pt x="584" y="417"/>
                  </a:cubicBezTo>
                  <a:cubicBezTo>
                    <a:pt x="585" y="421"/>
                    <a:pt x="586" y="412"/>
                    <a:pt x="587" y="417"/>
                  </a:cubicBezTo>
                  <a:cubicBezTo>
                    <a:pt x="588" y="422"/>
                    <a:pt x="587" y="442"/>
                    <a:pt x="590" y="443"/>
                  </a:cubicBezTo>
                  <a:cubicBezTo>
                    <a:pt x="590" y="443"/>
                    <a:pt x="566" y="451"/>
                    <a:pt x="563" y="449"/>
                  </a:cubicBezTo>
                  <a:cubicBezTo>
                    <a:pt x="560" y="447"/>
                    <a:pt x="564" y="445"/>
                    <a:pt x="564" y="445"/>
                  </a:cubicBezTo>
                  <a:cubicBezTo>
                    <a:pt x="558" y="445"/>
                    <a:pt x="558" y="445"/>
                    <a:pt x="558" y="445"/>
                  </a:cubicBezTo>
                  <a:cubicBezTo>
                    <a:pt x="558" y="445"/>
                    <a:pt x="553" y="444"/>
                    <a:pt x="550" y="440"/>
                  </a:cubicBezTo>
                  <a:cubicBezTo>
                    <a:pt x="547" y="437"/>
                    <a:pt x="547" y="431"/>
                    <a:pt x="547" y="431"/>
                  </a:cubicBezTo>
                  <a:cubicBezTo>
                    <a:pt x="542" y="430"/>
                    <a:pt x="542" y="430"/>
                    <a:pt x="542" y="430"/>
                  </a:cubicBezTo>
                  <a:cubicBezTo>
                    <a:pt x="542" y="430"/>
                    <a:pt x="535" y="428"/>
                    <a:pt x="535" y="420"/>
                  </a:cubicBezTo>
                  <a:cubicBezTo>
                    <a:pt x="535" y="417"/>
                    <a:pt x="536" y="411"/>
                    <a:pt x="533" y="407"/>
                  </a:cubicBezTo>
                  <a:cubicBezTo>
                    <a:pt x="531" y="404"/>
                    <a:pt x="531" y="396"/>
                    <a:pt x="531" y="396"/>
                  </a:cubicBezTo>
                  <a:cubicBezTo>
                    <a:pt x="531" y="396"/>
                    <a:pt x="532" y="399"/>
                    <a:pt x="535" y="400"/>
                  </a:cubicBezTo>
                  <a:close/>
                  <a:moveTo>
                    <a:pt x="514" y="379"/>
                  </a:moveTo>
                  <a:cubicBezTo>
                    <a:pt x="520" y="394"/>
                    <a:pt x="517" y="404"/>
                    <a:pt x="511" y="413"/>
                  </a:cubicBezTo>
                  <a:cubicBezTo>
                    <a:pt x="505" y="421"/>
                    <a:pt x="487" y="435"/>
                    <a:pt x="487" y="435"/>
                  </a:cubicBezTo>
                  <a:cubicBezTo>
                    <a:pt x="485" y="432"/>
                    <a:pt x="485" y="401"/>
                    <a:pt x="484" y="396"/>
                  </a:cubicBezTo>
                  <a:cubicBezTo>
                    <a:pt x="483" y="391"/>
                    <a:pt x="487" y="383"/>
                    <a:pt x="488" y="380"/>
                  </a:cubicBezTo>
                  <a:cubicBezTo>
                    <a:pt x="488" y="377"/>
                    <a:pt x="496" y="369"/>
                    <a:pt x="500" y="366"/>
                  </a:cubicBezTo>
                  <a:cubicBezTo>
                    <a:pt x="504" y="364"/>
                    <a:pt x="506" y="360"/>
                    <a:pt x="506" y="360"/>
                  </a:cubicBezTo>
                  <a:cubicBezTo>
                    <a:pt x="506" y="367"/>
                    <a:pt x="509" y="365"/>
                    <a:pt x="514" y="379"/>
                  </a:cubicBezTo>
                  <a:close/>
                  <a:moveTo>
                    <a:pt x="733" y="121"/>
                  </a:moveTo>
                  <a:cubicBezTo>
                    <a:pt x="735" y="120"/>
                    <a:pt x="736" y="112"/>
                    <a:pt x="739" y="112"/>
                  </a:cubicBezTo>
                  <a:cubicBezTo>
                    <a:pt x="741" y="112"/>
                    <a:pt x="742" y="121"/>
                    <a:pt x="744" y="121"/>
                  </a:cubicBezTo>
                  <a:cubicBezTo>
                    <a:pt x="747" y="121"/>
                    <a:pt x="751" y="114"/>
                    <a:pt x="753" y="115"/>
                  </a:cubicBezTo>
                  <a:cubicBezTo>
                    <a:pt x="755" y="116"/>
                    <a:pt x="753" y="124"/>
                    <a:pt x="755" y="125"/>
                  </a:cubicBezTo>
                  <a:cubicBezTo>
                    <a:pt x="757" y="126"/>
                    <a:pt x="764" y="121"/>
                    <a:pt x="765" y="123"/>
                  </a:cubicBezTo>
                  <a:cubicBezTo>
                    <a:pt x="767" y="124"/>
                    <a:pt x="762" y="131"/>
                    <a:pt x="763" y="133"/>
                  </a:cubicBezTo>
                  <a:cubicBezTo>
                    <a:pt x="764" y="135"/>
                    <a:pt x="772" y="133"/>
                    <a:pt x="773" y="135"/>
                  </a:cubicBezTo>
                  <a:cubicBezTo>
                    <a:pt x="774" y="138"/>
                    <a:pt x="766" y="142"/>
                    <a:pt x="767" y="144"/>
                  </a:cubicBezTo>
                  <a:cubicBezTo>
                    <a:pt x="767" y="146"/>
                    <a:pt x="775" y="148"/>
                    <a:pt x="775" y="150"/>
                  </a:cubicBezTo>
                  <a:cubicBezTo>
                    <a:pt x="775" y="152"/>
                    <a:pt x="766" y="153"/>
                    <a:pt x="766" y="155"/>
                  </a:cubicBezTo>
                  <a:cubicBezTo>
                    <a:pt x="765" y="157"/>
                    <a:pt x="772" y="162"/>
                    <a:pt x="771" y="164"/>
                  </a:cubicBezTo>
                  <a:cubicBezTo>
                    <a:pt x="770" y="166"/>
                    <a:pt x="762" y="163"/>
                    <a:pt x="760" y="165"/>
                  </a:cubicBezTo>
                  <a:cubicBezTo>
                    <a:pt x="759" y="167"/>
                    <a:pt x="763" y="174"/>
                    <a:pt x="761" y="176"/>
                  </a:cubicBezTo>
                  <a:cubicBezTo>
                    <a:pt x="760" y="177"/>
                    <a:pt x="753" y="171"/>
                    <a:pt x="751" y="172"/>
                  </a:cubicBezTo>
                  <a:cubicBezTo>
                    <a:pt x="749" y="174"/>
                    <a:pt x="751" y="182"/>
                    <a:pt x="749" y="183"/>
                  </a:cubicBezTo>
                  <a:cubicBezTo>
                    <a:pt x="747" y="184"/>
                    <a:pt x="742" y="176"/>
                    <a:pt x="740" y="176"/>
                  </a:cubicBezTo>
                  <a:cubicBezTo>
                    <a:pt x="738" y="177"/>
                    <a:pt x="737" y="185"/>
                    <a:pt x="734" y="185"/>
                  </a:cubicBezTo>
                  <a:cubicBezTo>
                    <a:pt x="732" y="185"/>
                    <a:pt x="731" y="177"/>
                    <a:pt x="729" y="176"/>
                  </a:cubicBezTo>
                  <a:cubicBezTo>
                    <a:pt x="727" y="176"/>
                    <a:pt x="722" y="183"/>
                    <a:pt x="720" y="182"/>
                  </a:cubicBezTo>
                  <a:cubicBezTo>
                    <a:pt x="718" y="182"/>
                    <a:pt x="720" y="173"/>
                    <a:pt x="718" y="172"/>
                  </a:cubicBezTo>
                  <a:cubicBezTo>
                    <a:pt x="716" y="171"/>
                    <a:pt x="709" y="176"/>
                    <a:pt x="708" y="174"/>
                  </a:cubicBezTo>
                  <a:cubicBezTo>
                    <a:pt x="706" y="173"/>
                    <a:pt x="711" y="166"/>
                    <a:pt x="710" y="164"/>
                  </a:cubicBezTo>
                  <a:cubicBezTo>
                    <a:pt x="709" y="162"/>
                    <a:pt x="701" y="164"/>
                    <a:pt x="700" y="162"/>
                  </a:cubicBezTo>
                  <a:cubicBezTo>
                    <a:pt x="699" y="160"/>
                    <a:pt x="707" y="156"/>
                    <a:pt x="706" y="153"/>
                  </a:cubicBezTo>
                  <a:cubicBezTo>
                    <a:pt x="706" y="151"/>
                    <a:pt x="698" y="149"/>
                    <a:pt x="698" y="147"/>
                  </a:cubicBezTo>
                  <a:cubicBezTo>
                    <a:pt x="698" y="145"/>
                    <a:pt x="707" y="144"/>
                    <a:pt x="707" y="142"/>
                  </a:cubicBezTo>
                  <a:cubicBezTo>
                    <a:pt x="708" y="140"/>
                    <a:pt x="701" y="135"/>
                    <a:pt x="702" y="133"/>
                  </a:cubicBezTo>
                  <a:cubicBezTo>
                    <a:pt x="703" y="131"/>
                    <a:pt x="712" y="134"/>
                    <a:pt x="713" y="132"/>
                  </a:cubicBezTo>
                  <a:cubicBezTo>
                    <a:pt x="714" y="131"/>
                    <a:pt x="710" y="123"/>
                    <a:pt x="712" y="122"/>
                  </a:cubicBezTo>
                  <a:cubicBezTo>
                    <a:pt x="713" y="120"/>
                    <a:pt x="720" y="126"/>
                    <a:pt x="722" y="125"/>
                  </a:cubicBezTo>
                  <a:cubicBezTo>
                    <a:pt x="724" y="124"/>
                    <a:pt x="722" y="115"/>
                    <a:pt x="724" y="114"/>
                  </a:cubicBezTo>
                  <a:cubicBezTo>
                    <a:pt x="726" y="114"/>
                    <a:pt x="731" y="121"/>
                    <a:pt x="733" y="121"/>
                  </a:cubicBezTo>
                  <a:close/>
                </a:path>
              </a:pathLst>
            </a:custGeom>
            <a:noFill/>
            <a:ln w="3" cap="flat">
              <a:solidFill>
                <a:schemeClr val="tx1">
                  <a:lumMod val="65000"/>
                  <a:lumOff val="35000"/>
                  <a:alpha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296" name="Freeform 295"/>
            <p:cNvSpPr>
              <a:spLocks/>
            </p:cNvSpPr>
            <p:nvPr/>
          </p:nvSpPr>
          <p:spPr bwMode="auto">
            <a:xfrm rot="1639090">
              <a:off x="6605738" y="418485"/>
              <a:ext cx="680547" cy="927914"/>
            </a:xfrm>
            <a:custGeom>
              <a:avLst/>
              <a:gdLst/>
              <a:ahLst/>
              <a:cxnLst>
                <a:cxn ang="0">
                  <a:pos x="220" y="342"/>
                </a:cxn>
                <a:cxn ang="0">
                  <a:pos x="206" y="323"/>
                </a:cxn>
                <a:cxn ang="0">
                  <a:pos x="182" y="307"/>
                </a:cxn>
                <a:cxn ang="0">
                  <a:pos x="172" y="268"/>
                </a:cxn>
                <a:cxn ang="0">
                  <a:pos x="221" y="182"/>
                </a:cxn>
                <a:cxn ang="0">
                  <a:pos x="223" y="137"/>
                </a:cxn>
                <a:cxn ang="0">
                  <a:pos x="169" y="122"/>
                </a:cxn>
                <a:cxn ang="0">
                  <a:pos x="48" y="124"/>
                </a:cxn>
                <a:cxn ang="0">
                  <a:pos x="5" y="37"/>
                </a:cxn>
                <a:cxn ang="0">
                  <a:pos x="29" y="5"/>
                </a:cxn>
                <a:cxn ang="0">
                  <a:pos x="59" y="6"/>
                </a:cxn>
                <a:cxn ang="0">
                  <a:pos x="79" y="22"/>
                </a:cxn>
                <a:cxn ang="0">
                  <a:pos x="58" y="11"/>
                </a:cxn>
                <a:cxn ang="0">
                  <a:pos x="15" y="39"/>
                </a:cxn>
                <a:cxn ang="0">
                  <a:pos x="51" y="113"/>
                </a:cxn>
                <a:cxn ang="0">
                  <a:pos x="169" y="109"/>
                </a:cxn>
                <a:cxn ang="0">
                  <a:pos x="232" y="127"/>
                </a:cxn>
                <a:cxn ang="0">
                  <a:pos x="232" y="188"/>
                </a:cxn>
                <a:cxn ang="0">
                  <a:pos x="181" y="271"/>
                </a:cxn>
                <a:cxn ang="0">
                  <a:pos x="209" y="320"/>
                </a:cxn>
                <a:cxn ang="0">
                  <a:pos x="220" y="342"/>
                </a:cxn>
              </a:cxnLst>
              <a:rect l="0" t="0" r="r" b="b"/>
              <a:pathLst>
                <a:path w="252" h="343">
                  <a:moveTo>
                    <a:pt x="220" y="342"/>
                  </a:moveTo>
                  <a:cubicBezTo>
                    <a:pt x="218" y="343"/>
                    <a:pt x="217" y="334"/>
                    <a:pt x="206" y="323"/>
                  </a:cubicBezTo>
                  <a:cubicBezTo>
                    <a:pt x="200" y="318"/>
                    <a:pt x="192" y="314"/>
                    <a:pt x="182" y="307"/>
                  </a:cubicBezTo>
                  <a:cubicBezTo>
                    <a:pt x="172" y="299"/>
                    <a:pt x="168" y="283"/>
                    <a:pt x="172" y="268"/>
                  </a:cubicBezTo>
                  <a:cubicBezTo>
                    <a:pt x="179" y="239"/>
                    <a:pt x="203" y="213"/>
                    <a:pt x="221" y="182"/>
                  </a:cubicBezTo>
                  <a:cubicBezTo>
                    <a:pt x="230" y="167"/>
                    <a:pt x="236" y="148"/>
                    <a:pt x="223" y="137"/>
                  </a:cubicBezTo>
                  <a:cubicBezTo>
                    <a:pt x="210" y="124"/>
                    <a:pt x="190" y="121"/>
                    <a:pt x="169" y="122"/>
                  </a:cubicBezTo>
                  <a:cubicBezTo>
                    <a:pt x="128" y="124"/>
                    <a:pt x="87" y="136"/>
                    <a:pt x="48" y="124"/>
                  </a:cubicBezTo>
                  <a:cubicBezTo>
                    <a:pt x="5" y="111"/>
                    <a:pt x="0" y="64"/>
                    <a:pt x="5" y="37"/>
                  </a:cubicBezTo>
                  <a:cubicBezTo>
                    <a:pt x="9" y="23"/>
                    <a:pt x="18" y="10"/>
                    <a:pt x="29" y="5"/>
                  </a:cubicBezTo>
                  <a:cubicBezTo>
                    <a:pt x="41" y="0"/>
                    <a:pt x="52" y="3"/>
                    <a:pt x="59" y="6"/>
                  </a:cubicBezTo>
                  <a:cubicBezTo>
                    <a:pt x="74" y="14"/>
                    <a:pt x="79" y="22"/>
                    <a:pt x="79" y="22"/>
                  </a:cubicBezTo>
                  <a:cubicBezTo>
                    <a:pt x="78" y="23"/>
                    <a:pt x="72" y="17"/>
                    <a:pt x="58" y="11"/>
                  </a:cubicBezTo>
                  <a:cubicBezTo>
                    <a:pt x="44" y="4"/>
                    <a:pt x="18" y="11"/>
                    <a:pt x="15" y="39"/>
                  </a:cubicBezTo>
                  <a:cubicBezTo>
                    <a:pt x="10" y="63"/>
                    <a:pt x="17" y="103"/>
                    <a:pt x="51" y="113"/>
                  </a:cubicBezTo>
                  <a:cubicBezTo>
                    <a:pt x="85" y="123"/>
                    <a:pt x="126" y="112"/>
                    <a:pt x="169" y="109"/>
                  </a:cubicBezTo>
                  <a:cubicBezTo>
                    <a:pt x="190" y="107"/>
                    <a:pt x="216" y="111"/>
                    <a:pt x="232" y="127"/>
                  </a:cubicBezTo>
                  <a:cubicBezTo>
                    <a:pt x="252" y="146"/>
                    <a:pt x="241" y="174"/>
                    <a:pt x="232" y="188"/>
                  </a:cubicBezTo>
                  <a:cubicBezTo>
                    <a:pt x="212" y="221"/>
                    <a:pt x="188" y="245"/>
                    <a:pt x="181" y="271"/>
                  </a:cubicBezTo>
                  <a:cubicBezTo>
                    <a:pt x="171" y="299"/>
                    <a:pt x="199" y="308"/>
                    <a:pt x="209" y="320"/>
                  </a:cubicBezTo>
                  <a:cubicBezTo>
                    <a:pt x="220" y="332"/>
                    <a:pt x="220" y="343"/>
                    <a:pt x="220" y="342"/>
                  </a:cubicBezTo>
                  <a:close/>
                </a:path>
              </a:pathLst>
            </a:custGeom>
            <a:solidFill>
              <a:schemeClr val="accent1">
                <a:alpha val="20000"/>
              </a:schemeClr>
            </a:solidFill>
            <a:ln w="9525">
              <a:noFill/>
              <a:round/>
              <a:headEnd/>
              <a:tailEnd/>
            </a:ln>
          </p:spPr>
          <p:txBody>
            <a:bodyPr vert="horz" wrap="square" lIns="91440" tIns="45720" rIns="91440" bIns="45720" numCol="1" anchor="t" anchorCtr="0" compatLnSpc="1">
              <a:prstTxWarp prst="textNoShape">
                <a:avLst/>
              </a:prstTxWarp>
            </a:bodyPr>
            <a:lstStyle/>
            <a:p>
              <a:endParaRPr/>
            </a:p>
          </p:txBody>
        </p:sp>
        <p:sp>
          <p:nvSpPr>
            <p:cNvPr id="297" name="Freeform 296"/>
            <p:cNvSpPr>
              <a:spLocks/>
            </p:cNvSpPr>
            <p:nvPr/>
          </p:nvSpPr>
          <p:spPr bwMode="auto">
            <a:xfrm rot="1639090">
              <a:off x="6877476" y="1182164"/>
              <a:ext cx="353383" cy="941594"/>
            </a:xfrm>
            <a:custGeom>
              <a:avLst/>
              <a:gdLst/>
              <a:ahLst/>
              <a:cxnLst>
                <a:cxn ang="0">
                  <a:pos x="131" y="14"/>
                </a:cxn>
                <a:cxn ang="0">
                  <a:pos x="116" y="8"/>
                </a:cxn>
                <a:cxn ang="0">
                  <a:pos x="80" y="29"/>
                </a:cxn>
                <a:cxn ang="0">
                  <a:pos x="62" y="51"/>
                </a:cxn>
                <a:cxn ang="0">
                  <a:pos x="86" y="70"/>
                </a:cxn>
                <a:cxn ang="0">
                  <a:pos x="100" y="155"/>
                </a:cxn>
                <a:cxn ang="0">
                  <a:pos x="66" y="235"/>
                </a:cxn>
                <a:cxn ang="0">
                  <a:pos x="24" y="286"/>
                </a:cxn>
                <a:cxn ang="0">
                  <a:pos x="14" y="346"/>
                </a:cxn>
                <a:cxn ang="0">
                  <a:pos x="16" y="283"/>
                </a:cxn>
                <a:cxn ang="0">
                  <a:pos x="57" y="226"/>
                </a:cxn>
                <a:cxn ang="0">
                  <a:pos x="87" y="153"/>
                </a:cxn>
                <a:cxn ang="0">
                  <a:pos x="77" y="79"/>
                </a:cxn>
                <a:cxn ang="0">
                  <a:pos x="62" y="68"/>
                </a:cxn>
                <a:cxn ang="0">
                  <a:pos x="52" y="49"/>
                </a:cxn>
                <a:cxn ang="0">
                  <a:pos x="74" y="22"/>
                </a:cxn>
                <a:cxn ang="0">
                  <a:pos x="117" y="3"/>
                </a:cxn>
                <a:cxn ang="0">
                  <a:pos x="131" y="14"/>
                </a:cxn>
              </a:cxnLst>
              <a:rect l="0" t="0" r="r" b="b"/>
              <a:pathLst>
                <a:path w="131" h="348">
                  <a:moveTo>
                    <a:pt x="131" y="14"/>
                  </a:moveTo>
                  <a:cubicBezTo>
                    <a:pt x="131" y="15"/>
                    <a:pt x="126" y="10"/>
                    <a:pt x="116" y="8"/>
                  </a:cubicBezTo>
                  <a:cubicBezTo>
                    <a:pt x="107" y="7"/>
                    <a:pt x="93" y="15"/>
                    <a:pt x="80" y="29"/>
                  </a:cubicBezTo>
                  <a:cubicBezTo>
                    <a:pt x="74" y="35"/>
                    <a:pt x="65" y="44"/>
                    <a:pt x="62" y="51"/>
                  </a:cubicBezTo>
                  <a:cubicBezTo>
                    <a:pt x="59" y="55"/>
                    <a:pt x="75" y="61"/>
                    <a:pt x="86" y="70"/>
                  </a:cubicBezTo>
                  <a:cubicBezTo>
                    <a:pt x="109" y="92"/>
                    <a:pt x="104" y="126"/>
                    <a:pt x="100" y="155"/>
                  </a:cubicBezTo>
                  <a:cubicBezTo>
                    <a:pt x="94" y="185"/>
                    <a:pt x="85" y="214"/>
                    <a:pt x="66" y="235"/>
                  </a:cubicBezTo>
                  <a:cubicBezTo>
                    <a:pt x="46" y="253"/>
                    <a:pt x="32" y="269"/>
                    <a:pt x="24" y="286"/>
                  </a:cubicBezTo>
                  <a:cubicBezTo>
                    <a:pt x="8" y="321"/>
                    <a:pt x="16" y="346"/>
                    <a:pt x="14" y="346"/>
                  </a:cubicBezTo>
                  <a:cubicBezTo>
                    <a:pt x="13" y="348"/>
                    <a:pt x="0" y="322"/>
                    <a:pt x="16" y="283"/>
                  </a:cubicBezTo>
                  <a:cubicBezTo>
                    <a:pt x="22" y="264"/>
                    <a:pt x="39" y="243"/>
                    <a:pt x="57" y="226"/>
                  </a:cubicBezTo>
                  <a:cubicBezTo>
                    <a:pt x="73" y="208"/>
                    <a:pt x="82" y="181"/>
                    <a:pt x="87" y="153"/>
                  </a:cubicBezTo>
                  <a:cubicBezTo>
                    <a:pt x="91" y="125"/>
                    <a:pt x="95" y="94"/>
                    <a:pt x="77" y="79"/>
                  </a:cubicBezTo>
                  <a:cubicBezTo>
                    <a:pt x="74" y="75"/>
                    <a:pt x="68" y="72"/>
                    <a:pt x="62" y="68"/>
                  </a:cubicBezTo>
                  <a:cubicBezTo>
                    <a:pt x="59" y="66"/>
                    <a:pt x="48" y="59"/>
                    <a:pt x="52" y="49"/>
                  </a:cubicBezTo>
                  <a:cubicBezTo>
                    <a:pt x="58" y="35"/>
                    <a:pt x="66" y="29"/>
                    <a:pt x="74" y="22"/>
                  </a:cubicBezTo>
                  <a:cubicBezTo>
                    <a:pt x="88" y="9"/>
                    <a:pt x="105" y="0"/>
                    <a:pt x="117" y="3"/>
                  </a:cubicBezTo>
                  <a:cubicBezTo>
                    <a:pt x="129" y="8"/>
                    <a:pt x="131" y="14"/>
                    <a:pt x="131" y="14"/>
                  </a:cubicBezTo>
                  <a:close/>
                </a:path>
              </a:pathLst>
            </a:custGeom>
            <a:solidFill>
              <a:schemeClr val="accent1">
                <a:alpha val="20000"/>
              </a:schemeClr>
            </a:solidFill>
            <a:ln w="9525">
              <a:noFill/>
              <a:round/>
              <a:headEnd/>
              <a:tailEnd/>
            </a:ln>
          </p:spPr>
          <p:txBody>
            <a:bodyPr vert="horz" wrap="square" lIns="91440" tIns="45720" rIns="91440" bIns="45720" numCol="1" anchor="t" anchorCtr="0" compatLnSpc="1">
              <a:prstTxWarp prst="textNoShape">
                <a:avLst/>
              </a:prstTxWarp>
            </a:bodyPr>
            <a:lstStyle/>
            <a:p>
              <a:endParaRPr/>
            </a:p>
          </p:txBody>
        </p:sp>
        <p:sp>
          <p:nvSpPr>
            <p:cNvPr id="298" name="Freeform 297"/>
            <p:cNvSpPr>
              <a:spLocks/>
            </p:cNvSpPr>
            <p:nvPr/>
          </p:nvSpPr>
          <p:spPr bwMode="auto">
            <a:xfrm rot="1639090">
              <a:off x="7357210" y="1492246"/>
              <a:ext cx="921075" cy="579092"/>
            </a:xfrm>
            <a:custGeom>
              <a:avLst/>
              <a:gdLst/>
              <a:ahLst/>
              <a:cxnLst>
                <a:cxn ang="0">
                  <a:pos x="339" y="1"/>
                </a:cxn>
                <a:cxn ang="0">
                  <a:pos x="307" y="61"/>
                </a:cxn>
                <a:cxn ang="0">
                  <a:pos x="266" y="124"/>
                </a:cxn>
                <a:cxn ang="0">
                  <a:pos x="221" y="134"/>
                </a:cxn>
                <a:cxn ang="0">
                  <a:pos x="187" y="150"/>
                </a:cxn>
                <a:cxn ang="0">
                  <a:pos x="167" y="188"/>
                </a:cxn>
                <a:cxn ang="0">
                  <a:pos x="152" y="210"/>
                </a:cxn>
                <a:cxn ang="0">
                  <a:pos x="128" y="213"/>
                </a:cxn>
                <a:cxn ang="0">
                  <a:pos x="58" y="191"/>
                </a:cxn>
                <a:cxn ang="0">
                  <a:pos x="13" y="198"/>
                </a:cxn>
                <a:cxn ang="0">
                  <a:pos x="2" y="212"/>
                </a:cxn>
                <a:cxn ang="0">
                  <a:pos x="10" y="194"/>
                </a:cxn>
                <a:cxn ang="0">
                  <a:pos x="59" y="182"/>
                </a:cxn>
                <a:cxn ang="0">
                  <a:pos x="129" y="201"/>
                </a:cxn>
                <a:cxn ang="0">
                  <a:pos x="154" y="186"/>
                </a:cxn>
                <a:cxn ang="0">
                  <a:pos x="177" y="142"/>
                </a:cxn>
                <a:cxn ang="0">
                  <a:pos x="196" y="124"/>
                </a:cxn>
                <a:cxn ang="0">
                  <a:pos x="222" y="121"/>
                </a:cxn>
                <a:cxn ang="0">
                  <a:pos x="258" y="115"/>
                </a:cxn>
                <a:cxn ang="0">
                  <a:pos x="300" y="56"/>
                </a:cxn>
                <a:cxn ang="0">
                  <a:pos x="339" y="1"/>
                </a:cxn>
              </a:cxnLst>
              <a:rect l="0" t="0" r="r" b="b"/>
              <a:pathLst>
                <a:path w="341" h="214">
                  <a:moveTo>
                    <a:pt x="339" y="1"/>
                  </a:moveTo>
                  <a:cubicBezTo>
                    <a:pt x="341" y="2"/>
                    <a:pt x="329" y="25"/>
                    <a:pt x="307" y="61"/>
                  </a:cubicBezTo>
                  <a:cubicBezTo>
                    <a:pt x="295" y="79"/>
                    <a:pt x="287" y="100"/>
                    <a:pt x="266" y="124"/>
                  </a:cubicBezTo>
                  <a:cubicBezTo>
                    <a:pt x="255" y="136"/>
                    <a:pt x="234" y="136"/>
                    <a:pt x="221" y="134"/>
                  </a:cubicBezTo>
                  <a:cubicBezTo>
                    <a:pt x="205" y="131"/>
                    <a:pt x="196" y="137"/>
                    <a:pt x="187" y="150"/>
                  </a:cubicBezTo>
                  <a:cubicBezTo>
                    <a:pt x="180" y="162"/>
                    <a:pt x="170" y="178"/>
                    <a:pt x="167" y="188"/>
                  </a:cubicBezTo>
                  <a:cubicBezTo>
                    <a:pt x="167" y="195"/>
                    <a:pt x="160" y="208"/>
                    <a:pt x="152" y="210"/>
                  </a:cubicBezTo>
                  <a:cubicBezTo>
                    <a:pt x="144" y="214"/>
                    <a:pt x="135" y="214"/>
                    <a:pt x="128" y="213"/>
                  </a:cubicBezTo>
                  <a:cubicBezTo>
                    <a:pt x="98" y="207"/>
                    <a:pt x="79" y="189"/>
                    <a:pt x="58" y="191"/>
                  </a:cubicBezTo>
                  <a:cubicBezTo>
                    <a:pt x="38" y="189"/>
                    <a:pt x="21" y="191"/>
                    <a:pt x="13" y="198"/>
                  </a:cubicBezTo>
                  <a:cubicBezTo>
                    <a:pt x="4" y="205"/>
                    <a:pt x="4" y="212"/>
                    <a:pt x="2" y="212"/>
                  </a:cubicBezTo>
                  <a:cubicBezTo>
                    <a:pt x="2" y="212"/>
                    <a:pt x="0" y="204"/>
                    <a:pt x="10" y="194"/>
                  </a:cubicBezTo>
                  <a:cubicBezTo>
                    <a:pt x="19" y="185"/>
                    <a:pt x="38" y="181"/>
                    <a:pt x="59" y="182"/>
                  </a:cubicBezTo>
                  <a:cubicBezTo>
                    <a:pt x="82" y="179"/>
                    <a:pt x="105" y="197"/>
                    <a:pt x="129" y="201"/>
                  </a:cubicBezTo>
                  <a:cubicBezTo>
                    <a:pt x="142" y="202"/>
                    <a:pt x="154" y="200"/>
                    <a:pt x="154" y="186"/>
                  </a:cubicBezTo>
                  <a:cubicBezTo>
                    <a:pt x="160" y="168"/>
                    <a:pt x="167" y="157"/>
                    <a:pt x="177" y="142"/>
                  </a:cubicBezTo>
                  <a:cubicBezTo>
                    <a:pt x="182" y="135"/>
                    <a:pt x="187" y="129"/>
                    <a:pt x="196" y="124"/>
                  </a:cubicBezTo>
                  <a:cubicBezTo>
                    <a:pt x="205" y="119"/>
                    <a:pt x="215" y="120"/>
                    <a:pt x="222" y="121"/>
                  </a:cubicBezTo>
                  <a:cubicBezTo>
                    <a:pt x="237" y="123"/>
                    <a:pt x="250" y="124"/>
                    <a:pt x="258" y="115"/>
                  </a:cubicBezTo>
                  <a:cubicBezTo>
                    <a:pt x="275" y="97"/>
                    <a:pt x="287" y="72"/>
                    <a:pt x="300" y="56"/>
                  </a:cubicBezTo>
                  <a:cubicBezTo>
                    <a:pt x="323" y="21"/>
                    <a:pt x="338" y="0"/>
                    <a:pt x="339" y="1"/>
                  </a:cubicBezTo>
                  <a:close/>
                </a:path>
              </a:pathLst>
            </a:custGeom>
            <a:solidFill>
              <a:schemeClr val="accent1">
                <a:alpha val="20000"/>
              </a:schemeClr>
            </a:solidFill>
            <a:ln w="9525">
              <a:noFill/>
              <a:round/>
              <a:headEnd/>
              <a:tailEnd/>
            </a:ln>
          </p:spPr>
          <p:txBody>
            <a:bodyPr vert="horz" wrap="square" lIns="91440" tIns="45720" rIns="91440" bIns="45720" numCol="1" anchor="t" anchorCtr="0" compatLnSpc="1">
              <a:prstTxWarp prst="textNoShape">
                <a:avLst/>
              </a:prstTxWarp>
            </a:bodyPr>
            <a:lstStyle/>
            <a:p>
              <a:endParaRPr/>
            </a:p>
          </p:txBody>
        </p:sp>
        <p:sp>
          <p:nvSpPr>
            <p:cNvPr id="299" name="Freeform 298"/>
            <p:cNvSpPr>
              <a:spLocks/>
            </p:cNvSpPr>
            <p:nvPr/>
          </p:nvSpPr>
          <p:spPr bwMode="auto">
            <a:xfrm rot="1639090">
              <a:off x="6315535" y="1422489"/>
              <a:ext cx="459398" cy="516395"/>
            </a:xfrm>
            <a:custGeom>
              <a:avLst/>
              <a:gdLst/>
              <a:ahLst/>
              <a:cxnLst>
                <a:cxn ang="0">
                  <a:pos x="167" y="163"/>
                </a:cxn>
                <a:cxn ang="0">
                  <a:pos x="154" y="171"/>
                </a:cxn>
                <a:cxn ang="0">
                  <a:pos x="114" y="190"/>
                </a:cxn>
                <a:cxn ang="0">
                  <a:pos x="95" y="163"/>
                </a:cxn>
                <a:cxn ang="0">
                  <a:pos x="106" y="129"/>
                </a:cxn>
                <a:cxn ang="0">
                  <a:pos x="145" y="65"/>
                </a:cxn>
                <a:cxn ang="0">
                  <a:pos x="115" y="15"/>
                </a:cxn>
                <a:cxn ang="0">
                  <a:pos x="56" y="20"/>
                </a:cxn>
                <a:cxn ang="0">
                  <a:pos x="0" y="35"/>
                </a:cxn>
                <a:cxn ang="0">
                  <a:pos x="53" y="11"/>
                </a:cxn>
                <a:cxn ang="0">
                  <a:pos x="118" y="3"/>
                </a:cxn>
                <a:cxn ang="0">
                  <a:pos x="158" y="69"/>
                </a:cxn>
                <a:cxn ang="0">
                  <a:pos x="116" y="135"/>
                </a:cxn>
                <a:cxn ang="0">
                  <a:pos x="105" y="163"/>
                </a:cxn>
                <a:cxn ang="0">
                  <a:pos x="114" y="180"/>
                </a:cxn>
                <a:cxn ang="0">
                  <a:pos x="167" y="163"/>
                </a:cxn>
              </a:cxnLst>
              <a:rect l="0" t="0" r="r" b="b"/>
              <a:pathLst>
                <a:path w="170" h="191">
                  <a:moveTo>
                    <a:pt x="167" y="163"/>
                  </a:moveTo>
                  <a:cubicBezTo>
                    <a:pt x="167" y="164"/>
                    <a:pt x="162" y="166"/>
                    <a:pt x="154" y="171"/>
                  </a:cubicBezTo>
                  <a:cubicBezTo>
                    <a:pt x="145" y="176"/>
                    <a:pt x="135" y="187"/>
                    <a:pt x="114" y="190"/>
                  </a:cubicBezTo>
                  <a:cubicBezTo>
                    <a:pt x="99" y="191"/>
                    <a:pt x="93" y="173"/>
                    <a:pt x="95" y="163"/>
                  </a:cubicBezTo>
                  <a:cubicBezTo>
                    <a:pt x="95" y="151"/>
                    <a:pt x="100" y="140"/>
                    <a:pt x="106" y="129"/>
                  </a:cubicBezTo>
                  <a:cubicBezTo>
                    <a:pt x="118" y="108"/>
                    <a:pt x="137" y="88"/>
                    <a:pt x="145" y="65"/>
                  </a:cubicBezTo>
                  <a:cubicBezTo>
                    <a:pt x="154" y="41"/>
                    <a:pt x="137" y="17"/>
                    <a:pt x="115" y="15"/>
                  </a:cubicBezTo>
                  <a:cubicBezTo>
                    <a:pt x="94" y="11"/>
                    <a:pt x="73" y="16"/>
                    <a:pt x="56" y="20"/>
                  </a:cubicBezTo>
                  <a:cubicBezTo>
                    <a:pt x="22" y="29"/>
                    <a:pt x="1" y="37"/>
                    <a:pt x="0" y="35"/>
                  </a:cubicBezTo>
                  <a:cubicBezTo>
                    <a:pt x="0" y="34"/>
                    <a:pt x="19" y="23"/>
                    <a:pt x="53" y="11"/>
                  </a:cubicBezTo>
                  <a:cubicBezTo>
                    <a:pt x="71" y="6"/>
                    <a:pt x="92" y="0"/>
                    <a:pt x="118" y="3"/>
                  </a:cubicBezTo>
                  <a:cubicBezTo>
                    <a:pt x="145" y="4"/>
                    <a:pt x="170" y="39"/>
                    <a:pt x="158" y="69"/>
                  </a:cubicBezTo>
                  <a:cubicBezTo>
                    <a:pt x="148" y="97"/>
                    <a:pt x="128" y="116"/>
                    <a:pt x="116" y="135"/>
                  </a:cubicBezTo>
                  <a:cubicBezTo>
                    <a:pt x="111" y="145"/>
                    <a:pt x="106" y="155"/>
                    <a:pt x="105" y="163"/>
                  </a:cubicBezTo>
                  <a:cubicBezTo>
                    <a:pt x="105" y="174"/>
                    <a:pt x="107" y="181"/>
                    <a:pt x="114" y="180"/>
                  </a:cubicBezTo>
                  <a:cubicBezTo>
                    <a:pt x="144" y="174"/>
                    <a:pt x="166" y="158"/>
                    <a:pt x="167" y="163"/>
                  </a:cubicBezTo>
                  <a:close/>
                </a:path>
              </a:pathLst>
            </a:custGeom>
            <a:solidFill>
              <a:schemeClr val="accent1">
                <a:alpha val="20000"/>
              </a:schemeClr>
            </a:solidFill>
            <a:ln w="9525">
              <a:noFill/>
              <a:round/>
              <a:headEnd/>
              <a:tailEnd/>
            </a:ln>
          </p:spPr>
          <p:txBody>
            <a:bodyPr vert="horz" wrap="square" lIns="91440" tIns="45720" rIns="91440" bIns="45720" numCol="1" anchor="t" anchorCtr="0" compatLnSpc="1">
              <a:prstTxWarp prst="textNoShape">
                <a:avLst/>
              </a:prstTxWarp>
            </a:bodyPr>
            <a:lstStyle/>
            <a:p>
              <a:endParaRPr/>
            </a:p>
          </p:txBody>
        </p:sp>
        <p:sp>
          <p:nvSpPr>
            <p:cNvPr id="300" name="Freeform 299"/>
            <p:cNvSpPr>
              <a:spLocks/>
            </p:cNvSpPr>
            <p:nvPr/>
          </p:nvSpPr>
          <p:spPr bwMode="auto">
            <a:xfrm rot="1639090">
              <a:off x="7583789" y="1145542"/>
              <a:ext cx="989472" cy="963253"/>
            </a:xfrm>
            <a:custGeom>
              <a:avLst/>
              <a:gdLst/>
              <a:ahLst/>
              <a:cxnLst>
                <a:cxn ang="0">
                  <a:pos x="2" y="356"/>
                </a:cxn>
                <a:cxn ang="0">
                  <a:pos x="6" y="330"/>
                </a:cxn>
                <a:cxn ang="0">
                  <a:pos x="49" y="273"/>
                </a:cxn>
                <a:cxn ang="0">
                  <a:pos x="48" y="230"/>
                </a:cxn>
                <a:cxn ang="0">
                  <a:pos x="37" y="173"/>
                </a:cxn>
                <a:cxn ang="0">
                  <a:pos x="55" y="144"/>
                </a:cxn>
                <a:cxn ang="0">
                  <a:pos x="89" y="131"/>
                </a:cxn>
                <a:cxn ang="0">
                  <a:pos x="154" y="146"/>
                </a:cxn>
                <a:cxn ang="0">
                  <a:pos x="195" y="124"/>
                </a:cxn>
                <a:cxn ang="0">
                  <a:pos x="196" y="60"/>
                </a:cxn>
                <a:cxn ang="0">
                  <a:pos x="283" y="6"/>
                </a:cxn>
                <a:cxn ang="0">
                  <a:pos x="363" y="58"/>
                </a:cxn>
                <a:cxn ang="0">
                  <a:pos x="282" y="15"/>
                </a:cxn>
                <a:cxn ang="0">
                  <a:pos x="208" y="63"/>
                </a:cxn>
                <a:cxn ang="0">
                  <a:pos x="208" y="124"/>
                </a:cxn>
                <a:cxn ang="0">
                  <a:pos x="189" y="157"/>
                </a:cxn>
                <a:cxn ang="0">
                  <a:pos x="152" y="160"/>
                </a:cxn>
                <a:cxn ang="0">
                  <a:pos x="88" y="144"/>
                </a:cxn>
                <a:cxn ang="0">
                  <a:pos x="49" y="175"/>
                </a:cxn>
                <a:cxn ang="0">
                  <a:pos x="56" y="279"/>
                </a:cxn>
                <a:cxn ang="0">
                  <a:pos x="2" y="356"/>
                </a:cxn>
              </a:cxnLst>
              <a:rect l="0" t="0" r="r" b="b"/>
              <a:pathLst>
                <a:path w="366" h="356">
                  <a:moveTo>
                    <a:pt x="2" y="356"/>
                  </a:moveTo>
                  <a:cubicBezTo>
                    <a:pt x="1" y="356"/>
                    <a:pt x="0" y="346"/>
                    <a:pt x="6" y="330"/>
                  </a:cubicBezTo>
                  <a:cubicBezTo>
                    <a:pt x="12" y="314"/>
                    <a:pt x="29" y="294"/>
                    <a:pt x="49" y="273"/>
                  </a:cubicBezTo>
                  <a:cubicBezTo>
                    <a:pt x="58" y="263"/>
                    <a:pt x="52" y="247"/>
                    <a:pt x="48" y="230"/>
                  </a:cubicBezTo>
                  <a:cubicBezTo>
                    <a:pt x="45" y="214"/>
                    <a:pt x="33" y="196"/>
                    <a:pt x="37" y="173"/>
                  </a:cubicBezTo>
                  <a:cubicBezTo>
                    <a:pt x="40" y="161"/>
                    <a:pt x="47" y="151"/>
                    <a:pt x="55" y="144"/>
                  </a:cubicBezTo>
                  <a:cubicBezTo>
                    <a:pt x="63" y="136"/>
                    <a:pt x="76" y="130"/>
                    <a:pt x="89" y="131"/>
                  </a:cubicBezTo>
                  <a:cubicBezTo>
                    <a:pt x="113" y="134"/>
                    <a:pt x="131" y="146"/>
                    <a:pt x="154" y="146"/>
                  </a:cubicBezTo>
                  <a:cubicBezTo>
                    <a:pt x="177" y="150"/>
                    <a:pt x="197" y="146"/>
                    <a:pt x="195" y="124"/>
                  </a:cubicBezTo>
                  <a:cubicBezTo>
                    <a:pt x="195" y="104"/>
                    <a:pt x="190" y="81"/>
                    <a:pt x="196" y="60"/>
                  </a:cubicBezTo>
                  <a:cubicBezTo>
                    <a:pt x="206" y="15"/>
                    <a:pt x="254" y="0"/>
                    <a:pt x="283" y="6"/>
                  </a:cubicBezTo>
                  <a:cubicBezTo>
                    <a:pt x="348" y="14"/>
                    <a:pt x="366" y="60"/>
                    <a:pt x="363" y="58"/>
                  </a:cubicBezTo>
                  <a:cubicBezTo>
                    <a:pt x="362" y="61"/>
                    <a:pt x="343" y="20"/>
                    <a:pt x="282" y="15"/>
                  </a:cubicBezTo>
                  <a:cubicBezTo>
                    <a:pt x="254" y="11"/>
                    <a:pt x="216" y="26"/>
                    <a:pt x="208" y="63"/>
                  </a:cubicBezTo>
                  <a:cubicBezTo>
                    <a:pt x="203" y="82"/>
                    <a:pt x="207" y="101"/>
                    <a:pt x="208" y="124"/>
                  </a:cubicBezTo>
                  <a:cubicBezTo>
                    <a:pt x="209" y="135"/>
                    <a:pt x="203" y="152"/>
                    <a:pt x="189" y="157"/>
                  </a:cubicBezTo>
                  <a:cubicBezTo>
                    <a:pt x="176" y="162"/>
                    <a:pt x="164" y="160"/>
                    <a:pt x="152" y="160"/>
                  </a:cubicBezTo>
                  <a:cubicBezTo>
                    <a:pt x="128" y="159"/>
                    <a:pt x="106" y="146"/>
                    <a:pt x="88" y="144"/>
                  </a:cubicBezTo>
                  <a:cubicBezTo>
                    <a:pt x="70" y="142"/>
                    <a:pt x="54" y="160"/>
                    <a:pt x="49" y="175"/>
                  </a:cubicBezTo>
                  <a:cubicBezTo>
                    <a:pt x="45" y="209"/>
                    <a:pt x="78" y="246"/>
                    <a:pt x="56" y="279"/>
                  </a:cubicBezTo>
                  <a:cubicBezTo>
                    <a:pt x="9" y="319"/>
                    <a:pt x="2" y="356"/>
                    <a:pt x="2" y="356"/>
                  </a:cubicBezTo>
                  <a:close/>
                </a:path>
              </a:pathLst>
            </a:custGeom>
            <a:solidFill>
              <a:schemeClr val="accent1">
                <a:alpha val="20000"/>
              </a:schemeClr>
            </a:solidFill>
            <a:ln w="9525">
              <a:noFill/>
              <a:round/>
              <a:headEnd/>
              <a:tailEnd/>
            </a:ln>
          </p:spPr>
          <p:txBody>
            <a:bodyPr vert="horz" wrap="square" lIns="91440" tIns="45720" rIns="91440" bIns="45720" numCol="1" anchor="t" anchorCtr="0" compatLnSpc="1">
              <a:prstTxWarp prst="textNoShape">
                <a:avLst/>
              </a:prstTxWarp>
            </a:bodyPr>
            <a:lstStyle/>
            <a:p>
              <a:endParaRPr/>
            </a:p>
          </p:txBody>
        </p:sp>
        <p:grpSp>
          <p:nvGrpSpPr>
            <p:cNvPr id="11" name="Group 26"/>
            <p:cNvGrpSpPr/>
            <p:nvPr/>
          </p:nvGrpSpPr>
          <p:grpSpPr>
            <a:xfrm rot="1639090">
              <a:off x="8097455" y="1179954"/>
              <a:ext cx="200631" cy="243948"/>
              <a:chOff x="6786563" y="609600"/>
              <a:chExt cx="279400" cy="339725"/>
            </a:xfrm>
            <a:solidFill>
              <a:schemeClr val="accent1">
                <a:alpha val="20000"/>
              </a:schemeClr>
            </a:solidFill>
          </p:grpSpPr>
          <p:sp>
            <p:nvSpPr>
              <p:cNvPr id="579" name="Freeform 33"/>
              <p:cNvSpPr>
                <a:spLocks/>
              </p:cNvSpPr>
              <p:nvPr/>
            </p:nvSpPr>
            <p:spPr bwMode="auto">
              <a:xfrm>
                <a:off x="6813550" y="628650"/>
                <a:ext cx="252413" cy="320675"/>
              </a:xfrm>
              <a:custGeom>
                <a:avLst/>
                <a:gdLst/>
                <a:ahLst/>
                <a:cxnLst>
                  <a:cxn ang="0">
                    <a:pos x="7" y="40"/>
                  </a:cxn>
                  <a:cxn ang="0">
                    <a:pos x="14" y="43"/>
                  </a:cxn>
                  <a:cxn ang="0">
                    <a:pos x="24" y="59"/>
                  </a:cxn>
                  <a:cxn ang="0">
                    <a:pos x="38" y="69"/>
                  </a:cxn>
                  <a:cxn ang="0">
                    <a:pos x="51" y="77"/>
                  </a:cxn>
                  <a:cxn ang="0">
                    <a:pos x="55" y="85"/>
                  </a:cxn>
                  <a:cxn ang="0">
                    <a:pos x="57" y="70"/>
                  </a:cxn>
                  <a:cxn ang="0">
                    <a:pos x="62" y="53"/>
                  </a:cxn>
                  <a:cxn ang="0">
                    <a:pos x="58" y="33"/>
                  </a:cxn>
                  <a:cxn ang="0">
                    <a:pos x="51" y="26"/>
                  </a:cxn>
                  <a:cxn ang="0">
                    <a:pos x="51" y="12"/>
                  </a:cxn>
                  <a:cxn ang="0">
                    <a:pos x="44" y="0"/>
                  </a:cxn>
                  <a:cxn ang="0">
                    <a:pos x="44" y="0"/>
                  </a:cxn>
                  <a:cxn ang="0">
                    <a:pos x="37" y="4"/>
                  </a:cxn>
                  <a:cxn ang="0">
                    <a:pos x="48" y="18"/>
                  </a:cxn>
                  <a:cxn ang="0">
                    <a:pos x="30" y="9"/>
                  </a:cxn>
                  <a:cxn ang="0">
                    <a:pos x="25" y="12"/>
                  </a:cxn>
                  <a:cxn ang="0">
                    <a:pos x="34" y="28"/>
                  </a:cxn>
                  <a:cxn ang="0">
                    <a:pos x="46" y="47"/>
                  </a:cxn>
                  <a:cxn ang="0">
                    <a:pos x="54" y="77"/>
                  </a:cxn>
                  <a:cxn ang="0">
                    <a:pos x="43" y="44"/>
                  </a:cxn>
                  <a:cxn ang="0">
                    <a:pos x="34" y="31"/>
                  </a:cxn>
                  <a:cxn ang="0">
                    <a:pos x="34" y="31"/>
                  </a:cxn>
                  <a:cxn ang="0">
                    <a:pos x="19" y="16"/>
                  </a:cxn>
                  <a:cxn ang="0">
                    <a:pos x="13" y="20"/>
                  </a:cxn>
                  <a:cxn ang="0">
                    <a:pos x="16" y="40"/>
                  </a:cxn>
                  <a:cxn ang="0">
                    <a:pos x="7" y="24"/>
                  </a:cxn>
                  <a:cxn ang="0">
                    <a:pos x="0" y="29"/>
                  </a:cxn>
                  <a:cxn ang="0">
                    <a:pos x="0" y="40"/>
                  </a:cxn>
                  <a:cxn ang="0">
                    <a:pos x="7" y="40"/>
                  </a:cxn>
                </a:cxnLst>
                <a:rect l="0" t="0" r="r" b="b"/>
                <a:pathLst>
                  <a:path w="67" h="85">
                    <a:moveTo>
                      <a:pt x="7" y="40"/>
                    </a:moveTo>
                    <a:cubicBezTo>
                      <a:pt x="10" y="37"/>
                      <a:pt x="10" y="38"/>
                      <a:pt x="14" y="43"/>
                    </a:cubicBezTo>
                    <a:cubicBezTo>
                      <a:pt x="17" y="49"/>
                      <a:pt x="20" y="54"/>
                      <a:pt x="24" y="59"/>
                    </a:cubicBezTo>
                    <a:cubicBezTo>
                      <a:pt x="28" y="64"/>
                      <a:pt x="35" y="65"/>
                      <a:pt x="38" y="69"/>
                    </a:cubicBezTo>
                    <a:cubicBezTo>
                      <a:pt x="41" y="74"/>
                      <a:pt x="47" y="72"/>
                      <a:pt x="51" y="77"/>
                    </a:cubicBezTo>
                    <a:cubicBezTo>
                      <a:pt x="55" y="82"/>
                      <a:pt x="55" y="85"/>
                      <a:pt x="55" y="85"/>
                    </a:cubicBezTo>
                    <a:cubicBezTo>
                      <a:pt x="55" y="85"/>
                      <a:pt x="59" y="77"/>
                      <a:pt x="57" y="70"/>
                    </a:cubicBezTo>
                    <a:cubicBezTo>
                      <a:pt x="56" y="63"/>
                      <a:pt x="61" y="56"/>
                      <a:pt x="62" y="53"/>
                    </a:cubicBezTo>
                    <a:cubicBezTo>
                      <a:pt x="67" y="43"/>
                      <a:pt x="58" y="33"/>
                      <a:pt x="58" y="33"/>
                    </a:cubicBezTo>
                    <a:cubicBezTo>
                      <a:pt x="51" y="26"/>
                      <a:pt x="51" y="26"/>
                      <a:pt x="51" y="26"/>
                    </a:cubicBezTo>
                    <a:cubicBezTo>
                      <a:pt x="51" y="26"/>
                      <a:pt x="54" y="19"/>
                      <a:pt x="51" y="12"/>
                    </a:cubicBezTo>
                    <a:cubicBezTo>
                      <a:pt x="50" y="7"/>
                      <a:pt x="46" y="2"/>
                      <a:pt x="44" y="0"/>
                    </a:cubicBezTo>
                    <a:cubicBezTo>
                      <a:pt x="44" y="0"/>
                      <a:pt x="44" y="0"/>
                      <a:pt x="44" y="0"/>
                    </a:cubicBezTo>
                    <a:cubicBezTo>
                      <a:pt x="42" y="1"/>
                      <a:pt x="39" y="3"/>
                      <a:pt x="37" y="4"/>
                    </a:cubicBezTo>
                    <a:cubicBezTo>
                      <a:pt x="44" y="11"/>
                      <a:pt x="50" y="16"/>
                      <a:pt x="48" y="18"/>
                    </a:cubicBezTo>
                    <a:cubicBezTo>
                      <a:pt x="46" y="21"/>
                      <a:pt x="39" y="16"/>
                      <a:pt x="30" y="9"/>
                    </a:cubicBezTo>
                    <a:cubicBezTo>
                      <a:pt x="29" y="10"/>
                      <a:pt x="27" y="11"/>
                      <a:pt x="25" y="12"/>
                    </a:cubicBezTo>
                    <a:cubicBezTo>
                      <a:pt x="29" y="18"/>
                      <a:pt x="33" y="24"/>
                      <a:pt x="34" y="28"/>
                    </a:cubicBezTo>
                    <a:cubicBezTo>
                      <a:pt x="39" y="34"/>
                      <a:pt x="45" y="42"/>
                      <a:pt x="46" y="47"/>
                    </a:cubicBezTo>
                    <a:cubicBezTo>
                      <a:pt x="48" y="55"/>
                      <a:pt x="54" y="77"/>
                      <a:pt x="54" y="77"/>
                    </a:cubicBezTo>
                    <a:cubicBezTo>
                      <a:pt x="54" y="77"/>
                      <a:pt x="45" y="47"/>
                      <a:pt x="43" y="44"/>
                    </a:cubicBezTo>
                    <a:cubicBezTo>
                      <a:pt x="43" y="42"/>
                      <a:pt x="38" y="37"/>
                      <a:pt x="34" y="31"/>
                    </a:cubicBezTo>
                    <a:cubicBezTo>
                      <a:pt x="34" y="31"/>
                      <a:pt x="34" y="31"/>
                      <a:pt x="34" y="31"/>
                    </a:cubicBezTo>
                    <a:cubicBezTo>
                      <a:pt x="31" y="33"/>
                      <a:pt x="25" y="26"/>
                      <a:pt x="19" y="16"/>
                    </a:cubicBezTo>
                    <a:cubicBezTo>
                      <a:pt x="17" y="18"/>
                      <a:pt x="15" y="19"/>
                      <a:pt x="13" y="20"/>
                    </a:cubicBezTo>
                    <a:cubicBezTo>
                      <a:pt x="17" y="30"/>
                      <a:pt x="19" y="39"/>
                      <a:pt x="16" y="40"/>
                    </a:cubicBezTo>
                    <a:cubicBezTo>
                      <a:pt x="14" y="41"/>
                      <a:pt x="10" y="34"/>
                      <a:pt x="7" y="24"/>
                    </a:cubicBezTo>
                    <a:cubicBezTo>
                      <a:pt x="5" y="26"/>
                      <a:pt x="2" y="27"/>
                      <a:pt x="0" y="29"/>
                    </a:cubicBezTo>
                    <a:cubicBezTo>
                      <a:pt x="0" y="33"/>
                      <a:pt x="0" y="37"/>
                      <a:pt x="0" y="40"/>
                    </a:cubicBezTo>
                    <a:cubicBezTo>
                      <a:pt x="2" y="41"/>
                      <a:pt x="5" y="41"/>
                      <a:pt x="7" y="4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80" name="Freeform 34"/>
              <p:cNvSpPr>
                <a:spLocks/>
              </p:cNvSpPr>
              <p:nvPr/>
            </p:nvSpPr>
            <p:spPr bwMode="auto">
              <a:xfrm>
                <a:off x="6786563" y="757238"/>
                <a:ext cx="4763" cy="3175"/>
              </a:xfrm>
              <a:custGeom>
                <a:avLst/>
                <a:gdLst/>
                <a:ahLst/>
                <a:cxnLst>
                  <a:cxn ang="0">
                    <a:pos x="0" y="0"/>
                  </a:cxn>
                  <a:cxn ang="0">
                    <a:pos x="0" y="0"/>
                  </a:cxn>
                  <a:cxn ang="0">
                    <a:pos x="1" y="1"/>
                  </a:cxn>
                  <a:cxn ang="0">
                    <a:pos x="0" y="0"/>
                  </a:cxn>
                </a:cxnLst>
                <a:rect l="0" t="0" r="r" b="b"/>
                <a:pathLst>
                  <a:path w="1" h="1">
                    <a:moveTo>
                      <a:pt x="0" y="0"/>
                    </a:moveTo>
                    <a:cubicBezTo>
                      <a:pt x="0" y="0"/>
                      <a:pt x="0" y="0"/>
                      <a:pt x="0" y="0"/>
                    </a:cubicBezTo>
                    <a:cubicBezTo>
                      <a:pt x="0" y="0"/>
                      <a:pt x="0" y="1"/>
                      <a:pt x="1" y="1"/>
                    </a:cubicBezTo>
                    <a:cubicBezTo>
                      <a:pt x="1" y="1"/>
                      <a:pt x="0" y="0"/>
                      <a:pt x="0"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81" name="Freeform 35"/>
              <p:cNvSpPr>
                <a:spLocks/>
              </p:cNvSpPr>
              <p:nvPr/>
            </p:nvSpPr>
            <p:spPr bwMode="auto">
              <a:xfrm>
                <a:off x="6942138" y="735013"/>
                <a:ext cx="74613" cy="184150"/>
              </a:xfrm>
              <a:custGeom>
                <a:avLst/>
                <a:gdLst/>
                <a:ahLst/>
                <a:cxnLst>
                  <a:cxn ang="0">
                    <a:pos x="0" y="3"/>
                  </a:cxn>
                  <a:cxn ang="0">
                    <a:pos x="9" y="16"/>
                  </a:cxn>
                  <a:cxn ang="0">
                    <a:pos x="20" y="49"/>
                  </a:cxn>
                  <a:cxn ang="0">
                    <a:pos x="12" y="19"/>
                  </a:cxn>
                  <a:cxn ang="0">
                    <a:pos x="0" y="0"/>
                  </a:cxn>
                  <a:cxn ang="0">
                    <a:pos x="0" y="3"/>
                  </a:cxn>
                </a:cxnLst>
                <a:rect l="0" t="0" r="r" b="b"/>
                <a:pathLst>
                  <a:path w="20" h="49">
                    <a:moveTo>
                      <a:pt x="0" y="3"/>
                    </a:moveTo>
                    <a:cubicBezTo>
                      <a:pt x="4" y="9"/>
                      <a:pt x="9" y="14"/>
                      <a:pt x="9" y="16"/>
                    </a:cubicBezTo>
                    <a:cubicBezTo>
                      <a:pt x="11" y="19"/>
                      <a:pt x="20" y="49"/>
                      <a:pt x="20" y="49"/>
                    </a:cubicBezTo>
                    <a:cubicBezTo>
                      <a:pt x="20" y="49"/>
                      <a:pt x="14" y="27"/>
                      <a:pt x="12" y="19"/>
                    </a:cubicBezTo>
                    <a:cubicBezTo>
                      <a:pt x="11" y="14"/>
                      <a:pt x="5" y="6"/>
                      <a:pt x="0" y="0"/>
                    </a:cubicBezTo>
                    <a:cubicBezTo>
                      <a:pt x="0" y="1"/>
                      <a:pt x="0" y="2"/>
                      <a:pt x="0" y="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82" name="Freeform 36"/>
              <p:cNvSpPr>
                <a:spLocks/>
              </p:cNvSpPr>
              <p:nvPr/>
            </p:nvSpPr>
            <p:spPr bwMode="auto">
              <a:xfrm>
                <a:off x="6840538" y="704850"/>
                <a:ext cx="44450" cy="79375"/>
              </a:xfrm>
              <a:custGeom>
                <a:avLst/>
                <a:gdLst/>
                <a:ahLst/>
                <a:cxnLst>
                  <a:cxn ang="0">
                    <a:pos x="9" y="20"/>
                  </a:cxn>
                  <a:cxn ang="0">
                    <a:pos x="6" y="0"/>
                  </a:cxn>
                  <a:cxn ang="0">
                    <a:pos x="0" y="4"/>
                  </a:cxn>
                  <a:cxn ang="0">
                    <a:pos x="9" y="20"/>
                  </a:cxn>
                </a:cxnLst>
                <a:rect l="0" t="0" r="r" b="b"/>
                <a:pathLst>
                  <a:path w="12" h="21">
                    <a:moveTo>
                      <a:pt x="9" y="20"/>
                    </a:moveTo>
                    <a:cubicBezTo>
                      <a:pt x="12" y="19"/>
                      <a:pt x="10" y="10"/>
                      <a:pt x="6" y="0"/>
                    </a:cubicBezTo>
                    <a:cubicBezTo>
                      <a:pt x="4" y="1"/>
                      <a:pt x="2" y="3"/>
                      <a:pt x="0" y="4"/>
                    </a:cubicBezTo>
                    <a:cubicBezTo>
                      <a:pt x="3" y="14"/>
                      <a:pt x="7" y="21"/>
                      <a:pt x="9" y="2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83" name="Freeform 37"/>
              <p:cNvSpPr>
                <a:spLocks/>
              </p:cNvSpPr>
              <p:nvPr/>
            </p:nvSpPr>
            <p:spPr bwMode="auto">
              <a:xfrm>
                <a:off x="6884988" y="674688"/>
                <a:ext cx="57150" cy="79375"/>
              </a:xfrm>
              <a:custGeom>
                <a:avLst/>
                <a:gdLst/>
                <a:ahLst/>
                <a:cxnLst>
                  <a:cxn ang="0">
                    <a:pos x="15" y="19"/>
                  </a:cxn>
                  <a:cxn ang="0">
                    <a:pos x="15" y="19"/>
                  </a:cxn>
                  <a:cxn ang="0">
                    <a:pos x="15" y="16"/>
                  </a:cxn>
                  <a:cxn ang="0">
                    <a:pos x="6" y="0"/>
                  </a:cxn>
                  <a:cxn ang="0">
                    <a:pos x="0" y="4"/>
                  </a:cxn>
                  <a:cxn ang="0">
                    <a:pos x="15" y="19"/>
                  </a:cxn>
                </a:cxnLst>
                <a:rect l="0" t="0" r="r" b="b"/>
                <a:pathLst>
                  <a:path w="15" h="21">
                    <a:moveTo>
                      <a:pt x="15" y="19"/>
                    </a:moveTo>
                    <a:cubicBezTo>
                      <a:pt x="15" y="19"/>
                      <a:pt x="15" y="19"/>
                      <a:pt x="15" y="19"/>
                    </a:cubicBezTo>
                    <a:cubicBezTo>
                      <a:pt x="15" y="18"/>
                      <a:pt x="15" y="17"/>
                      <a:pt x="15" y="16"/>
                    </a:cubicBezTo>
                    <a:cubicBezTo>
                      <a:pt x="14" y="12"/>
                      <a:pt x="10" y="6"/>
                      <a:pt x="6" y="0"/>
                    </a:cubicBezTo>
                    <a:cubicBezTo>
                      <a:pt x="4" y="2"/>
                      <a:pt x="2" y="3"/>
                      <a:pt x="0" y="4"/>
                    </a:cubicBezTo>
                    <a:cubicBezTo>
                      <a:pt x="6" y="14"/>
                      <a:pt x="12" y="21"/>
                      <a:pt x="15" y="19"/>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84" name="Freeform 38"/>
              <p:cNvSpPr>
                <a:spLocks/>
              </p:cNvSpPr>
              <p:nvPr/>
            </p:nvSpPr>
            <p:spPr bwMode="auto">
              <a:xfrm>
                <a:off x="6926263" y="644525"/>
                <a:ext cx="74613" cy="63500"/>
              </a:xfrm>
              <a:custGeom>
                <a:avLst/>
                <a:gdLst/>
                <a:ahLst/>
                <a:cxnLst>
                  <a:cxn ang="0">
                    <a:pos x="18" y="14"/>
                  </a:cxn>
                  <a:cxn ang="0">
                    <a:pos x="7" y="0"/>
                  </a:cxn>
                  <a:cxn ang="0">
                    <a:pos x="0" y="5"/>
                  </a:cxn>
                  <a:cxn ang="0">
                    <a:pos x="18" y="14"/>
                  </a:cxn>
                </a:cxnLst>
                <a:rect l="0" t="0" r="r" b="b"/>
                <a:pathLst>
                  <a:path w="20" h="17">
                    <a:moveTo>
                      <a:pt x="18" y="14"/>
                    </a:moveTo>
                    <a:cubicBezTo>
                      <a:pt x="20" y="12"/>
                      <a:pt x="14" y="7"/>
                      <a:pt x="7" y="0"/>
                    </a:cubicBezTo>
                    <a:cubicBezTo>
                      <a:pt x="5" y="2"/>
                      <a:pt x="3" y="3"/>
                      <a:pt x="0" y="5"/>
                    </a:cubicBezTo>
                    <a:cubicBezTo>
                      <a:pt x="9" y="12"/>
                      <a:pt x="16" y="17"/>
                      <a:pt x="18" y="14"/>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85" name="Freeform 39"/>
              <p:cNvSpPr>
                <a:spLocks/>
              </p:cNvSpPr>
              <p:nvPr/>
            </p:nvSpPr>
            <p:spPr bwMode="auto">
              <a:xfrm>
                <a:off x="6978650" y="609600"/>
                <a:ext cx="57150" cy="34925"/>
              </a:xfrm>
              <a:custGeom>
                <a:avLst/>
                <a:gdLst/>
                <a:ahLst/>
                <a:cxnLst>
                  <a:cxn ang="0">
                    <a:pos x="14" y="7"/>
                  </a:cxn>
                  <a:cxn ang="0">
                    <a:pos x="7" y="0"/>
                  </a:cxn>
                  <a:cxn ang="0">
                    <a:pos x="0" y="5"/>
                  </a:cxn>
                  <a:cxn ang="0">
                    <a:pos x="0" y="5"/>
                  </a:cxn>
                  <a:cxn ang="0">
                    <a:pos x="14" y="7"/>
                  </a:cxn>
                </a:cxnLst>
                <a:rect l="0" t="0" r="r" b="b"/>
                <a:pathLst>
                  <a:path w="15" h="9">
                    <a:moveTo>
                      <a:pt x="14" y="7"/>
                    </a:moveTo>
                    <a:cubicBezTo>
                      <a:pt x="15" y="5"/>
                      <a:pt x="12" y="3"/>
                      <a:pt x="7" y="0"/>
                    </a:cubicBezTo>
                    <a:cubicBezTo>
                      <a:pt x="5" y="1"/>
                      <a:pt x="2" y="3"/>
                      <a:pt x="0" y="5"/>
                    </a:cubicBezTo>
                    <a:cubicBezTo>
                      <a:pt x="0" y="5"/>
                      <a:pt x="0" y="5"/>
                      <a:pt x="0" y="5"/>
                    </a:cubicBezTo>
                    <a:cubicBezTo>
                      <a:pt x="8" y="8"/>
                      <a:pt x="13" y="9"/>
                      <a:pt x="14" y="7"/>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86" name="Freeform 40"/>
              <p:cNvSpPr>
                <a:spLocks/>
              </p:cNvSpPr>
              <p:nvPr/>
            </p:nvSpPr>
            <p:spPr bwMode="auto">
              <a:xfrm>
                <a:off x="6786563" y="738188"/>
                <a:ext cx="26988" cy="57150"/>
              </a:xfrm>
              <a:custGeom>
                <a:avLst/>
                <a:gdLst/>
                <a:ahLst/>
                <a:cxnLst>
                  <a:cxn ang="0">
                    <a:pos x="4" y="15"/>
                  </a:cxn>
                  <a:cxn ang="0">
                    <a:pos x="7" y="11"/>
                  </a:cxn>
                  <a:cxn ang="0">
                    <a:pos x="7" y="0"/>
                  </a:cxn>
                  <a:cxn ang="0">
                    <a:pos x="0" y="5"/>
                  </a:cxn>
                  <a:cxn ang="0">
                    <a:pos x="1" y="6"/>
                  </a:cxn>
                  <a:cxn ang="0">
                    <a:pos x="4" y="15"/>
                  </a:cxn>
                </a:cxnLst>
                <a:rect l="0" t="0" r="r" b="b"/>
                <a:pathLst>
                  <a:path w="7" h="15">
                    <a:moveTo>
                      <a:pt x="4" y="15"/>
                    </a:moveTo>
                    <a:cubicBezTo>
                      <a:pt x="6" y="14"/>
                      <a:pt x="6" y="13"/>
                      <a:pt x="7" y="11"/>
                    </a:cubicBezTo>
                    <a:cubicBezTo>
                      <a:pt x="7" y="8"/>
                      <a:pt x="7" y="4"/>
                      <a:pt x="7" y="0"/>
                    </a:cubicBezTo>
                    <a:cubicBezTo>
                      <a:pt x="5" y="2"/>
                      <a:pt x="3" y="3"/>
                      <a:pt x="0" y="5"/>
                    </a:cubicBezTo>
                    <a:cubicBezTo>
                      <a:pt x="0" y="5"/>
                      <a:pt x="1" y="6"/>
                      <a:pt x="1" y="6"/>
                    </a:cubicBezTo>
                    <a:cubicBezTo>
                      <a:pt x="1" y="11"/>
                      <a:pt x="3" y="15"/>
                      <a:pt x="4" y="15"/>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grpSp>
          <p:nvGrpSpPr>
            <p:cNvPr id="12" name="Group 292"/>
            <p:cNvGrpSpPr/>
            <p:nvPr/>
          </p:nvGrpSpPr>
          <p:grpSpPr>
            <a:xfrm rot="1639090">
              <a:off x="7468524" y="2050588"/>
              <a:ext cx="608731" cy="624689"/>
              <a:chOff x="5229225" y="3265488"/>
              <a:chExt cx="847726" cy="869950"/>
            </a:xfrm>
            <a:solidFill>
              <a:schemeClr val="accent4">
                <a:alpha val="20000"/>
              </a:schemeClr>
            </a:solidFill>
          </p:grpSpPr>
          <p:sp>
            <p:nvSpPr>
              <p:cNvPr id="548" name="Freeform 52"/>
              <p:cNvSpPr>
                <a:spLocks/>
              </p:cNvSpPr>
              <p:nvPr/>
            </p:nvSpPr>
            <p:spPr bwMode="auto">
              <a:xfrm>
                <a:off x="5689600" y="3352800"/>
                <a:ext cx="228600" cy="285750"/>
              </a:xfrm>
              <a:custGeom>
                <a:avLst/>
                <a:gdLst/>
                <a:ahLst/>
                <a:cxnLst>
                  <a:cxn ang="0">
                    <a:pos x="0" y="76"/>
                  </a:cxn>
                  <a:cxn ang="0">
                    <a:pos x="35" y="49"/>
                  </a:cxn>
                  <a:cxn ang="0">
                    <a:pos x="15" y="59"/>
                  </a:cxn>
                  <a:cxn ang="0">
                    <a:pos x="15" y="49"/>
                  </a:cxn>
                  <a:cxn ang="0">
                    <a:pos x="0" y="76"/>
                  </a:cxn>
                </a:cxnLst>
                <a:rect l="0" t="0" r="r" b="b"/>
                <a:pathLst>
                  <a:path w="61" h="76">
                    <a:moveTo>
                      <a:pt x="0" y="76"/>
                    </a:moveTo>
                    <a:cubicBezTo>
                      <a:pt x="15" y="56"/>
                      <a:pt x="31" y="48"/>
                      <a:pt x="35" y="49"/>
                    </a:cubicBezTo>
                    <a:cubicBezTo>
                      <a:pt x="56" y="23"/>
                      <a:pt x="56" y="6"/>
                      <a:pt x="15" y="59"/>
                    </a:cubicBezTo>
                    <a:cubicBezTo>
                      <a:pt x="61" y="0"/>
                      <a:pt x="40" y="13"/>
                      <a:pt x="15" y="49"/>
                    </a:cubicBezTo>
                    <a:cubicBezTo>
                      <a:pt x="13" y="56"/>
                      <a:pt x="8" y="66"/>
                      <a:pt x="0" y="76"/>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49" name="Freeform 53"/>
              <p:cNvSpPr>
                <a:spLocks/>
              </p:cNvSpPr>
              <p:nvPr/>
            </p:nvSpPr>
            <p:spPr bwMode="auto">
              <a:xfrm>
                <a:off x="5229225" y="3736975"/>
                <a:ext cx="328613" cy="115888"/>
              </a:xfrm>
              <a:custGeom>
                <a:avLst/>
                <a:gdLst/>
                <a:ahLst/>
                <a:cxnLst>
                  <a:cxn ang="0">
                    <a:pos x="50" y="2"/>
                  </a:cxn>
                  <a:cxn ang="0">
                    <a:pos x="68" y="7"/>
                  </a:cxn>
                  <a:cxn ang="0">
                    <a:pos x="59" y="13"/>
                  </a:cxn>
                  <a:cxn ang="0">
                    <a:pos x="87" y="0"/>
                  </a:cxn>
                  <a:cxn ang="0">
                    <a:pos x="50" y="2"/>
                  </a:cxn>
                </a:cxnLst>
                <a:rect l="0" t="0" r="r" b="b"/>
                <a:pathLst>
                  <a:path w="87" h="31">
                    <a:moveTo>
                      <a:pt x="50" y="2"/>
                    </a:moveTo>
                    <a:cubicBezTo>
                      <a:pt x="15" y="14"/>
                      <a:pt x="3" y="30"/>
                      <a:pt x="68" y="7"/>
                    </a:cubicBezTo>
                    <a:cubicBezTo>
                      <a:pt x="0" y="31"/>
                      <a:pt x="20" y="28"/>
                      <a:pt x="59" y="13"/>
                    </a:cubicBezTo>
                    <a:cubicBezTo>
                      <a:pt x="65" y="9"/>
                      <a:pt x="75" y="4"/>
                      <a:pt x="87" y="0"/>
                    </a:cubicBezTo>
                    <a:cubicBezTo>
                      <a:pt x="71" y="6"/>
                      <a:pt x="57" y="5"/>
                      <a:pt x="50" y="2"/>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50" name="Freeform 54"/>
              <p:cNvSpPr>
                <a:spLocks/>
              </p:cNvSpPr>
              <p:nvPr/>
            </p:nvSpPr>
            <p:spPr bwMode="auto">
              <a:xfrm>
                <a:off x="5414963" y="3336925"/>
                <a:ext cx="179388" cy="298450"/>
              </a:xfrm>
              <a:custGeom>
                <a:avLst/>
                <a:gdLst/>
                <a:ahLst/>
                <a:cxnLst>
                  <a:cxn ang="0">
                    <a:pos x="33" y="39"/>
                  </a:cxn>
                  <a:cxn ang="0">
                    <a:pos x="38" y="60"/>
                  </a:cxn>
                  <a:cxn ang="0">
                    <a:pos x="24" y="51"/>
                  </a:cxn>
                  <a:cxn ang="0">
                    <a:pos x="48" y="79"/>
                  </a:cxn>
                  <a:cxn ang="0">
                    <a:pos x="33" y="39"/>
                  </a:cxn>
                </a:cxnLst>
                <a:rect l="0" t="0" r="r" b="b"/>
                <a:pathLst>
                  <a:path w="48" h="79">
                    <a:moveTo>
                      <a:pt x="33" y="39"/>
                    </a:moveTo>
                    <a:cubicBezTo>
                      <a:pt x="15" y="10"/>
                      <a:pt x="2" y="3"/>
                      <a:pt x="38" y="60"/>
                    </a:cubicBezTo>
                    <a:cubicBezTo>
                      <a:pt x="0" y="0"/>
                      <a:pt x="3" y="19"/>
                      <a:pt x="24" y="51"/>
                    </a:cubicBezTo>
                    <a:cubicBezTo>
                      <a:pt x="31" y="56"/>
                      <a:pt x="40" y="65"/>
                      <a:pt x="48" y="79"/>
                    </a:cubicBezTo>
                    <a:cubicBezTo>
                      <a:pt x="37" y="60"/>
                      <a:pt x="33" y="45"/>
                      <a:pt x="33" y="39"/>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51" name="Freeform 55"/>
              <p:cNvSpPr>
                <a:spLocks/>
              </p:cNvSpPr>
              <p:nvPr/>
            </p:nvSpPr>
            <p:spPr bwMode="auto">
              <a:xfrm>
                <a:off x="5783263" y="3830638"/>
                <a:ext cx="168275" cy="150813"/>
              </a:xfrm>
              <a:custGeom>
                <a:avLst/>
                <a:gdLst/>
                <a:ahLst/>
                <a:cxnLst>
                  <a:cxn ang="0">
                    <a:pos x="0" y="0"/>
                  </a:cxn>
                  <a:cxn ang="0">
                    <a:pos x="15" y="5"/>
                  </a:cxn>
                  <a:cxn ang="0">
                    <a:pos x="0" y="0"/>
                  </a:cxn>
                </a:cxnLst>
                <a:rect l="0" t="0" r="r" b="b"/>
                <a:pathLst>
                  <a:path w="45" h="40">
                    <a:moveTo>
                      <a:pt x="0" y="0"/>
                    </a:moveTo>
                    <a:cubicBezTo>
                      <a:pt x="45" y="40"/>
                      <a:pt x="40" y="27"/>
                      <a:pt x="15" y="5"/>
                    </a:cubicBezTo>
                    <a:cubicBezTo>
                      <a:pt x="13" y="6"/>
                      <a:pt x="8" y="5"/>
                      <a:pt x="0"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52" name="Freeform 56"/>
              <p:cNvSpPr>
                <a:spLocks/>
              </p:cNvSpPr>
              <p:nvPr/>
            </p:nvSpPr>
            <p:spPr bwMode="auto">
              <a:xfrm>
                <a:off x="5719763" y="3736975"/>
                <a:ext cx="333375" cy="142875"/>
              </a:xfrm>
              <a:custGeom>
                <a:avLst/>
                <a:gdLst/>
                <a:ahLst/>
                <a:cxnLst>
                  <a:cxn ang="0">
                    <a:pos x="32" y="23"/>
                  </a:cxn>
                  <a:cxn ang="0">
                    <a:pos x="21" y="8"/>
                  </a:cxn>
                  <a:cxn ang="0">
                    <a:pos x="33" y="6"/>
                  </a:cxn>
                  <a:cxn ang="0">
                    <a:pos x="0" y="0"/>
                  </a:cxn>
                  <a:cxn ang="0">
                    <a:pos x="32" y="23"/>
                  </a:cxn>
                </a:cxnLst>
                <a:rect l="0" t="0" r="r" b="b"/>
                <a:pathLst>
                  <a:path w="89" h="38">
                    <a:moveTo>
                      <a:pt x="32" y="23"/>
                    </a:moveTo>
                    <a:cubicBezTo>
                      <a:pt x="66" y="38"/>
                      <a:pt x="85" y="34"/>
                      <a:pt x="21" y="8"/>
                    </a:cubicBezTo>
                    <a:cubicBezTo>
                      <a:pt x="89" y="35"/>
                      <a:pt x="72" y="19"/>
                      <a:pt x="33" y="6"/>
                    </a:cubicBezTo>
                    <a:cubicBezTo>
                      <a:pt x="25" y="6"/>
                      <a:pt x="13" y="5"/>
                      <a:pt x="0" y="0"/>
                    </a:cubicBezTo>
                    <a:cubicBezTo>
                      <a:pt x="18" y="6"/>
                      <a:pt x="28" y="16"/>
                      <a:pt x="32" y="2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53" name="Freeform 57"/>
              <p:cNvSpPr>
                <a:spLocks/>
              </p:cNvSpPr>
              <p:nvPr/>
            </p:nvSpPr>
            <p:spPr bwMode="auto">
              <a:xfrm>
                <a:off x="5719763" y="3548063"/>
                <a:ext cx="357188" cy="131763"/>
              </a:xfrm>
              <a:custGeom>
                <a:avLst/>
                <a:gdLst/>
                <a:ahLst/>
                <a:cxnLst>
                  <a:cxn ang="0">
                    <a:pos x="38" y="32"/>
                  </a:cxn>
                  <a:cxn ang="0">
                    <a:pos x="21" y="27"/>
                  </a:cxn>
                  <a:cxn ang="0">
                    <a:pos x="22" y="23"/>
                  </a:cxn>
                  <a:cxn ang="0">
                    <a:pos x="0" y="35"/>
                  </a:cxn>
                  <a:cxn ang="0">
                    <a:pos x="38" y="32"/>
                  </a:cxn>
                </a:cxnLst>
                <a:rect l="0" t="0" r="r" b="b"/>
                <a:pathLst>
                  <a:path w="95" h="35">
                    <a:moveTo>
                      <a:pt x="38" y="32"/>
                    </a:moveTo>
                    <a:cubicBezTo>
                      <a:pt x="75" y="20"/>
                      <a:pt x="88" y="3"/>
                      <a:pt x="21" y="27"/>
                    </a:cubicBezTo>
                    <a:cubicBezTo>
                      <a:pt x="95" y="0"/>
                      <a:pt x="66" y="6"/>
                      <a:pt x="22" y="23"/>
                    </a:cubicBezTo>
                    <a:cubicBezTo>
                      <a:pt x="16" y="27"/>
                      <a:pt x="9" y="31"/>
                      <a:pt x="0" y="35"/>
                    </a:cubicBezTo>
                    <a:cubicBezTo>
                      <a:pt x="16" y="29"/>
                      <a:pt x="30" y="29"/>
                      <a:pt x="38" y="32"/>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54" name="Freeform 58"/>
              <p:cNvSpPr>
                <a:spLocks/>
              </p:cNvSpPr>
              <p:nvPr/>
            </p:nvSpPr>
            <p:spPr bwMode="auto">
              <a:xfrm>
                <a:off x="5338763" y="3427413"/>
                <a:ext cx="169863" cy="155575"/>
              </a:xfrm>
              <a:custGeom>
                <a:avLst/>
                <a:gdLst/>
                <a:ahLst/>
                <a:cxnLst>
                  <a:cxn ang="0">
                    <a:pos x="36" y="25"/>
                  </a:cxn>
                  <a:cxn ang="0">
                    <a:pos x="45" y="41"/>
                  </a:cxn>
                  <a:cxn ang="0">
                    <a:pos x="36" y="25"/>
                  </a:cxn>
                </a:cxnLst>
                <a:rect l="0" t="0" r="r" b="b"/>
                <a:pathLst>
                  <a:path w="45" h="41">
                    <a:moveTo>
                      <a:pt x="36" y="25"/>
                    </a:moveTo>
                    <a:cubicBezTo>
                      <a:pt x="12" y="3"/>
                      <a:pt x="0" y="0"/>
                      <a:pt x="45" y="41"/>
                    </a:cubicBezTo>
                    <a:cubicBezTo>
                      <a:pt x="36" y="31"/>
                      <a:pt x="34" y="26"/>
                      <a:pt x="36" y="25"/>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56" name="Freeform 60"/>
              <p:cNvSpPr>
                <a:spLocks/>
              </p:cNvSpPr>
              <p:nvPr/>
            </p:nvSpPr>
            <p:spPr bwMode="auto">
              <a:xfrm>
                <a:off x="5748338" y="3690938"/>
                <a:ext cx="304800" cy="49213"/>
              </a:xfrm>
              <a:custGeom>
                <a:avLst/>
                <a:gdLst/>
                <a:ahLst/>
                <a:cxnLst>
                  <a:cxn ang="0">
                    <a:pos x="0" y="6"/>
                  </a:cxn>
                  <a:cxn ang="0">
                    <a:pos x="24" y="9"/>
                  </a:cxn>
                  <a:cxn ang="0">
                    <a:pos x="36" y="0"/>
                  </a:cxn>
                  <a:cxn ang="0">
                    <a:pos x="0" y="6"/>
                  </a:cxn>
                </a:cxnLst>
                <a:rect l="0" t="0" r="r" b="b"/>
                <a:pathLst>
                  <a:path w="81" h="13">
                    <a:moveTo>
                      <a:pt x="0" y="6"/>
                    </a:moveTo>
                    <a:cubicBezTo>
                      <a:pt x="11" y="6"/>
                      <a:pt x="18" y="7"/>
                      <a:pt x="24" y="9"/>
                    </a:cubicBezTo>
                    <a:cubicBezTo>
                      <a:pt x="81" y="13"/>
                      <a:pt x="69" y="2"/>
                      <a:pt x="36" y="0"/>
                    </a:cubicBezTo>
                    <a:cubicBezTo>
                      <a:pt x="35" y="3"/>
                      <a:pt x="24" y="7"/>
                      <a:pt x="0" y="6"/>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57" name="Freeform 61"/>
              <p:cNvSpPr>
                <a:spLocks/>
              </p:cNvSpPr>
              <p:nvPr/>
            </p:nvSpPr>
            <p:spPr bwMode="auto">
              <a:xfrm>
                <a:off x="5843588" y="3725863"/>
                <a:ext cx="214313" cy="41275"/>
              </a:xfrm>
              <a:custGeom>
                <a:avLst/>
                <a:gdLst/>
                <a:ahLst/>
                <a:cxnLst>
                  <a:cxn ang="0">
                    <a:pos x="9" y="7"/>
                  </a:cxn>
                  <a:cxn ang="0">
                    <a:pos x="0" y="0"/>
                  </a:cxn>
                  <a:cxn ang="0">
                    <a:pos x="9" y="7"/>
                  </a:cxn>
                </a:cxnLst>
                <a:rect l="0" t="0" r="r" b="b"/>
                <a:pathLst>
                  <a:path w="57" h="11">
                    <a:moveTo>
                      <a:pt x="9" y="7"/>
                    </a:moveTo>
                    <a:cubicBezTo>
                      <a:pt x="42" y="11"/>
                      <a:pt x="57" y="6"/>
                      <a:pt x="0" y="0"/>
                    </a:cubicBezTo>
                    <a:cubicBezTo>
                      <a:pt x="11" y="2"/>
                      <a:pt x="13" y="5"/>
                      <a:pt x="9" y="7"/>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58" name="Freeform 62"/>
              <p:cNvSpPr>
                <a:spLocks/>
              </p:cNvSpPr>
              <p:nvPr/>
            </p:nvSpPr>
            <p:spPr bwMode="auto">
              <a:xfrm>
                <a:off x="5673725" y="3811588"/>
                <a:ext cx="101600" cy="282575"/>
              </a:xfrm>
              <a:custGeom>
                <a:avLst/>
                <a:gdLst/>
                <a:ahLst/>
                <a:cxnLst>
                  <a:cxn ang="0">
                    <a:pos x="4" y="36"/>
                  </a:cxn>
                  <a:cxn ang="0">
                    <a:pos x="10" y="23"/>
                  </a:cxn>
                  <a:cxn ang="0">
                    <a:pos x="0" y="0"/>
                  </a:cxn>
                  <a:cxn ang="0">
                    <a:pos x="4" y="36"/>
                  </a:cxn>
                </a:cxnLst>
                <a:rect l="0" t="0" r="r" b="b"/>
                <a:pathLst>
                  <a:path w="27" h="75">
                    <a:moveTo>
                      <a:pt x="4" y="36"/>
                    </a:moveTo>
                    <a:cubicBezTo>
                      <a:pt x="14" y="66"/>
                      <a:pt x="27" y="75"/>
                      <a:pt x="10" y="23"/>
                    </a:cubicBezTo>
                    <a:cubicBezTo>
                      <a:pt x="7" y="18"/>
                      <a:pt x="4" y="11"/>
                      <a:pt x="0" y="0"/>
                    </a:cubicBezTo>
                    <a:cubicBezTo>
                      <a:pt x="10" y="25"/>
                      <a:pt x="8" y="36"/>
                      <a:pt x="4" y="36"/>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59" name="Freeform 63"/>
              <p:cNvSpPr>
                <a:spLocks/>
              </p:cNvSpPr>
              <p:nvPr/>
            </p:nvSpPr>
            <p:spPr bwMode="auto">
              <a:xfrm>
                <a:off x="5335588" y="3432175"/>
                <a:ext cx="217488" cy="198438"/>
              </a:xfrm>
              <a:custGeom>
                <a:avLst/>
                <a:gdLst/>
                <a:ahLst/>
                <a:cxnLst>
                  <a:cxn ang="0">
                    <a:pos x="58" y="53"/>
                  </a:cxn>
                  <a:cxn ang="0">
                    <a:pos x="46" y="41"/>
                  </a:cxn>
                  <a:cxn ang="0">
                    <a:pos x="27" y="36"/>
                  </a:cxn>
                  <a:cxn ang="0">
                    <a:pos x="58" y="53"/>
                  </a:cxn>
                </a:cxnLst>
                <a:rect l="0" t="0" r="r" b="b"/>
                <a:pathLst>
                  <a:path w="58" h="53">
                    <a:moveTo>
                      <a:pt x="58" y="53"/>
                    </a:moveTo>
                    <a:cubicBezTo>
                      <a:pt x="53" y="48"/>
                      <a:pt x="49" y="44"/>
                      <a:pt x="46" y="41"/>
                    </a:cubicBezTo>
                    <a:cubicBezTo>
                      <a:pt x="0" y="0"/>
                      <a:pt x="2" y="15"/>
                      <a:pt x="27" y="36"/>
                    </a:cubicBezTo>
                    <a:cubicBezTo>
                      <a:pt x="28" y="32"/>
                      <a:pt x="38" y="34"/>
                      <a:pt x="58" y="5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60" name="Freeform 64"/>
              <p:cNvSpPr>
                <a:spLocks/>
              </p:cNvSpPr>
              <p:nvPr/>
            </p:nvSpPr>
            <p:spPr bwMode="auto">
              <a:xfrm>
                <a:off x="5237163" y="3673475"/>
                <a:ext cx="285750" cy="47625"/>
              </a:xfrm>
              <a:custGeom>
                <a:avLst/>
                <a:gdLst/>
                <a:ahLst/>
                <a:cxnLst>
                  <a:cxn ang="0">
                    <a:pos x="76" y="7"/>
                  </a:cxn>
                  <a:cxn ang="0">
                    <a:pos x="49" y="3"/>
                  </a:cxn>
                  <a:cxn ang="0">
                    <a:pos x="42" y="13"/>
                  </a:cxn>
                  <a:cxn ang="0">
                    <a:pos x="76" y="7"/>
                  </a:cxn>
                </a:cxnLst>
                <a:rect l="0" t="0" r="r" b="b"/>
                <a:pathLst>
                  <a:path w="76" h="13">
                    <a:moveTo>
                      <a:pt x="76" y="7"/>
                    </a:moveTo>
                    <a:cubicBezTo>
                      <a:pt x="64" y="7"/>
                      <a:pt x="55" y="5"/>
                      <a:pt x="49" y="3"/>
                    </a:cubicBezTo>
                    <a:cubicBezTo>
                      <a:pt x="0" y="0"/>
                      <a:pt x="12" y="10"/>
                      <a:pt x="42" y="13"/>
                    </a:cubicBezTo>
                    <a:cubicBezTo>
                      <a:pt x="44" y="9"/>
                      <a:pt x="54" y="6"/>
                      <a:pt x="76" y="7"/>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61" name="Freeform 65"/>
              <p:cNvSpPr>
                <a:spLocks/>
              </p:cNvSpPr>
              <p:nvPr/>
            </p:nvSpPr>
            <p:spPr bwMode="auto">
              <a:xfrm>
                <a:off x="5237163" y="3646488"/>
                <a:ext cx="180975" cy="38100"/>
              </a:xfrm>
              <a:custGeom>
                <a:avLst/>
                <a:gdLst/>
                <a:ahLst/>
                <a:cxnLst>
                  <a:cxn ang="0">
                    <a:pos x="45" y="3"/>
                  </a:cxn>
                  <a:cxn ang="0">
                    <a:pos x="48" y="10"/>
                  </a:cxn>
                  <a:cxn ang="0">
                    <a:pos x="45" y="3"/>
                  </a:cxn>
                </a:cxnLst>
                <a:rect l="0" t="0" r="r" b="b"/>
                <a:pathLst>
                  <a:path w="48" h="10">
                    <a:moveTo>
                      <a:pt x="45" y="3"/>
                    </a:moveTo>
                    <a:cubicBezTo>
                      <a:pt x="13" y="0"/>
                      <a:pt x="0" y="4"/>
                      <a:pt x="48" y="10"/>
                    </a:cubicBezTo>
                    <a:cubicBezTo>
                      <a:pt x="40" y="7"/>
                      <a:pt x="40" y="4"/>
                      <a:pt x="45" y="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62" name="Freeform 66"/>
              <p:cNvSpPr>
                <a:spLocks/>
              </p:cNvSpPr>
              <p:nvPr/>
            </p:nvSpPr>
            <p:spPr bwMode="auto">
              <a:xfrm>
                <a:off x="5715000" y="3902075"/>
                <a:ext cx="68263" cy="188913"/>
              </a:xfrm>
              <a:custGeom>
                <a:avLst/>
                <a:gdLst/>
                <a:ahLst/>
                <a:cxnLst>
                  <a:cxn ang="0">
                    <a:pos x="0" y="0"/>
                  </a:cxn>
                  <a:cxn ang="0">
                    <a:pos x="6" y="9"/>
                  </a:cxn>
                  <a:cxn ang="0">
                    <a:pos x="0" y="0"/>
                  </a:cxn>
                </a:cxnLst>
                <a:rect l="0" t="0" r="r" b="b"/>
                <a:pathLst>
                  <a:path w="18" h="50">
                    <a:moveTo>
                      <a:pt x="0" y="0"/>
                    </a:moveTo>
                    <a:cubicBezTo>
                      <a:pt x="18" y="50"/>
                      <a:pt x="17" y="38"/>
                      <a:pt x="6" y="9"/>
                    </a:cubicBezTo>
                    <a:cubicBezTo>
                      <a:pt x="5" y="9"/>
                      <a:pt x="3" y="6"/>
                      <a:pt x="0"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63" name="Freeform 67"/>
              <p:cNvSpPr>
                <a:spLocks/>
              </p:cNvSpPr>
              <p:nvPr/>
            </p:nvSpPr>
            <p:spPr bwMode="auto">
              <a:xfrm>
                <a:off x="5624513" y="3265488"/>
                <a:ext cx="60325" cy="358775"/>
              </a:xfrm>
              <a:custGeom>
                <a:avLst/>
                <a:gdLst/>
                <a:ahLst/>
                <a:cxnLst>
                  <a:cxn ang="0">
                    <a:pos x="5" y="95"/>
                  </a:cxn>
                  <a:cxn ang="0">
                    <a:pos x="9" y="70"/>
                  </a:cxn>
                  <a:cxn ang="0">
                    <a:pos x="0" y="63"/>
                  </a:cxn>
                  <a:cxn ang="0">
                    <a:pos x="5" y="95"/>
                  </a:cxn>
                </a:cxnLst>
                <a:rect l="0" t="0" r="r" b="b"/>
                <a:pathLst>
                  <a:path w="16" h="95">
                    <a:moveTo>
                      <a:pt x="5" y="95"/>
                    </a:moveTo>
                    <a:cubicBezTo>
                      <a:pt x="5" y="85"/>
                      <a:pt x="7" y="76"/>
                      <a:pt x="9" y="70"/>
                    </a:cubicBezTo>
                    <a:cubicBezTo>
                      <a:pt x="16" y="0"/>
                      <a:pt x="1" y="22"/>
                      <a:pt x="0" y="63"/>
                    </a:cubicBezTo>
                    <a:cubicBezTo>
                      <a:pt x="3" y="71"/>
                      <a:pt x="6" y="81"/>
                      <a:pt x="5" y="95"/>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64" name="Freeform 68"/>
              <p:cNvSpPr>
                <a:spLocks/>
              </p:cNvSpPr>
              <p:nvPr/>
            </p:nvSpPr>
            <p:spPr bwMode="auto">
              <a:xfrm>
                <a:off x="5503863" y="3311525"/>
                <a:ext cx="95250" cy="217488"/>
              </a:xfrm>
              <a:custGeom>
                <a:avLst/>
                <a:gdLst/>
                <a:ahLst/>
                <a:cxnLst>
                  <a:cxn ang="0">
                    <a:pos x="25" y="42"/>
                  </a:cxn>
                  <a:cxn ang="0">
                    <a:pos x="20" y="58"/>
                  </a:cxn>
                  <a:cxn ang="0">
                    <a:pos x="25" y="42"/>
                  </a:cxn>
                </a:cxnLst>
                <a:rect l="0" t="0" r="r" b="b"/>
                <a:pathLst>
                  <a:path w="25" h="58">
                    <a:moveTo>
                      <a:pt x="25" y="42"/>
                    </a:moveTo>
                    <a:cubicBezTo>
                      <a:pt x="14" y="10"/>
                      <a:pt x="0" y="0"/>
                      <a:pt x="20" y="58"/>
                    </a:cubicBezTo>
                    <a:cubicBezTo>
                      <a:pt x="17" y="43"/>
                      <a:pt x="21" y="39"/>
                      <a:pt x="25" y="42"/>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65" name="Freeform 69"/>
              <p:cNvSpPr>
                <a:spLocks/>
              </p:cNvSpPr>
              <p:nvPr/>
            </p:nvSpPr>
            <p:spPr bwMode="auto">
              <a:xfrm>
                <a:off x="5824538" y="3487738"/>
                <a:ext cx="184150" cy="131763"/>
              </a:xfrm>
              <a:custGeom>
                <a:avLst/>
                <a:gdLst/>
                <a:ahLst/>
                <a:cxnLst>
                  <a:cxn ang="0">
                    <a:pos x="0" y="35"/>
                  </a:cxn>
                  <a:cxn ang="0">
                    <a:pos x="7" y="24"/>
                  </a:cxn>
                  <a:cxn ang="0">
                    <a:pos x="0" y="35"/>
                  </a:cxn>
                </a:cxnLst>
                <a:rect l="0" t="0" r="r" b="b"/>
                <a:pathLst>
                  <a:path w="49" h="35">
                    <a:moveTo>
                      <a:pt x="0" y="35"/>
                    </a:moveTo>
                    <a:cubicBezTo>
                      <a:pt x="33" y="17"/>
                      <a:pt x="49" y="0"/>
                      <a:pt x="7" y="24"/>
                    </a:cubicBezTo>
                    <a:cubicBezTo>
                      <a:pt x="9" y="25"/>
                      <a:pt x="7" y="30"/>
                      <a:pt x="0" y="35"/>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66" name="Freeform 70"/>
              <p:cNvSpPr>
                <a:spLocks/>
              </p:cNvSpPr>
              <p:nvPr/>
            </p:nvSpPr>
            <p:spPr bwMode="auto">
              <a:xfrm>
                <a:off x="5297488" y="3811588"/>
                <a:ext cx="176213" cy="114300"/>
              </a:xfrm>
              <a:custGeom>
                <a:avLst/>
                <a:gdLst/>
                <a:ahLst/>
                <a:cxnLst>
                  <a:cxn ang="0">
                    <a:pos x="47" y="0"/>
                  </a:cxn>
                  <a:cxn ang="0">
                    <a:pos x="39" y="12"/>
                  </a:cxn>
                  <a:cxn ang="0">
                    <a:pos x="47" y="0"/>
                  </a:cxn>
                </a:cxnLst>
                <a:rect l="0" t="0" r="r" b="b"/>
                <a:pathLst>
                  <a:path w="47" h="30">
                    <a:moveTo>
                      <a:pt x="47" y="0"/>
                    </a:moveTo>
                    <a:cubicBezTo>
                      <a:pt x="0" y="30"/>
                      <a:pt x="13" y="29"/>
                      <a:pt x="39" y="12"/>
                    </a:cubicBezTo>
                    <a:cubicBezTo>
                      <a:pt x="36" y="12"/>
                      <a:pt x="37" y="7"/>
                      <a:pt x="47"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67" name="Freeform 71"/>
              <p:cNvSpPr>
                <a:spLocks/>
              </p:cNvSpPr>
              <p:nvPr/>
            </p:nvSpPr>
            <p:spPr bwMode="auto">
              <a:xfrm>
                <a:off x="5659438" y="3287713"/>
                <a:ext cx="44450" cy="238125"/>
              </a:xfrm>
              <a:custGeom>
                <a:avLst/>
                <a:gdLst/>
                <a:ahLst/>
                <a:cxnLst>
                  <a:cxn ang="0">
                    <a:pos x="9" y="48"/>
                  </a:cxn>
                  <a:cxn ang="0">
                    <a:pos x="0" y="63"/>
                  </a:cxn>
                  <a:cxn ang="0">
                    <a:pos x="9" y="48"/>
                  </a:cxn>
                </a:cxnLst>
                <a:rect l="0" t="0" r="r" b="b"/>
                <a:pathLst>
                  <a:path w="12" h="63">
                    <a:moveTo>
                      <a:pt x="9" y="48"/>
                    </a:moveTo>
                    <a:cubicBezTo>
                      <a:pt x="12" y="14"/>
                      <a:pt x="7" y="0"/>
                      <a:pt x="0" y="63"/>
                    </a:cubicBezTo>
                    <a:cubicBezTo>
                      <a:pt x="3" y="56"/>
                      <a:pt x="6" y="50"/>
                      <a:pt x="9" y="48"/>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68" name="Freeform 72"/>
              <p:cNvSpPr>
                <a:spLocks/>
              </p:cNvSpPr>
              <p:nvPr/>
            </p:nvSpPr>
            <p:spPr bwMode="auto">
              <a:xfrm>
                <a:off x="5349875" y="3770313"/>
                <a:ext cx="230188" cy="260350"/>
              </a:xfrm>
              <a:custGeom>
                <a:avLst/>
                <a:gdLst/>
                <a:ahLst/>
                <a:cxnLst>
                  <a:cxn ang="0">
                    <a:pos x="61" y="0"/>
                  </a:cxn>
                  <a:cxn ang="0">
                    <a:pos x="35" y="21"/>
                  </a:cxn>
                  <a:cxn ang="0">
                    <a:pos x="48" y="15"/>
                  </a:cxn>
                  <a:cxn ang="0">
                    <a:pos x="45" y="29"/>
                  </a:cxn>
                  <a:cxn ang="0">
                    <a:pos x="61" y="0"/>
                  </a:cxn>
                </a:cxnLst>
                <a:rect l="0" t="0" r="r" b="b"/>
                <a:pathLst>
                  <a:path w="61" h="69">
                    <a:moveTo>
                      <a:pt x="61" y="0"/>
                    </a:moveTo>
                    <a:cubicBezTo>
                      <a:pt x="52" y="10"/>
                      <a:pt x="42" y="17"/>
                      <a:pt x="35" y="21"/>
                    </a:cubicBezTo>
                    <a:cubicBezTo>
                      <a:pt x="7" y="49"/>
                      <a:pt x="1" y="69"/>
                      <a:pt x="48" y="15"/>
                    </a:cubicBezTo>
                    <a:cubicBezTo>
                      <a:pt x="0" y="69"/>
                      <a:pt x="19" y="60"/>
                      <a:pt x="45" y="29"/>
                    </a:cubicBezTo>
                    <a:cubicBezTo>
                      <a:pt x="47" y="21"/>
                      <a:pt x="52" y="11"/>
                      <a:pt x="61"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69" name="Freeform 73"/>
              <p:cNvSpPr>
                <a:spLocks/>
              </p:cNvSpPr>
              <p:nvPr/>
            </p:nvSpPr>
            <p:spPr bwMode="auto">
              <a:xfrm>
                <a:off x="5730875" y="3476625"/>
                <a:ext cx="269875" cy="161925"/>
              </a:xfrm>
              <a:custGeom>
                <a:avLst/>
                <a:gdLst/>
                <a:ahLst/>
                <a:cxnLst>
                  <a:cxn ang="0">
                    <a:pos x="31" y="27"/>
                  </a:cxn>
                  <a:cxn ang="0">
                    <a:pos x="19" y="27"/>
                  </a:cxn>
                  <a:cxn ang="0">
                    <a:pos x="0" y="43"/>
                  </a:cxn>
                  <a:cxn ang="0">
                    <a:pos x="31" y="27"/>
                  </a:cxn>
                </a:cxnLst>
                <a:rect l="0" t="0" r="r" b="b"/>
                <a:pathLst>
                  <a:path w="72" h="43">
                    <a:moveTo>
                      <a:pt x="31" y="27"/>
                    </a:moveTo>
                    <a:cubicBezTo>
                      <a:pt x="72" y="0"/>
                      <a:pt x="50" y="6"/>
                      <a:pt x="19" y="27"/>
                    </a:cubicBezTo>
                    <a:cubicBezTo>
                      <a:pt x="15" y="31"/>
                      <a:pt x="9" y="37"/>
                      <a:pt x="0" y="43"/>
                    </a:cubicBezTo>
                    <a:cubicBezTo>
                      <a:pt x="17" y="30"/>
                      <a:pt x="27" y="26"/>
                      <a:pt x="31" y="27"/>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70" name="Freeform 74"/>
              <p:cNvSpPr>
                <a:spLocks/>
              </p:cNvSpPr>
              <p:nvPr/>
            </p:nvSpPr>
            <p:spPr bwMode="auto">
              <a:xfrm>
                <a:off x="5722938" y="3781425"/>
                <a:ext cx="228600" cy="200025"/>
              </a:xfrm>
              <a:custGeom>
                <a:avLst/>
                <a:gdLst/>
                <a:ahLst/>
                <a:cxnLst>
                  <a:cxn ang="0">
                    <a:pos x="22" y="28"/>
                  </a:cxn>
                  <a:cxn ang="0">
                    <a:pos x="16" y="13"/>
                  </a:cxn>
                  <a:cxn ang="0">
                    <a:pos x="0" y="0"/>
                  </a:cxn>
                  <a:cxn ang="0">
                    <a:pos x="22" y="28"/>
                  </a:cxn>
                </a:cxnLst>
                <a:rect l="0" t="0" r="r" b="b"/>
                <a:pathLst>
                  <a:path w="61" h="53">
                    <a:moveTo>
                      <a:pt x="22" y="28"/>
                    </a:moveTo>
                    <a:cubicBezTo>
                      <a:pt x="47" y="50"/>
                      <a:pt x="61" y="53"/>
                      <a:pt x="16" y="13"/>
                    </a:cubicBezTo>
                    <a:cubicBezTo>
                      <a:pt x="12" y="10"/>
                      <a:pt x="6" y="6"/>
                      <a:pt x="0" y="0"/>
                    </a:cubicBezTo>
                    <a:cubicBezTo>
                      <a:pt x="16" y="15"/>
                      <a:pt x="23" y="24"/>
                      <a:pt x="22" y="28"/>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71" name="Freeform 75"/>
              <p:cNvSpPr>
                <a:spLocks/>
              </p:cNvSpPr>
              <p:nvPr/>
            </p:nvSpPr>
            <p:spPr bwMode="auto">
              <a:xfrm>
                <a:off x="5470525" y="3811588"/>
                <a:ext cx="128588" cy="279400"/>
              </a:xfrm>
              <a:custGeom>
                <a:avLst/>
                <a:gdLst/>
                <a:ahLst/>
                <a:cxnLst>
                  <a:cxn ang="0">
                    <a:pos x="34" y="0"/>
                  </a:cxn>
                  <a:cxn ang="0">
                    <a:pos x="13" y="28"/>
                  </a:cxn>
                  <a:cxn ang="0">
                    <a:pos x="30" y="12"/>
                  </a:cxn>
                  <a:cxn ang="0">
                    <a:pos x="28" y="35"/>
                  </a:cxn>
                  <a:cxn ang="0">
                    <a:pos x="34" y="0"/>
                  </a:cxn>
                </a:cxnLst>
                <a:rect l="0" t="0" r="r" b="b"/>
                <a:pathLst>
                  <a:path w="34" h="74">
                    <a:moveTo>
                      <a:pt x="34" y="0"/>
                    </a:moveTo>
                    <a:cubicBezTo>
                      <a:pt x="24" y="29"/>
                      <a:pt x="15" y="34"/>
                      <a:pt x="13" y="28"/>
                    </a:cubicBezTo>
                    <a:cubicBezTo>
                      <a:pt x="0" y="59"/>
                      <a:pt x="5" y="74"/>
                      <a:pt x="30" y="12"/>
                    </a:cubicBezTo>
                    <a:cubicBezTo>
                      <a:pt x="5" y="74"/>
                      <a:pt x="15" y="66"/>
                      <a:pt x="28" y="35"/>
                    </a:cubicBezTo>
                    <a:cubicBezTo>
                      <a:pt x="25" y="33"/>
                      <a:pt x="26" y="22"/>
                      <a:pt x="34"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72" name="Freeform 76"/>
              <p:cNvSpPr>
                <a:spLocks/>
              </p:cNvSpPr>
              <p:nvPr/>
            </p:nvSpPr>
            <p:spPr bwMode="auto">
              <a:xfrm>
                <a:off x="5500688" y="3306763"/>
                <a:ext cx="98425" cy="293688"/>
              </a:xfrm>
              <a:custGeom>
                <a:avLst/>
                <a:gdLst/>
                <a:ahLst/>
                <a:cxnLst>
                  <a:cxn ang="0">
                    <a:pos x="14" y="49"/>
                  </a:cxn>
                  <a:cxn ang="0">
                    <a:pos x="26" y="78"/>
                  </a:cxn>
                  <a:cxn ang="0">
                    <a:pos x="21" y="59"/>
                  </a:cxn>
                  <a:cxn ang="0">
                    <a:pos x="14" y="49"/>
                  </a:cxn>
                </a:cxnLst>
                <a:rect l="0" t="0" r="r" b="b"/>
                <a:pathLst>
                  <a:path w="26" h="78">
                    <a:moveTo>
                      <a:pt x="14" y="49"/>
                    </a:moveTo>
                    <a:cubicBezTo>
                      <a:pt x="17" y="54"/>
                      <a:pt x="21" y="63"/>
                      <a:pt x="26" y="78"/>
                    </a:cubicBezTo>
                    <a:cubicBezTo>
                      <a:pt x="24" y="70"/>
                      <a:pt x="22" y="64"/>
                      <a:pt x="21" y="59"/>
                    </a:cubicBezTo>
                    <a:cubicBezTo>
                      <a:pt x="0" y="0"/>
                      <a:pt x="2" y="15"/>
                      <a:pt x="14" y="49"/>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73" name="Freeform 77"/>
              <p:cNvSpPr>
                <a:spLocks/>
              </p:cNvSpPr>
              <p:nvPr/>
            </p:nvSpPr>
            <p:spPr bwMode="auto">
              <a:xfrm>
                <a:off x="5294313" y="3767138"/>
                <a:ext cx="247650" cy="153988"/>
              </a:xfrm>
              <a:custGeom>
                <a:avLst/>
                <a:gdLst/>
                <a:ahLst/>
                <a:cxnLst>
                  <a:cxn ang="0">
                    <a:pos x="33" y="13"/>
                  </a:cxn>
                  <a:cxn ang="0">
                    <a:pos x="48" y="11"/>
                  </a:cxn>
                  <a:cxn ang="0">
                    <a:pos x="66" y="0"/>
                  </a:cxn>
                  <a:cxn ang="0">
                    <a:pos x="33" y="13"/>
                  </a:cxn>
                </a:cxnLst>
                <a:rect l="0" t="0" r="r" b="b"/>
                <a:pathLst>
                  <a:path w="66" h="41">
                    <a:moveTo>
                      <a:pt x="33" y="13"/>
                    </a:moveTo>
                    <a:cubicBezTo>
                      <a:pt x="6" y="30"/>
                      <a:pt x="0" y="41"/>
                      <a:pt x="48" y="11"/>
                    </a:cubicBezTo>
                    <a:cubicBezTo>
                      <a:pt x="52" y="8"/>
                      <a:pt x="58" y="4"/>
                      <a:pt x="66" y="0"/>
                    </a:cubicBezTo>
                    <a:cubicBezTo>
                      <a:pt x="41" y="15"/>
                      <a:pt x="31" y="17"/>
                      <a:pt x="33" y="1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74" name="Freeform 78"/>
              <p:cNvSpPr>
                <a:spLocks/>
              </p:cNvSpPr>
              <p:nvPr/>
            </p:nvSpPr>
            <p:spPr bwMode="auto">
              <a:xfrm>
                <a:off x="5676900" y="3317875"/>
                <a:ext cx="117475" cy="282575"/>
              </a:xfrm>
              <a:custGeom>
                <a:avLst/>
                <a:gdLst/>
                <a:ahLst/>
                <a:cxnLst>
                  <a:cxn ang="0">
                    <a:pos x="12" y="49"/>
                  </a:cxn>
                  <a:cxn ang="0">
                    <a:pos x="8" y="42"/>
                  </a:cxn>
                  <a:cxn ang="0">
                    <a:pos x="0" y="75"/>
                  </a:cxn>
                  <a:cxn ang="0">
                    <a:pos x="12" y="49"/>
                  </a:cxn>
                </a:cxnLst>
                <a:rect l="0" t="0" r="r" b="b"/>
                <a:pathLst>
                  <a:path w="31" h="75">
                    <a:moveTo>
                      <a:pt x="12" y="49"/>
                    </a:moveTo>
                    <a:cubicBezTo>
                      <a:pt x="31" y="0"/>
                      <a:pt x="19" y="11"/>
                      <a:pt x="8" y="42"/>
                    </a:cubicBezTo>
                    <a:cubicBezTo>
                      <a:pt x="8" y="47"/>
                      <a:pt x="6" y="58"/>
                      <a:pt x="0" y="75"/>
                    </a:cubicBezTo>
                    <a:cubicBezTo>
                      <a:pt x="5" y="62"/>
                      <a:pt x="9" y="53"/>
                      <a:pt x="12" y="49"/>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75" name="Freeform 79"/>
              <p:cNvSpPr>
                <a:spLocks/>
              </p:cNvSpPr>
              <p:nvPr/>
            </p:nvSpPr>
            <p:spPr bwMode="auto">
              <a:xfrm>
                <a:off x="5580063" y="3792538"/>
                <a:ext cx="79375" cy="342900"/>
              </a:xfrm>
              <a:custGeom>
                <a:avLst/>
                <a:gdLst/>
                <a:ahLst/>
                <a:cxnLst>
                  <a:cxn ang="0">
                    <a:pos x="14" y="0"/>
                  </a:cxn>
                  <a:cxn ang="0">
                    <a:pos x="4" y="37"/>
                  </a:cxn>
                  <a:cxn ang="0">
                    <a:pos x="13" y="20"/>
                  </a:cxn>
                  <a:cxn ang="0">
                    <a:pos x="21" y="35"/>
                  </a:cxn>
                  <a:cxn ang="0">
                    <a:pos x="14" y="0"/>
                  </a:cxn>
                </a:cxnLst>
                <a:rect l="0" t="0" r="r" b="b"/>
                <a:pathLst>
                  <a:path w="21" h="91">
                    <a:moveTo>
                      <a:pt x="14" y="0"/>
                    </a:moveTo>
                    <a:cubicBezTo>
                      <a:pt x="13" y="17"/>
                      <a:pt x="9" y="31"/>
                      <a:pt x="4" y="37"/>
                    </a:cubicBezTo>
                    <a:cubicBezTo>
                      <a:pt x="0" y="73"/>
                      <a:pt x="6" y="89"/>
                      <a:pt x="13" y="20"/>
                    </a:cubicBezTo>
                    <a:cubicBezTo>
                      <a:pt x="6" y="91"/>
                      <a:pt x="19" y="74"/>
                      <a:pt x="21" y="35"/>
                    </a:cubicBezTo>
                    <a:cubicBezTo>
                      <a:pt x="17" y="28"/>
                      <a:pt x="13" y="16"/>
                      <a:pt x="14"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76" name="Freeform 80"/>
              <p:cNvSpPr>
                <a:spLocks/>
              </p:cNvSpPr>
              <p:nvPr/>
            </p:nvSpPr>
            <p:spPr bwMode="auto">
              <a:xfrm>
                <a:off x="5726113" y="3322638"/>
                <a:ext cx="76200" cy="176213"/>
              </a:xfrm>
              <a:custGeom>
                <a:avLst/>
                <a:gdLst/>
                <a:ahLst/>
                <a:cxnLst>
                  <a:cxn ang="0">
                    <a:pos x="7" y="46"/>
                  </a:cxn>
                  <a:cxn ang="0">
                    <a:pos x="0" y="47"/>
                  </a:cxn>
                  <a:cxn ang="0">
                    <a:pos x="7" y="46"/>
                  </a:cxn>
                </a:cxnLst>
                <a:rect l="0" t="0" r="r" b="b"/>
                <a:pathLst>
                  <a:path w="20" h="47">
                    <a:moveTo>
                      <a:pt x="7" y="46"/>
                    </a:moveTo>
                    <a:cubicBezTo>
                      <a:pt x="20" y="16"/>
                      <a:pt x="20" y="0"/>
                      <a:pt x="0" y="47"/>
                    </a:cubicBezTo>
                    <a:cubicBezTo>
                      <a:pt x="4" y="41"/>
                      <a:pt x="7" y="42"/>
                      <a:pt x="7" y="46"/>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77" name="Freeform 81"/>
              <p:cNvSpPr>
                <a:spLocks/>
              </p:cNvSpPr>
              <p:nvPr/>
            </p:nvSpPr>
            <p:spPr bwMode="auto">
              <a:xfrm>
                <a:off x="5681663" y="3781425"/>
                <a:ext cx="187325" cy="290513"/>
              </a:xfrm>
              <a:custGeom>
                <a:avLst/>
                <a:gdLst/>
                <a:ahLst/>
                <a:cxnLst>
                  <a:cxn ang="0">
                    <a:pos x="0" y="0"/>
                  </a:cxn>
                  <a:cxn ang="0">
                    <a:pos x="16" y="33"/>
                  </a:cxn>
                  <a:cxn ang="0">
                    <a:pos x="13" y="17"/>
                  </a:cxn>
                  <a:cxn ang="0">
                    <a:pos x="28" y="28"/>
                  </a:cxn>
                  <a:cxn ang="0">
                    <a:pos x="0" y="0"/>
                  </a:cxn>
                </a:cxnLst>
                <a:rect l="0" t="0" r="r" b="b"/>
                <a:pathLst>
                  <a:path w="50" h="77">
                    <a:moveTo>
                      <a:pt x="0" y="0"/>
                    </a:moveTo>
                    <a:cubicBezTo>
                      <a:pt x="9" y="14"/>
                      <a:pt x="14" y="26"/>
                      <a:pt x="16" y="33"/>
                    </a:cubicBezTo>
                    <a:cubicBezTo>
                      <a:pt x="35" y="66"/>
                      <a:pt x="50" y="77"/>
                      <a:pt x="13" y="17"/>
                    </a:cubicBezTo>
                    <a:cubicBezTo>
                      <a:pt x="50" y="75"/>
                      <a:pt x="48" y="59"/>
                      <a:pt x="28" y="28"/>
                    </a:cubicBezTo>
                    <a:cubicBezTo>
                      <a:pt x="22" y="25"/>
                      <a:pt x="10" y="16"/>
                      <a:pt x="0"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78" name="Freeform 82"/>
              <p:cNvSpPr>
                <a:spLocks/>
              </p:cNvSpPr>
              <p:nvPr/>
            </p:nvSpPr>
            <p:spPr bwMode="auto">
              <a:xfrm>
                <a:off x="5387975" y="3457575"/>
                <a:ext cx="504825" cy="493713"/>
              </a:xfrm>
              <a:custGeom>
                <a:avLst/>
                <a:gdLst/>
                <a:ahLst/>
                <a:cxnLst>
                  <a:cxn ang="0">
                    <a:pos x="40" y="7"/>
                  </a:cxn>
                  <a:cxn ang="0">
                    <a:pos x="31" y="19"/>
                  </a:cxn>
                  <a:cxn ang="0">
                    <a:pos x="32" y="33"/>
                  </a:cxn>
                  <a:cxn ang="0">
                    <a:pos x="44" y="46"/>
                  </a:cxn>
                  <a:cxn ang="0">
                    <a:pos x="16" y="38"/>
                  </a:cxn>
                  <a:cxn ang="0">
                    <a:pos x="16" y="52"/>
                  </a:cxn>
                  <a:cxn ang="0">
                    <a:pos x="8" y="60"/>
                  </a:cxn>
                  <a:cxn ang="0">
                    <a:pos x="36" y="64"/>
                  </a:cxn>
                  <a:cxn ang="0">
                    <a:pos x="8" y="76"/>
                  </a:cxn>
                  <a:cxn ang="0">
                    <a:pos x="17" y="87"/>
                  </a:cxn>
                  <a:cxn ang="0">
                    <a:pos x="41" y="82"/>
                  </a:cxn>
                  <a:cxn ang="0">
                    <a:pos x="23" y="94"/>
                  </a:cxn>
                  <a:cxn ang="0">
                    <a:pos x="25" y="104"/>
                  </a:cxn>
                  <a:cxn ang="0">
                    <a:pos x="35" y="112"/>
                  </a:cxn>
                  <a:cxn ang="0">
                    <a:pos x="56" y="94"/>
                  </a:cxn>
                  <a:cxn ang="0">
                    <a:pos x="55" y="126"/>
                  </a:cxn>
                  <a:cxn ang="0">
                    <a:pos x="72" y="124"/>
                  </a:cxn>
                  <a:cxn ang="0">
                    <a:pos x="76" y="94"/>
                  </a:cxn>
                  <a:cxn ang="0">
                    <a:pos x="87" y="118"/>
                  </a:cxn>
                  <a:cxn ang="0">
                    <a:pos x="94" y="119"/>
                  </a:cxn>
                  <a:cxn ang="0">
                    <a:pos x="106" y="114"/>
                  </a:cxn>
                  <a:cxn ang="0">
                    <a:pos x="89" y="86"/>
                  </a:cxn>
                  <a:cxn ang="0">
                    <a:pos x="105" y="99"/>
                  </a:cxn>
                  <a:cxn ang="0">
                    <a:pos x="120" y="97"/>
                  </a:cxn>
                  <a:cxn ang="0">
                    <a:pos x="121" y="80"/>
                  </a:cxn>
                  <a:cxn ang="0">
                    <a:pos x="121" y="71"/>
                  </a:cxn>
                  <a:cxn ang="0">
                    <a:pos x="96" y="68"/>
                  </a:cxn>
                  <a:cxn ang="0">
                    <a:pos x="126" y="56"/>
                  </a:cxn>
                  <a:cxn ang="0">
                    <a:pos x="110" y="47"/>
                  </a:cxn>
                  <a:cxn ang="0">
                    <a:pos x="123" y="32"/>
                  </a:cxn>
                  <a:cxn ang="0">
                    <a:pos x="91" y="48"/>
                  </a:cxn>
                  <a:cxn ang="0">
                    <a:pos x="115" y="21"/>
                  </a:cxn>
                  <a:cxn ang="0">
                    <a:pos x="95" y="21"/>
                  </a:cxn>
                  <a:cxn ang="0">
                    <a:pos x="90" y="11"/>
                  </a:cxn>
                  <a:cxn ang="0">
                    <a:pos x="77" y="38"/>
                  </a:cxn>
                  <a:cxn ang="0">
                    <a:pos x="81" y="3"/>
                  </a:cxn>
                  <a:cxn ang="0">
                    <a:pos x="72" y="19"/>
                  </a:cxn>
                  <a:cxn ang="0">
                    <a:pos x="63" y="12"/>
                  </a:cxn>
                  <a:cxn ang="0">
                    <a:pos x="51" y="19"/>
                  </a:cxn>
                  <a:cxn ang="0">
                    <a:pos x="56" y="38"/>
                  </a:cxn>
                </a:cxnLst>
                <a:rect l="0" t="0" r="r" b="b"/>
                <a:pathLst>
                  <a:path w="134" h="131">
                    <a:moveTo>
                      <a:pt x="44" y="9"/>
                    </a:moveTo>
                    <a:cubicBezTo>
                      <a:pt x="41" y="4"/>
                      <a:pt x="40" y="4"/>
                      <a:pt x="40" y="7"/>
                    </a:cubicBezTo>
                    <a:cubicBezTo>
                      <a:pt x="40" y="13"/>
                      <a:pt x="44" y="28"/>
                      <a:pt x="55" y="47"/>
                    </a:cubicBezTo>
                    <a:cubicBezTo>
                      <a:pt x="47" y="33"/>
                      <a:pt x="38" y="24"/>
                      <a:pt x="31" y="19"/>
                    </a:cubicBezTo>
                    <a:cubicBezTo>
                      <a:pt x="28" y="17"/>
                      <a:pt x="25" y="16"/>
                      <a:pt x="23" y="17"/>
                    </a:cubicBezTo>
                    <a:cubicBezTo>
                      <a:pt x="21" y="18"/>
                      <a:pt x="23" y="23"/>
                      <a:pt x="32" y="33"/>
                    </a:cubicBezTo>
                    <a:cubicBezTo>
                      <a:pt x="32" y="33"/>
                      <a:pt x="32" y="34"/>
                      <a:pt x="32" y="34"/>
                    </a:cubicBezTo>
                    <a:cubicBezTo>
                      <a:pt x="35" y="37"/>
                      <a:pt x="39" y="41"/>
                      <a:pt x="44" y="46"/>
                    </a:cubicBezTo>
                    <a:cubicBezTo>
                      <a:pt x="24" y="27"/>
                      <a:pt x="14" y="25"/>
                      <a:pt x="13" y="29"/>
                    </a:cubicBezTo>
                    <a:cubicBezTo>
                      <a:pt x="12" y="31"/>
                      <a:pt x="13" y="34"/>
                      <a:pt x="16" y="38"/>
                    </a:cubicBezTo>
                    <a:cubicBezTo>
                      <a:pt x="21" y="44"/>
                      <a:pt x="30" y="53"/>
                      <a:pt x="45" y="58"/>
                    </a:cubicBezTo>
                    <a:cubicBezTo>
                      <a:pt x="34" y="54"/>
                      <a:pt x="24" y="52"/>
                      <a:pt x="16" y="52"/>
                    </a:cubicBezTo>
                    <a:cubicBezTo>
                      <a:pt x="11" y="52"/>
                      <a:pt x="7" y="52"/>
                      <a:pt x="5" y="53"/>
                    </a:cubicBezTo>
                    <a:cubicBezTo>
                      <a:pt x="0" y="54"/>
                      <a:pt x="0" y="57"/>
                      <a:pt x="8" y="60"/>
                    </a:cubicBezTo>
                    <a:cubicBezTo>
                      <a:pt x="8" y="60"/>
                      <a:pt x="9" y="60"/>
                      <a:pt x="9" y="60"/>
                    </a:cubicBezTo>
                    <a:cubicBezTo>
                      <a:pt x="15" y="62"/>
                      <a:pt x="24" y="64"/>
                      <a:pt x="36" y="64"/>
                    </a:cubicBezTo>
                    <a:cubicBezTo>
                      <a:pt x="14" y="63"/>
                      <a:pt x="4" y="66"/>
                      <a:pt x="2" y="70"/>
                    </a:cubicBezTo>
                    <a:cubicBezTo>
                      <a:pt x="1" y="72"/>
                      <a:pt x="3" y="74"/>
                      <a:pt x="8" y="76"/>
                    </a:cubicBezTo>
                    <a:cubicBezTo>
                      <a:pt x="15" y="79"/>
                      <a:pt x="29" y="80"/>
                      <a:pt x="45" y="74"/>
                    </a:cubicBezTo>
                    <a:cubicBezTo>
                      <a:pt x="33" y="78"/>
                      <a:pt x="23" y="83"/>
                      <a:pt x="17" y="87"/>
                    </a:cubicBezTo>
                    <a:cubicBezTo>
                      <a:pt x="12" y="91"/>
                      <a:pt x="9" y="93"/>
                      <a:pt x="8" y="95"/>
                    </a:cubicBezTo>
                    <a:cubicBezTo>
                      <a:pt x="6" y="99"/>
                      <a:pt x="16" y="97"/>
                      <a:pt x="41" y="82"/>
                    </a:cubicBezTo>
                    <a:cubicBezTo>
                      <a:pt x="33" y="86"/>
                      <a:pt x="27" y="90"/>
                      <a:pt x="23" y="93"/>
                    </a:cubicBezTo>
                    <a:cubicBezTo>
                      <a:pt x="23" y="94"/>
                      <a:pt x="23" y="94"/>
                      <a:pt x="23" y="94"/>
                    </a:cubicBezTo>
                    <a:cubicBezTo>
                      <a:pt x="13" y="101"/>
                      <a:pt x="12" y="106"/>
                      <a:pt x="15" y="106"/>
                    </a:cubicBezTo>
                    <a:cubicBezTo>
                      <a:pt x="17" y="107"/>
                      <a:pt x="21" y="106"/>
                      <a:pt x="25" y="104"/>
                    </a:cubicBezTo>
                    <a:cubicBezTo>
                      <a:pt x="32" y="100"/>
                      <a:pt x="42" y="93"/>
                      <a:pt x="51" y="83"/>
                    </a:cubicBezTo>
                    <a:cubicBezTo>
                      <a:pt x="42" y="94"/>
                      <a:pt x="37" y="104"/>
                      <a:pt x="35" y="112"/>
                    </a:cubicBezTo>
                    <a:cubicBezTo>
                      <a:pt x="34" y="116"/>
                      <a:pt x="34" y="120"/>
                      <a:pt x="35" y="122"/>
                    </a:cubicBezTo>
                    <a:cubicBezTo>
                      <a:pt x="37" y="128"/>
                      <a:pt x="46" y="123"/>
                      <a:pt x="56" y="94"/>
                    </a:cubicBezTo>
                    <a:cubicBezTo>
                      <a:pt x="48" y="116"/>
                      <a:pt x="47" y="127"/>
                      <a:pt x="50" y="129"/>
                    </a:cubicBezTo>
                    <a:cubicBezTo>
                      <a:pt x="51" y="131"/>
                      <a:pt x="53" y="129"/>
                      <a:pt x="55" y="126"/>
                    </a:cubicBezTo>
                    <a:cubicBezTo>
                      <a:pt x="60" y="120"/>
                      <a:pt x="64" y="106"/>
                      <a:pt x="65" y="89"/>
                    </a:cubicBezTo>
                    <a:cubicBezTo>
                      <a:pt x="64" y="105"/>
                      <a:pt x="68" y="117"/>
                      <a:pt x="72" y="124"/>
                    </a:cubicBezTo>
                    <a:cubicBezTo>
                      <a:pt x="75" y="128"/>
                      <a:pt x="78" y="130"/>
                      <a:pt x="80" y="130"/>
                    </a:cubicBezTo>
                    <a:cubicBezTo>
                      <a:pt x="84" y="130"/>
                      <a:pt x="86" y="119"/>
                      <a:pt x="76" y="94"/>
                    </a:cubicBezTo>
                    <a:cubicBezTo>
                      <a:pt x="80" y="105"/>
                      <a:pt x="83" y="112"/>
                      <a:pt x="86" y="117"/>
                    </a:cubicBezTo>
                    <a:cubicBezTo>
                      <a:pt x="86" y="117"/>
                      <a:pt x="86" y="118"/>
                      <a:pt x="87" y="118"/>
                    </a:cubicBezTo>
                    <a:cubicBezTo>
                      <a:pt x="90" y="124"/>
                      <a:pt x="92" y="127"/>
                      <a:pt x="93" y="127"/>
                    </a:cubicBezTo>
                    <a:cubicBezTo>
                      <a:pt x="94" y="127"/>
                      <a:pt x="95" y="124"/>
                      <a:pt x="94" y="119"/>
                    </a:cubicBezTo>
                    <a:cubicBezTo>
                      <a:pt x="92" y="112"/>
                      <a:pt x="87" y="100"/>
                      <a:pt x="78" y="86"/>
                    </a:cubicBezTo>
                    <a:cubicBezTo>
                      <a:pt x="88" y="102"/>
                      <a:pt x="100" y="111"/>
                      <a:pt x="106" y="114"/>
                    </a:cubicBezTo>
                    <a:cubicBezTo>
                      <a:pt x="109" y="116"/>
                      <a:pt x="111" y="116"/>
                      <a:pt x="111" y="114"/>
                    </a:cubicBezTo>
                    <a:cubicBezTo>
                      <a:pt x="112" y="110"/>
                      <a:pt x="105" y="101"/>
                      <a:pt x="89" y="86"/>
                    </a:cubicBezTo>
                    <a:cubicBezTo>
                      <a:pt x="95" y="92"/>
                      <a:pt x="101" y="96"/>
                      <a:pt x="105" y="99"/>
                    </a:cubicBezTo>
                    <a:cubicBezTo>
                      <a:pt x="105" y="99"/>
                      <a:pt x="105" y="99"/>
                      <a:pt x="105" y="99"/>
                    </a:cubicBezTo>
                    <a:cubicBezTo>
                      <a:pt x="113" y="104"/>
                      <a:pt x="118" y="105"/>
                      <a:pt x="120" y="104"/>
                    </a:cubicBezTo>
                    <a:cubicBezTo>
                      <a:pt x="122" y="103"/>
                      <a:pt x="122" y="100"/>
                      <a:pt x="120" y="97"/>
                    </a:cubicBezTo>
                    <a:cubicBezTo>
                      <a:pt x="116" y="90"/>
                      <a:pt x="106" y="80"/>
                      <a:pt x="88" y="74"/>
                    </a:cubicBezTo>
                    <a:cubicBezTo>
                      <a:pt x="101" y="79"/>
                      <a:pt x="113" y="80"/>
                      <a:pt x="121" y="80"/>
                    </a:cubicBezTo>
                    <a:cubicBezTo>
                      <a:pt x="125" y="80"/>
                      <a:pt x="128" y="79"/>
                      <a:pt x="130" y="78"/>
                    </a:cubicBezTo>
                    <a:cubicBezTo>
                      <a:pt x="134" y="76"/>
                      <a:pt x="132" y="73"/>
                      <a:pt x="121" y="71"/>
                    </a:cubicBezTo>
                    <a:cubicBezTo>
                      <a:pt x="121" y="71"/>
                      <a:pt x="120" y="71"/>
                      <a:pt x="120" y="71"/>
                    </a:cubicBezTo>
                    <a:cubicBezTo>
                      <a:pt x="114" y="69"/>
                      <a:pt x="107" y="68"/>
                      <a:pt x="96" y="68"/>
                    </a:cubicBezTo>
                    <a:cubicBezTo>
                      <a:pt x="120" y="69"/>
                      <a:pt x="131" y="65"/>
                      <a:pt x="132" y="62"/>
                    </a:cubicBezTo>
                    <a:cubicBezTo>
                      <a:pt x="132" y="59"/>
                      <a:pt x="130" y="57"/>
                      <a:pt x="126" y="56"/>
                    </a:cubicBezTo>
                    <a:cubicBezTo>
                      <a:pt x="118" y="53"/>
                      <a:pt x="104" y="53"/>
                      <a:pt x="88" y="59"/>
                    </a:cubicBezTo>
                    <a:cubicBezTo>
                      <a:pt x="97" y="55"/>
                      <a:pt x="104" y="51"/>
                      <a:pt x="110" y="47"/>
                    </a:cubicBezTo>
                    <a:cubicBezTo>
                      <a:pt x="112" y="46"/>
                      <a:pt x="114" y="45"/>
                      <a:pt x="116" y="43"/>
                    </a:cubicBezTo>
                    <a:cubicBezTo>
                      <a:pt x="123" y="38"/>
                      <a:pt x="125" y="33"/>
                      <a:pt x="123" y="32"/>
                    </a:cubicBezTo>
                    <a:cubicBezTo>
                      <a:pt x="123" y="32"/>
                      <a:pt x="122" y="32"/>
                      <a:pt x="122" y="32"/>
                    </a:cubicBezTo>
                    <a:cubicBezTo>
                      <a:pt x="118" y="31"/>
                      <a:pt x="108" y="35"/>
                      <a:pt x="91" y="48"/>
                    </a:cubicBezTo>
                    <a:cubicBezTo>
                      <a:pt x="100" y="42"/>
                      <a:pt x="106" y="36"/>
                      <a:pt x="110" y="32"/>
                    </a:cubicBezTo>
                    <a:cubicBezTo>
                      <a:pt x="116" y="26"/>
                      <a:pt x="117" y="22"/>
                      <a:pt x="115" y="21"/>
                    </a:cubicBezTo>
                    <a:cubicBezTo>
                      <a:pt x="111" y="20"/>
                      <a:pt x="95" y="28"/>
                      <a:pt x="80" y="48"/>
                    </a:cubicBezTo>
                    <a:cubicBezTo>
                      <a:pt x="88" y="38"/>
                      <a:pt x="93" y="28"/>
                      <a:pt x="95" y="21"/>
                    </a:cubicBezTo>
                    <a:cubicBezTo>
                      <a:pt x="96" y="16"/>
                      <a:pt x="97" y="13"/>
                      <a:pt x="97" y="10"/>
                    </a:cubicBezTo>
                    <a:cubicBezTo>
                      <a:pt x="97" y="6"/>
                      <a:pt x="94" y="5"/>
                      <a:pt x="90" y="11"/>
                    </a:cubicBezTo>
                    <a:cubicBezTo>
                      <a:pt x="90" y="11"/>
                      <a:pt x="89" y="11"/>
                      <a:pt x="89" y="12"/>
                    </a:cubicBezTo>
                    <a:cubicBezTo>
                      <a:pt x="86" y="16"/>
                      <a:pt x="82" y="25"/>
                      <a:pt x="77" y="38"/>
                    </a:cubicBezTo>
                    <a:cubicBezTo>
                      <a:pt x="83" y="21"/>
                      <a:pt x="85" y="10"/>
                      <a:pt x="85" y="5"/>
                    </a:cubicBezTo>
                    <a:cubicBezTo>
                      <a:pt x="84" y="2"/>
                      <a:pt x="83" y="1"/>
                      <a:pt x="81" y="3"/>
                    </a:cubicBezTo>
                    <a:cubicBezTo>
                      <a:pt x="78" y="5"/>
                      <a:pt x="75" y="11"/>
                      <a:pt x="72" y="18"/>
                    </a:cubicBezTo>
                    <a:cubicBezTo>
                      <a:pt x="72" y="19"/>
                      <a:pt x="72" y="19"/>
                      <a:pt x="72" y="19"/>
                    </a:cubicBezTo>
                    <a:cubicBezTo>
                      <a:pt x="70" y="25"/>
                      <a:pt x="68" y="34"/>
                      <a:pt x="68" y="44"/>
                    </a:cubicBezTo>
                    <a:cubicBezTo>
                      <a:pt x="69" y="30"/>
                      <a:pt x="66" y="20"/>
                      <a:pt x="63" y="12"/>
                    </a:cubicBezTo>
                    <a:cubicBezTo>
                      <a:pt x="61" y="7"/>
                      <a:pt x="59" y="4"/>
                      <a:pt x="56" y="3"/>
                    </a:cubicBezTo>
                    <a:cubicBezTo>
                      <a:pt x="52" y="0"/>
                      <a:pt x="48" y="4"/>
                      <a:pt x="51" y="19"/>
                    </a:cubicBezTo>
                    <a:cubicBezTo>
                      <a:pt x="51" y="19"/>
                      <a:pt x="51" y="19"/>
                      <a:pt x="51" y="19"/>
                    </a:cubicBezTo>
                    <a:cubicBezTo>
                      <a:pt x="52" y="24"/>
                      <a:pt x="54" y="30"/>
                      <a:pt x="56" y="38"/>
                    </a:cubicBezTo>
                    <a:cubicBezTo>
                      <a:pt x="51" y="23"/>
                      <a:pt x="47" y="14"/>
                      <a:pt x="44" y="9"/>
                    </a:cubicBezTo>
                    <a:close/>
                  </a:path>
                </a:pathLst>
              </a:custGeom>
              <a:grpFill/>
              <a:ln w="3" cap="flat">
                <a:solidFill>
                  <a:schemeClr val="tx1">
                    <a:lumMod val="65000"/>
                    <a:lumOff val="35000"/>
                    <a:alpha val="20000"/>
                  </a:schemeClr>
                </a:solidFill>
                <a:prstDash val="solid"/>
                <a:miter lim="800000"/>
                <a:headEnd/>
                <a:tailEnd/>
              </a:ln>
            </p:spPr>
            <p:txBody>
              <a:bodyPr vert="horz" wrap="square" lIns="91440" tIns="45720" rIns="91440" bIns="45720" numCol="1" anchor="t" anchorCtr="0" compatLnSpc="1">
                <a:prstTxWarp prst="textNoShape">
                  <a:avLst/>
                </a:prstTxWarp>
              </a:bodyPr>
              <a:lstStyle/>
              <a:p>
                <a:pPr marL="0" algn="l" defTabSz="914400" rtl="0" eaLnBrk="1" latinLnBrk="0" hangingPunct="1"/>
                <a:endParaRPr sz="1800" kern="1200">
                  <a:solidFill>
                    <a:schemeClr val="tx1"/>
                  </a:solidFill>
                  <a:latin typeface="+mn-lt"/>
                  <a:ea typeface="+mn-ea"/>
                  <a:cs typeface="+mn-cs"/>
                </a:endParaRPr>
              </a:p>
            </p:txBody>
          </p:sp>
        </p:grpSp>
        <p:sp>
          <p:nvSpPr>
            <p:cNvPr id="304" name="Freeform 83"/>
            <p:cNvSpPr>
              <a:spLocks/>
            </p:cNvSpPr>
            <p:nvPr/>
          </p:nvSpPr>
          <p:spPr bwMode="auto">
            <a:xfrm rot="1639090">
              <a:off x="8277894" y="1349267"/>
              <a:ext cx="208610" cy="197210"/>
            </a:xfrm>
            <a:custGeom>
              <a:avLst/>
              <a:gdLst/>
              <a:ahLst/>
              <a:cxnLst>
                <a:cxn ang="0">
                  <a:pos x="24" y="13"/>
                </a:cxn>
                <a:cxn ang="0">
                  <a:pos x="14" y="10"/>
                </a:cxn>
                <a:cxn ang="0">
                  <a:pos x="15" y="20"/>
                </a:cxn>
                <a:cxn ang="0">
                  <a:pos x="4" y="21"/>
                </a:cxn>
                <a:cxn ang="0">
                  <a:pos x="9" y="30"/>
                </a:cxn>
                <a:cxn ang="0">
                  <a:pos x="0" y="35"/>
                </a:cxn>
                <a:cxn ang="0">
                  <a:pos x="8" y="41"/>
                </a:cxn>
                <a:cxn ang="0">
                  <a:pos x="2" y="50"/>
                </a:cxn>
                <a:cxn ang="0">
                  <a:pos x="12" y="52"/>
                </a:cxn>
                <a:cxn ang="0">
                  <a:pos x="10" y="62"/>
                </a:cxn>
                <a:cxn ang="0">
                  <a:pos x="20" y="60"/>
                </a:cxn>
                <a:cxn ang="0">
                  <a:pos x="22" y="70"/>
                </a:cxn>
                <a:cxn ang="0">
                  <a:pos x="31" y="64"/>
                </a:cxn>
                <a:cxn ang="0">
                  <a:pos x="36" y="73"/>
                </a:cxn>
                <a:cxn ang="0">
                  <a:pos x="42" y="64"/>
                </a:cxn>
                <a:cxn ang="0">
                  <a:pos x="51" y="71"/>
                </a:cxn>
                <a:cxn ang="0">
                  <a:pos x="53" y="60"/>
                </a:cxn>
                <a:cxn ang="0">
                  <a:pos x="63" y="64"/>
                </a:cxn>
                <a:cxn ang="0">
                  <a:pos x="62" y="53"/>
                </a:cxn>
                <a:cxn ang="0">
                  <a:pos x="73" y="52"/>
                </a:cxn>
                <a:cxn ang="0">
                  <a:pos x="68" y="43"/>
                </a:cxn>
                <a:cxn ang="0">
                  <a:pos x="77" y="38"/>
                </a:cxn>
                <a:cxn ang="0">
                  <a:pos x="69" y="32"/>
                </a:cxn>
                <a:cxn ang="0">
                  <a:pos x="75" y="23"/>
                </a:cxn>
                <a:cxn ang="0">
                  <a:pos x="65" y="21"/>
                </a:cxn>
                <a:cxn ang="0">
                  <a:pos x="67" y="11"/>
                </a:cxn>
                <a:cxn ang="0">
                  <a:pos x="57" y="13"/>
                </a:cxn>
                <a:cxn ang="0">
                  <a:pos x="55" y="3"/>
                </a:cxn>
                <a:cxn ang="0">
                  <a:pos x="46" y="9"/>
                </a:cxn>
                <a:cxn ang="0">
                  <a:pos x="41" y="0"/>
                </a:cxn>
                <a:cxn ang="0">
                  <a:pos x="35" y="9"/>
                </a:cxn>
                <a:cxn ang="0">
                  <a:pos x="26" y="2"/>
                </a:cxn>
                <a:cxn ang="0">
                  <a:pos x="24" y="13"/>
                </a:cxn>
              </a:cxnLst>
              <a:rect l="0" t="0" r="r" b="b"/>
              <a:pathLst>
                <a:path w="77" h="73">
                  <a:moveTo>
                    <a:pt x="24" y="13"/>
                  </a:moveTo>
                  <a:cubicBezTo>
                    <a:pt x="22" y="14"/>
                    <a:pt x="15" y="8"/>
                    <a:pt x="14" y="10"/>
                  </a:cubicBezTo>
                  <a:cubicBezTo>
                    <a:pt x="12" y="11"/>
                    <a:pt x="16" y="19"/>
                    <a:pt x="15" y="20"/>
                  </a:cubicBezTo>
                  <a:cubicBezTo>
                    <a:pt x="14" y="22"/>
                    <a:pt x="5" y="19"/>
                    <a:pt x="4" y="21"/>
                  </a:cubicBezTo>
                  <a:cubicBezTo>
                    <a:pt x="3" y="23"/>
                    <a:pt x="10" y="28"/>
                    <a:pt x="9" y="30"/>
                  </a:cubicBezTo>
                  <a:cubicBezTo>
                    <a:pt x="9" y="32"/>
                    <a:pt x="0" y="33"/>
                    <a:pt x="0" y="35"/>
                  </a:cubicBezTo>
                  <a:cubicBezTo>
                    <a:pt x="0" y="37"/>
                    <a:pt x="8" y="39"/>
                    <a:pt x="8" y="41"/>
                  </a:cubicBezTo>
                  <a:cubicBezTo>
                    <a:pt x="9" y="44"/>
                    <a:pt x="1" y="48"/>
                    <a:pt x="2" y="50"/>
                  </a:cubicBezTo>
                  <a:cubicBezTo>
                    <a:pt x="3" y="52"/>
                    <a:pt x="11" y="50"/>
                    <a:pt x="12" y="52"/>
                  </a:cubicBezTo>
                  <a:cubicBezTo>
                    <a:pt x="13" y="54"/>
                    <a:pt x="8" y="61"/>
                    <a:pt x="10" y="62"/>
                  </a:cubicBezTo>
                  <a:cubicBezTo>
                    <a:pt x="11" y="64"/>
                    <a:pt x="18" y="59"/>
                    <a:pt x="20" y="60"/>
                  </a:cubicBezTo>
                  <a:cubicBezTo>
                    <a:pt x="22" y="61"/>
                    <a:pt x="20" y="70"/>
                    <a:pt x="22" y="70"/>
                  </a:cubicBezTo>
                  <a:cubicBezTo>
                    <a:pt x="24" y="71"/>
                    <a:pt x="29" y="64"/>
                    <a:pt x="31" y="64"/>
                  </a:cubicBezTo>
                  <a:cubicBezTo>
                    <a:pt x="33" y="65"/>
                    <a:pt x="34" y="73"/>
                    <a:pt x="36" y="73"/>
                  </a:cubicBezTo>
                  <a:cubicBezTo>
                    <a:pt x="39" y="73"/>
                    <a:pt x="40" y="65"/>
                    <a:pt x="42" y="64"/>
                  </a:cubicBezTo>
                  <a:cubicBezTo>
                    <a:pt x="44" y="64"/>
                    <a:pt x="49" y="72"/>
                    <a:pt x="51" y="71"/>
                  </a:cubicBezTo>
                  <a:cubicBezTo>
                    <a:pt x="53" y="70"/>
                    <a:pt x="51" y="62"/>
                    <a:pt x="53" y="60"/>
                  </a:cubicBezTo>
                  <a:cubicBezTo>
                    <a:pt x="55" y="59"/>
                    <a:pt x="62" y="65"/>
                    <a:pt x="63" y="64"/>
                  </a:cubicBezTo>
                  <a:cubicBezTo>
                    <a:pt x="65" y="62"/>
                    <a:pt x="61" y="55"/>
                    <a:pt x="62" y="53"/>
                  </a:cubicBezTo>
                  <a:cubicBezTo>
                    <a:pt x="64" y="51"/>
                    <a:pt x="72" y="54"/>
                    <a:pt x="73" y="52"/>
                  </a:cubicBezTo>
                  <a:cubicBezTo>
                    <a:pt x="74" y="50"/>
                    <a:pt x="67" y="45"/>
                    <a:pt x="68" y="43"/>
                  </a:cubicBezTo>
                  <a:cubicBezTo>
                    <a:pt x="68" y="41"/>
                    <a:pt x="77" y="40"/>
                    <a:pt x="77" y="38"/>
                  </a:cubicBezTo>
                  <a:cubicBezTo>
                    <a:pt x="77" y="36"/>
                    <a:pt x="69" y="34"/>
                    <a:pt x="69" y="32"/>
                  </a:cubicBezTo>
                  <a:cubicBezTo>
                    <a:pt x="68" y="30"/>
                    <a:pt x="76" y="26"/>
                    <a:pt x="75" y="23"/>
                  </a:cubicBezTo>
                  <a:cubicBezTo>
                    <a:pt x="74" y="21"/>
                    <a:pt x="66" y="23"/>
                    <a:pt x="65" y="21"/>
                  </a:cubicBezTo>
                  <a:cubicBezTo>
                    <a:pt x="64" y="19"/>
                    <a:pt x="69" y="12"/>
                    <a:pt x="67" y="11"/>
                  </a:cubicBezTo>
                  <a:cubicBezTo>
                    <a:pt x="66" y="9"/>
                    <a:pt x="59" y="14"/>
                    <a:pt x="57" y="13"/>
                  </a:cubicBezTo>
                  <a:cubicBezTo>
                    <a:pt x="55" y="12"/>
                    <a:pt x="57" y="4"/>
                    <a:pt x="55" y="3"/>
                  </a:cubicBezTo>
                  <a:cubicBezTo>
                    <a:pt x="53" y="2"/>
                    <a:pt x="49" y="9"/>
                    <a:pt x="46" y="9"/>
                  </a:cubicBezTo>
                  <a:cubicBezTo>
                    <a:pt x="44" y="9"/>
                    <a:pt x="43" y="0"/>
                    <a:pt x="41" y="0"/>
                  </a:cubicBezTo>
                  <a:cubicBezTo>
                    <a:pt x="38" y="0"/>
                    <a:pt x="37" y="8"/>
                    <a:pt x="35" y="9"/>
                  </a:cubicBezTo>
                  <a:cubicBezTo>
                    <a:pt x="33" y="9"/>
                    <a:pt x="28" y="2"/>
                    <a:pt x="26" y="2"/>
                  </a:cubicBezTo>
                  <a:cubicBezTo>
                    <a:pt x="24" y="3"/>
                    <a:pt x="26" y="12"/>
                    <a:pt x="24" y="13"/>
                  </a:cubicBezTo>
                  <a:close/>
                </a:path>
              </a:pathLst>
            </a:custGeom>
            <a:solidFill>
              <a:schemeClr val="tx2">
                <a:alpha val="20000"/>
              </a:schemeClr>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pPr marL="0" algn="l" defTabSz="914400" rtl="0" eaLnBrk="1" latinLnBrk="0" hangingPunct="1"/>
              <a:endParaRPr sz="1800" kern="1200">
                <a:solidFill>
                  <a:schemeClr val="tx1"/>
                </a:solidFill>
                <a:latin typeface="+mn-lt"/>
                <a:ea typeface="+mn-ea"/>
                <a:cs typeface="+mn-cs"/>
              </a:endParaRPr>
            </a:p>
          </p:txBody>
        </p:sp>
        <p:sp>
          <p:nvSpPr>
            <p:cNvPr id="305" name="Freeform 84"/>
            <p:cNvSpPr>
              <a:spLocks/>
            </p:cNvSpPr>
            <p:nvPr/>
          </p:nvSpPr>
          <p:spPr bwMode="auto">
            <a:xfrm rot="1639090">
              <a:off x="8162861" y="2249348"/>
              <a:ext cx="53578" cy="116275"/>
            </a:xfrm>
            <a:custGeom>
              <a:avLst/>
              <a:gdLst/>
              <a:ahLst/>
              <a:cxnLst>
                <a:cxn ang="0">
                  <a:pos x="4" y="0"/>
                </a:cxn>
                <a:cxn ang="0">
                  <a:pos x="9" y="10"/>
                </a:cxn>
                <a:cxn ang="0">
                  <a:pos x="0" y="14"/>
                </a:cxn>
                <a:cxn ang="0">
                  <a:pos x="8" y="21"/>
                </a:cxn>
                <a:cxn ang="0">
                  <a:pos x="2" y="29"/>
                </a:cxn>
                <a:cxn ang="0">
                  <a:pos x="12" y="31"/>
                </a:cxn>
                <a:cxn ang="0">
                  <a:pos x="10" y="42"/>
                </a:cxn>
                <a:cxn ang="0">
                  <a:pos x="20" y="39"/>
                </a:cxn>
                <a:cxn ang="0">
                  <a:pos x="20" y="40"/>
                </a:cxn>
                <a:cxn ang="0">
                  <a:pos x="12" y="6"/>
                </a:cxn>
                <a:cxn ang="0">
                  <a:pos x="7" y="0"/>
                </a:cxn>
                <a:cxn ang="0">
                  <a:pos x="4" y="0"/>
                </a:cxn>
              </a:cxnLst>
              <a:rect l="0" t="0" r="r" b="b"/>
              <a:pathLst>
                <a:path w="20" h="43">
                  <a:moveTo>
                    <a:pt x="4" y="0"/>
                  </a:moveTo>
                  <a:cubicBezTo>
                    <a:pt x="3" y="2"/>
                    <a:pt x="10" y="8"/>
                    <a:pt x="9" y="10"/>
                  </a:cubicBezTo>
                  <a:cubicBezTo>
                    <a:pt x="9" y="12"/>
                    <a:pt x="0" y="12"/>
                    <a:pt x="0" y="14"/>
                  </a:cubicBezTo>
                  <a:cubicBezTo>
                    <a:pt x="0" y="17"/>
                    <a:pt x="8" y="19"/>
                    <a:pt x="8" y="21"/>
                  </a:cubicBezTo>
                  <a:cubicBezTo>
                    <a:pt x="9" y="23"/>
                    <a:pt x="1" y="27"/>
                    <a:pt x="2" y="29"/>
                  </a:cubicBezTo>
                  <a:cubicBezTo>
                    <a:pt x="2" y="31"/>
                    <a:pt x="11" y="30"/>
                    <a:pt x="12" y="31"/>
                  </a:cubicBezTo>
                  <a:cubicBezTo>
                    <a:pt x="13" y="33"/>
                    <a:pt x="8" y="40"/>
                    <a:pt x="10" y="42"/>
                  </a:cubicBezTo>
                  <a:cubicBezTo>
                    <a:pt x="11" y="43"/>
                    <a:pt x="18" y="38"/>
                    <a:pt x="20" y="39"/>
                  </a:cubicBezTo>
                  <a:cubicBezTo>
                    <a:pt x="20" y="39"/>
                    <a:pt x="20" y="40"/>
                    <a:pt x="20" y="40"/>
                  </a:cubicBezTo>
                  <a:cubicBezTo>
                    <a:pt x="17" y="21"/>
                    <a:pt x="12" y="6"/>
                    <a:pt x="12" y="6"/>
                  </a:cubicBezTo>
                  <a:cubicBezTo>
                    <a:pt x="10" y="4"/>
                    <a:pt x="8" y="2"/>
                    <a:pt x="7" y="0"/>
                  </a:cubicBezTo>
                  <a:cubicBezTo>
                    <a:pt x="6" y="0"/>
                    <a:pt x="5" y="0"/>
                    <a:pt x="4" y="0"/>
                  </a:cubicBezTo>
                  <a:close/>
                </a:path>
              </a:pathLst>
            </a:custGeom>
            <a:solidFill>
              <a:schemeClr val="accent3"/>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06" name="Freeform 85"/>
            <p:cNvSpPr>
              <a:spLocks/>
            </p:cNvSpPr>
            <p:nvPr/>
          </p:nvSpPr>
          <p:spPr bwMode="auto">
            <a:xfrm rot="1639090">
              <a:off x="8183239" y="2379385"/>
              <a:ext cx="1140" cy="7980"/>
            </a:xfrm>
            <a:custGeom>
              <a:avLst/>
              <a:gdLst/>
              <a:ahLst/>
              <a:cxnLst>
                <a:cxn ang="0">
                  <a:pos x="0" y="0"/>
                </a:cxn>
                <a:cxn ang="0">
                  <a:pos x="0" y="3"/>
                </a:cxn>
                <a:cxn ang="0">
                  <a:pos x="0" y="0"/>
                </a:cxn>
              </a:cxnLst>
              <a:rect l="0" t="0" r="r" b="b"/>
              <a:pathLst>
                <a:path h="3">
                  <a:moveTo>
                    <a:pt x="0" y="0"/>
                  </a:moveTo>
                  <a:cubicBezTo>
                    <a:pt x="0" y="1"/>
                    <a:pt x="0" y="2"/>
                    <a:pt x="0" y="3"/>
                  </a:cubicBezTo>
                  <a:cubicBezTo>
                    <a:pt x="0" y="2"/>
                    <a:pt x="0" y="1"/>
                    <a:pt x="0" y="0"/>
                  </a:cubicBezTo>
                  <a:close/>
                </a:path>
              </a:pathLst>
            </a:custGeom>
            <a:solidFill>
              <a:srgbClr val="F5EB1E"/>
            </a:solidFill>
            <a:ln w="3" cap="flat">
              <a:solidFill>
                <a:srgbClr val="0D0D09"/>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nvGrpSpPr>
            <p:cNvPr id="13" name="Group 69"/>
            <p:cNvGrpSpPr/>
            <p:nvPr/>
          </p:nvGrpSpPr>
          <p:grpSpPr>
            <a:xfrm rot="1639090">
              <a:off x="8545294" y="1385194"/>
              <a:ext cx="197210" cy="373902"/>
              <a:chOff x="7513638" y="568325"/>
              <a:chExt cx="274637" cy="520701"/>
            </a:xfrm>
          </p:grpSpPr>
          <p:sp>
            <p:nvSpPr>
              <p:cNvPr id="535" name="Freeform 86"/>
              <p:cNvSpPr>
                <a:spLocks/>
              </p:cNvSpPr>
              <p:nvPr/>
            </p:nvSpPr>
            <p:spPr bwMode="auto">
              <a:xfrm>
                <a:off x="7596188" y="900113"/>
                <a:ext cx="134938" cy="161925"/>
              </a:xfrm>
              <a:custGeom>
                <a:avLst/>
                <a:gdLst/>
                <a:ahLst/>
                <a:cxnLst>
                  <a:cxn ang="0">
                    <a:pos x="4" y="40"/>
                  </a:cxn>
                  <a:cxn ang="0">
                    <a:pos x="26" y="20"/>
                  </a:cxn>
                  <a:cxn ang="0">
                    <a:pos x="27" y="19"/>
                  </a:cxn>
                  <a:cxn ang="0">
                    <a:pos x="36" y="0"/>
                  </a:cxn>
                  <a:cxn ang="0">
                    <a:pos x="31" y="3"/>
                  </a:cxn>
                  <a:cxn ang="0">
                    <a:pos x="4" y="40"/>
                  </a:cxn>
                </a:cxnLst>
                <a:rect l="0" t="0" r="r" b="b"/>
                <a:pathLst>
                  <a:path w="36" h="43">
                    <a:moveTo>
                      <a:pt x="4" y="40"/>
                    </a:moveTo>
                    <a:cubicBezTo>
                      <a:pt x="6" y="43"/>
                      <a:pt x="16" y="31"/>
                      <a:pt x="26" y="20"/>
                    </a:cubicBezTo>
                    <a:cubicBezTo>
                      <a:pt x="27" y="19"/>
                      <a:pt x="27" y="19"/>
                      <a:pt x="27" y="19"/>
                    </a:cubicBezTo>
                    <a:cubicBezTo>
                      <a:pt x="27" y="19"/>
                      <a:pt x="30" y="11"/>
                      <a:pt x="36" y="0"/>
                    </a:cubicBezTo>
                    <a:cubicBezTo>
                      <a:pt x="34" y="1"/>
                      <a:pt x="33" y="2"/>
                      <a:pt x="31" y="3"/>
                    </a:cubicBezTo>
                    <a:cubicBezTo>
                      <a:pt x="19" y="17"/>
                      <a:pt x="0" y="37"/>
                      <a:pt x="4" y="40"/>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36" name="Freeform 87"/>
              <p:cNvSpPr>
                <a:spLocks/>
              </p:cNvSpPr>
              <p:nvPr/>
            </p:nvSpPr>
            <p:spPr bwMode="auto">
              <a:xfrm>
                <a:off x="7513638" y="776288"/>
                <a:ext cx="206375" cy="60325"/>
              </a:xfrm>
              <a:custGeom>
                <a:avLst/>
                <a:gdLst/>
                <a:ahLst/>
                <a:cxnLst>
                  <a:cxn ang="0">
                    <a:pos x="44" y="8"/>
                  </a:cxn>
                  <a:cxn ang="0">
                    <a:pos x="1" y="5"/>
                  </a:cxn>
                  <a:cxn ang="0">
                    <a:pos x="43" y="16"/>
                  </a:cxn>
                  <a:cxn ang="0">
                    <a:pos x="55" y="14"/>
                  </a:cxn>
                  <a:cxn ang="0">
                    <a:pos x="44" y="8"/>
                  </a:cxn>
                </a:cxnLst>
                <a:rect l="0" t="0" r="r" b="b"/>
                <a:pathLst>
                  <a:path w="55" h="16">
                    <a:moveTo>
                      <a:pt x="44" y="8"/>
                    </a:moveTo>
                    <a:cubicBezTo>
                      <a:pt x="26" y="5"/>
                      <a:pt x="2" y="0"/>
                      <a:pt x="1" y="5"/>
                    </a:cubicBezTo>
                    <a:cubicBezTo>
                      <a:pt x="0" y="10"/>
                      <a:pt x="25" y="12"/>
                      <a:pt x="43" y="16"/>
                    </a:cubicBezTo>
                    <a:cubicBezTo>
                      <a:pt x="48" y="15"/>
                      <a:pt x="52" y="15"/>
                      <a:pt x="55" y="14"/>
                    </a:cubicBezTo>
                    <a:cubicBezTo>
                      <a:pt x="52" y="12"/>
                      <a:pt x="49" y="10"/>
                      <a:pt x="44" y="8"/>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37" name="Freeform 88"/>
              <p:cNvSpPr>
                <a:spLocks/>
              </p:cNvSpPr>
              <p:nvPr/>
            </p:nvSpPr>
            <p:spPr bwMode="auto">
              <a:xfrm>
                <a:off x="7675563" y="573088"/>
                <a:ext cx="90488" cy="206375"/>
              </a:xfrm>
              <a:custGeom>
                <a:avLst/>
                <a:gdLst/>
                <a:ahLst/>
                <a:cxnLst>
                  <a:cxn ang="0">
                    <a:pos x="23" y="42"/>
                  </a:cxn>
                  <a:cxn ang="0">
                    <a:pos x="5" y="2"/>
                  </a:cxn>
                  <a:cxn ang="0">
                    <a:pos x="17" y="47"/>
                  </a:cxn>
                  <a:cxn ang="0">
                    <a:pos x="23" y="55"/>
                  </a:cxn>
                  <a:cxn ang="0">
                    <a:pos x="23" y="42"/>
                  </a:cxn>
                </a:cxnLst>
                <a:rect l="0" t="0" r="r" b="b"/>
                <a:pathLst>
                  <a:path w="24" h="55">
                    <a:moveTo>
                      <a:pt x="23" y="42"/>
                    </a:moveTo>
                    <a:cubicBezTo>
                      <a:pt x="17" y="25"/>
                      <a:pt x="10" y="0"/>
                      <a:pt x="5" y="2"/>
                    </a:cubicBezTo>
                    <a:cubicBezTo>
                      <a:pt x="0" y="4"/>
                      <a:pt x="11" y="29"/>
                      <a:pt x="17" y="47"/>
                    </a:cubicBezTo>
                    <a:cubicBezTo>
                      <a:pt x="19" y="50"/>
                      <a:pt x="21" y="53"/>
                      <a:pt x="23" y="55"/>
                    </a:cubicBezTo>
                    <a:cubicBezTo>
                      <a:pt x="24" y="51"/>
                      <a:pt x="23" y="47"/>
                      <a:pt x="23" y="42"/>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38" name="Freeform 89"/>
              <p:cNvSpPr>
                <a:spLocks/>
              </p:cNvSpPr>
              <p:nvPr/>
            </p:nvSpPr>
            <p:spPr bwMode="auto">
              <a:xfrm>
                <a:off x="7708900" y="708025"/>
                <a:ext cx="11113" cy="11113"/>
              </a:xfrm>
              <a:custGeom>
                <a:avLst/>
                <a:gdLst/>
                <a:ahLst/>
                <a:cxnLst>
                  <a:cxn ang="0">
                    <a:pos x="0" y="0"/>
                  </a:cxn>
                  <a:cxn ang="0">
                    <a:pos x="3" y="3"/>
                  </a:cxn>
                  <a:cxn ang="0">
                    <a:pos x="0" y="0"/>
                  </a:cxn>
                </a:cxnLst>
                <a:rect l="0" t="0" r="r" b="b"/>
                <a:pathLst>
                  <a:path w="3" h="3">
                    <a:moveTo>
                      <a:pt x="0" y="0"/>
                    </a:moveTo>
                    <a:cubicBezTo>
                      <a:pt x="1" y="1"/>
                      <a:pt x="2" y="2"/>
                      <a:pt x="3" y="3"/>
                    </a:cubicBezTo>
                    <a:cubicBezTo>
                      <a:pt x="2" y="2"/>
                      <a:pt x="1" y="1"/>
                      <a:pt x="0" y="0"/>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39" name="Freeform 90"/>
              <p:cNvSpPr>
                <a:spLocks/>
              </p:cNvSpPr>
              <p:nvPr/>
            </p:nvSpPr>
            <p:spPr bwMode="auto">
              <a:xfrm>
                <a:off x="7629525" y="606425"/>
                <a:ext cx="79375" cy="98425"/>
              </a:xfrm>
              <a:custGeom>
                <a:avLst/>
                <a:gdLst/>
                <a:ahLst/>
                <a:cxnLst>
                  <a:cxn ang="0">
                    <a:pos x="21" y="26"/>
                  </a:cxn>
                  <a:cxn ang="0">
                    <a:pos x="0" y="2"/>
                  </a:cxn>
                  <a:cxn ang="0">
                    <a:pos x="21" y="26"/>
                  </a:cxn>
                </a:cxnLst>
                <a:rect l="0" t="0" r="r" b="b"/>
                <a:pathLst>
                  <a:path w="21" h="26">
                    <a:moveTo>
                      <a:pt x="21" y="26"/>
                    </a:moveTo>
                    <a:cubicBezTo>
                      <a:pt x="12" y="13"/>
                      <a:pt x="3" y="0"/>
                      <a:pt x="0" y="2"/>
                    </a:cubicBezTo>
                    <a:cubicBezTo>
                      <a:pt x="3" y="0"/>
                      <a:pt x="12" y="13"/>
                      <a:pt x="21" y="26"/>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40" name="Freeform 91"/>
              <p:cNvSpPr>
                <a:spLocks/>
              </p:cNvSpPr>
              <p:nvPr/>
            </p:nvSpPr>
            <p:spPr bwMode="auto">
              <a:xfrm>
                <a:off x="7664450" y="1036638"/>
                <a:ext cx="17463" cy="52388"/>
              </a:xfrm>
              <a:custGeom>
                <a:avLst/>
                <a:gdLst/>
                <a:ahLst/>
                <a:cxnLst>
                  <a:cxn ang="0">
                    <a:pos x="1" y="14"/>
                  </a:cxn>
                  <a:cxn ang="0">
                    <a:pos x="5" y="0"/>
                  </a:cxn>
                  <a:cxn ang="0">
                    <a:pos x="1" y="14"/>
                  </a:cxn>
                </a:cxnLst>
                <a:rect l="0" t="0" r="r" b="b"/>
                <a:pathLst>
                  <a:path w="5" h="14">
                    <a:moveTo>
                      <a:pt x="1" y="14"/>
                    </a:moveTo>
                    <a:cubicBezTo>
                      <a:pt x="2" y="9"/>
                      <a:pt x="4" y="4"/>
                      <a:pt x="5" y="0"/>
                    </a:cubicBezTo>
                    <a:cubicBezTo>
                      <a:pt x="2" y="7"/>
                      <a:pt x="0" y="12"/>
                      <a:pt x="1" y="14"/>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41" name="Freeform 92"/>
              <p:cNvSpPr>
                <a:spLocks/>
              </p:cNvSpPr>
              <p:nvPr/>
            </p:nvSpPr>
            <p:spPr bwMode="auto">
              <a:xfrm>
                <a:off x="7610475" y="606425"/>
                <a:ext cx="150813" cy="188913"/>
              </a:xfrm>
              <a:custGeom>
                <a:avLst/>
                <a:gdLst/>
                <a:ahLst/>
                <a:cxnLst>
                  <a:cxn ang="0">
                    <a:pos x="40" y="50"/>
                  </a:cxn>
                  <a:cxn ang="0">
                    <a:pos x="40" y="46"/>
                  </a:cxn>
                  <a:cxn ang="0">
                    <a:pos x="34" y="38"/>
                  </a:cxn>
                  <a:cxn ang="0">
                    <a:pos x="29" y="30"/>
                  </a:cxn>
                  <a:cxn ang="0">
                    <a:pos x="26" y="27"/>
                  </a:cxn>
                  <a:cxn ang="0">
                    <a:pos x="26" y="26"/>
                  </a:cxn>
                  <a:cxn ang="0">
                    <a:pos x="5" y="2"/>
                  </a:cxn>
                  <a:cxn ang="0">
                    <a:pos x="28" y="42"/>
                  </a:cxn>
                  <a:cxn ang="0">
                    <a:pos x="40" y="50"/>
                  </a:cxn>
                </a:cxnLst>
                <a:rect l="0" t="0" r="r" b="b"/>
                <a:pathLst>
                  <a:path w="40" h="50">
                    <a:moveTo>
                      <a:pt x="40" y="50"/>
                    </a:moveTo>
                    <a:cubicBezTo>
                      <a:pt x="40" y="49"/>
                      <a:pt x="40" y="47"/>
                      <a:pt x="40" y="46"/>
                    </a:cubicBezTo>
                    <a:cubicBezTo>
                      <a:pt x="38" y="44"/>
                      <a:pt x="36" y="41"/>
                      <a:pt x="34" y="38"/>
                    </a:cubicBezTo>
                    <a:cubicBezTo>
                      <a:pt x="32" y="35"/>
                      <a:pt x="30" y="33"/>
                      <a:pt x="29" y="30"/>
                    </a:cubicBezTo>
                    <a:cubicBezTo>
                      <a:pt x="28" y="29"/>
                      <a:pt x="27" y="28"/>
                      <a:pt x="26" y="27"/>
                    </a:cubicBezTo>
                    <a:cubicBezTo>
                      <a:pt x="26" y="26"/>
                      <a:pt x="26" y="26"/>
                      <a:pt x="26" y="26"/>
                    </a:cubicBezTo>
                    <a:cubicBezTo>
                      <a:pt x="17" y="13"/>
                      <a:pt x="8" y="0"/>
                      <a:pt x="5" y="2"/>
                    </a:cubicBezTo>
                    <a:cubicBezTo>
                      <a:pt x="0" y="5"/>
                      <a:pt x="18" y="27"/>
                      <a:pt x="28" y="42"/>
                    </a:cubicBezTo>
                    <a:cubicBezTo>
                      <a:pt x="33" y="46"/>
                      <a:pt x="37" y="49"/>
                      <a:pt x="40" y="50"/>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42" name="Freeform 93"/>
              <p:cNvSpPr>
                <a:spLocks/>
              </p:cNvSpPr>
              <p:nvPr/>
            </p:nvSpPr>
            <p:spPr bwMode="auto">
              <a:xfrm>
                <a:off x="7513638" y="828675"/>
                <a:ext cx="217488" cy="57150"/>
              </a:xfrm>
              <a:custGeom>
                <a:avLst/>
                <a:gdLst/>
                <a:ahLst/>
                <a:cxnLst>
                  <a:cxn ang="0">
                    <a:pos x="58" y="2"/>
                  </a:cxn>
                  <a:cxn ang="0">
                    <a:pos x="55" y="0"/>
                  </a:cxn>
                  <a:cxn ang="0">
                    <a:pos x="43" y="2"/>
                  </a:cxn>
                  <a:cxn ang="0">
                    <a:pos x="0" y="10"/>
                  </a:cxn>
                  <a:cxn ang="0">
                    <a:pos x="44" y="9"/>
                  </a:cxn>
                  <a:cxn ang="0">
                    <a:pos x="58" y="2"/>
                  </a:cxn>
                </a:cxnLst>
                <a:rect l="0" t="0" r="r" b="b"/>
                <a:pathLst>
                  <a:path w="58" h="15">
                    <a:moveTo>
                      <a:pt x="58" y="2"/>
                    </a:moveTo>
                    <a:cubicBezTo>
                      <a:pt x="57" y="2"/>
                      <a:pt x="56" y="1"/>
                      <a:pt x="55" y="0"/>
                    </a:cubicBezTo>
                    <a:cubicBezTo>
                      <a:pt x="52" y="1"/>
                      <a:pt x="48" y="1"/>
                      <a:pt x="43" y="2"/>
                    </a:cubicBezTo>
                    <a:cubicBezTo>
                      <a:pt x="25" y="4"/>
                      <a:pt x="0" y="5"/>
                      <a:pt x="0" y="10"/>
                    </a:cubicBezTo>
                    <a:cubicBezTo>
                      <a:pt x="1" y="15"/>
                      <a:pt x="26" y="11"/>
                      <a:pt x="44" y="9"/>
                    </a:cubicBezTo>
                    <a:cubicBezTo>
                      <a:pt x="50" y="7"/>
                      <a:pt x="56" y="4"/>
                      <a:pt x="58" y="2"/>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43" name="Freeform 94"/>
              <p:cNvSpPr>
                <a:spLocks/>
              </p:cNvSpPr>
              <p:nvPr/>
            </p:nvSpPr>
            <p:spPr bwMode="auto">
              <a:xfrm>
                <a:off x="7521575" y="836613"/>
                <a:ext cx="209550" cy="98425"/>
              </a:xfrm>
              <a:custGeom>
                <a:avLst/>
                <a:gdLst/>
                <a:ahLst/>
                <a:cxnLst>
                  <a:cxn ang="0">
                    <a:pos x="56" y="0"/>
                  </a:cxn>
                  <a:cxn ang="0">
                    <a:pos x="56" y="0"/>
                  </a:cxn>
                  <a:cxn ang="0">
                    <a:pos x="42" y="7"/>
                  </a:cxn>
                  <a:cxn ang="0">
                    <a:pos x="2" y="26"/>
                  </a:cxn>
                  <a:cxn ang="0">
                    <a:pos x="56" y="0"/>
                  </a:cxn>
                </a:cxnLst>
                <a:rect l="0" t="0" r="r" b="b"/>
                <a:pathLst>
                  <a:path w="56" h="26">
                    <a:moveTo>
                      <a:pt x="56" y="0"/>
                    </a:moveTo>
                    <a:cubicBezTo>
                      <a:pt x="56" y="0"/>
                      <a:pt x="56" y="0"/>
                      <a:pt x="56" y="0"/>
                    </a:cubicBezTo>
                    <a:cubicBezTo>
                      <a:pt x="54" y="2"/>
                      <a:pt x="48" y="5"/>
                      <a:pt x="42" y="7"/>
                    </a:cubicBezTo>
                    <a:cubicBezTo>
                      <a:pt x="25" y="14"/>
                      <a:pt x="0" y="22"/>
                      <a:pt x="2" y="26"/>
                    </a:cubicBezTo>
                    <a:cubicBezTo>
                      <a:pt x="0" y="20"/>
                      <a:pt x="48" y="8"/>
                      <a:pt x="56" y="0"/>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44" name="Freeform 95"/>
              <p:cNvSpPr>
                <a:spLocks/>
              </p:cNvSpPr>
              <p:nvPr/>
            </p:nvSpPr>
            <p:spPr bwMode="auto">
              <a:xfrm>
                <a:off x="7562850" y="647700"/>
                <a:ext cx="198438" cy="158750"/>
              </a:xfrm>
              <a:custGeom>
                <a:avLst/>
                <a:gdLst/>
                <a:ahLst/>
                <a:cxnLst>
                  <a:cxn ang="0">
                    <a:pos x="51" y="41"/>
                  </a:cxn>
                  <a:cxn ang="0">
                    <a:pos x="53" y="39"/>
                  </a:cxn>
                  <a:cxn ang="0">
                    <a:pos x="41" y="31"/>
                  </a:cxn>
                  <a:cxn ang="0">
                    <a:pos x="4" y="4"/>
                  </a:cxn>
                  <a:cxn ang="0">
                    <a:pos x="36" y="36"/>
                  </a:cxn>
                  <a:cxn ang="0">
                    <a:pos x="51" y="41"/>
                  </a:cxn>
                </a:cxnLst>
                <a:rect l="0" t="0" r="r" b="b"/>
                <a:pathLst>
                  <a:path w="53" h="42">
                    <a:moveTo>
                      <a:pt x="51" y="41"/>
                    </a:moveTo>
                    <a:cubicBezTo>
                      <a:pt x="52" y="40"/>
                      <a:pt x="52" y="40"/>
                      <a:pt x="53" y="39"/>
                    </a:cubicBezTo>
                    <a:cubicBezTo>
                      <a:pt x="50" y="38"/>
                      <a:pt x="46" y="35"/>
                      <a:pt x="41" y="31"/>
                    </a:cubicBezTo>
                    <a:cubicBezTo>
                      <a:pt x="27" y="19"/>
                      <a:pt x="7" y="0"/>
                      <a:pt x="4" y="4"/>
                    </a:cubicBezTo>
                    <a:cubicBezTo>
                      <a:pt x="0" y="8"/>
                      <a:pt x="23" y="24"/>
                      <a:pt x="36" y="36"/>
                    </a:cubicBezTo>
                    <a:cubicBezTo>
                      <a:pt x="44" y="40"/>
                      <a:pt x="50" y="42"/>
                      <a:pt x="51" y="41"/>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45" name="Freeform 96"/>
              <p:cNvSpPr>
                <a:spLocks/>
              </p:cNvSpPr>
              <p:nvPr/>
            </p:nvSpPr>
            <p:spPr bwMode="auto">
              <a:xfrm>
                <a:off x="7521575" y="836613"/>
                <a:ext cx="214313" cy="115888"/>
              </a:xfrm>
              <a:custGeom>
                <a:avLst/>
                <a:gdLst/>
                <a:ahLst/>
                <a:cxnLst>
                  <a:cxn ang="0">
                    <a:pos x="57" y="2"/>
                  </a:cxn>
                  <a:cxn ang="0">
                    <a:pos x="56" y="0"/>
                  </a:cxn>
                  <a:cxn ang="0">
                    <a:pos x="2" y="26"/>
                  </a:cxn>
                  <a:cxn ang="0">
                    <a:pos x="44" y="15"/>
                  </a:cxn>
                  <a:cxn ang="0">
                    <a:pos x="57" y="2"/>
                  </a:cxn>
                </a:cxnLst>
                <a:rect l="0" t="0" r="r" b="b"/>
                <a:pathLst>
                  <a:path w="57" h="31">
                    <a:moveTo>
                      <a:pt x="57" y="2"/>
                    </a:moveTo>
                    <a:cubicBezTo>
                      <a:pt x="57" y="2"/>
                      <a:pt x="57" y="1"/>
                      <a:pt x="56" y="0"/>
                    </a:cubicBezTo>
                    <a:cubicBezTo>
                      <a:pt x="48" y="8"/>
                      <a:pt x="0" y="20"/>
                      <a:pt x="2" y="26"/>
                    </a:cubicBezTo>
                    <a:cubicBezTo>
                      <a:pt x="4" y="31"/>
                      <a:pt x="27" y="21"/>
                      <a:pt x="44" y="15"/>
                    </a:cubicBezTo>
                    <a:cubicBezTo>
                      <a:pt x="52" y="9"/>
                      <a:pt x="57" y="5"/>
                      <a:pt x="57" y="2"/>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46" name="Freeform 97"/>
              <p:cNvSpPr>
                <a:spLocks/>
              </p:cNvSpPr>
              <p:nvPr/>
            </p:nvSpPr>
            <p:spPr bwMode="auto">
              <a:xfrm>
                <a:off x="7527925" y="568325"/>
                <a:ext cx="260350" cy="444500"/>
              </a:xfrm>
              <a:custGeom>
                <a:avLst/>
                <a:gdLst/>
                <a:ahLst/>
                <a:cxnLst>
                  <a:cxn ang="0">
                    <a:pos x="63" y="0"/>
                  </a:cxn>
                  <a:cxn ang="0">
                    <a:pos x="62" y="43"/>
                  </a:cxn>
                  <a:cxn ang="0">
                    <a:pos x="62" y="56"/>
                  </a:cxn>
                  <a:cxn ang="0">
                    <a:pos x="62" y="60"/>
                  </a:cxn>
                  <a:cxn ang="0">
                    <a:pos x="60" y="62"/>
                  </a:cxn>
                  <a:cxn ang="0">
                    <a:pos x="45" y="57"/>
                  </a:cxn>
                  <a:cxn ang="0">
                    <a:pos x="2" y="41"/>
                  </a:cxn>
                  <a:cxn ang="0">
                    <a:pos x="40" y="63"/>
                  </a:cxn>
                  <a:cxn ang="0">
                    <a:pos x="51" y="69"/>
                  </a:cxn>
                  <a:cxn ang="0">
                    <a:pos x="54" y="71"/>
                  </a:cxn>
                  <a:cxn ang="0">
                    <a:pos x="54" y="71"/>
                  </a:cxn>
                  <a:cxn ang="0">
                    <a:pos x="55" y="73"/>
                  </a:cxn>
                  <a:cxn ang="0">
                    <a:pos x="42" y="86"/>
                  </a:cxn>
                  <a:cxn ang="0">
                    <a:pos x="9" y="114"/>
                  </a:cxn>
                  <a:cxn ang="0">
                    <a:pos x="49" y="91"/>
                  </a:cxn>
                  <a:cxn ang="0">
                    <a:pos x="54" y="88"/>
                  </a:cxn>
                  <a:cxn ang="0">
                    <a:pos x="60" y="74"/>
                  </a:cxn>
                  <a:cxn ang="0">
                    <a:pos x="65" y="1"/>
                  </a:cxn>
                  <a:cxn ang="0">
                    <a:pos x="63" y="0"/>
                  </a:cxn>
                </a:cxnLst>
                <a:rect l="0" t="0" r="r" b="b"/>
                <a:pathLst>
                  <a:path w="69" h="118">
                    <a:moveTo>
                      <a:pt x="63" y="0"/>
                    </a:moveTo>
                    <a:cubicBezTo>
                      <a:pt x="58" y="0"/>
                      <a:pt x="61" y="25"/>
                      <a:pt x="62" y="43"/>
                    </a:cubicBezTo>
                    <a:cubicBezTo>
                      <a:pt x="62" y="48"/>
                      <a:pt x="63" y="52"/>
                      <a:pt x="62" y="56"/>
                    </a:cubicBezTo>
                    <a:cubicBezTo>
                      <a:pt x="62" y="57"/>
                      <a:pt x="62" y="59"/>
                      <a:pt x="62" y="60"/>
                    </a:cubicBezTo>
                    <a:cubicBezTo>
                      <a:pt x="61" y="61"/>
                      <a:pt x="61" y="61"/>
                      <a:pt x="60" y="62"/>
                    </a:cubicBezTo>
                    <a:cubicBezTo>
                      <a:pt x="59" y="63"/>
                      <a:pt x="53" y="61"/>
                      <a:pt x="45" y="57"/>
                    </a:cubicBezTo>
                    <a:cubicBezTo>
                      <a:pt x="29" y="50"/>
                      <a:pt x="4" y="36"/>
                      <a:pt x="2" y="41"/>
                    </a:cubicBezTo>
                    <a:cubicBezTo>
                      <a:pt x="0" y="46"/>
                      <a:pt x="24" y="55"/>
                      <a:pt x="40" y="63"/>
                    </a:cubicBezTo>
                    <a:cubicBezTo>
                      <a:pt x="45" y="65"/>
                      <a:pt x="48" y="67"/>
                      <a:pt x="51" y="69"/>
                    </a:cubicBezTo>
                    <a:cubicBezTo>
                      <a:pt x="52" y="70"/>
                      <a:pt x="53" y="71"/>
                      <a:pt x="54" y="71"/>
                    </a:cubicBezTo>
                    <a:cubicBezTo>
                      <a:pt x="54" y="71"/>
                      <a:pt x="54" y="71"/>
                      <a:pt x="54" y="71"/>
                    </a:cubicBezTo>
                    <a:cubicBezTo>
                      <a:pt x="55" y="72"/>
                      <a:pt x="55" y="73"/>
                      <a:pt x="55" y="73"/>
                    </a:cubicBezTo>
                    <a:cubicBezTo>
                      <a:pt x="55" y="76"/>
                      <a:pt x="50" y="80"/>
                      <a:pt x="42" y="86"/>
                    </a:cubicBezTo>
                    <a:cubicBezTo>
                      <a:pt x="28" y="97"/>
                      <a:pt x="6" y="110"/>
                      <a:pt x="9" y="114"/>
                    </a:cubicBezTo>
                    <a:cubicBezTo>
                      <a:pt x="12" y="118"/>
                      <a:pt x="34" y="101"/>
                      <a:pt x="49" y="91"/>
                    </a:cubicBezTo>
                    <a:cubicBezTo>
                      <a:pt x="51" y="90"/>
                      <a:pt x="52" y="89"/>
                      <a:pt x="54" y="88"/>
                    </a:cubicBezTo>
                    <a:cubicBezTo>
                      <a:pt x="55" y="84"/>
                      <a:pt x="58" y="79"/>
                      <a:pt x="60" y="74"/>
                    </a:cubicBezTo>
                    <a:cubicBezTo>
                      <a:pt x="69" y="56"/>
                      <a:pt x="63" y="55"/>
                      <a:pt x="65" y="1"/>
                    </a:cubicBezTo>
                    <a:cubicBezTo>
                      <a:pt x="64" y="0"/>
                      <a:pt x="64" y="0"/>
                      <a:pt x="63" y="0"/>
                    </a:cubicBezTo>
                    <a:close/>
                  </a:path>
                </a:pathLst>
              </a:custGeom>
              <a:solidFill>
                <a:schemeClr val="tx2">
                  <a:alpha val="20000"/>
                </a:schemeClr>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grpSp>
          <p:nvGrpSpPr>
            <p:cNvPr id="14" name="Group 82"/>
            <p:cNvGrpSpPr/>
            <p:nvPr/>
          </p:nvGrpSpPr>
          <p:grpSpPr>
            <a:xfrm rot="1639090">
              <a:off x="7864020" y="1638894"/>
              <a:ext cx="530074" cy="394421"/>
              <a:chOff x="6813550" y="1209675"/>
              <a:chExt cx="738188" cy="549275"/>
            </a:xfrm>
          </p:grpSpPr>
          <p:sp>
            <p:nvSpPr>
              <p:cNvPr id="483" name="Freeform 17"/>
              <p:cNvSpPr>
                <a:spLocks/>
              </p:cNvSpPr>
              <p:nvPr/>
            </p:nvSpPr>
            <p:spPr bwMode="auto">
              <a:xfrm>
                <a:off x="7392988" y="1522413"/>
                <a:ext cx="63500" cy="22225"/>
              </a:xfrm>
              <a:custGeom>
                <a:avLst/>
                <a:gdLst/>
                <a:ahLst/>
                <a:cxnLst>
                  <a:cxn ang="0">
                    <a:pos x="13" y="6"/>
                  </a:cxn>
                  <a:cxn ang="0">
                    <a:pos x="17" y="3"/>
                  </a:cxn>
                  <a:cxn ang="0">
                    <a:pos x="0" y="0"/>
                  </a:cxn>
                  <a:cxn ang="0">
                    <a:pos x="13" y="6"/>
                  </a:cxn>
                </a:cxnLst>
                <a:rect l="0" t="0" r="r" b="b"/>
                <a:pathLst>
                  <a:path w="17" h="6">
                    <a:moveTo>
                      <a:pt x="13" y="6"/>
                    </a:moveTo>
                    <a:cubicBezTo>
                      <a:pt x="14" y="5"/>
                      <a:pt x="16" y="4"/>
                      <a:pt x="17" y="3"/>
                    </a:cubicBezTo>
                    <a:cubicBezTo>
                      <a:pt x="11" y="2"/>
                      <a:pt x="5" y="1"/>
                      <a:pt x="0" y="0"/>
                    </a:cubicBezTo>
                    <a:cubicBezTo>
                      <a:pt x="4" y="2"/>
                      <a:pt x="9" y="4"/>
                      <a:pt x="13" y="6"/>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84" name="Freeform 18"/>
              <p:cNvSpPr>
                <a:spLocks/>
              </p:cNvSpPr>
              <p:nvPr/>
            </p:nvSpPr>
            <p:spPr bwMode="auto">
              <a:xfrm>
                <a:off x="7373938" y="1544638"/>
                <a:ext cx="46038" cy="26988"/>
              </a:xfrm>
              <a:custGeom>
                <a:avLst/>
                <a:gdLst/>
                <a:ahLst/>
                <a:cxnLst>
                  <a:cxn ang="0">
                    <a:pos x="0" y="0"/>
                  </a:cxn>
                  <a:cxn ang="0">
                    <a:pos x="9" y="7"/>
                  </a:cxn>
                  <a:cxn ang="0">
                    <a:pos x="12" y="5"/>
                  </a:cxn>
                  <a:cxn ang="0">
                    <a:pos x="0" y="0"/>
                  </a:cxn>
                </a:cxnLst>
                <a:rect l="0" t="0" r="r" b="b"/>
                <a:pathLst>
                  <a:path w="12" h="7">
                    <a:moveTo>
                      <a:pt x="0" y="0"/>
                    </a:moveTo>
                    <a:cubicBezTo>
                      <a:pt x="3" y="2"/>
                      <a:pt x="6" y="5"/>
                      <a:pt x="9" y="7"/>
                    </a:cubicBezTo>
                    <a:cubicBezTo>
                      <a:pt x="10" y="6"/>
                      <a:pt x="11" y="6"/>
                      <a:pt x="12" y="5"/>
                    </a:cubicBezTo>
                    <a:cubicBezTo>
                      <a:pt x="8" y="3"/>
                      <a:pt x="4" y="1"/>
                      <a:pt x="0" y="0"/>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85" name="Freeform 21"/>
              <p:cNvSpPr>
                <a:spLocks/>
              </p:cNvSpPr>
              <p:nvPr/>
            </p:nvSpPr>
            <p:spPr bwMode="auto">
              <a:xfrm>
                <a:off x="7354888" y="1563688"/>
                <a:ext cx="30163" cy="30163"/>
              </a:xfrm>
              <a:custGeom>
                <a:avLst/>
                <a:gdLst/>
                <a:ahLst/>
                <a:cxnLst>
                  <a:cxn ang="0">
                    <a:pos x="6" y="8"/>
                  </a:cxn>
                  <a:cxn ang="0">
                    <a:pos x="8" y="7"/>
                  </a:cxn>
                  <a:cxn ang="0">
                    <a:pos x="0" y="0"/>
                  </a:cxn>
                  <a:cxn ang="0">
                    <a:pos x="6" y="8"/>
                  </a:cxn>
                </a:cxnLst>
                <a:rect l="0" t="0" r="r" b="b"/>
                <a:pathLst>
                  <a:path w="8" h="8">
                    <a:moveTo>
                      <a:pt x="6" y="8"/>
                    </a:moveTo>
                    <a:cubicBezTo>
                      <a:pt x="6" y="7"/>
                      <a:pt x="7" y="7"/>
                      <a:pt x="8" y="7"/>
                    </a:cubicBezTo>
                    <a:cubicBezTo>
                      <a:pt x="5" y="4"/>
                      <a:pt x="3" y="2"/>
                      <a:pt x="0" y="0"/>
                    </a:cubicBezTo>
                    <a:cubicBezTo>
                      <a:pt x="2" y="3"/>
                      <a:pt x="4" y="5"/>
                      <a:pt x="6" y="8"/>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86" name="Freeform 22"/>
              <p:cNvSpPr>
                <a:spLocks/>
              </p:cNvSpPr>
              <p:nvPr/>
            </p:nvSpPr>
            <p:spPr bwMode="auto">
              <a:xfrm>
                <a:off x="7396163" y="1481138"/>
                <a:ext cx="106363" cy="25400"/>
              </a:xfrm>
              <a:custGeom>
                <a:avLst/>
                <a:gdLst/>
                <a:ahLst/>
                <a:cxnLst>
                  <a:cxn ang="0">
                    <a:pos x="22" y="7"/>
                  </a:cxn>
                  <a:cxn ang="0">
                    <a:pos x="28" y="0"/>
                  </a:cxn>
                  <a:cxn ang="0">
                    <a:pos x="0" y="3"/>
                  </a:cxn>
                  <a:cxn ang="0">
                    <a:pos x="22" y="7"/>
                  </a:cxn>
                </a:cxnLst>
                <a:rect l="0" t="0" r="r" b="b"/>
                <a:pathLst>
                  <a:path w="28" h="7">
                    <a:moveTo>
                      <a:pt x="22" y="7"/>
                    </a:moveTo>
                    <a:cubicBezTo>
                      <a:pt x="25" y="5"/>
                      <a:pt x="26" y="3"/>
                      <a:pt x="28" y="0"/>
                    </a:cubicBezTo>
                    <a:cubicBezTo>
                      <a:pt x="20" y="1"/>
                      <a:pt x="9" y="2"/>
                      <a:pt x="0" y="3"/>
                    </a:cubicBezTo>
                    <a:cubicBezTo>
                      <a:pt x="7" y="5"/>
                      <a:pt x="15" y="6"/>
                      <a:pt x="22" y="7"/>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87" name="Freeform 24"/>
              <p:cNvSpPr>
                <a:spLocks/>
              </p:cNvSpPr>
              <p:nvPr/>
            </p:nvSpPr>
            <p:spPr bwMode="auto">
              <a:xfrm>
                <a:off x="7332663" y="1577975"/>
                <a:ext cx="22225" cy="34925"/>
              </a:xfrm>
              <a:custGeom>
                <a:avLst/>
                <a:gdLst/>
                <a:ahLst/>
                <a:cxnLst>
                  <a:cxn ang="0">
                    <a:pos x="3" y="9"/>
                  </a:cxn>
                  <a:cxn ang="0">
                    <a:pos x="6" y="8"/>
                  </a:cxn>
                  <a:cxn ang="0">
                    <a:pos x="0" y="0"/>
                  </a:cxn>
                  <a:cxn ang="0">
                    <a:pos x="3" y="9"/>
                  </a:cxn>
                </a:cxnLst>
                <a:rect l="0" t="0" r="r" b="b"/>
                <a:pathLst>
                  <a:path w="6" h="9">
                    <a:moveTo>
                      <a:pt x="3" y="9"/>
                    </a:moveTo>
                    <a:cubicBezTo>
                      <a:pt x="4" y="9"/>
                      <a:pt x="5" y="8"/>
                      <a:pt x="6" y="8"/>
                    </a:cubicBezTo>
                    <a:cubicBezTo>
                      <a:pt x="4" y="5"/>
                      <a:pt x="2" y="3"/>
                      <a:pt x="0" y="0"/>
                    </a:cubicBezTo>
                    <a:cubicBezTo>
                      <a:pt x="1" y="3"/>
                      <a:pt x="2" y="6"/>
                      <a:pt x="3" y="9"/>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88" name="Freeform 31"/>
              <p:cNvSpPr>
                <a:spLocks/>
              </p:cNvSpPr>
              <p:nvPr/>
            </p:nvSpPr>
            <p:spPr bwMode="auto">
              <a:xfrm>
                <a:off x="7272338" y="1597025"/>
                <a:ext cx="11113" cy="57150"/>
              </a:xfrm>
              <a:custGeom>
                <a:avLst/>
                <a:gdLst/>
                <a:ahLst/>
                <a:cxnLst>
                  <a:cxn ang="0">
                    <a:pos x="0" y="15"/>
                  </a:cxn>
                  <a:cxn ang="0">
                    <a:pos x="3" y="13"/>
                  </a:cxn>
                  <a:cxn ang="0">
                    <a:pos x="2" y="0"/>
                  </a:cxn>
                  <a:cxn ang="0">
                    <a:pos x="0" y="15"/>
                  </a:cxn>
                </a:cxnLst>
                <a:rect l="0" t="0" r="r" b="b"/>
                <a:pathLst>
                  <a:path w="3" h="15">
                    <a:moveTo>
                      <a:pt x="0" y="15"/>
                    </a:moveTo>
                    <a:cubicBezTo>
                      <a:pt x="1" y="14"/>
                      <a:pt x="2" y="13"/>
                      <a:pt x="3" y="13"/>
                    </a:cubicBezTo>
                    <a:cubicBezTo>
                      <a:pt x="3" y="8"/>
                      <a:pt x="3" y="4"/>
                      <a:pt x="2" y="0"/>
                    </a:cubicBezTo>
                    <a:cubicBezTo>
                      <a:pt x="2" y="5"/>
                      <a:pt x="1" y="10"/>
                      <a:pt x="0" y="15"/>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89" name="Freeform 32"/>
              <p:cNvSpPr>
                <a:spLocks/>
              </p:cNvSpPr>
              <p:nvPr/>
            </p:nvSpPr>
            <p:spPr bwMode="auto">
              <a:xfrm>
                <a:off x="7310438" y="1597025"/>
                <a:ext cx="11113" cy="34925"/>
              </a:xfrm>
              <a:custGeom>
                <a:avLst/>
                <a:gdLst/>
                <a:ahLst/>
                <a:cxnLst>
                  <a:cxn ang="0">
                    <a:pos x="0" y="0"/>
                  </a:cxn>
                  <a:cxn ang="0">
                    <a:pos x="1" y="9"/>
                  </a:cxn>
                  <a:cxn ang="0">
                    <a:pos x="3" y="8"/>
                  </a:cxn>
                  <a:cxn ang="0">
                    <a:pos x="0" y="0"/>
                  </a:cxn>
                </a:cxnLst>
                <a:rect l="0" t="0" r="r" b="b"/>
                <a:pathLst>
                  <a:path w="3" h="9">
                    <a:moveTo>
                      <a:pt x="0" y="0"/>
                    </a:moveTo>
                    <a:cubicBezTo>
                      <a:pt x="0" y="3"/>
                      <a:pt x="1" y="6"/>
                      <a:pt x="1" y="9"/>
                    </a:cubicBezTo>
                    <a:cubicBezTo>
                      <a:pt x="2" y="9"/>
                      <a:pt x="2" y="8"/>
                      <a:pt x="3" y="8"/>
                    </a:cubicBezTo>
                    <a:cubicBezTo>
                      <a:pt x="2" y="5"/>
                      <a:pt x="1" y="2"/>
                      <a:pt x="0" y="0"/>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90" name="Freeform 41"/>
              <p:cNvSpPr>
                <a:spLocks/>
              </p:cNvSpPr>
              <p:nvPr/>
            </p:nvSpPr>
            <p:spPr bwMode="auto">
              <a:xfrm>
                <a:off x="7102475" y="1476375"/>
                <a:ext cx="71438" cy="7938"/>
              </a:xfrm>
              <a:custGeom>
                <a:avLst/>
                <a:gdLst/>
                <a:ahLst/>
                <a:cxnLst>
                  <a:cxn ang="0">
                    <a:pos x="19" y="1"/>
                  </a:cxn>
                  <a:cxn ang="0">
                    <a:pos x="14" y="0"/>
                  </a:cxn>
                  <a:cxn ang="0">
                    <a:pos x="0" y="2"/>
                  </a:cxn>
                  <a:cxn ang="0">
                    <a:pos x="19" y="1"/>
                  </a:cxn>
                </a:cxnLst>
                <a:rect l="0" t="0" r="r" b="b"/>
                <a:pathLst>
                  <a:path w="19" h="2">
                    <a:moveTo>
                      <a:pt x="19" y="1"/>
                    </a:moveTo>
                    <a:cubicBezTo>
                      <a:pt x="17" y="0"/>
                      <a:pt x="16" y="0"/>
                      <a:pt x="14" y="0"/>
                    </a:cubicBezTo>
                    <a:cubicBezTo>
                      <a:pt x="10" y="1"/>
                      <a:pt x="4" y="2"/>
                      <a:pt x="0" y="2"/>
                    </a:cubicBezTo>
                    <a:cubicBezTo>
                      <a:pt x="6" y="2"/>
                      <a:pt x="13" y="1"/>
                      <a:pt x="19" y="1"/>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91" name="Freeform 42"/>
              <p:cNvSpPr>
                <a:spLocks/>
              </p:cNvSpPr>
              <p:nvPr/>
            </p:nvSpPr>
            <p:spPr bwMode="auto">
              <a:xfrm>
                <a:off x="7077075" y="1487488"/>
                <a:ext cx="19050" cy="1588"/>
              </a:xfrm>
              <a:custGeom>
                <a:avLst/>
                <a:gdLst/>
                <a:ahLst/>
                <a:cxnLst>
                  <a:cxn ang="0">
                    <a:pos x="0" y="0"/>
                  </a:cxn>
                  <a:cxn ang="0">
                    <a:pos x="5" y="0"/>
                  </a:cxn>
                  <a:cxn ang="0">
                    <a:pos x="1" y="0"/>
                  </a:cxn>
                  <a:cxn ang="0">
                    <a:pos x="0" y="0"/>
                  </a:cxn>
                </a:cxnLst>
                <a:rect l="0" t="0" r="r" b="b"/>
                <a:pathLst>
                  <a:path w="5">
                    <a:moveTo>
                      <a:pt x="0" y="0"/>
                    </a:moveTo>
                    <a:cubicBezTo>
                      <a:pt x="2" y="0"/>
                      <a:pt x="3" y="0"/>
                      <a:pt x="5" y="0"/>
                    </a:cubicBezTo>
                    <a:cubicBezTo>
                      <a:pt x="3" y="0"/>
                      <a:pt x="2" y="0"/>
                      <a:pt x="1" y="0"/>
                    </a:cubicBezTo>
                    <a:cubicBezTo>
                      <a:pt x="1" y="0"/>
                      <a:pt x="1" y="0"/>
                      <a:pt x="0" y="0"/>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92" name="Freeform 43"/>
              <p:cNvSpPr>
                <a:spLocks/>
              </p:cNvSpPr>
              <p:nvPr/>
            </p:nvSpPr>
            <p:spPr bwMode="auto">
              <a:xfrm>
                <a:off x="7054850" y="1349375"/>
                <a:ext cx="142875" cy="77788"/>
              </a:xfrm>
              <a:custGeom>
                <a:avLst/>
                <a:gdLst/>
                <a:ahLst/>
                <a:cxnLst>
                  <a:cxn ang="0">
                    <a:pos x="38" y="21"/>
                  </a:cxn>
                  <a:cxn ang="0">
                    <a:pos x="34" y="18"/>
                  </a:cxn>
                  <a:cxn ang="0">
                    <a:pos x="13" y="0"/>
                  </a:cxn>
                  <a:cxn ang="0">
                    <a:pos x="10" y="0"/>
                  </a:cxn>
                  <a:cxn ang="0">
                    <a:pos x="0" y="4"/>
                  </a:cxn>
                  <a:cxn ang="0">
                    <a:pos x="38" y="21"/>
                  </a:cxn>
                </a:cxnLst>
                <a:rect l="0" t="0" r="r" b="b"/>
                <a:pathLst>
                  <a:path w="38" h="21">
                    <a:moveTo>
                      <a:pt x="38" y="21"/>
                    </a:moveTo>
                    <a:cubicBezTo>
                      <a:pt x="37" y="20"/>
                      <a:pt x="35" y="19"/>
                      <a:pt x="34" y="18"/>
                    </a:cubicBezTo>
                    <a:cubicBezTo>
                      <a:pt x="27" y="12"/>
                      <a:pt x="19" y="6"/>
                      <a:pt x="13" y="0"/>
                    </a:cubicBezTo>
                    <a:cubicBezTo>
                      <a:pt x="12" y="0"/>
                      <a:pt x="11" y="0"/>
                      <a:pt x="10" y="0"/>
                    </a:cubicBezTo>
                    <a:cubicBezTo>
                      <a:pt x="6" y="0"/>
                      <a:pt x="2" y="2"/>
                      <a:pt x="0" y="4"/>
                    </a:cubicBezTo>
                    <a:cubicBezTo>
                      <a:pt x="9" y="7"/>
                      <a:pt x="26" y="16"/>
                      <a:pt x="38" y="21"/>
                    </a:cubicBezTo>
                    <a:close/>
                  </a:path>
                </a:pathLst>
              </a:custGeom>
              <a:solidFill>
                <a:schemeClr val="accent1"/>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93" name="Freeform 44"/>
              <p:cNvSpPr>
                <a:spLocks/>
              </p:cNvSpPr>
              <p:nvPr/>
            </p:nvSpPr>
            <p:spPr bwMode="auto">
              <a:xfrm>
                <a:off x="7219950" y="1360488"/>
                <a:ext cx="19050" cy="33338"/>
              </a:xfrm>
              <a:custGeom>
                <a:avLst/>
                <a:gdLst/>
                <a:ahLst/>
                <a:cxnLst>
                  <a:cxn ang="0">
                    <a:pos x="2" y="1"/>
                  </a:cxn>
                  <a:cxn ang="0">
                    <a:pos x="0" y="2"/>
                  </a:cxn>
                  <a:cxn ang="0">
                    <a:pos x="5" y="9"/>
                  </a:cxn>
                  <a:cxn ang="0">
                    <a:pos x="2" y="1"/>
                  </a:cxn>
                </a:cxnLst>
                <a:rect l="0" t="0" r="r" b="b"/>
                <a:pathLst>
                  <a:path w="5" h="9">
                    <a:moveTo>
                      <a:pt x="2" y="1"/>
                    </a:moveTo>
                    <a:cubicBezTo>
                      <a:pt x="1" y="0"/>
                      <a:pt x="0" y="1"/>
                      <a:pt x="0" y="2"/>
                    </a:cubicBezTo>
                    <a:cubicBezTo>
                      <a:pt x="2" y="4"/>
                      <a:pt x="3" y="7"/>
                      <a:pt x="5" y="9"/>
                    </a:cubicBezTo>
                    <a:cubicBezTo>
                      <a:pt x="4" y="6"/>
                      <a:pt x="3" y="4"/>
                      <a:pt x="2" y="1"/>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94" name="Freeform 45"/>
              <p:cNvSpPr>
                <a:spLocks/>
              </p:cNvSpPr>
              <p:nvPr/>
            </p:nvSpPr>
            <p:spPr bwMode="auto">
              <a:xfrm>
                <a:off x="7197725" y="1555750"/>
                <a:ext cx="11113" cy="7938"/>
              </a:xfrm>
              <a:custGeom>
                <a:avLst/>
                <a:gdLst/>
                <a:ahLst/>
                <a:cxnLst>
                  <a:cxn ang="0">
                    <a:pos x="3" y="0"/>
                  </a:cxn>
                  <a:cxn ang="0">
                    <a:pos x="0" y="2"/>
                  </a:cxn>
                  <a:cxn ang="0">
                    <a:pos x="3" y="0"/>
                  </a:cxn>
                </a:cxnLst>
                <a:rect l="0" t="0" r="r" b="b"/>
                <a:pathLst>
                  <a:path w="3" h="2">
                    <a:moveTo>
                      <a:pt x="3" y="0"/>
                    </a:moveTo>
                    <a:cubicBezTo>
                      <a:pt x="2" y="0"/>
                      <a:pt x="1" y="1"/>
                      <a:pt x="0" y="2"/>
                    </a:cubicBezTo>
                    <a:cubicBezTo>
                      <a:pt x="1" y="1"/>
                      <a:pt x="2" y="1"/>
                      <a:pt x="3" y="0"/>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95" name="Freeform 46"/>
              <p:cNvSpPr>
                <a:spLocks/>
              </p:cNvSpPr>
              <p:nvPr/>
            </p:nvSpPr>
            <p:spPr bwMode="auto">
              <a:xfrm>
                <a:off x="7058025" y="1536700"/>
                <a:ext cx="128588" cy="49213"/>
              </a:xfrm>
              <a:custGeom>
                <a:avLst/>
                <a:gdLst/>
                <a:ahLst/>
                <a:cxnLst>
                  <a:cxn ang="0">
                    <a:pos x="0" y="12"/>
                  </a:cxn>
                  <a:cxn ang="0">
                    <a:pos x="3" y="12"/>
                  </a:cxn>
                  <a:cxn ang="0">
                    <a:pos x="18" y="11"/>
                  </a:cxn>
                  <a:cxn ang="0">
                    <a:pos x="34" y="0"/>
                  </a:cxn>
                  <a:cxn ang="0">
                    <a:pos x="0" y="12"/>
                  </a:cxn>
                </a:cxnLst>
                <a:rect l="0" t="0" r="r" b="b"/>
                <a:pathLst>
                  <a:path w="34" h="13">
                    <a:moveTo>
                      <a:pt x="0" y="12"/>
                    </a:moveTo>
                    <a:cubicBezTo>
                      <a:pt x="1" y="12"/>
                      <a:pt x="2" y="12"/>
                      <a:pt x="3" y="12"/>
                    </a:cubicBezTo>
                    <a:cubicBezTo>
                      <a:pt x="9" y="13"/>
                      <a:pt x="16" y="11"/>
                      <a:pt x="18" y="11"/>
                    </a:cubicBezTo>
                    <a:cubicBezTo>
                      <a:pt x="24" y="7"/>
                      <a:pt x="29" y="3"/>
                      <a:pt x="34" y="0"/>
                    </a:cubicBezTo>
                    <a:cubicBezTo>
                      <a:pt x="22" y="4"/>
                      <a:pt x="8" y="9"/>
                      <a:pt x="0" y="12"/>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96" name="Freeform 47"/>
              <p:cNvSpPr>
                <a:spLocks/>
              </p:cNvSpPr>
              <p:nvPr/>
            </p:nvSpPr>
            <p:spPr bwMode="auto">
              <a:xfrm>
                <a:off x="7162800" y="1363663"/>
                <a:ext cx="53975" cy="46038"/>
              </a:xfrm>
              <a:custGeom>
                <a:avLst/>
                <a:gdLst/>
                <a:ahLst/>
                <a:cxnLst>
                  <a:cxn ang="0">
                    <a:pos x="7" y="2"/>
                  </a:cxn>
                  <a:cxn ang="0">
                    <a:pos x="0" y="0"/>
                  </a:cxn>
                  <a:cxn ang="0">
                    <a:pos x="14" y="12"/>
                  </a:cxn>
                  <a:cxn ang="0">
                    <a:pos x="7" y="2"/>
                  </a:cxn>
                </a:cxnLst>
                <a:rect l="0" t="0" r="r" b="b"/>
                <a:pathLst>
                  <a:path w="14" h="12">
                    <a:moveTo>
                      <a:pt x="7" y="2"/>
                    </a:moveTo>
                    <a:cubicBezTo>
                      <a:pt x="5" y="1"/>
                      <a:pt x="2" y="0"/>
                      <a:pt x="0" y="0"/>
                    </a:cubicBezTo>
                    <a:cubicBezTo>
                      <a:pt x="5" y="4"/>
                      <a:pt x="9" y="8"/>
                      <a:pt x="14" y="12"/>
                    </a:cubicBezTo>
                    <a:cubicBezTo>
                      <a:pt x="12" y="9"/>
                      <a:pt x="9" y="5"/>
                      <a:pt x="7" y="2"/>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97" name="Freeform 48"/>
              <p:cNvSpPr>
                <a:spLocks/>
              </p:cNvSpPr>
              <p:nvPr/>
            </p:nvSpPr>
            <p:spPr bwMode="auto">
              <a:xfrm>
                <a:off x="6813550" y="1385888"/>
                <a:ext cx="365125" cy="200025"/>
              </a:xfrm>
              <a:custGeom>
                <a:avLst/>
                <a:gdLst/>
                <a:ahLst/>
                <a:cxnLst>
                  <a:cxn ang="0">
                    <a:pos x="53" y="33"/>
                  </a:cxn>
                  <a:cxn ang="0">
                    <a:pos x="53" y="33"/>
                  </a:cxn>
                  <a:cxn ang="0">
                    <a:pos x="53" y="33"/>
                  </a:cxn>
                  <a:cxn ang="0">
                    <a:pos x="53" y="32"/>
                  </a:cxn>
                  <a:cxn ang="0">
                    <a:pos x="39" y="33"/>
                  </a:cxn>
                  <a:cxn ang="0">
                    <a:pos x="7" y="26"/>
                  </a:cxn>
                  <a:cxn ang="0">
                    <a:pos x="42" y="32"/>
                  </a:cxn>
                  <a:cxn ang="0">
                    <a:pos x="74" y="25"/>
                  </a:cxn>
                  <a:cxn ang="0">
                    <a:pos x="87" y="23"/>
                  </a:cxn>
                  <a:cxn ang="0">
                    <a:pos x="54" y="14"/>
                  </a:cxn>
                  <a:cxn ang="0">
                    <a:pos x="97" y="17"/>
                  </a:cxn>
                  <a:cxn ang="0">
                    <a:pos x="62" y="0"/>
                  </a:cxn>
                  <a:cxn ang="0">
                    <a:pos x="62" y="0"/>
                  </a:cxn>
                  <a:cxn ang="0">
                    <a:pos x="56" y="5"/>
                  </a:cxn>
                  <a:cxn ang="0">
                    <a:pos x="37" y="7"/>
                  </a:cxn>
                  <a:cxn ang="0">
                    <a:pos x="21" y="16"/>
                  </a:cxn>
                  <a:cxn ang="0">
                    <a:pos x="9" y="24"/>
                  </a:cxn>
                  <a:cxn ang="0">
                    <a:pos x="0" y="24"/>
                  </a:cxn>
                  <a:cxn ang="0">
                    <a:pos x="13" y="33"/>
                  </a:cxn>
                  <a:cxn ang="0">
                    <a:pos x="25" y="44"/>
                  </a:cxn>
                  <a:cxn ang="0">
                    <a:pos x="46" y="49"/>
                  </a:cxn>
                  <a:cxn ang="0">
                    <a:pos x="55" y="46"/>
                  </a:cxn>
                  <a:cxn ang="0">
                    <a:pos x="58" y="49"/>
                  </a:cxn>
                  <a:cxn ang="0">
                    <a:pos x="96" y="32"/>
                  </a:cxn>
                  <a:cxn ang="0">
                    <a:pos x="53" y="33"/>
                  </a:cxn>
                </a:cxnLst>
                <a:rect l="0" t="0" r="r" b="b"/>
                <a:pathLst>
                  <a:path w="97" h="53">
                    <a:moveTo>
                      <a:pt x="53" y="33"/>
                    </a:moveTo>
                    <a:cubicBezTo>
                      <a:pt x="53" y="33"/>
                      <a:pt x="53" y="33"/>
                      <a:pt x="53" y="33"/>
                    </a:cubicBezTo>
                    <a:cubicBezTo>
                      <a:pt x="53" y="33"/>
                      <a:pt x="53" y="33"/>
                      <a:pt x="53" y="33"/>
                    </a:cubicBezTo>
                    <a:cubicBezTo>
                      <a:pt x="53" y="32"/>
                      <a:pt x="53" y="32"/>
                      <a:pt x="53" y="32"/>
                    </a:cubicBezTo>
                    <a:cubicBezTo>
                      <a:pt x="47" y="33"/>
                      <a:pt x="42" y="34"/>
                      <a:pt x="39" y="33"/>
                    </a:cubicBezTo>
                    <a:cubicBezTo>
                      <a:pt x="31" y="31"/>
                      <a:pt x="7" y="26"/>
                      <a:pt x="7" y="26"/>
                    </a:cubicBezTo>
                    <a:cubicBezTo>
                      <a:pt x="7" y="26"/>
                      <a:pt x="39" y="32"/>
                      <a:pt x="42" y="32"/>
                    </a:cubicBezTo>
                    <a:cubicBezTo>
                      <a:pt x="46" y="31"/>
                      <a:pt x="70" y="25"/>
                      <a:pt x="74" y="25"/>
                    </a:cubicBezTo>
                    <a:cubicBezTo>
                      <a:pt x="75" y="25"/>
                      <a:pt x="81" y="24"/>
                      <a:pt x="87" y="23"/>
                    </a:cubicBezTo>
                    <a:cubicBezTo>
                      <a:pt x="71" y="20"/>
                      <a:pt x="53" y="18"/>
                      <a:pt x="54" y="14"/>
                    </a:cubicBezTo>
                    <a:cubicBezTo>
                      <a:pt x="54" y="9"/>
                      <a:pt x="79" y="14"/>
                      <a:pt x="97" y="17"/>
                    </a:cubicBezTo>
                    <a:cubicBezTo>
                      <a:pt x="85" y="11"/>
                      <a:pt x="69" y="5"/>
                      <a:pt x="62" y="0"/>
                    </a:cubicBezTo>
                    <a:cubicBezTo>
                      <a:pt x="62" y="0"/>
                      <a:pt x="62" y="0"/>
                      <a:pt x="62" y="0"/>
                    </a:cubicBezTo>
                    <a:cubicBezTo>
                      <a:pt x="62" y="4"/>
                      <a:pt x="62" y="4"/>
                      <a:pt x="56" y="5"/>
                    </a:cubicBezTo>
                    <a:cubicBezTo>
                      <a:pt x="49" y="6"/>
                      <a:pt x="43" y="6"/>
                      <a:pt x="37" y="7"/>
                    </a:cubicBezTo>
                    <a:cubicBezTo>
                      <a:pt x="31" y="9"/>
                      <a:pt x="26" y="15"/>
                      <a:pt x="21" y="16"/>
                    </a:cubicBezTo>
                    <a:cubicBezTo>
                      <a:pt x="16" y="17"/>
                      <a:pt x="15" y="22"/>
                      <a:pt x="9" y="24"/>
                    </a:cubicBezTo>
                    <a:cubicBezTo>
                      <a:pt x="3" y="25"/>
                      <a:pt x="0" y="24"/>
                      <a:pt x="0" y="24"/>
                    </a:cubicBezTo>
                    <a:cubicBezTo>
                      <a:pt x="0" y="24"/>
                      <a:pt x="6" y="31"/>
                      <a:pt x="13" y="33"/>
                    </a:cubicBezTo>
                    <a:cubicBezTo>
                      <a:pt x="19" y="34"/>
                      <a:pt x="23" y="42"/>
                      <a:pt x="25" y="44"/>
                    </a:cubicBezTo>
                    <a:cubicBezTo>
                      <a:pt x="33" y="53"/>
                      <a:pt x="46" y="49"/>
                      <a:pt x="46" y="49"/>
                    </a:cubicBezTo>
                    <a:cubicBezTo>
                      <a:pt x="55" y="46"/>
                      <a:pt x="55" y="46"/>
                      <a:pt x="55" y="46"/>
                    </a:cubicBezTo>
                    <a:cubicBezTo>
                      <a:pt x="55" y="46"/>
                      <a:pt x="56" y="47"/>
                      <a:pt x="58" y="49"/>
                    </a:cubicBezTo>
                    <a:cubicBezTo>
                      <a:pt x="63" y="44"/>
                      <a:pt x="82" y="38"/>
                      <a:pt x="96" y="32"/>
                    </a:cubicBezTo>
                    <a:cubicBezTo>
                      <a:pt x="78" y="34"/>
                      <a:pt x="53" y="38"/>
                      <a:pt x="53" y="33"/>
                    </a:cubicBezTo>
                    <a:close/>
                  </a:path>
                </a:pathLst>
              </a:custGeom>
              <a:solidFill>
                <a:schemeClr val="accent1"/>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98" name="Freeform 49"/>
              <p:cNvSpPr>
                <a:spLocks/>
              </p:cNvSpPr>
              <p:nvPr/>
            </p:nvSpPr>
            <p:spPr bwMode="auto">
              <a:xfrm>
                <a:off x="6840538" y="1473200"/>
                <a:ext cx="315913" cy="41275"/>
              </a:xfrm>
              <a:custGeom>
                <a:avLst/>
                <a:gdLst/>
                <a:ahLst/>
                <a:cxnLst>
                  <a:cxn ang="0">
                    <a:pos x="63" y="4"/>
                  </a:cxn>
                  <a:cxn ang="0">
                    <a:pos x="64" y="4"/>
                  </a:cxn>
                  <a:cxn ang="0">
                    <a:pos x="68" y="4"/>
                  </a:cxn>
                  <a:cxn ang="0">
                    <a:pos x="70" y="3"/>
                  </a:cxn>
                  <a:cxn ang="0">
                    <a:pos x="84" y="1"/>
                  </a:cxn>
                  <a:cxn ang="0">
                    <a:pos x="80" y="0"/>
                  </a:cxn>
                  <a:cxn ang="0">
                    <a:pos x="67" y="2"/>
                  </a:cxn>
                  <a:cxn ang="0">
                    <a:pos x="35" y="9"/>
                  </a:cxn>
                  <a:cxn ang="0">
                    <a:pos x="0" y="3"/>
                  </a:cxn>
                  <a:cxn ang="0">
                    <a:pos x="32" y="10"/>
                  </a:cxn>
                  <a:cxn ang="0">
                    <a:pos x="46" y="9"/>
                  </a:cxn>
                  <a:cxn ang="0">
                    <a:pos x="63" y="4"/>
                  </a:cxn>
                </a:cxnLst>
                <a:rect l="0" t="0" r="r" b="b"/>
                <a:pathLst>
                  <a:path w="84" h="11">
                    <a:moveTo>
                      <a:pt x="63" y="4"/>
                    </a:moveTo>
                    <a:cubicBezTo>
                      <a:pt x="64" y="4"/>
                      <a:pt x="64" y="4"/>
                      <a:pt x="64" y="4"/>
                    </a:cubicBezTo>
                    <a:cubicBezTo>
                      <a:pt x="65" y="4"/>
                      <a:pt x="66" y="4"/>
                      <a:pt x="68" y="4"/>
                    </a:cubicBezTo>
                    <a:cubicBezTo>
                      <a:pt x="68" y="4"/>
                      <a:pt x="69" y="4"/>
                      <a:pt x="70" y="3"/>
                    </a:cubicBezTo>
                    <a:cubicBezTo>
                      <a:pt x="74" y="3"/>
                      <a:pt x="80" y="2"/>
                      <a:pt x="84" y="1"/>
                    </a:cubicBezTo>
                    <a:cubicBezTo>
                      <a:pt x="83" y="1"/>
                      <a:pt x="82" y="0"/>
                      <a:pt x="80" y="0"/>
                    </a:cubicBezTo>
                    <a:cubicBezTo>
                      <a:pt x="74" y="1"/>
                      <a:pt x="68" y="2"/>
                      <a:pt x="67" y="2"/>
                    </a:cubicBezTo>
                    <a:cubicBezTo>
                      <a:pt x="63" y="2"/>
                      <a:pt x="39" y="8"/>
                      <a:pt x="35" y="9"/>
                    </a:cubicBezTo>
                    <a:cubicBezTo>
                      <a:pt x="32" y="9"/>
                      <a:pt x="0" y="3"/>
                      <a:pt x="0" y="3"/>
                    </a:cubicBezTo>
                    <a:cubicBezTo>
                      <a:pt x="0" y="3"/>
                      <a:pt x="24" y="8"/>
                      <a:pt x="32" y="10"/>
                    </a:cubicBezTo>
                    <a:cubicBezTo>
                      <a:pt x="35" y="11"/>
                      <a:pt x="40" y="10"/>
                      <a:pt x="46" y="9"/>
                    </a:cubicBezTo>
                    <a:cubicBezTo>
                      <a:pt x="47" y="7"/>
                      <a:pt x="54" y="5"/>
                      <a:pt x="63" y="4"/>
                    </a:cubicBezTo>
                    <a:close/>
                  </a:path>
                </a:pathLst>
              </a:custGeom>
              <a:solidFill>
                <a:srgbClr val="61B5CC"/>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99" name="Freeform 98"/>
              <p:cNvSpPr>
                <a:spLocks/>
              </p:cNvSpPr>
              <p:nvPr/>
            </p:nvSpPr>
            <p:spPr bwMode="auto">
              <a:xfrm>
                <a:off x="7091363" y="1533525"/>
                <a:ext cx="155575" cy="173038"/>
              </a:xfrm>
              <a:custGeom>
                <a:avLst/>
                <a:gdLst/>
                <a:ahLst/>
                <a:cxnLst>
                  <a:cxn ang="0">
                    <a:pos x="32" y="6"/>
                  </a:cxn>
                  <a:cxn ang="0">
                    <a:pos x="4" y="43"/>
                  </a:cxn>
                  <a:cxn ang="0">
                    <a:pos x="36" y="13"/>
                  </a:cxn>
                  <a:cxn ang="0">
                    <a:pos x="41" y="0"/>
                  </a:cxn>
                  <a:cxn ang="0">
                    <a:pos x="32" y="6"/>
                  </a:cxn>
                </a:cxnLst>
                <a:rect l="0" t="0" r="r" b="b"/>
                <a:pathLst>
                  <a:path w="41" h="46">
                    <a:moveTo>
                      <a:pt x="32" y="6"/>
                    </a:moveTo>
                    <a:cubicBezTo>
                      <a:pt x="20" y="20"/>
                      <a:pt x="0" y="40"/>
                      <a:pt x="4" y="43"/>
                    </a:cubicBezTo>
                    <a:cubicBezTo>
                      <a:pt x="8" y="46"/>
                      <a:pt x="24" y="26"/>
                      <a:pt x="36" y="13"/>
                    </a:cubicBezTo>
                    <a:cubicBezTo>
                      <a:pt x="38" y="8"/>
                      <a:pt x="40" y="4"/>
                      <a:pt x="41" y="0"/>
                    </a:cubicBezTo>
                    <a:cubicBezTo>
                      <a:pt x="38" y="1"/>
                      <a:pt x="35" y="3"/>
                      <a:pt x="32" y="6"/>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00" name="Freeform 99"/>
              <p:cNvSpPr>
                <a:spLocks/>
              </p:cNvSpPr>
              <p:nvPr/>
            </p:nvSpPr>
            <p:spPr bwMode="auto">
              <a:xfrm>
                <a:off x="7351713" y="1492250"/>
                <a:ext cx="127000" cy="41275"/>
              </a:xfrm>
              <a:custGeom>
                <a:avLst/>
                <a:gdLst/>
                <a:ahLst/>
                <a:cxnLst>
                  <a:cxn ang="0">
                    <a:pos x="0" y="2"/>
                  </a:cxn>
                  <a:cxn ang="0">
                    <a:pos x="11" y="8"/>
                  </a:cxn>
                  <a:cxn ang="0">
                    <a:pos x="28" y="11"/>
                  </a:cxn>
                  <a:cxn ang="0">
                    <a:pos x="34" y="4"/>
                  </a:cxn>
                  <a:cxn ang="0">
                    <a:pos x="12" y="0"/>
                  </a:cxn>
                  <a:cxn ang="0">
                    <a:pos x="0" y="2"/>
                  </a:cxn>
                </a:cxnLst>
                <a:rect l="0" t="0" r="r" b="b"/>
                <a:pathLst>
                  <a:path w="34" h="11">
                    <a:moveTo>
                      <a:pt x="0" y="2"/>
                    </a:moveTo>
                    <a:cubicBezTo>
                      <a:pt x="3" y="4"/>
                      <a:pt x="7" y="6"/>
                      <a:pt x="11" y="8"/>
                    </a:cubicBezTo>
                    <a:cubicBezTo>
                      <a:pt x="16" y="9"/>
                      <a:pt x="22" y="10"/>
                      <a:pt x="28" y="11"/>
                    </a:cubicBezTo>
                    <a:cubicBezTo>
                      <a:pt x="30" y="9"/>
                      <a:pt x="32" y="6"/>
                      <a:pt x="34" y="4"/>
                    </a:cubicBezTo>
                    <a:cubicBezTo>
                      <a:pt x="27" y="3"/>
                      <a:pt x="19" y="2"/>
                      <a:pt x="12" y="0"/>
                    </a:cubicBezTo>
                    <a:cubicBezTo>
                      <a:pt x="7" y="1"/>
                      <a:pt x="3" y="1"/>
                      <a:pt x="0" y="2"/>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01" name="Freeform 100"/>
              <p:cNvSpPr>
                <a:spLocks/>
              </p:cNvSpPr>
              <p:nvPr/>
            </p:nvSpPr>
            <p:spPr bwMode="auto">
              <a:xfrm>
                <a:off x="7324725" y="1262063"/>
                <a:ext cx="153988" cy="177800"/>
              </a:xfrm>
              <a:custGeom>
                <a:avLst/>
                <a:gdLst/>
                <a:ahLst/>
                <a:cxnLst>
                  <a:cxn ang="0">
                    <a:pos x="9" y="41"/>
                  </a:cxn>
                  <a:cxn ang="0">
                    <a:pos x="37" y="4"/>
                  </a:cxn>
                  <a:cxn ang="0">
                    <a:pos x="5" y="34"/>
                  </a:cxn>
                  <a:cxn ang="0">
                    <a:pos x="0" y="47"/>
                  </a:cxn>
                  <a:cxn ang="0">
                    <a:pos x="9" y="41"/>
                  </a:cxn>
                </a:cxnLst>
                <a:rect l="0" t="0" r="r" b="b"/>
                <a:pathLst>
                  <a:path w="41" h="47">
                    <a:moveTo>
                      <a:pt x="9" y="41"/>
                    </a:moveTo>
                    <a:cubicBezTo>
                      <a:pt x="21" y="27"/>
                      <a:pt x="41" y="7"/>
                      <a:pt x="37" y="4"/>
                    </a:cubicBezTo>
                    <a:cubicBezTo>
                      <a:pt x="33" y="0"/>
                      <a:pt x="17" y="21"/>
                      <a:pt x="5" y="34"/>
                    </a:cubicBezTo>
                    <a:cubicBezTo>
                      <a:pt x="3" y="39"/>
                      <a:pt x="1" y="43"/>
                      <a:pt x="0" y="47"/>
                    </a:cubicBezTo>
                    <a:cubicBezTo>
                      <a:pt x="3" y="45"/>
                      <a:pt x="6" y="44"/>
                      <a:pt x="9" y="41"/>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02" name="Freeform 101"/>
              <p:cNvSpPr>
                <a:spLocks/>
              </p:cNvSpPr>
              <p:nvPr/>
            </p:nvSpPr>
            <p:spPr bwMode="auto">
              <a:xfrm>
                <a:off x="7310438" y="1547813"/>
                <a:ext cx="33338" cy="79375"/>
              </a:xfrm>
              <a:custGeom>
                <a:avLst/>
                <a:gdLst/>
                <a:ahLst/>
                <a:cxnLst>
                  <a:cxn ang="0">
                    <a:pos x="6" y="8"/>
                  </a:cxn>
                  <a:cxn ang="0">
                    <a:pos x="0" y="0"/>
                  </a:cxn>
                  <a:cxn ang="0">
                    <a:pos x="0" y="13"/>
                  </a:cxn>
                  <a:cxn ang="0">
                    <a:pos x="3" y="21"/>
                  </a:cxn>
                  <a:cxn ang="0">
                    <a:pos x="9" y="17"/>
                  </a:cxn>
                  <a:cxn ang="0">
                    <a:pos x="6" y="8"/>
                  </a:cxn>
                </a:cxnLst>
                <a:rect l="0" t="0" r="r" b="b"/>
                <a:pathLst>
                  <a:path w="9" h="21">
                    <a:moveTo>
                      <a:pt x="6" y="8"/>
                    </a:moveTo>
                    <a:cubicBezTo>
                      <a:pt x="4" y="5"/>
                      <a:pt x="2" y="2"/>
                      <a:pt x="0" y="0"/>
                    </a:cubicBezTo>
                    <a:cubicBezTo>
                      <a:pt x="0" y="4"/>
                      <a:pt x="0" y="8"/>
                      <a:pt x="0" y="13"/>
                    </a:cubicBezTo>
                    <a:cubicBezTo>
                      <a:pt x="1" y="15"/>
                      <a:pt x="2" y="18"/>
                      <a:pt x="3" y="21"/>
                    </a:cubicBezTo>
                    <a:cubicBezTo>
                      <a:pt x="5" y="20"/>
                      <a:pt x="7" y="18"/>
                      <a:pt x="9" y="17"/>
                    </a:cubicBezTo>
                    <a:cubicBezTo>
                      <a:pt x="8" y="14"/>
                      <a:pt x="7" y="11"/>
                      <a:pt x="6" y="8"/>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03" name="Freeform 102"/>
              <p:cNvSpPr>
                <a:spLocks/>
              </p:cNvSpPr>
              <p:nvPr/>
            </p:nvSpPr>
            <p:spPr bwMode="auto">
              <a:xfrm>
                <a:off x="7173913" y="1217613"/>
                <a:ext cx="87313" cy="203200"/>
              </a:xfrm>
              <a:custGeom>
                <a:avLst/>
                <a:gdLst/>
                <a:ahLst/>
                <a:cxnLst>
                  <a:cxn ang="0">
                    <a:pos x="17" y="47"/>
                  </a:cxn>
                  <a:cxn ang="0">
                    <a:pos x="23" y="54"/>
                  </a:cxn>
                  <a:cxn ang="0">
                    <a:pos x="23" y="42"/>
                  </a:cxn>
                  <a:cxn ang="0">
                    <a:pos x="5" y="2"/>
                  </a:cxn>
                  <a:cxn ang="0">
                    <a:pos x="14" y="39"/>
                  </a:cxn>
                  <a:cxn ang="0">
                    <a:pos x="17" y="47"/>
                  </a:cxn>
                </a:cxnLst>
                <a:rect l="0" t="0" r="r" b="b"/>
                <a:pathLst>
                  <a:path w="23" h="54">
                    <a:moveTo>
                      <a:pt x="17" y="47"/>
                    </a:moveTo>
                    <a:cubicBezTo>
                      <a:pt x="19" y="50"/>
                      <a:pt x="21" y="52"/>
                      <a:pt x="23" y="54"/>
                    </a:cubicBezTo>
                    <a:cubicBezTo>
                      <a:pt x="23" y="51"/>
                      <a:pt x="23" y="47"/>
                      <a:pt x="23" y="42"/>
                    </a:cubicBezTo>
                    <a:cubicBezTo>
                      <a:pt x="17" y="25"/>
                      <a:pt x="10" y="0"/>
                      <a:pt x="5" y="2"/>
                    </a:cubicBezTo>
                    <a:cubicBezTo>
                      <a:pt x="0" y="4"/>
                      <a:pt x="8" y="23"/>
                      <a:pt x="14" y="39"/>
                    </a:cubicBezTo>
                    <a:cubicBezTo>
                      <a:pt x="15" y="42"/>
                      <a:pt x="16" y="44"/>
                      <a:pt x="17" y="47"/>
                    </a:cubicBezTo>
                    <a:close/>
                  </a:path>
                </a:pathLst>
              </a:custGeom>
              <a:solidFill>
                <a:srgbClr val="347F9F"/>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04" name="Freeform 103"/>
              <p:cNvSpPr>
                <a:spLocks/>
              </p:cNvSpPr>
              <p:nvPr/>
            </p:nvSpPr>
            <p:spPr bwMode="auto">
              <a:xfrm>
                <a:off x="7013575" y="1420813"/>
                <a:ext cx="206375" cy="60325"/>
              </a:xfrm>
              <a:custGeom>
                <a:avLst/>
                <a:gdLst/>
                <a:ahLst/>
                <a:cxnLst>
                  <a:cxn ang="0">
                    <a:pos x="1" y="5"/>
                  </a:cxn>
                  <a:cxn ang="0">
                    <a:pos x="34" y="14"/>
                  </a:cxn>
                  <a:cxn ang="0">
                    <a:pos x="38" y="15"/>
                  </a:cxn>
                  <a:cxn ang="0">
                    <a:pos x="43" y="16"/>
                  </a:cxn>
                  <a:cxn ang="0">
                    <a:pos x="55" y="14"/>
                  </a:cxn>
                  <a:cxn ang="0">
                    <a:pos x="44" y="8"/>
                  </a:cxn>
                  <a:cxn ang="0">
                    <a:pos x="1" y="5"/>
                  </a:cxn>
                </a:cxnLst>
                <a:rect l="0" t="0" r="r" b="b"/>
                <a:pathLst>
                  <a:path w="55" h="16">
                    <a:moveTo>
                      <a:pt x="1" y="5"/>
                    </a:moveTo>
                    <a:cubicBezTo>
                      <a:pt x="0" y="9"/>
                      <a:pt x="18" y="11"/>
                      <a:pt x="34" y="14"/>
                    </a:cubicBezTo>
                    <a:cubicBezTo>
                      <a:pt x="36" y="14"/>
                      <a:pt x="37" y="15"/>
                      <a:pt x="38" y="15"/>
                    </a:cubicBezTo>
                    <a:cubicBezTo>
                      <a:pt x="40" y="15"/>
                      <a:pt x="41" y="15"/>
                      <a:pt x="43" y="16"/>
                    </a:cubicBezTo>
                    <a:cubicBezTo>
                      <a:pt x="47" y="15"/>
                      <a:pt x="52" y="14"/>
                      <a:pt x="55" y="14"/>
                    </a:cubicBezTo>
                    <a:cubicBezTo>
                      <a:pt x="52" y="12"/>
                      <a:pt x="48" y="10"/>
                      <a:pt x="44" y="8"/>
                    </a:cubicBezTo>
                    <a:cubicBezTo>
                      <a:pt x="26" y="5"/>
                      <a:pt x="1" y="0"/>
                      <a:pt x="1" y="5"/>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05" name="Freeform 104"/>
              <p:cNvSpPr>
                <a:spLocks/>
              </p:cNvSpPr>
              <p:nvPr/>
            </p:nvSpPr>
            <p:spPr bwMode="auto">
              <a:xfrm>
                <a:off x="7396163" y="1454150"/>
                <a:ext cx="128588" cy="11113"/>
              </a:xfrm>
              <a:custGeom>
                <a:avLst/>
                <a:gdLst/>
                <a:ahLst/>
                <a:cxnLst>
                  <a:cxn ang="0">
                    <a:pos x="0" y="3"/>
                  </a:cxn>
                  <a:cxn ang="0">
                    <a:pos x="34" y="0"/>
                  </a:cxn>
                  <a:cxn ang="0">
                    <a:pos x="34" y="0"/>
                  </a:cxn>
                  <a:cxn ang="0">
                    <a:pos x="0" y="3"/>
                  </a:cxn>
                </a:cxnLst>
                <a:rect l="0" t="0" r="r" b="b"/>
                <a:pathLst>
                  <a:path w="34" h="3">
                    <a:moveTo>
                      <a:pt x="0" y="3"/>
                    </a:moveTo>
                    <a:cubicBezTo>
                      <a:pt x="11" y="2"/>
                      <a:pt x="25" y="0"/>
                      <a:pt x="34" y="0"/>
                    </a:cubicBezTo>
                    <a:cubicBezTo>
                      <a:pt x="34" y="0"/>
                      <a:pt x="34" y="0"/>
                      <a:pt x="34" y="0"/>
                    </a:cubicBezTo>
                    <a:cubicBezTo>
                      <a:pt x="25" y="0"/>
                      <a:pt x="11" y="2"/>
                      <a:pt x="0" y="3"/>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06" name="Freeform 105"/>
              <p:cNvSpPr>
                <a:spLocks/>
              </p:cNvSpPr>
              <p:nvPr/>
            </p:nvSpPr>
            <p:spPr bwMode="auto">
              <a:xfrm>
                <a:off x="7129463" y="1281113"/>
                <a:ext cx="7938" cy="14288"/>
              </a:xfrm>
              <a:custGeom>
                <a:avLst/>
                <a:gdLst/>
                <a:ahLst/>
                <a:cxnLst>
                  <a:cxn ang="0">
                    <a:pos x="2" y="4"/>
                  </a:cxn>
                  <a:cxn ang="0">
                    <a:pos x="0" y="0"/>
                  </a:cxn>
                  <a:cxn ang="0">
                    <a:pos x="2" y="4"/>
                  </a:cxn>
                </a:cxnLst>
                <a:rect l="0" t="0" r="r" b="b"/>
                <a:pathLst>
                  <a:path w="2" h="4">
                    <a:moveTo>
                      <a:pt x="2" y="4"/>
                    </a:moveTo>
                    <a:cubicBezTo>
                      <a:pt x="1" y="3"/>
                      <a:pt x="1" y="1"/>
                      <a:pt x="0" y="0"/>
                    </a:cubicBezTo>
                    <a:cubicBezTo>
                      <a:pt x="1" y="1"/>
                      <a:pt x="1" y="3"/>
                      <a:pt x="2" y="4"/>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07" name="Freeform 106"/>
              <p:cNvSpPr>
                <a:spLocks/>
              </p:cNvSpPr>
              <p:nvPr/>
            </p:nvSpPr>
            <p:spPr bwMode="auto">
              <a:xfrm>
                <a:off x="7126288" y="1270000"/>
                <a:ext cx="1588" cy="3175"/>
              </a:xfrm>
              <a:custGeom>
                <a:avLst/>
                <a:gdLst/>
                <a:ahLst/>
                <a:cxnLst>
                  <a:cxn ang="0">
                    <a:pos x="0" y="1"/>
                  </a:cxn>
                  <a:cxn ang="0">
                    <a:pos x="0" y="0"/>
                  </a:cxn>
                  <a:cxn ang="0">
                    <a:pos x="0" y="1"/>
                  </a:cxn>
                </a:cxnLst>
                <a:rect l="0" t="0" r="r" b="b"/>
                <a:pathLst>
                  <a:path h="1">
                    <a:moveTo>
                      <a:pt x="0" y="1"/>
                    </a:moveTo>
                    <a:cubicBezTo>
                      <a:pt x="0" y="1"/>
                      <a:pt x="0" y="1"/>
                      <a:pt x="0" y="0"/>
                    </a:cubicBezTo>
                    <a:cubicBezTo>
                      <a:pt x="0" y="1"/>
                      <a:pt x="0" y="1"/>
                      <a:pt x="0" y="1"/>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08" name="Freeform 107"/>
              <p:cNvSpPr>
                <a:spLocks/>
              </p:cNvSpPr>
              <p:nvPr/>
            </p:nvSpPr>
            <p:spPr bwMode="auto">
              <a:xfrm>
                <a:off x="7148513" y="1311275"/>
                <a:ext cx="7938" cy="11113"/>
              </a:xfrm>
              <a:custGeom>
                <a:avLst/>
                <a:gdLst/>
                <a:ahLst/>
                <a:cxnLst>
                  <a:cxn ang="0">
                    <a:pos x="2" y="3"/>
                  </a:cxn>
                  <a:cxn ang="0">
                    <a:pos x="0" y="0"/>
                  </a:cxn>
                  <a:cxn ang="0">
                    <a:pos x="2" y="3"/>
                  </a:cxn>
                </a:cxnLst>
                <a:rect l="0" t="0" r="r" b="b"/>
                <a:pathLst>
                  <a:path w="2" h="3">
                    <a:moveTo>
                      <a:pt x="2" y="3"/>
                    </a:moveTo>
                    <a:cubicBezTo>
                      <a:pt x="1" y="2"/>
                      <a:pt x="1" y="1"/>
                      <a:pt x="0" y="0"/>
                    </a:cubicBezTo>
                    <a:cubicBezTo>
                      <a:pt x="1" y="1"/>
                      <a:pt x="1" y="2"/>
                      <a:pt x="2" y="3"/>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09" name="Freeform 108"/>
              <p:cNvSpPr>
                <a:spLocks/>
              </p:cNvSpPr>
              <p:nvPr/>
            </p:nvSpPr>
            <p:spPr bwMode="auto">
              <a:xfrm>
                <a:off x="7167563" y="1709738"/>
                <a:ext cx="25400" cy="26988"/>
              </a:xfrm>
              <a:custGeom>
                <a:avLst/>
                <a:gdLst/>
                <a:ahLst/>
                <a:cxnLst>
                  <a:cxn ang="0">
                    <a:pos x="0" y="6"/>
                  </a:cxn>
                  <a:cxn ang="0">
                    <a:pos x="0" y="6"/>
                  </a:cxn>
                  <a:cxn ang="0">
                    <a:pos x="0" y="6"/>
                  </a:cxn>
                  <a:cxn ang="0">
                    <a:pos x="7" y="0"/>
                  </a:cxn>
                  <a:cxn ang="0">
                    <a:pos x="0" y="6"/>
                  </a:cxn>
                </a:cxnLst>
                <a:rect l="0" t="0" r="r" b="b"/>
                <a:pathLst>
                  <a:path w="7" h="7">
                    <a:moveTo>
                      <a:pt x="0" y="6"/>
                    </a:moveTo>
                    <a:cubicBezTo>
                      <a:pt x="0" y="6"/>
                      <a:pt x="0" y="6"/>
                      <a:pt x="0" y="6"/>
                    </a:cubicBezTo>
                    <a:cubicBezTo>
                      <a:pt x="0" y="6"/>
                      <a:pt x="0" y="6"/>
                      <a:pt x="0" y="6"/>
                    </a:cubicBezTo>
                    <a:cubicBezTo>
                      <a:pt x="2" y="7"/>
                      <a:pt x="4" y="4"/>
                      <a:pt x="7" y="0"/>
                    </a:cubicBezTo>
                    <a:cubicBezTo>
                      <a:pt x="4" y="4"/>
                      <a:pt x="2" y="7"/>
                      <a:pt x="0" y="6"/>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10" name="Freeform 109"/>
              <p:cNvSpPr>
                <a:spLocks/>
              </p:cNvSpPr>
              <p:nvPr/>
            </p:nvSpPr>
            <p:spPr bwMode="auto">
              <a:xfrm>
                <a:off x="7359650" y="1277938"/>
                <a:ext cx="11113" cy="14288"/>
              </a:xfrm>
              <a:custGeom>
                <a:avLst/>
                <a:gdLst/>
                <a:ahLst/>
                <a:cxnLst>
                  <a:cxn ang="0">
                    <a:pos x="0" y="4"/>
                  </a:cxn>
                  <a:cxn ang="0">
                    <a:pos x="3" y="0"/>
                  </a:cxn>
                  <a:cxn ang="0">
                    <a:pos x="0" y="4"/>
                  </a:cxn>
                </a:cxnLst>
                <a:rect l="0" t="0" r="r" b="b"/>
                <a:pathLst>
                  <a:path w="3" h="4">
                    <a:moveTo>
                      <a:pt x="0" y="4"/>
                    </a:moveTo>
                    <a:cubicBezTo>
                      <a:pt x="1" y="3"/>
                      <a:pt x="2" y="1"/>
                      <a:pt x="3" y="0"/>
                    </a:cubicBezTo>
                    <a:cubicBezTo>
                      <a:pt x="2" y="1"/>
                      <a:pt x="1" y="3"/>
                      <a:pt x="0" y="4"/>
                    </a:cubicBezTo>
                    <a:close/>
                  </a:path>
                </a:pathLst>
              </a:custGeom>
              <a:solidFill>
                <a:schemeClr val="accent1"/>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11" name="Freeform 110"/>
              <p:cNvSpPr>
                <a:spLocks/>
              </p:cNvSpPr>
              <p:nvPr/>
            </p:nvSpPr>
            <p:spPr bwMode="auto">
              <a:xfrm>
                <a:off x="7377113" y="1250950"/>
                <a:ext cx="7938" cy="11113"/>
              </a:xfrm>
              <a:custGeom>
                <a:avLst/>
                <a:gdLst/>
                <a:ahLst/>
                <a:cxnLst>
                  <a:cxn ang="0">
                    <a:pos x="0" y="3"/>
                  </a:cxn>
                  <a:cxn ang="0">
                    <a:pos x="2" y="0"/>
                  </a:cxn>
                  <a:cxn ang="0">
                    <a:pos x="0" y="3"/>
                  </a:cxn>
                </a:cxnLst>
                <a:rect l="0" t="0" r="r" b="b"/>
                <a:pathLst>
                  <a:path w="2" h="3">
                    <a:moveTo>
                      <a:pt x="0" y="3"/>
                    </a:moveTo>
                    <a:cubicBezTo>
                      <a:pt x="1" y="2"/>
                      <a:pt x="1" y="1"/>
                      <a:pt x="2" y="0"/>
                    </a:cubicBezTo>
                    <a:cubicBezTo>
                      <a:pt x="1" y="1"/>
                      <a:pt x="1" y="2"/>
                      <a:pt x="0" y="3"/>
                    </a:cubicBezTo>
                    <a:close/>
                  </a:path>
                </a:pathLst>
              </a:custGeom>
              <a:solidFill>
                <a:schemeClr val="accent1"/>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12" name="Freeform 111"/>
              <p:cNvSpPr>
                <a:spLocks/>
              </p:cNvSpPr>
              <p:nvPr/>
            </p:nvSpPr>
            <p:spPr bwMode="auto">
              <a:xfrm>
                <a:off x="7318375" y="1292225"/>
                <a:ext cx="41275" cy="87313"/>
              </a:xfrm>
              <a:custGeom>
                <a:avLst/>
                <a:gdLst/>
                <a:ahLst/>
                <a:cxnLst>
                  <a:cxn ang="0">
                    <a:pos x="11" y="0"/>
                  </a:cxn>
                  <a:cxn ang="0">
                    <a:pos x="0" y="23"/>
                  </a:cxn>
                  <a:cxn ang="0">
                    <a:pos x="0" y="23"/>
                  </a:cxn>
                  <a:cxn ang="0">
                    <a:pos x="11" y="0"/>
                  </a:cxn>
                </a:cxnLst>
                <a:rect l="0" t="0" r="r" b="b"/>
                <a:pathLst>
                  <a:path w="11" h="23">
                    <a:moveTo>
                      <a:pt x="11" y="0"/>
                    </a:moveTo>
                    <a:cubicBezTo>
                      <a:pt x="8" y="8"/>
                      <a:pt x="4" y="16"/>
                      <a:pt x="0" y="23"/>
                    </a:cubicBezTo>
                    <a:cubicBezTo>
                      <a:pt x="0" y="23"/>
                      <a:pt x="0" y="23"/>
                      <a:pt x="0" y="23"/>
                    </a:cubicBezTo>
                    <a:cubicBezTo>
                      <a:pt x="4" y="16"/>
                      <a:pt x="8" y="8"/>
                      <a:pt x="11" y="0"/>
                    </a:cubicBezTo>
                    <a:close/>
                  </a:path>
                </a:pathLst>
              </a:custGeom>
              <a:solidFill>
                <a:schemeClr val="accent1"/>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13" name="Freeform 112"/>
              <p:cNvSpPr>
                <a:spLocks/>
              </p:cNvSpPr>
              <p:nvPr/>
            </p:nvSpPr>
            <p:spPr bwMode="auto">
              <a:xfrm>
                <a:off x="7178675" y="1352550"/>
                <a:ext cx="38100" cy="57150"/>
              </a:xfrm>
              <a:custGeom>
                <a:avLst/>
                <a:gdLst/>
                <a:ahLst/>
                <a:cxnLst>
                  <a:cxn ang="0">
                    <a:pos x="10" y="15"/>
                  </a:cxn>
                  <a:cxn ang="0">
                    <a:pos x="0" y="0"/>
                  </a:cxn>
                  <a:cxn ang="0">
                    <a:pos x="3" y="5"/>
                  </a:cxn>
                  <a:cxn ang="0">
                    <a:pos x="10" y="15"/>
                  </a:cxn>
                </a:cxnLst>
                <a:rect l="0" t="0" r="r" b="b"/>
                <a:pathLst>
                  <a:path w="10" h="15">
                    <a:moveTo>
                      <a:pt x="10" y="15"/>
                    </a:moveTo>
                    <a:cubicBezTo>
                      <a:pt x="7" y="10"/>
                      <a:pt x="3" y="5"/>
                      <a:pt x="0" y="0"/>
                    </a:cubicBezTo>
                    <a:cubicBezTo>
                      <a:pt x="1" y="2"/>
                      <a:pt x="2" y="3"/>
                      <a:pt x="3" y="5"/>
                    </a:cubicBezTo>
                    <a:cubicBezTo>
                      <a:pt x="5" y="8"/>
                      <a:pt x="8" y="12"/>
                      <a:pt x="10" y="15"/>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14" name="Freeform 113"/>
              <p:cNvSpPr>
                <a:spLocks/>
              </p:cNvSpPr>
              <p:nvPr/>
            </p:nvSpPr>
            <p:spPr bwMode="auto">
              <a:xfrm>
                <a:off x="7008813" y="1473200"/>
                <a:ext cx="211138" cy="38100"/>
              </a:xfrm>
              <a:custGeom>
                <a:avLst/>
                <a:gdLst/>
                <a:ahLst/>
                <a:cxnLst>
                  <a:cxn ang="0">
                    <a:pos x="25" y="3"/>
                  </a:cxn>
                  <a:cxn ang="0">
                    <a:pos x="23" y="4"/>
                  </a:cxn>
                  <a:cxn ang="0">
                    <a:pos x="18" y="4"/>
                  </a:cxn>
                  <a:cxn ang="0">
                    <a:pos x="1" y="9"/>
                  </a:cxn>
                  <a:cxn ang="0">
                    <a:pos x="1" y="10"/>
                  </a:cxn>
                  <a:cxn ang="0">
                    <a:pos x="1" y="10"/>
                  </a:cxn>
                  <a:cxn ang="0">
                    <a:pos x="56" y="0"/>
                  </a:cxn>
                  <a:cxn ang="0">
                    <a:pos x="56" y="0"/>
                  </a:cxn>
                  <a:cxn ang="0">
                    <a:pos x="44" y="2"/>
                  </a:cxn>
                  <a:cxn ang="0">
                    <a:pos x="25" y="3"/>
                  </a:cxn>
                </a:cxnLst>
                <a:rect l="0" t="0" r="r" b="b"/>
                <a:pathLst>
                  <a:path w="56" h="10">
                    <a:moveTo>
                      <a:pt x="25" y="3"/>
                    </a:moveTo>
                    <a:cubicBezTo>
                      <a:pt x="24" y="4"/>
                      <a:pt x="23" y="4"/>
                      <a:pt x="23" y="4"/>
                    </a:cubicBezTo>
                    <a:cubicBezTo>
                      <a:pt x="21" y="4"/>
                      <a:pt x="20" y="4"/>
                      <a:pt x="18" y="4"/>
                    </a:cubicBezTo>
                    <a:cubicBezTo>
                      <a:pt x="9" y="5"/>
                      <a:pt x="2" y="7"/>
                      <a:pt x="1" y="9"/>
                    </a:cubicBezTo>
                    <a:cubicBezTo>
                      <a:pt x="1" y="9"/>
                      <a:pt x="1" y="9"/>
                      <a:pt x="1" y="10"/>
                    </a:cubicBezTo>
                    <a:cubicBezTo>
                      <a:pt x="1" y="10"/>
                      <a:pt x="1" y="10"/>
                      <a:pt x="1" y="10"/>
                    </a:cubicBezTo>
                    <a:cubicBezTo>
                      <a:pt x="0" y="3"/>
                      <a:pt x="40" y="3"/>
                      <a:pt x="56" y="0"/>
                    </a:cubicBezTo>
                    <a:cubicBezTo>
                      <a:pt x="56" y="0"/>
                      <a:pt x="56" y="0"/>
                      <a:pt x="56" y="0"/>
                    </a:cubicBezTo>
                    <a:cubicBezTo>
                      <a:pt x="53" y="0"/>
                      <a:pt x="48" y="1"/>
                      <a:pt x="44" y="2"/>
                    </a:cubicBezTo>
                    <a:cubicBezTo>
                      <a:pt x="38" y="2"/>
                      <a:pt x="31" y="3"/>
                      <a:pt x="25" y="3"/>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15" name="Freeform 114"/>
              <p:cNvSpPr>
                <a:spLocks/>
              </p:cNvSpPr>
              <p:nvPr/>
            </p:nvSpPr>
            <p:spPr bwMode="auto">
              <a:xfrm>
                <a:off x="7227888" y="1533525"/>
                <a:ext cx="19050" cy="49213"/>
              </a:xfrm>
              <a:custGeom>
                <a:avLst/>
                <a:gdLst/>
                <a:ahLst/>
                <a:cxnLst>
                  <a:cxn ang="0">
                    <a:pos x="5" y="0"/>
                  </a:cxn>
                  <a:cxn ang="0">
                    <a:pos x="5" y="0"/>
                  </a:cxn>
                  <a:cxn ang="0">
                    <a:pos x="0" y="13"/>
                  </a:cxn>
                  <a:cxn ang="0">
                    <a:pos x="0" y="13"/>
                  </a:cxn>
                  <a:cxn ang="0">
                    <a:pos x="5" y="0"/>
                  </a:cxn>
                </a:cxnLst>
                <a:rect l="0" t="0" r="r" b="b"/>
                <a:pathLst>
                  <a:path w="5" h="13">
                    <a:moveTo>
                      <a:pt x="5" y="0"/>
                    </a:moveTo>
                    <a:cubicBezTo>
                      <a:pt x="5" y="0"/>
                      <a:pt x="5" y="0"/>
                      <a:pt x="5" y="0"/>
                    </a:cubicBezTo>
                    <a:cubicBezTo>
                      <a:pt x="4" y="4"/>
                      <a:pt x="2" y="8"/>
                      <a:pt x="0" y="13"/>
                    </a:cubicBezTo>
                    <a:cubicBezTo>
                      <a:pt x="0" y="13"/>
                      <a:pt x="0" y="13"/>
                      <a:pt x="0" y="13"/>
                    </a:cubicBezTo>
                    <a:cubicBezTo>
                      <a:pt x="2" y="8"/>
                      <a:pt x="4" y="4"/>
                      <a:pt x="5" y="0"/>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16" name="Freeform 115"/>
              <p:cNvSpPr>
                <a:spLocks/>
              </p:cNvSpPr>
              <p:nvPr/>
            </p:nvSpPr>
            <p:spPr bwMode="auto">
              <a:xfrm>
                <a:off x="7310438" y="1533525"/>
                <a:ext cx="66675" cy="74613"/>
              </a:xfrm>
              <a:custGeom>
                <a:avLst/>
                <a:gdLst/>
                <a:ahLst/>
                <a:cxnLst>
                  <a:cxn ang="0">
                    <a:pos x="1" y="0"/>
                  </a:cxn>
                  <a:cxn ang="0">
                    <a:pos x="0" y="4"/>
                  </a:cxn>
                  <a:cxn ang="0">
                    <a:pos x="6" y="12"/>
                  </a:cxn>
                  <a:cxn ang="0">
                    <a:pos x="12" y="20"/>
                  </a:cxn>
                  <a:cxn ang="0">
                    <a:pos x="18" y="16"/>
                  </a:cxn>
                  <a:cxn ang="0">
                    <a:pos x="12" y="8"/>
                  </a:cxn>
                  <a:cxn ang="0">
                    <a:pos x="1" y="0"/>
                  </a:cxn>
                </a:cxnLst>
                <a:rect l="0" t="0" r="r" b="b"/>
                <a:pathLst>
                  <a:path w="18" h="20">
                    <a:moveTo>
                      <a:pt x="1" y="0"/>
                    </a:moveTo>
                    <a:cubicBezTo>
                      <a:pt x="0" y="1"/>
                      <a:pt x="0" y="3"/>
                      <a:pt x="0" y="4"/>
                    </a:cubicBezTo>
                    <a:cubicBezTo>
                      <a:pt x="2" y="6"/>
                      <a:pt x="4" y="9"/>
                      <a:pt x="6" y="12"/>
                    </a:cubicBezTo>
                    <a:cubicBezTo>
                      <a:pt x="8" y="15"/>
                      <a:pt x="10" y="17"/>
                      <a:pt x="12" y="20"/>
                    </a:cubicBezTo>
                    <a:cubicBezTo>
                      <a:pt x="14" y="19"/>
                      <a:pt x="16" y="17"/>
                      <a:pt x="18" y="16"/>
                    </a:cubicBezTo>
                    <a:cubicBezTo>
                      <a:pt x="16" y="13"/>
                      <a:pt x="14" y="11"/>
                      <a:pt x="12" y="8"/>
                    </a:cubicBezTo>
                    <a:cubicBezTo>
                      <a:pt x="7" y="4"/>
                      <a:pt x="3" y="1"/>
                      <a:pt x="1" y="0"/>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17" name="Freeform 116"/>
              <p:cNvSpPr>
                <a:spLocks/>
              </p:cNvSpPr>
              <p:nvPr/>
            </p:nvSpPr>
            <p:spPr bwMode="auto">
              <a:xfrm>
                <a:off x="7310438" y="1235075"/>
                <a:ext cx="109538" cy="207963"/>
              </a:xfrm>
              <a:custGeom>
                <a:avLst/>
                <a:gdLst/>
                <a:ahLst/>
                <a:cxnLst>
                  <a:cxn ang="0">
                    <a:pos x="1" y="55"/>
                  </a:cxn>
                  <a:cxn ang="0">
                    <a:pos x="4" y="54"/>
                  </a:cxn>
                  <a:cxn ang="0">
                    <a:pos x="9" y="41"/>
                  </a:cxn>
                  <a:cxn ang="0">
                    <a:pos x="25" y="0"/>
                  </a:cxn>
                  <a:cxn ang="0">
                    <a:pos x="20" y="4"/>
                  </a:cxn>
                  <a:cxn ang="0">
                    <a:pos x="18" y="7"/>
                  </a:cxn>
                  <a:cxn ang="0">
                    <a:pos x="16" y="11"/>
                  </a:cxn>
                  <a:cxn ang="0">
                    <a:pos x="13" y="15"/>
                  </a:cxn>
                  <a:cxn ang="0">
                    <a:pos x="2" y="38"/>
                  </a:cxn>
                  <a:cxn ang="0">
                    <a:pos x="1" y="55"/>
                  </a:cxn>
                </a:cxnLst>
                <a:rect l="0" t="0" r="r" b="b"/>
                <a:pathLst>
                  <a:path w="29" h="55">
                    <a:moveTo>
                      <a:pt x="1" y="55"/>
                    </a:moveTo>
                    <a:cubicBezTo>
                      <a:pt x="2" y="55"/>
                      <a:pt x="3" y="54"/>
                      <a:pt x="4" y="54"/>
                    </a:cubicBezTo>
                    <a:cubicBezTo>
                      <a:pt x="5" y="50"/>
                      <a:pt x="7" y="46"/>
                      <a:pt x="9" y="41"/>
                    </a:cubicBezTo>
                    <a:cubicBezTo>
                      <a:pt x="17" y="25"/>
                      <a:pt x="29" y="3"/>
                      <a:pt x="25" y="0"/>
                    </a:cubicBezTo>
                    <a:cubicBezTo>
                      <a:pt x="24" y="0"/>
                      <a:pt x="22" y="1"/>
                      <a:pt x="20" y="4"/>
                    </a:cubicBezTo>
                    <a:cubicBezTo>
                      <a:pt x="19" y="5"/>
                      <a:pt x="19" y="6"/>
                      <a:pt x="18" y="7"/>
                    </a:cubicBezTo>
                    <a:cubicBezTo>
                      <a:pt x="17" y="8"/>
                      <a:pt x="16" y="10"/>
                      <a:pt x="16" y="11"/>
                    </a:cubicBezTo>
                    <a:cubicBezTo>
                      <a:pt x="15" y="12"/>
                      <a:pt x="14" y="14"/>
                      <a:pt x="13" y="15"/>
                    </a:cubicBezTo>
                    <a:cubicBezTo>
                      <a:pt x="10" y="23"/>
                      <a:pt x="6" y="31"/>
                      <a:pt x="2" y="38"/>
                    </a:cubicBezTo>
                    <a:cubicBezTo>
                      <a:pt x="1" y="45"/>
                      <a:pt x="0" y="52"/>
                      <a:pt x="1" y="55"/>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18" name="Freeform 117"/>
              <p:cNvSpPr>
                <a:spLocks/>
              </p:cNvSpPr>
              <p:nvPr/>
            </p:nvSpPr>
            <p:spPr bwMode="auto">
              <a:xfrm>
                <a:off x="7156450" y="1530350"/>
                <a:ext cx="104775" cy="206375"/>
              </a:xfrm>
              <a:custGeom>
                <a:avLst/>
                <a:gdLst/>
                <a:ahLst/>
                <a:cxnLst>
                  <a:cxn ang="0">
                    <a:pos x="27" y="0"/>
                  </a:cxn>
                  <a:cxn ang="0">
                    <a:pos x="24" y="1"/>
                  </a:cxn>
                  <a:cxn ang="0">
                    <a:pos x="19" y="14"/>
                  </a:cxn>
                  <a:cxn ang="0">
                    <a:pos x="3" y="54"/>
                  </a:cxn>
                  <a:cxn ang="0">
                    <a:pos x="3" y="54"/>
                  </a:cxn>
                  <a:cxn ang="0">
                    <a:pos x="10" y="48"/>
                  </a:cxn>
                  <a:cxn ang="0">
                    <a:pos x="26" y="17"/>
                  </a:cxn>
                  <a:cxn ang="0">
                    <a:pos x="27" y="0"/>
                  </a:cxn>
                </a:cxnLst>
                <a:rect l="0" t="0" r="r" b="b"/>
                <a:pathLst>
                  <a:path w="28" h="55">
                    <a:moveTo>
                      <a:pt x="27" y="0"/>
                    </a:moveTo>
                    <a:cubicBezTo>
                      <a:pt x="26" y="0"/>
                      <a:pt x="25" y="1"/>
                      <a:pt x="24" y="1"/>
                    </a:cubicBezTo>
                    <a:cubicBezTo>
                      <a:pt x="23" y="5"/>
                      <a:pt x="21" y="9"/>
                      <a:pt x="19" y="14"/>
                    </a:cubicBezTo>
                    <a:cubicBezTo>
                      <a:pt x="12" y="30"/>
                      <a:pt x="0" y="50"/>
                      <a:pt x="3" y="54"/>
                    </a:cubicBezTo>
                    <a:cubicBezTo>
                      <a:pt x="3" y="54"/>
                      <a:pt x="3" y="54"/>
                      <a:pt x="3" y="54"/>
                    </a:cubicBezTo>
                    <a:cubicBezTo>
                      <a:pt x="5" y="55"/>
                      <a:pt x="7" y="52"/>
                      <a:pt x="10" y="48"/>
                    </a:cubicBezTo>
                    <a:cubicBezTo>
                      <a:pt x="15" y="40"/>
                      <a:pt x="21" y="27"/>
                      <a:pt x="26" y="17"/>
                    </a:cubicBezTo>
                    <a:cubicBezTo>
                      <a:pt x="27" y="9"/>
                      <a:pt x="28" y="3"/>
                      <a:pt x="27" y="0"/>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19" name="Freeform 118"/>
              <p:cNvSpPr>
                <a:spLocks/>
              </p:cNvSpPr>
              <p:nvPr/>
            </p:nvSpPr>
            <p:spPr bwMode="auto">
              <a:xfrm>
                <a:off x="7340600" y="1454150"/>
                <a:ext cx="184150" cy="46038"/>
              </a:xfrm>
              <a:custGeom>
                <a:avLst/>
                <a:gdLst/>
                <a:ahLst/>
                <a:cxnLst>
                  <a:cxn ang="0">
                    <a:pos x="0" y="10"/>
                  </a:cxn>
                  <a:cxn ang="0">
                    <a:pos x="3" y="12"/>
                  </a:cxn>
                  <a:cxn ang="0">
                    <a:pos x="15" y="10"/>
                  </a:cxn>
                  <a:cxn ang="0">
                    <a:pos x="43" y="7"/>
                  </a:cxn>
                  <a:cxn ang="0">
                    <a:pos x="49" y="0"/>
                  </a:cxn>
                  <a:cxn ang="0">
                    <a:pos x="15" y="3"/>
                  </a:cxn>
                  <a:cxn ang="0">
                    <a:pos x="0" y="10"/>
                  </a:cxn>
                </a:cxnLst>
                <a:rect l="0" t="0" r="r" b="b"/>
                <a:pathLst>
                  <a:path w="49" h="12">
                    <a:moveTo>
                      <a:pt x="0" y="10"/>
                    </a:moveTo>
                    <a:cubicBezTo>
                      <a:pt x="1" y="10"/>
                      <a:pt x="2" y="11"/>
                      <a:pt x="3" y="12"/>
                    </a:cubicBezTo>
                    <a:cubicBezTo>
                      <a:pt x="6" y="11"/>
                      <a:pt x="10" y="11"/>
                      <a:pt x="15" y="10"/>
                    </a:cubicBezTo>
                    <a:cubicBezTo>
                      <a:pt x="24" y="9"/>
                      <a:pt x="35" y="8"/>
                      <a:pt x="43" y="7"/>
                    </a:cubicBezTo>
                    <a:cubicBezTo>
                      <a:pt x="45" y="5"/>
                      <a:pt x="47" y="2"/>
                      <a:pt x="49" y="0"/>
                    </a:cubicBezTo>
                    <a:cubicBezTo>
                      <a:pt x="40" y="0"/>
                      <a:pt x="26" y="2"/>
                      <a:pt x="15" y="3"/>
                    </a:cubicBezTo>
                    <a:cubicBezTo>
                      <a:pt x="8" y="5"/>
                      <a:pt x="3" y="8"/>
                      <a:pt x="0" y="10"/>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20" name="Freeform 119"/>
              <p:cNvSpPr>
                <a:spLocks/>
              </p:cNvSpPr>
              <p:nvPr/>
            </p:nvSpPr>
            <p:spPr bwMode="auto">
              <a:xfrm>
                <a:off x="7126288" y="1254125"/>
                <a:ext cx="134938" cy="180975"/>
              </a:xfrm>
              <a:custGeom>
                <a:avLst/>
                <a:gdLst/>
                <a:ahLst/>
                <a:cxnLst>
                  <a:cxn ang="0">
                    <a:pos x="24" y="41"/>
                  </a:cxn>
                  <a:cxn ang="0">
                    <a:pos x="35" y="48"/>
                  </a:cxn>
                  <a:cxn ang="0">
                    <a:pos x="36" y="44"/>
                  </a:cxn>
                  <a:cxn ang="0">
                    <a:pos x="30" y="37"/>
                  </a:cxn>
                  <a:cxn ang="0">
                    <a:pos x="25" y="30"/>
                  </a:cxn>
                  <a:cxn ang="0">
                    <a:pos x="4" y="2"/>
                  </a:cxn>
                  <a:cxn ang="0">
                    <a:pos x="0" y="1"/>
                  </a:cxn>
                  <a:cxn ang="0">
                    <a:pos x="0" y="4"/>
                  </a:cxn>
                  <a:cxn ang="0">
                    <a:pos x="0" y="5"/>
                  </a:cxn>
                  <a:cxn ang="0">
                    <a:pos x="1" y="7"/>
                  </a:cxn>
                  <a:cxn ang="0">
                    <a:pos x="3" y="11"/>
                  </a:cxn>
                  <a:cxn ang="0">
                    <a:pos x="6" y="15"/>
                  </a:cxn>
                  <a:cxn ang="0">
                    <a:pos x="8" y="18"/>
                  </a:cxn>
                  <a:cxn ang="0">
                    <a:pos x="14" y="26"/>
                  </a:cxn>
                  <a:cxn ang="0">
                    <a:pos x="24" y="41"/>
                  </a:cxn>
                </a:cxnLst>
                <a:rect l="0" t="0" r="r" b="b"/>
                <a:pathLst>
                  <a:path w="36" h="48">
                    <a:moveTo>
                      <a:pt x="24" y="41"/>
                    </a:moveTo>
                    <a:cubicBezTo>
                      <a:pt x="29" y="45"/>
                      <a:pt x="33" y="48"/>
                      <a:pt x="35" y="48"/>
                    </a:cubicBezTo>
                    <a:cubicBezTo>
                      <a:pt x="36" y="47"/>
                      <a:pt x="36" y="46"/>
                      <a:pt x="36" y="44"/>
                    </a:cubicBezTo>
                    <a:cubicBezTo>
                      <a:pt x="34" y="42"/>
                      <a:pt x="32" y="40"/>
                      <a:pt x="30" y="37"/>
                    </a:cubicBezTo>
                    <a:cubicBezTo>
                      <a:pt x="28" y="35"/>
                      <a:pt x="27" y="32"/>
                      <a:pt x="25" y="30"/>
                    </a:cubicBezTo>
                    <a:cubicBezTo>
                      <a:pt x="18" y="19"/>
                      <a:pt x="9" y="5"/>
                      <a:pt x="4" y="2"/>
                    </a:cubicBezTo>
                    <a:cubicBezTo>
                      <a:pt x="2" y="1"/>
                      <a:pt x="1" y="0"/>
                      <a:pt x="0" y="1"/>
                    </a:cubicBezTo>
                    <a:cubicBezTo>
                      <a:pt x="0" y="1"/>
                      <a:pt x="0" y="3"/>
                      <a:pt x="0" y="4"/>
                    </a:cubicBezTo>
                    <a:cubicBezTo>
                      <a:pt x="0" y="5"/>
                      <a:pt x="0" y="5"/>
                      <a:pt x="0" y="5"/>
                    </a:cubicBezTo>
                    <a:cubicBezTo>
                      <a:pt x="1" y="6"/>
                      <a:pt x="1" y="7"/>
                      <a:pt x="1" y="7"/>
                    </a:cubicBezTo>
                    <a:cubicBezTo>
                      <a:pt x="2" y="8"/>
                      <a:pt x="2" y="10"/>
                      <a:pt x="3" y="11"/>
                    </a:cubicBezTo>
                    <a:cubicBezTo>
                      <a:pt x="4" y="12"/>
                      <a:pt x="5" y="14"/>
                      <a:pt x="6" y="15"/>
                    </a:cubicBezTo>
                    <a:cubicBezTo>
                      <a:pt x="7" y="16"/>
                      <a:pt x="7" y="17"/>
                      <a:pt x="8" y="18"/>
                    </a:cubicBezTo>
                    <a:cubicBezTo>
                      <a:pt x="10" y="21"/>
                      <a:pt x="12" y="24"/>
                      <a:pt x="14" y="26"/>
                    </a:cubicBezTo>
                    <a:cubicBezTo>
                      <a:pt x="17" y="31"/>
                      <a:pt x="21" y="36"/>
                      <a:pt x="24" y="41"/>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21" name="Freeform 120"/>
              <p:cNvSpPr>
                <a:spLocks/>
              </p:cNvSpPr>
              <p:nvPr/>
            </p:nvSpPr>
            <p:spPr bwMode="auto">
              <a:xfrm>
                <a:off x="7008813" y="1473200"/>
                <a:ext cx="222250" cy="57150"/>
              </a:xfrm>
              <a:custGeom>
                <a:avLst/>
                <a:gdLst/>
                <a:ahLst/>
                <a:cxnLst>
                  <a:cxn ang="0">
                    <a:pos x="1" y="10"/>
                  </a:cxn>
                  <a:cxn ang="0">
                    <a:pos x="1" y="10"/>
                  </a:cxn>
                  <a:cxn ang="0">
                    <a:pos x="44" y="9"/>
                  </a:cxn>
                  <a:cxn ang="0">
                    <a:pos x="59" y="2"/>
                  </a:cxn>
                  <a:cxn ang="0">
                    <a:pos x="56" y="0"/>
                  </a:cxn>
                  <a:cxn ang="0">
                    <a:pos x="1" y="10"/>
                  </a:cxn>
                </a:cxnLst>
                <a:rect l="0" t="0" r="r" b="b"/>
                <a:pathLst>
                  <a:path w="59" h="15">
                    <a:moveTo>
                      <a:pt x="1" y="10"/>
                    </a:moveTo>
                    <a:cubicBezTo>
                      <a:pt x="1" y="10"/>
                      <a:pt x="1" y="10"/>
                      <a:pt x="1" y="10"/>
                    </a:cubicBezTo>
                    <a:cubicBezTo>
                      <a:pt x="1" y="15"/>
                      <a:pt x="26" y="11"/>
                      <a:pt x="44" y="9"/>
                    </a:cubicBezTo>
                    <a:cubicBezTo>
                      <a:pt x="51" y="7"/>
                      <a:pt x="56" y="4"/>
                      <a:pt x="59" y="2"/>
                    </a:cubicBezTo>
                    <a:cubicBezTo>
                      <a:pt x="58" y="1"/>
                      <a:pt x="57" y="1"/>
                      <a:pt x="56" y="0"/>
                    </a:cubicBezTo>
                    <a:cubicBezTo>
                      <a:pt x="40" y="3"/>
                      <a:pt x="0" y="3"/>
                      <a:pt x="1" y="10"/>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22" name="Freeform 121"/>
              <p:cNvSpPr>
                <a:spLocks/>
              </p:cNvSpPr>
              <p:nvPr/>
            </p:nvSpPr>
            <p:spPr bwMode="auto">
              <a:xfrm>
                <a:off x="7291388" y="1363663"/>
                <a:ext cx="1588" cy="11113"/>
              </a:xfrm>
              <a:custGeom>
                <a:avLst/>
                <a:gdLst/>
                <a:ahLst/>
                <a:cxnLst>
                  <a:cxn ang="0">
                    <a:pos x="0" y="0"/>
                  </a:cxn>
                  <a:cxn ang="0">
                    <a:pos x="0" y="3"/>
                  </a:cxn>
                  <a:cxn ang="0">
                    <a:pos x="0" y="3"/>
                  </a:cxn>
                  <a:cxn ang="0">
                    <a:pos x="0" y="0"/>
                  </a:cxn>
                </a:cxnLst>
                <a:rect l="0" t="0" r="r" b="b"/>
                <a:pathLst>
                  <a:path h="3">
                    <a:moveTo>
                      <a:pt x="0" y="0"/>
                    </a:moveTo>
                    <a:cubicBezTo>
                      <a:pt x="0" y="1"/>
                      <a:pt x="0" y="2"/>
                      <a:pt x="0" y="3"/>
                    </a:cubicBezTo>
                    <a:cubicBezTo>
                      <a:pt x="0" y="3"/>
                      <a:pt x="0" y="3"/>
                      <a:pt x="0" y="3"/>
                    </a:cubicBezTo>
                    <a:cubicBezTo>
                      <a:pt x="0" y="2"/>
                      <a:pt x="0" y="1"/>
                      <a:pt x="0" y="0"/>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23" name="Freeform 122"/>
              <p:cNvSpPr>
                <a:spLocks/>
              </p:cNvSpPr>
              <p:nvPr/>
            </p:nvSpPr>
            <p:spPr bwMode="auto">
              <a:xfrm>
                <a:off x="7291388" y="1217613"/>
                <a:ext cx="41275" cy="146050"/>
              </a:xfrm>
              <a:custGeom>
                <a:avLst/>
                <a:gdLst/>
                <a:ahLst/>
                <a:cxnLst>
                  <a:cxn ang="0">
                    <a:pos x="11" y="0"/>
                  </a:cxn>
                  <a:cxn ang="0">
                    <a:pos x="0" y="39"/>
                  </a:cxn>
                  <a:cxn ang="0">
                    <a:pos x="11" y="0"/>
                  </a:cxn>
                </a:cxnLst>
                <a:rect l="0" t="0" r="r" b="b"/>
                <a:pathLst>
                  <a:path w="11" h="39">
                    <a:moveTo>
                      <a:pt x="11" y="0"/>
                    </a:moveTo>
                    <a:cubicBezTo>
                      <a:pt x="7" y="1"/>
                      <a:pt x="4" y="22"/>
                      <a:pt x="0" y="39"/>
                    </a:cubicBezTo>
                    <a:cubicBezTo>
                      <a:pt x="4" y="22"/>
                      <a:pt x="7" y="1"/>
                      <a:pt x="11" y="0"/>
                    </a:cubicBezTo>
                    <a:close/>
                  </a:path>
                </a:pathLst>
              </a:custGeom>
              <a:solidFill>
                <a:srgbClr val="347F9F"/>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24" name="Freeform 123"/>
              <p:cNvSpPr>
                <a:spLocks/>
              </p:cNvSpPr>
              <p:nvPr/>
            </p:nvSpPr>
            <p:spPr bwMode="auto">
              <a:xfrm>
                <a:off x="7181850" y="1416050"/>
                <a:ext cx="15875" cy="11113"/>
              </a:xfrm>
              <a:custGeom>
                <a:avLst/>
                <a:gdLst/>
                <a:ahLst/>
                <a:cxnLst>
                  <a:cxn ang="0">
                    <a:pos x="4" y="3"/>
                  </a:cxn>
                  <a:cxn ang="0">
                    <a:pos x="4" y="3"/>
                  </a:cxn>
                  <a:cxn ang="0">
                    <a:pos x="0" y="0"/>
                  </a:cxn>
                  <a:cxn ang="0">
                    <a:pos x="4" y="3"/>
                  </a:cxn>
                </a:cxnLst>
                <a:rect l="0" t="0" r="r" b="b"/>
                <a:pathLst>
                  <a:path w="4" h="3">
                    <a:moveTo>
                      <a:pt x="4" y="3"/>
                    </a:moveTo>
                    <a:cubicBezTo>
                      <a:pt x="4" y="3"/>
                      <a:pt x="4" y="3"/>
                      <a:pt x="4" y="3"/>
                    </a:cubicBezTo>
                    <a:cubicBezTo>
                      <a:pt x="3" y="2"/>
                      <a:pt x="1" y="1"/>
                      <a:pt x="0" y="0"/>
                    </a:cubicBezTo>
                    <a:cubicBezTo>
                      <a:pt x="1" y="1"/>
                      <a:pt x="3" y="2"/>
                      <a:pt x="4" y="3"/>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25" name="Freeform 124"/>
              <p:cNvSpPr>
                <a:spLocks/>
              </p:cNvSpPr>
              <p:nvPr/>
            </p:nvSpPr>
            <p:spPr bwMode="auto">
              <a:xfrm>
                <a:off x="7031038" y="1481138"/>
                <a:ext cx="200025" cy="90488"/>
              </a:xfrm>
              <a:custGeom>
                <a:avLst/>
                <a:gdLst/>
                <a:ahLst/>
                <a:cxnLst>
                  <a:cxn ang="0">
                    <a:pos x="53" y="0"/>
                  </a:cxn>
                  <a:cxn ang="0">
                    <a:pos x="53" y="0"/>
                  </a:cxn>
                  <a:cxn ang="0">
                    <a:pos x="38" y="7"/>
                  </a:cxn>
                  <a:cxn ang="0">
                    <a:pos x="0" y="24"/>
                  </a:cxn>
                  <a:cxn ang="0">
                    <a:pos x="0" y="24"/>
                  </a:cxn>
                  <a:cxn ang="0">
                    <a:pos x="53" y="0"/>
                  </a:cxn>
                </a:cxnLst>
                <a:rect l="0" t="0" r="r" b="b"/>
                <a:pathLst>
                  <a:path w="53" h="24">
                    <a:moveTo>
                      <a:pt x="53" y="0"/>
                    </a:moveTo>
                    <a:cubicBezTo>
                      <a:pt x="53" y="0"/>
                      <a:pt x="53" y="0"/>
                      <a:pt x="53" y="0"/>
                    </a:cubicBezTo>
                    <a:cubicBezTo>
                      <a:pt x="50" y="2"/>
                      <a:pt x="45" y="5"/>
                      <a:pt x="38" y="7"/>
                    </a:cubicBezTo>
                    <a:cubicBezTo>
                      <a:pt x="24" y="13"/>
                      <a:pt x="5" y="19"/>
                      <a:pt x="0" y="24"/>
                    </a:cubicBezTo>
                    <a:cubicBezTo>
                      <a:pt x="0" y="24"/>
                      <a:pt x="0" y="24"/>
                      <a:pt x="0" y="24"/>
                    </a:cubicBezTo>
                    <a:cubicBezTo>
                      <a:pt x="6" y="17"/>
                      <a:pt x="45" y="7"/>
                      <a:pt x="53" y="0"/>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26" name="Freeform 125"/>
              <p:cNvSpPr>
                <a:spLocks/>
              </p:cNvSpPr>
              <p:nvPr/>
            </p:nvSpPr>
            <p:spPr bwMode="auto">
              <a:xfrm>
                <a:off x="7219950" y="1530350"/>
                <a:ext cx="44450" cy="222250"/>
              </a:xfrm>
              <a:custGeom>
                <a:avLst/>
                <a:gdLst/>
                <a:ahLst/>
                <a:cxnLst>
                  <a:cxn ang="0">
                    <a:pos x="10" y="0"/>
                  </a:cxn>
                  <a:cxn ang="0">
                    <a:pos x="10" y="0"/>
                  </a:cxn>
                  <a:cxn ang="0">
                    <a:pos x="9" y="17"/>
                  </a:cxn>
                  <a:cxn ang="0">
                    <a:pos x="3" y="59"/>
                  </a:cxn>
                  <a:cxn ang="0">
                    <a:pos x="10" y="0"/>
                  </a:cxn>
                </a:cxnLst>
                <a:rect l="0" t="0" r="r" b="b"/>
                <a:pathLst>
                  <a:path w="12" h="59">
                    <a:moveTo>
                      <a:pt x="10" y="0"/>
                    </a:moveTo>
                    <a:cubicBezTo>
                      <a:pt x="10" y="0"/>
                      <a:pt x="10" y="0"/>
                      <a:pt x="10" y="0"/>
                    </a:cubicBezTo>
                    <a:cubicBezTo>
                      <a:pt x="11" y="3"/>
                      <a:pt x="10" y="9"/>
                      <a:pt x="9" y="17"/>
                    </a:cubicBezTo>
                    <a:cubicBezTo>
                      <a:pt x="6" y="32"/>
                      <a:pt x="1" y="53"/>
                      <a:pt x="3" y="59"/>
                    </a:cubicBezTo>
                    <a:cubicBezTo>
                      <a:pt x="0" y="50"/>
                      <a:pt x="12" y="10"/>
                      <a:pt x="10" y="0"/>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27" name="Freeform 126"/>
              <p:cNvSpPr>
                <a:spLocks/>
              </p:cNvSpPr>
              <p:nvPr/>
            </p:nvSpPr>
            <p:spPr bwMode="auto">
              <a:xfrm>
                <a:off x="7219950" y="1530350"/>
                <a:ext cx="60325" cy="225425"/>
              </a:xfrm>
              <a:custGeom>
                <a:avLst/>
                <a:gdLst/>
                <a:ahLst/>
                <a:cxnLst>
                  <a:cxn ang="0">
                    <a:pos x="12" y="0"/>
                  </a:cxn>
                  <a:cxn ang="0">
                    <a:pos x="10" y="0"/>
                  </a:cxn>
                  <a:cxn ang="0">
                    <a:pos x="3" y="59"/>
                  </a:cxn>
                  <a:cxn ang="0">
                    <a:pos x="4" y="60"/>
                  </a:cxn>
                  <a:cxn ang="0">
                    <a:pos x="6" y="60"/>
                  </a:cxn>
                  <a:cxn ang="0">
                    <a:pos x="13" y="35"/>
                  </a:cxn>
                  <a:cxn ang="0">
                    <a:pos x="12" y="34"/>
                  </a:cxn>
                  <a:cxn ang="0">
                    <a:pos x="14" y="33"/>
                  </a:cxn>
                  <a:cxn ang="0">
                    <a:pos x="16" y="18"/>
                  </a:cxn>
                  <a:cxn ang="0">
                    <a:pos x="12" y="0"/>
                  </a:cxn>
                </a:cxnLst>
                <a:rect l="0" t="0" r="r" b="b"/>
                <a:pathLst>
                  <a:path w="16" h="60">
                    <a:moveTo>
                      <a:pt x="12" y="0"/>
                    </a:moveTo>
                    <a:cubicBezTo>
                      <a:pt x="11" y="0"/>
                      <a:pt x="11" y="0"/>
                      <a:pt x="10" y="0"/>
                    </a:cubicBezTo>
                    <a:cubicBezTo>
                      <a:pt x="12" y="10"/>
                      <a:pt x="0" y="50"/>
                      <a:pt x="3" y="59"/>
                    </a:cubicBezTo>
                    <a:cubicBezTo>
                      <a:pt x="3" y="60"/>
                      <a:pt x="4" y="60"/>
                      <a:pt x="4" y="60"/>
                    </a:cubicBezTo>
                    <a:cubicBezTo>
                      <a:pt x="5" y="60"/>
                      <a:pt x="5" y="60"/>
                      <a:pt x="6" y="60"/>
                    </a:cubicBezTo>
                    <a:cubicBezTo>
                      <a:pt x="9" y="58"/>
                      <a:pt x="11" y="47"/>
                      <a:pt x="13" y="35"/>
                    </a:cubicBezTo>
                    <a:cubicBezTo>
                      <a:pt x="13" y="34"/>
                      <a:pt x="12" y="34"/>
                      <a:pt x="12" y="34"/>
                    </a:cubicBezTo>
                    <a:cubicBezTo>
                      <a:pt x="12" y="33"/>
                      <a:pt x="13" y="33"/>
                      <a:pt x="14" y="33"/>
                    </a:cubicBezTo>
                    <a:cubicBezTo>
                      <a:pt x="15" y="28"/>
                      <a:pt x="16" y="23"/>
                      <a:pt x="16" y="18"/>
                    </a:cubicBezTo>
                    <a:cubicBezTo>
                      <a:pt x="16" y="9"/>
                      <a:pt x="14" y="1"/>
                      <a:pt x="12" y="0"/>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28" name="Freeform 127"/>
              <p:cNvSpPr>
                <a:spLocks/>
              </p:cNvSpPr>
              <p:nvPr/>
            </p:nvSpPr>
            <p:spPr bwMode="auto">
              <a:xfrm>
                <a:off x="7291388" y="1217613"/>
                <a:ext cx="60325" cy="225425"/>
              </a:xfrm>
              <a:custGeom>
                <a:avLst/>
                <a:gdLst/>
                <a:ahLst/>
                <a:cxnLst>
                  <a:cxn ang="0">
                    <a:pos x="4" y="60"/>
                  </a:cxn>
                  <a:cxn ang="0">
                    <a:pos x="6" y="60"/>
                  </a:cxn>
                  <a:cxn ang="0">
                    <a:pos x="7" y="43"/>
                  </a:cxn>
                  <a:cxn ang="0">
                    <a:pos x="7" y="43"/>
                  </a:cxn>
                  <a:cxn ang="0">
                    <a:pos x="12" y="0"/>
                  </a:cxn>
                  <a:cxn ang="0">
                    <a:pos x="11" y="0"/>
                  </a:cxn>
                  <a:cxn ang="0">
                    <a:pos x="0" y="39"/>
                  </a:cxn>
                  <a:cxn ang="0">
                    <a:pos x="0" y="42"/>
                  </a:cxn>
                  <a:cxn ang="0">
                    <a:pos x="4" y="60"/>
                  </a:cxn>
                </a:cxnLst>
                <a:rect l="0" t="0" r="r" b="b"/>
                <a:pathLst>
                  <a:path w="16" h="60">
                    <a:moveTo>
                      <a:pt x="4" y="60"/>
                    </a:moveTo>
                    <a:cubicBezTo>
                      <a:pt x="5" y="60"/>
                      <a:pt x="5" y="60"/>
                      <a:pt x="6" y="60"/>
                    </a:cubicBezTo>
                    <a:cubicBezTo>
                      <a:pt x="5" y="57"/>
                      <a:pt x="6" y="50"/>
                      <a:pt x="7" y="43"/>
                    </a:cubicBezTo>
                    <a:cubicBezTo>
                      <a:pt x="7" y="43"/>
                      <a:pt x="7" y="43"/>
                      <a:pt x="7" y="43"/>
                    </a:cubicBezTo>
                    <a:cubicBezTo>
                      <a:pt x="10" y="25"/>
                      <a:pt x="16" y="1"/>
                      <a:pt x="12" y="0"/>
                    </a:cubicBezTo>
                    <a:cubicBezTo>
                      <a:pt x="11" y="0"/>
                      <a:pt x="11" y="0"/>
                      <a:pt x="11" y="0"/>
                    </a:cubicBezTo>
                    <a:cubicBezTo>
                      <a:pt x="7" y="1"/>
                      <a:pt x="4" y="22"/>
                      <a:pt x="0" y="39"/>
                    </a:cubicBezTo>
                    <a:cubicBezTo>
                      <a:pt x="0" y="40"/>
                      <a:pt x="0" y="41"/>
                      <a:pt x="0" y="42"/>
                    </a:cubicBezTo>
                    <a:cubicBezTo>
                      <a:pt x="0" y="51"/>
                      <a:pt x="2" y="58"/>
                      <a:pt x="4" y="60"/>
                    </a:cubicBezTo>
                    <a:close/>
                  </a:path>
                </a:pathLst>
              </a:custGeom>
              <a:solidFill>
                <a:srgbClr val="347F9F"/>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29" name="Freeform 128"/>
              <p:cNvSpPr>
                <a:spLocks/>
              </p:cNvSpPr>
              <p:nvPr/>
            </p:nvSpPr>
            <p:spPr bwMode="auto">
              <a:xfrm>
                <a:off x="7313613" y="1522413"/>
                <a:ext cx="93663" cy="68263"/>
              </a:xfrm>
              <a:custGeom>
                <a:avLst/>
                <a:gdLst/>
                <a:ahLst/>
                <a:cxnLst>
                  <a:cxn ang="0">
                    <a:pos x="1" y="1"/>
                  </a:cxn>
                  <a:cxn ang="0">
                    <a:pos x="0" y="3"/>
                  </a:cxn>
                  <a:cxn ang="0">
                    <a:pos x="11" y="11"/>
                  </a:cxn>
                  <a:cxn ang="0">
                    <a:pos x="19" y="18"/>
                  </a:cxn>
                  <a:cxn ang="0">
                    <a:pos x="25" y="13"/>
                  </a:cxn>
                  <a:cxn ang="0">
                    <a:pos x="16" y="6"/>
                  </a:cxn>
                  <a:cxn ang="0">
                    <a:pos x="1" y="1"/>
                  </a:cxn>
                </a:cxnLst>
                <a:rect l="0" t="0" r="r" b="b"/>
                <a:pathLst>
                  <a:path w="25" h="18">
                    <a:moveTo>
                      <a:pt x="1" y="1"/>
                    </a:moveTo>
                    <a:cubicBezTo>
                      <a:pt x="0" y="2"/>
                      <a:pt x="0" y="2"/>
                      <a:pt x="0" y="3"/>
                    </a:cubicBezTo>
                    <a:cubicBezTo>
                      <a:pt x="2" y="4"/>
                      <a:pt x="6" y="7"/>
                      <a:pt x="11" y="11"/>
                    </a:cubicBezTo>
                    <a:cubicBezTo>
                      <a:pt x="14" y="13"/>
                      <a:pt x="16" y="15"/>
                      <a:pt x="19" y="18"/>
                    </a:cubicBezTo>
                    <a:cubicBezTo>
                      <a:pt x="21" y="16"/>
                      <a:pt x="23" y="15"/>
                      <a:pt x="25" y="13"/>
                    </a:cubicBezTo>
                    <a:cubicBezTo>
                      <a:pt x="22" y="11"/>
                      <a:pt x="19" y="8"/>
                      <a:pt x="16" y="6"/>
                    </a:cubicBezTo>
                    <a:cubicBezTo>
                      <a:pt x="9" y="2"/>
                      <a:pt x="3" y="0"/>
                      <a:pt x="1" y="1"/>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30" name="Freeform 129"/>
              <p:cNvSpPr>
                <a:spLocks/>
              </p:cNvSpPr>
              <p:nvPr/>
            </p:nvSpPr>
            <p:spPr bwMode="auto">
              <a:xfrm>
                <a:off x="7027863" y="1481138"/>
                <a:ext cx="206375" cy="104775"/>
              </a:xfrm>
              <a:custGeom>
                <a:avLst/>
                <a:gdLst/>
                <a:ahLst/>
                <a:cxnLst>
                  <a:cxn ang="0">
                    <a:pos x="42" y="15"/>
                  </a:cxn>
                  <a:cxn ang="0">
                    <a:pos x="55" y="2"/>
                  </a:cxn>
                  <a:cxn ang="0">
                    <a:pos x="54" y="0"/>
                  </a:cxn>
                  <a:cxn ang="0">
                    <a:pos x="1" y="24"/>
                  </a:cxn>
                  <a:cxn ang="0">
                    <a:pos x="0" y="26"/>
                  </a:cxn>
                  <a:cxn ang="0">
                    <a:pos x="8" y="27"/>
                  </a:cxn>
                  <a:cxn ang="0">
                    <a:pos x="42" y="15"/>
                  </a:cxn>
                </a:cxnLst>
                <a:rect l="0" t="0" r="r" b="b"/>
                <a:pathLst>
                  <a:path w="55" h="28">
                    <a:moveTo>
                      <a:pt x="42" y="15"/>
                    </a:moveTo>
                    <a:cubicBezTo>
                      <a:pt x="49" y="9"/>
                      <a:pt x="55" y="4"/>
                      <a:pt x="55" y="2"/>
                    </a:cubicBezTo>
                    <a:cubicBezTo>
                      <a:pt x="55" y="1"/>
                      <a:pt x="54" y="1"/>
                      <a:pt x="54" y="0"/>
                    </a:cubicBezTo>
                    <a:cubicBezTo>
                      <a:pt x="46" y="7"/>
                      <a:pt x="7" y="17"/>
                      <a:pt x="1" y="24"/>
                    </a:cubicBezTo>
                    <a:cubicBezTo>
                      <a:pt x="0" y="25"/>
                      <a:pt x="0" y="26"/>
                      <a:pt x="0" y="26"/>
                    </a:cubicBezTo>
                    <a:cubicBezTo>
                      <a:pt x="0" y="28"/>
                      <a:pt x="3" y="28"/>
                      <a:pt x="8" y="27"/>
                    </a:cubicBezTo>
                    <a:cubicBezTo>
                      <a:pt x="16" y="24"/>
                      <a:pt x="30" y="19"/>
                      <a:pt x="42" y="15"/>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31" name="Freeform 130"/>
              <p:cNvSpPr>
                <a:spLocks/>
              </p:cNvSpPr>
              <p:nvPr/>
            </p:nvSpPr>
            <p:spPr bwMode="auto">
              <a:xfrm>
                <a:off x="7069138" y="1295400"/>
                <a:ext cx="188913" cy="155575"/>
              </a:xfrm>
              <a:custGeom>
                <a:avLst/>
                <a:gdLst/>
                <a:ahLst/>
                <a:cxnLst>
                  <a:cxn ang="0">
                    <a:pos x="34" y="35"/>
                  </a:cxn>
                  <a:cxn ang="0">
                    <a:pos x="49" y="39"/>
                  </a:cxn>
                  <a:cxn ang="0">
                    <a:pos x="50" y="37"/>
                  </a:cxn>
                  <a:cxn ang="0">
                    <a:pos x="39" y="30"/>
                  </a:cxn>
                  <a:cxn ang="0">
                    <a:pos x="39" y="30"/>
                  </a:cxn>
                  <a:cxn ang="0">
                    <a:pos x="25" y="18"/>
                  </a:cxn>
                  <a:cxn ang="0">
                    <a:pos x="1" y="3"/>
                  </a:cxn>
                  <a:cxn ang="0">
                    <a:pos x="9" y="14"/>
                  </a:cxn>
                  <a:cxn ang="0">
                    <a:pos x="30" y="32"/>
                  </a:cxn>
                  <a:cxn ang="0">
                    <a:pos x="34" y="35"/>
                  </a:cxn>
                </a:cxnLst>
                <a:rect l="0" t="0" r="r" b="b"/>
                <a:pathLst>
                  <a:path w="50" h="41">
                    <a:moveTo>
                      <a:pt x="34" y="35"/>
                    </a:moveTo>
                    <a:cubicBezTo>
                      <a:pt x="41" y="39"/>
                      <a:pt x="47" y="41"/>
                      <a:pt x="49" y="39"/>
                    </a:cubicBezTo>
                    <a:cubicBezTo>
                      <a:pt x="50" y="39"/>
                      <a:pt x="50" y="38"/>
                      <a:pt x="50" y="37"/>
                    </a:cubicBezTo>
                    <a:cubicBezTo>
                      <a:pt x="48" y="37"/>
                      <a:pt x="44" y="34"/>
                      <a:pt x="39" y="30"/>
                    </a:cubicBezTo>
                    <a:cubicBezTo>
                      <a:pt x="39" y="30"/>
                      <a:pt x="39" y="30"/>
                      <a:pt x="39" y="30"/>
                    </a:cubicBezTo>
                    <a:cubicBezTo>
                      <a:pt x="34" y="26"/>
                      <a:pt x="30" y="22"/>
                      <a:pt x="25" y="18"/>
                    </a:cubicBezTo>
                    <a:cubicBezTo>
                      <a:pt x="14" y="8"/>
                      <a:pt x="4" y="0"/>
                      <a:pt x="1" y="3"/>
                    </a:cubicBezTo>
                    <a:cubicBezTo>
                      <a:pt x="0" y="5"/>
                      <a:pt x="3" y="9"/>
                      <a:pt x="9" y="14"/>
                    </a:cubicBezTo>
                    <a:cubicBezTo>
                      <a:pt x="15" y="20"/>
                      <a:pt x="23" y="26"/>
                      <a:pt x="30" y="32"/>
                    </a:cubicBezTo>
                    <a:cubicBezTo>
                      <a:pt x="31" y="33"/>
                      <a:pt x="33" y="34"/>
                      <a:pt x="34" y="35"/>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32" name="Freeform 131"/>
              <p:cNvSpPr>
                <a:spLocks/>
              </p:cNvSpPr>
              <p:nvPr/>
            </p:nvSpPr>
            <p:spPr bwMode="auto">
              <a:xfrm>
                <a:off x="7335838" y="1374775"/>
                <a:ext cx="215900" cy="117475"/>
              </a:xfrm>
              <a:custGeom>
                <a:avLst/>
                <a:gdLst/>
                <a:ahLst/>
                <a:cxnLst>
                  <a:cxn ang="0">
                    <a:pos x="0" y="29"/>
                  </a:cxn>
                  <a:cxn ang="0">
                    <a:pos x="1" y="31"/>
                  </a:cxn>
                  <a:cxn ang="0">
                    <a:pos x="16" y="24"/>
                  </a:cxn>
                  <a:cxn ang="0">
                    <a:pos x="16" y="24"/>
                  </a:cxn>
                  <a:cxn ang="0">
                    <a:pos x="55" y="5"/>
                  </a:cxn>
                  <a:cxn ang="0">
                    <a:pos x="13" y="16"/>
                  </a:cxn>
                  <a:cxn ang="0">
                    <a:pos x="0" y="29"/>
                  </a:cxn>
                </a:cxnLst>
                <a:rect l="0" t="0" r="r" b="b"/>
                <a:pathLst>
                  <a:path w="57" h="31">
                    <a:moveTo>
                      <a:pt x="0" y="29"/>
                    </a:moveTo>
                    <a:cubicBezTo>
                      <a:pt x="0" y="29"/>
                      <a:pt x="1" y="30"/>
                      <a:pt x="1" y="31"/>
                    </a:cubicBezTo>
                    <a:cubicBezTo>
                      <a:pt x="4" y="29"/>
                      <a:pt x="9" y="26"/>
                      <a:pt x="16" y="24"/>
                    </a:cubicBezTo>
                    <a:cubicBezTo>
                      <a:pt x="16" y="24"/>
                      <a:pt x="16" y="24"/>
                      <a:pt x="16" y="24"/>
                    </a:cubicBezTo>
                    <a:cubicBezTo>
                      <a:pt x="32" y="17"/>
                      <a:pt x="57" y="9"/>
                      <a:pt x="55" y="5"/>
                    </a:cubicBezTo>
                    <a:cubicBezTo>
                      <a:pt x="53" y="0"/>
                      <a:pt x="30" y="10"/>
                      <a:pt x="13" y="16"/>
                    </a:cubicBezTo>
                    <a:cubicBezTo>
                      <a:pt x="6" y="22"/>
                      <a:pt x="0" y="26"/>
                      <a:pt x="0" y="29"/>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33" name="Freeform 132"/>
              <p:cNvSpPr>
                <a:spLocks/>
              </p:cNvSpPr>
              <p:nvPr/>
            </p:nvSpPr>
            <p:spPr bwMode="auto">
              <a:xfrm>
                <a:off x="7288213" y="1676400"/>
                <a:ext cx="30163" cy="82550"/>
              </a:xfrm>
              <a:custGeom>
                <a:avLst/>
                <a:gdLst/>
                <a:ahLst/>
                <a:cxnLst>
                  <a:cxn ang="0">
                    <a:pos x="5" y="22"/>
                  </a:cxn>
                  <a:cxn ang="0">
                    <a:pos x="8" y="6"/>
                  </a:cxn>
                  <a:cxn ang="0">
                    <a:pos x="0" y="0"/>
                  </a:cxn>
                  <a:cxn ang="0">
                    <a:pos x="5" y="22"/>
                  </a:cxn>
                </a:cxnLst>
                <a:rect l="0" t="0" r="r" b="b"/>
                <a:pathLst>
                  <a:path w="8" h="22">
                    <a:moveTo>
                      <a:pt x="5" y="22"/>
                    </a:moveTo>
                    <a:cubicBezTo>
                      <a:pt x="8" y="22"/>
                      <a:pt x="8" y="15"/>
                      <a:pt x="8" y="6"/>
                    </a:cubicBezTo>
                    <a:cubicBezTo>
                      <a:pt x="5" y="4"/>
                      <a:pt x="3" y="2"/>
                      <a:pt x="0" y="0"/>
                    </a:cubicBezTo>
                    <a:cubicBezTo>
                      <a:pt x="1" y="12"/>
                      <a:pt x="2" y="22"/>
                      <a:pt x="5" y="22"/>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34" name="Freeform 133"/>
              <p:cNvSpPr>
                <a:spLocks/>
              </p:cNvSpPr>
              <p:nvPr/>
            </p:nvSpPr>
            <p:spPr bwMode="auto">
              <a:xfrm>
                <a:off x="7031038" y="1209675"/>
                <a:ext cx="490538" cy="447675"/>
              </a:xfrm>
              <a:custGeom>
                <a:avLst/>
                <a:gdLst/>
                <a:ahLst/>
                <a:cxnLst>
                  <a:cxn ang="0">
                    <a:pos x="96" y="83"/>
                  </a:cxn>
                  <a:cxn ang="0">
                    <a:pos x="85" y="77"/>
                  </a:cxn>
                  <a:cxn ang="0">
                    <a:pos x="82" y="75"/>
                  </a:cxn>
                  <a:cxn ang="0">
                    <a:pos x="81" y="73"/>
                  </a:cxn>
                  <a:cxn ang="0">
                    <a:pos x="94" y="60"/>
                  </a:cxn>
                  <a:cxn ang="0">
                    <a:pos x="127" y="32"/>
                  </a:cxn>
                  <a:cxn ang="0">
                    <a:pos x="87" y="55"/>
                  </a:cxn>
                  <a:cxn ang="0">
                    <a:pos x="78" y="61"/>
                  </a:cxn>
                  <a:cxn ang="0">
                    <a:pos x="75" y="62"/>
                  </a:cxn>
                  <a:cxn ang="0">
                    <a:pos x="73" y="62"/>
                  </a:cxn>
                  <a:cxn ang="0">
                    <a:pos x="69" y="44"/>
                  </a:cxn>
                  <a:cxn ang="0">
                    <a:pos x="69" y="44"/>
                  </a:cxn>
                  <a:cxn ang="0">
                    <a:pos x="62" y="1"/>
                  </a:cxn>
                  <a:cxn ang="0">
                    <a:pos x="61" y="44"/>
                  </a:cxn>
                  <a:cxn ang="0">
                    <a:pos x="61" y="56"/>
                  </a:cxn>
                  <a:cxn ang="0">
                    <a:pos x="60" y="60"/>
                  </a:cxn>
                  <a:cxn ang="0">
                    <a:pos x="59" y="62"/>
                  </a:cxn>
                  <a:cxn ang="0">
                    <a:pos x="44" y="58"/>
                  </a:cxn>
                  <a:cxn ang="0">
                    <a:pos x="44" y="58"/>
                  </a:cxn>
                  <a:cxn ang="0">
                    <a:pos x="6" y="41"/>
                  </a:cxn>
                  <a:cxn ang="0">
                    <a:pos x="1" y="42"/>
                  </a:cxn>
                  <a:cxn ang="0">
                    <a:pos x="4" y="47"/>
                  </a:cxn>
                  <a:cxn ang="0">
                    <a:pos x="39" y="64"/>
                  </a:cxn>
                  <a:cxn ang="0">
                    <a:pos x="50" y="70"/>
                  </a:cxn>
                  <a:cxn ang="0">
                    <a:pos x="50" y="70"/>
                  </a:cxn>
                  <a:cxn ang="0">
                    <a:pos x="53" y="72"/>
                  </a:cxn>
                  <a:cxn ang="0">
                    <a:pos x="53" y="72"/>
                  </a:cxn>
                  <a:cxn ang="0">
                    <a:pos x="54" y="74"/>
                  </a:cxn>
                  <a:cxn ang="0">
                    <a:pos x="41" y="87"/>
                  </a:cxn>
                  <a:cxn ang="0">
                    <a:pos x="25" y="98"/>
                  </a:cxn>
                  <a:cxn ang="0">
                    <a:pos x="8" y="115"/>
                  </a:cxn>
                  <a:cxn ang="0">
                    <a:pos x="44" y="94"/>
                  </a:cxn>
                  <a:cxn ang="0">
                    <a:pos x="47" y="92"/>
                  </a:cxn>
                  <a:cxn ang="0">
                    <a:pos x="48" y="92"/>
                  </a:cxn>
                  <a:cxn ang="0">
                    <a:pos x="57" y="86"/>
                  </a:cxn>
                  <a:cxn ang="0">
                    <a:pos x="57" y="86"/>
                  </a:cxn>
                  <a:cxn ang="0">
                    <a:pos x="60" y="85"/>
                  </a:cxn>
                  <a:cxn ang="0">
                    <a:pos x="60" y="85"/>
                  </a:cxn>
                  <a:cxn ang="0">
                    <a:pos x="62" y="85"/>
                  </a:cxn>
                  <a:cxn ang="0">
                    <a:pos x="66" y="103"/>
                  </a:cxn>
                  <a:cxn ang="0">
                    <a:pos x="67" y="116"/>
                  </a:cxn>
                  <a:cxn ang="0">
                    <a:pos x="75" y="112"/>
                  </a:cxn>
                  <a:cxn ang="0">
                    <a:pos x="74" y="103"/>
                  </a:cxn>
                  <a:cxn ang="0">
                    <a:pos x="74" y="90"/>
                  </a:cxn>
                  <a:cxn ang="0">
                    <a:pos x="75" y="86"/>
                  </a:cxn>
                  <a:cxn ang="0">
                    <a:pos x="76" y="84"/>
                  </a:cxn>
                  <a:cxn ang="0">
                    <a:pos x="91" y="89"/>
                  </a:cxn>
                  <a:cxn ang="0">
                    <a:pos x="103" y="94"/>
                  </a:cxn>
                  <a:cxn ang="0">
                    <a:pos x="109" y="89"/>
                  </a:cxn>
                  <a:cxn ang="0">
                    <a:pos x="96" y="83"/>
                  </a:cxn>
                </a:cxnLst>
                <a:rect l="0" t="0" r="r" b="b"/>
                <a:pathLst>
                  <a:path w="130" h="119">
                    <a:moveTo>
                      <a:pt x="96" y="83"/>
                    </a:moveTo>
                    <a:cubicBezTo>
                      <a:pt x="92" y="81"/>
                      <a:pt x="88" y="79"/>
                      <a:pt x="85" y="77"/>
                    </a:cubicBezTo>
                    <a:cubicBezTo>
                      <a:pt x="84" y="76"/>
                      <a:pt x="83" y="75"/>
                      <a:pt x="82" y="75"/>
                    </a:cubicBezTo>
                    <a:cubicBezTo>
                      <a:pt x="82" y="74"/>
                      <a:pt x="81" y="73"/>
                      <a:pt x="81" y="73"/>
                    </a:cubicBezTo>
                    <a:cubicBezTo>
                      <a:pt x="81" y="70"/>
                      <a:pt x="87" y="66"/>
                      <a:pt x="94" y="60"/>
                    </a:cubicBezTo>
                    <a:cubicBezTo>
                      <a:pt x="109" y="49"/>
                      <a:pt x="130" y="36"/>
                      <a:pt x="127" y="32"/>
                    </a:cubicBezTo>
                    <a:cubicBezTo>
                      <a:pt x="124" y="28"/>
                      <a:pt x="103" y="45"/>
                      <a:pt x="87" y="55"/>
                    </a:cubicBezTo>
                    <a:cubicBezTo>
                      <a:pt x="84" y="58"/>
                      <a:pt x="81" y="59"/>
                      <a:pt x="78" y="61"/>
                    </a:cubicBezTo>
                    <a:cubicBezTo>
                      <a:pt x="77" y="61"/>
                      <a:pt x="76" y="62"/>
                      <a:pt x="75" y="62"/>
                    </a:cubicBezTo>
                    <a:cubicBezTo>
                      <a:pt x="74" y="62"/>
                      <a:pt x="74" y="62"/>
                      <a:pt x="73" y="62"/>
                    </a:cubicBezTo>
                    <a:cubicBezTo>
                      <a:pt x="71" y="60"/>
                      <a:pt x="69" y="53"/>
                      <a:pt x="69" y="44"/>
                    </a:cubicBezTo>
                    <a:cubicBezTo>
                      <a:pt x="69" y="44"/>
                      <a:pt x="69" y="44"/>
                      <a:pt x="69" y="44"/>
                    </a:cubicBezTo>
                    <a:cubicBezTo>
                      <a:pt x="67" y="26"/>
                      <a:pt x="67" y="0"/>
                      <a:pt x="62" y="1"/>
                    </a:cubicBezTo>
                    <a:cubicBezTo>
                      <a:pt x="57" y="1"/>
                      <a:pt x="60" y="26"/>
                      <a:pt x="61" y="44"/>
                    </a:cubicBezTo>
                    <a:cubicBezTo>
                      <a:pt x="61" y="49"/>
                      <a:pt x="61" y="53"/>
                      <a:pt x="61" y="56"/>
                    </a:cubicBezTo>
                    <a:cubicBezTo>
                      <a:pt x="61" y="58"/>
                      <a:pt x="61" y="59"/>
                      <a:pt x="60" y="60"/>
                    </a:cubicBezTo>
                    <a:cubicBezTo>
                      <a:pt x="60" y="61"/>
                      <a:pt x="60" y="62"/>
                      <a:pt x="59" y="62"/>
                    </a:cubicBezTo>
                    <a:cubicBezTo>
                      <a:pt x="57" y="64"/>
                      <a:pt x="51" y="62"/>
                      <a:pt x="44" y="58"/>
                    </a:cubicBezTo>
                    <a:cubicBezTo>
                      <a:pt x="44" y="58"/>
                      <a:pt x="44" y="58"/>
                      <a:pt x="44" y="58"/>
                    </a:cubicBezTo>
                    <a:cubicBezTo>
                      <a:pt x="32" y="53"/>
                      <a:pt x="15" y="44"/>
                      <a:pt x="6" y="41"/>
                    </a:cubicBezTo>
                    <a:cubicBezTo>
                      <a:pt x="3" y="41"/>
                      <a:pt x="1" y="41"/>
                      <a:pt x="1" y="42"/>
                    </a:cubicBezTo>
                    <a:cubicBezTo>
                      <a:pt x="0" y="43"/>
                      <a:pt x="2" y="45"/>
                      <a:pt x="4" y="47"/>
                    </a:cubicBezTo>
                    <a:cubicBezTo>
                      <a:pt x="11" y="52"/>
                      <a:pt x="27" y="58"/>
                      <a:pt x="39" y="64"/>
                    </a:cubicBezTo>
                    <a:cubicBezTo>
                      <a:pt x="43" y="66"/>
                      <a:pt x="47" y="68"/>
                      <a:pt x="50" y="70"/>
                    </a:cubicBezTo>
                    <a:cubicBezTo>
                      <a:pt x="50" y="70"/>
                      <a:pt x="50" y="70"/>
                      <a:pt x="50" y="70"/>
                    </a:cubicBezTo>
                    <a:cubicBezTo>
                      <a:pt x="51" y="71"/>
                      <a:pt x="52" y="71"/>
                      <a:pt x="53" y="72"/>
                    </a:cubicBezTo>
                    <a:cubicBezTo>
                      <a:pt x="53" y="72"/>
                      <a:pt x="53" y="72"/>
                      <a:pt x="53" y="72"/>
                    </a:cubicBezTo>
                    <a:cubicBezTo>
                      <a:pt x="53" y="73"/>
                      <a:pt x="54" y="73"/>
                      <a:pt x="54" y="74"/>
                    </a:cubicBezTo>
                    <a:cubicBezTo>
                      <a:pt x="54" y="76"/>
                      <a:pt x="48" y="81"/>
                      <a:pt x="41" y="87"/>
                    </a:cubicBezTo>
                    <a:cubicBezTo>
                      <a:pt x="36" y="90"/>
                      <a:pt x="31" y="94"/>
                      <a:pt x="25" y="98"/>
                    </a:cubicBezTo>
                    <a:cubicBezTo>
                      <a:pt x="15" y="105"/>
                      <a:pt x="6" y="112"/>
                      <a:pt x="8" y="115"/>
                    </a:cubicBezTo>
                    <a:cubicBezTo>
                      <a:pt x="10" y="119"/>
                      <a:pt x="29" y="104"/>
                      <a:pt x="44" y="94"/>
                    </a:cubicBezTo>
                    <a:cubicBezTo>
                      <a:pt x="45" y="93"/>
                      <a:pt x="46" y="92"/>
                      <a:pt x="47" y="92"/>
                    </a:cubicBezTo>
                    <a:cubicBezTo>
                      <a:pt x="47" y="92"/>
                      <a:pt x="47" y="92"/>
                      <a:pt x="48" y="92"/>
                    </a:cubicBezTo>
                    <a:cubicBezTo>
                      <a:pt x="51" y="89"/>
                      <a:pt x="54" y="87"/>
                      <a:pt x="57" y="86"/>
                    </a:cubicBezTo>
                    <a:cubicBezTo>
                      <a:pt x="57" y="86"/>
                      <a:pt x="57" y="86"/>
                      <a:pt x="57" y="86"/>
                    </a:cubicBezTo>
                    <a:cubicBezTo>
                      <a:pt x="58" y="86"/>
                      <a:pt x="59" y="85"/>
                      <a:pt x="60" y="85"/>
                    </a:cubicBezTo>
                    <a:cubicBezTo>
                      <a:pt x="60" y="85"/>
                      <a:pt x="60" y="85"/>
                      <a:pt x="60" y="85"/>
                    </a:cubicBezTo>
                    <a:cubicBezTo>
                      <a:pt x="61" y="85"/>
                      <a:pt x="61" y="85"/>
                      <a:pt x="62" y="85"/>
                    </a:cubicBezTo>
                    <a:cubicBezTo>
                      <a:pt x="64" y="86"/>
                      <a:pt x="66" y="94"/>
                      <a:pt x="66" y="103"/>
                    </a:cubicBezTo>
                    <a:cubicBezTo>
                      <a:pt x="67" y="107"/>
                      <a:pt x="67" y="111"/>
                      <a:pt x="67" y="116"/>
                    </a:cubicBezTo>
                    <a:cubicBezTo>
                      <a:pt x="70" y="114"/>
                      <a:pt x="72" y="113"/>
                      <a:pt x="75" y="112"/>
                    </a:cubicBezTo>
                    <a:cubicBezTo>
                      <a:pt x="75" y="109"/>
                      <a:pt x="74" y="106"/>
                      <a:pt x="74" y="103"/>
                    </a:cubicBezTo>
                    <a:cubicBezTo>
                      <a:pt x="74" y="98"/>
                      <a:pt x="74" y="94"/>
                      <a:pt x="74" y="90"/>
                    </a:cubicBezTo>
                    <a:cubicBezTo>
                      <a:pt x="74" y="89"/>
                      <a:pt x="74" y="87"/>
                      <a:pt x="75" y="86"/>
                    </a:cubicBezTo>
                    <a:cubicBezTo>
                      <a:pt x="75" y="85"/>
                      <a:pt x="75" y="85"/>
                      <a:pt x="76" y="84"/>
                    </a:cubicBezTo>
                    <a:cubicBezTo>
                      <a:pt x="78" y="83"/>
                      <a:pt x="84" y="85"/>
                      <a:pt x="91" y="89"/>
                    </a:cubicBezTo>
                    <a:cubicBezTo>
                      <a:pt x="95" y="90"/>
                      <a:pt x="99" y="92"/>
                      <a:pt x="103" y="94"/>
                    </a:cubicBezTo>
                    <a:cubicBezTo>
                      <a:pt x="105" y="92"/>
                      <a:pt x="107" y="91"/>
                      <a:pt x="109" y="89"/>
                    </a:cubicBezTo>
                    <a:cubicBezTo>
                      <a:pt x="105" y="87"/>
                      <a:pt x="100" y="85"/>
                      <a:pt x="96" y="83"/>
                    </a:cubicBezTo>
                    <a:close/>
                  </a:path>
                </a:pathLst>
              </a:custGeom>
              <a:solidFill>
                <a:schemeClr val="tx2">
                  <a:alpha val="20000"/>
                </a:schemeClr>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sp>
          <p:nvSpPr>
            <p:cNvPr id="309" name="Freeform 143"/>
            <p:cNvSpPr>
              <a:spLocks noEditPoints="1"/>
            </p:cNvSpPr>
            <p:nvPr/>
          </p:nvSpPr>
          <p:spPr bwMode="auto">
            <a:xfrm rot="1639090">
              <a:off x="6813850" y="1631634"/>
              <a:ext cx="145913" cy="178972"/>
            </a:xfrm>
            <a:custGeom>
              <a:avLst/>
              <a:gdLst/>
              <a:ahLst/>
              <a:cxnLst>
                <a:cxn ang="0">
                  <a:pos x="46" y="20"/>
                </a:cxn>
                <a:cxn ang="0">
                  <a:pos x="38" y="19"/>
                </a:cxn>
                <a:cxn ang="0">
                  <a:pos x="33" y="18"/>
                </a:cxn>
                <a:cxn ang="0">
                  <a:pos x="28" y="10"/>
                </a:cxn>
                <a:cxn ang="0">
                  <a:pos x="19" y="7"/>
                </a:cxn>
                <a:cxn ang="0">
                  <a:pos x="11" y="4"/>
                </a:cxn>
                <a:cxn ang="0">
                  <a:pos x="9" y="0"/>
                </a:cxn>
                <a:cxn ang="0">
                  <a:pos x="7" y="11"/>
                </a:cxn>
                <a:cxn ang="0">
                  <a:pos x="3" y="23"/>
                </a:cxn>
                <a:cxn ang="0">
                  <a:pos x="6" y="36"/>
                </a:cxn>
                <a:cxn ang="0">
                  <a:pos x="10" y="38"/>
                </a:cxn>
                <a:cxn ang="0">
                  <a:pos x="9" y="48"/>
                </a:cxn>
                <a:cxn ang="0">
                  <a:pos x="14" y="55"/>
                </a:cxn>
                <a:cxn ang="0">
                  <a:pos x="20" y="58"/>
                </a:cxn>
                <a:cxn ang="0">
                  <a:pos x="18" y="61"/>
                </a:cxn>
                <a:cxn ang="0">
                  <a:pos x="45" y="66"/>
                </a:cxn>
                <a:cxn ang="0">
                  <a:pos x="53" y="41"/>
                </a:cxn>
                <a:cxn ang="0">
                  <a:pos x="49" y="40"/>
                </a:cxn>
                <a:cxn ang="0">
                  <a:pos x="46" y="20"/>
                </a:cxn>
                <a:cxn ang="0">
                  <a:pos x="36" y="50"/>
                </a:cxn>
                <a:cxn ang="0">
                  <a:pos x="25" y="37"/>
                </a:cxn>
                <a:cxn ang="0">
                  <a:pos x="13" y="24"/>
                </a:cxn>
                <a:cxn ang="0">
                  <a:pos x="9" y="5"/>
                </a:cxn>
                <a:cxn ang="0">
                  <a:pos x="15" y="25"/>
                </a:cxn>
                <a:cxn ang="0">
                  <a:pos x="26" y="37"/>
                </a:cxn>
                <a:cxn ang="0">
                  <a:pos x="36" y="50"/>
                </a:cxn>
              </a:cxnLst>
              <a:rect l="0" t="0" r="r" b="b"/>
              <a:pathLst>
                <a:path w="54" h="66">
                  <a:moveTo>
                    <a:pt x="46" y="20"/>
                  </a:moveTo>
                  <a:cubicBezTo>
                    <a:pt x="45" y="16"/>
                    <a:pt x="40" y="17"/>
                    <a:pt x="38" y="19"/>
                  </a:cubicBezTo>
                  <a:cubicBezTo>
                    <a:pt x="35" y="22"/>
                    <a:pt x="35" y="21"/>
                    <a:pt x="33" y="18"/>
                  </a:cubicBezTo>
                  <a:cubicBezTo>
                    <a:pt x="31" y="16"/>
                    <a:pt x="30" y="13"/>
                    <a:pt x="28" y="10"/>
                  </a:cubicBezTo>
                  <a:cubicBezTo>
                    <a:pt x="25" y="8"/>
                    <a:pt x="21" y="9"/>
                    <a:pt x="19" y="7"/>
                  </a:cubicBezTo>
                  <a:cubicBezTo>
                    <a:pt x="17" y="5"/>
                    <a:pt x="14" y="7"/>
                    <a:pt x="11" y="4"/>
                  </a:cubicBezTo>
                  <a:cubicBezTo>
                    <a:pt x="9" y="2"/>
                    <a:pt x="9" y="0"/>
                    <a:pt x="9" y="0"/>
                  </a:cubicBezTo>
                  <a:cubicBezTo>
                    <a:pt x="9" y="0"/>
                    <a:pt x="6" y="7"/>
                    <a:pt x="7" y="11"/>
                  </a:cubicBezTo>
                  <a:cubicBezTo>
                    <a:pt x="8" y="15"/>
                    <a:pt x="4" y="21"/>
                    <a:pt x="3" y="23"/>
                  </a:cubicBezTo>
                  <a:cubicBezTo>
                    <a:pt x="0" y="31"/>
                    <a:pt x="6" y="36"/>
                    <a:pt x="6" y="36"/>
                  </a:cubicBezTo>
                  <a:cubicBezTo>
                    <a:pt x="10" y="38"/>
                    <a:pt x="10" y="38"/>
                    <a:pt x="10" y="38"/>
                  </a:cubicBezTo>
                  <a:cubicBezTo>
                    <a:pt x="10" y="38"/>
                    <a:pt x="8" y="44"/>
                    <a:pt x="9" y="48"/>
                  </a:cubicBezTo>
                  <a:cubicBezTo>
                    <a:pt x="11" y="52"/>
                    <a:pt x="14" y="55"/>
                    <a:pt x="14" y="55"/>
                  </a:cubicBezTo>
                  <a:cubicBezTo>
                    <a:pt x="20" y="58"/>
                    <a:pt x="20" y="58"/>
                    <a:pt x="20" y="58"/>
                  </a:cubicBezTo>
                  <a:cubicBezTo>
                    <a:pt x="20" y="58"/>
                    <a:pt x="16" y="58"/>
                    <a:pt x="18" y="61"/>
                  </a:cubicBezTo>
                  <a:cubicBezTo>
                    <a:pt x="20" y="64"/>
                    <a:pt x="45" y="66"/>
                    <a:pt x="45" y="66"/>
                  </a:cubicBezTo>
                  <a:cubicBezTo>
                    <a:pt x="42" y="64"/>
                    <a:pt x="51" y="46"/>
                    <a:pt x="53" y="41"/>
                  </a:cubicBezTo>
                  <a:cubicBezTo>
                    <a:pt x="54" y="36"/>
                    <a:pt x="49" y="44"/>
                    <a:pt x="49" y="40"/>
                  </a:cubicBezTo>
                  <a:cubicBezTo>
                    <a:pt x="50" y="35"/>
                    <a:pt x="48" y="23"/>
                    <a:pt x="46" y="20"/>
                  </a:cubicBezTo>
                  <a:close/>
                  <a:moveTo>
                    <a:pt x="36" y="50"/>
                  </a:moveTo>
                  <a:cubicBezTo>
                    <a:pt x="36" y="50"/>
                    <a:pt x="26" y="41"/>
                    <a:pt x="25" y="37"/>
                  </a:cubicBezTo>
                  <a:cubicBezTo>
                    <a:pt x="25" y="37"/>
                    <a:pt x="14" y="29"/>
                    <a:pt x="13" y="24"/>
                  </a:cubicBezTo>
                  <a:cubicBezTo>
                    <a:pt x="12" y="19"/>
                    <a:pt x="9" y="5"/>
                    <a:pt x="9" y="5"/>
                  </a:cubicBezTo>
                  <a:cubicBezTo>
                    <a:pt x="9" y="5"/>
                    <a:pt x="14" y="23"/>
                    <a:pt x="15" y="25"/>
                  </a:cubicBezTo>
                  <a:cubicBezTo>
                    <a:pt x="16" y="27"/>
                    <a:pt x="25" y="36"/>
                    <a:pt x="26" y="37"/>
                  </a:cubicBezTo>
                  <a:cubicBezTo>
                    <a:pt x="27" y="39"/>
                    <a:pt x="31" y="44"/>
                    <a:pt x="36" y="50"/>
                  </a:cubicBezTo>
                  <a:close/>
                </a:path>
              </a:pathLst>
            </a:custGeom>
            <a:solidFill>
              <a:schemeClr val="accent1">
                <a:alpha val="20000"/>
              </a:schemeClr>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10" name="Freeform 144"/>
            <p:cNvSpPr>
              <a:spLocks/>
            </p:cNvSpPr>
            <p:nvPr/>
          </p:nvSpPr>
          <p:spPr bwMode="auto">
            <a:xfrm rot="1639090">
              <a:off x="6845989" y="1641212"/>
              <a:ext cx="72956" cy="121974"/>
            </a:xfrm>
            <a:custGeom>
              <a:avLst/>
              <a:gdLst/>
              <a:ahLst/>
              <a:cxnLst>
                <a:cxn ang="0">
                  <a:pos x="0" y="0"/>
                </a:cxn>
                <a:cxn ang="0">
                  <a:pos x="4" y="19"/>
                </a:cxn>
                <a:cxn ang="0">
                  <a:pos x="16" y="32"/>
                </a:cxn>
                <a:cxn ang="0">
                  <a:pos x="27" y="45"/>
                </a:cxn>
                <a:cxn ang="0">
                  <a:pos x="17" y="32"/>
                </a:cxn>
                <a:cxn ang="0">
                  <a:pos x="6" y="20"/>
                </a:cxn>
                <a:cxn ang="0">
                  <a:pos x="0" y="0"/>
                </a:cxn>
              </a:cxnLst>
              <a:rect l="0" t="0" r="r" b="b"/>
              <a:pathLst>
                <a:path w="27" h="45">
                  <a:moveTo>
                    <a:pt x="0" y="0"/>
                  </a:moveTo>
                  <a:cubicBezTo>
                    <a:pt x="0" y="0"/>
                    <a:pt x="3" y="14"/>
                    <a:pt x="4" y="19"/>
                  </a:cubicBezTo>
                  <a:cubicBezTo>
                    <a:pt x="5" y="24"/>
                    <a:pt x="16" y="32"/>
                    <a:pt x="16" y="32"/>
                  </a:cubicBezTo>
                  <a:cubicBezTo>
                    <a:pt x="17" y="36"/>
                    <a:pt x="27" y="45"/>
                    <a:pt x="27" y="45"/>
                  </a:cubicBezTo>
                  <a:cubicBezTo>
                    <a:pt x="22" y="39"/>
                    <a:pt x="18" y="34"/>
                    <a:pt x="17" y="32"/>
                  </a:cubicBezTo>
                  <a:cubicBezTo>
                    <a:pt x="16" y="31"/>
                    <a:pt x="7" y="22"/>
                    <a:pt x="6" y="20"/>
                  </a:cubicBezTo>
                  <a:cubicBezTo>
                    <a:pt x="5" y="18"/>
                    <a:pt x="0" y="0"/>
                    <a:pt x="0" y="0"/>
                  </a:cubicBezTo>
                  <a:close/>
                </a:path>
              </a:pathLst>
            </a:custGeom>
            <a:solidFill>
              <a:srgbClr val="61B5CC"/>
            </a:solidFill>
            <a:ln w="3" cap="flat">
              <a:solidFill>
                <a:srgbClr val="0D0D09"/>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nvGrpSpPr>
            <p:cNvPr id="15" name="Group 296"/>
            <p:cNvGrpSpPr/>
            <p:nvPr/>
          </p:nvGrpSpPr>
          <p:grpSpPr>
            <a:xfrm rot="1639090">
              <a:off x="7091669" y="1042245"/>
              <a:ext cx="589351" cy="598471"/>
              <a:chOff x="5902325" y="2266950"/>
              <a:chExt cx="820738" cy="833438"/>
            </a:xfrm>
            <a:solidFill>
              <a:schemeClr val="accent4">
                <a:alpha val="20000"/>
              </a:schemeClr>
            </a:solidFill>
          </p:grpSpPr>
          <p:sp>
            <p:nvSpPr>
              <p:cNvPr id="447" name="Freeform 147"/>
              <p:cNvSpPr>
                <a:spLocks/>
              </p:cNvSpPr>
              <p:nvPr/>
            </p:nvSpPr>
            <p:spPr bwMode="auto">
              <a:xfrm>
                <a:off x="6346825" y="2776538"/>
                <a:ext cx="101600" cy="277813"/>
              </a:xfrm>
              <a:custGeom>
                <a:avLst/>
                <a:gdLst/>
                <a:ahLst/>
                <a:cxnLst>
                  <a:cxn ang="0">
                    <a:pos x="4" y="35"/>
                  </a:cxn>
                  <a:cxn ang="0">
                    <a:pos x="10" y="22"/>
                  </a:cxn>
                  <a:cxn ang="0">
                    <a:pos x="0" y="0"/>
                  </a:cxn>
                  <a:cxn ang="0">
                    <a:pos x="4" y="35"/>
                  </a:cxn>
                </a:cxnLst>
                <a:rect l="0" t="0" r="r" b="b"/>
                <a:pathLst>
                  <a:path w="27" h="74">
                    <a:moveTo>
                      <a:pt x="4" y="35"/>
                    </a:moveTo>
                    <a:cubicBezTo>
                      <a:pt x="14" y="65"/>
                      <a:pt x="27" y="74"/>
                      <a:pt x="10" y="22"/>
                    </a:cubicBezTo>
                    <a:cubicBezTo>
                      <a:pt x="7" y="17"/>
                      <a:pt x="4" y="10"/>
                      <a:pt x="0" y="0"/>
                    </a:cubicBezTo>
                    <a:cubicBezTo>
                      <a:pt x="10" y="25"/>
                      <a:pt x="8" y="35"/>
                      <a:pt x="4" y="35"/>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48" name="Freeform 151"/>
              <p:cNvSpPr>
                <a:spLocks/>
              </p:cNvSpPr>
              <p:nvPr/>
            </p:nvSpPr>
            <p:spPr bwMode="auto">
              <a:xfrm>
                <a:off x="6143625" y="2776538"/>
                <a:ext cx="128588" cy="277813"/>
              </a:xfrm>
              <a:custGeom>
                <a:avLst/>
                <a:gdLst/>
                <a:ahLst/>
                <a:cxnLst>
                  <a:cxn ang="0">
                    <a:pos x="34" y="0"/>
                  </a:cxn>
                  <a:cxn ang="0">
                    <a:pos x="13" y="27"/>
                  </a:cxn>
                  <a:cxn ang="0">
                    <a:pos x="29" y="12"/>
                  </a:cxn>
                  <a:cxn ang="0">
                    <a:pos x="28" y="35"/>
                  </a:cxn>
                  <a:cxn ang="0">
                    <a:pos x="34" y="0"/>
                  </a:cxn>
                </a:cxnLst>
                <a:rect l="0" t="0" r="r" b="b"/>
                <a:pathLst>
                  <a:path w="34" h="74">
                    <a:moveTo>
                      <a:pt x="34" y="0"/>
                    </a:moveTo>
                    <a:cubicBezTo>
                      <a:pt x="24" y="28"/>
                      <a:pt x="15" y="33"/>
                      <a:pt x="13" y="27"/>
                    </a:cubicBezTo>
                    <a:cubicBezTo>
                      <a:pt x="0" y="59"/>
                      <a:pt x="5" y="74"/>
                      <a:pt x="29" y="12"/>
                    </a:cubicBezTo>
                    <a:cubicBezTo>
                      <a:pt x="5" y="73"/>
                      <a:pt x="15" y="66"/>
                      <a:pt x="28" y="35"/>
                    </a:cubicBezTo>
                    <a:cubicBezTo>
                      <a:pt x="25" y="32"/>
                      <a:pt x="26" y="22"/>
                      <a:pt x="34"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49" name="Freeform 155"/>
              <p:cNvSpPr>
                <a:spLocks/>
              </p:cNvSpPr>
              <p:nvPr/>
            </p:nvSpPr>
            <p:spPr bwMode="auto">
              <a:xfrm>
                <a:off x="6253163" y="2752725"/>
                <a:ext cx="79375" cy="347663"/>
              </a:xfrm>
              <a:custGeom>
                <a:avLst/>
                <a:gdLst/>
                <a:ahLst/>
                <a:cxnLst>
                  <a:cxn ang="0">
                    <a:pos x="14" y="0"/>
                  </a:cxn>
                  <a:cxn ang="0">
                    <a:pos x="4" y="37"/>
                  </a:cxn>
                  <a:cxn ang="0">
                    <a:pos x="13" y="21"/>
                  </a:cxn>
                  <a:cxn ang="0">
                    <a:pos x="21" y="35"/>
                  </a:cxn>
                  <a:cxn ang="0">
                    <a:pos x="14" y="0"/>
                  </a:cxn>
                </a:cxnLst>
                <a:rect l="0" t="0" r="r" b="b"/>
                <a:pathLst>
                  <a:path w="21" h="92">
                    <a:moveTo>
                      <a:pt x="14" y="0"/>
                    </a:moveTo>
                    <a:cubicBezTo>
                      <a:pt x="13" y="18"/>
                      <a:pt x="8" y="31"/>
                      <a:pt x="4" y="37"/>
                    </a:cubicBezTo>
                    <a:cubicBezTo>
                      <a:pt x="0" y="74"/>
                      <a:pt x="6" y="90"/>
                      <a:pt x="13" y="21"/>
                    </a:cubicBezTo>
                    <a:cubicBezTo>
                      <a:pt x="6" y="92"/>
                      <a:pt x="19" y="74"/>
                      <a:pt x="21" y="35"/>
                    </a:cubicBezTo>
                    <a:cubicBezTo>
                      <a:pt x="17" y="28"/>
                      <a:pt x="13" y="16"/>
                      <a:pt x="14"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nvGrpSpPr>
              <p:cNvPr id="16" name="Group 291"/>
              <p:cNvGrpSpPr/>
              <p:nvPr/>
            </p:nvGrpSpPr>
            <p:grpSpPr>
              <a:xfrm>
                <a:off x="5902325" y="2266950"/>
                <a:ext cx="820738" cy="784225"/>
                <a:chOff x="4111625" y="2266950"/>
                <a:chExt cx="820738" cy="784225"/>
              </a:xfrm>
              <a:grpFill/>
            </p:grpSpPr>
            <p:sp>
              <p:nvSpPr>
                <p:cNvPr id="451" name="Freeform 25"/>
                <p:cNvSpPr>
                  <a:spLocks/>
                </p:cNvSpPr>
                <p:nvPr/>
              </p:nvSpPr>
              <p:spPr bwMode="auto">
                <a:xfrm>
                  <a:off x="4470400" y="2395538"/>
                  <a:ext cx="25400" cy="44450"/>
                </a:xfrm>
                <a:custGeom>
                  <a:avLst/>
                  <a:gdLst/>
                  <a:ahLst/>
                  <a:cxnLst>
                    <a:cxn ang="0">
                      <a:pos x="3" y="9"/>
                    </a:cxn>
                    <a:cxn ang="0">
                      <a:pos x="7" y="12"/>
                    </a:cxn>
                    <a:cxn ang="0">
                      <a:pos x="7" y="11"/>
                    </a:cxn>
                    <a:cxn ang="0">
                      <a:pos x="0" y="0"/>
                    </a:cxn>
                    <a:cxn ang="0">
                      <a:pos x="3" y="9"/>
                    </a:cxn>
                  </a:cxnLst>
                  <a:rect l="0" t="0" r="r" b="b"/>
                  <a:pathLst>
                    <a:path w="7" h="12">
                      <a:moveTo>
                        <a:pt x="3" y="9"/>
                      </a:moveTo>
                      <a:cubicBezTo>
                        <a:pt x="4" y="10"/>
                        <a:pt x="5" y="11"/>
                        <a:pt x="7" y="12"/>
                      </a:cubicBezTo>
                      <a:cubicBezTo>
                        <a:pt x="7" y="12"/>
                        <a:pt x="7" y="11"/>
                        <a:pt x="7" y="11"/>
                      </a:cubicBezTo>
                      <a:cubicBezTo>
                        <a:pt x="5" y="7"/>
                        <a:pt x="2" y="4"/>
                        <a:pt x="0" y="0"/>
                      </a:cubicBezTo>
                      <a:cubicBezTo>
                        <a:pt x="1" y="3"/>
                        <a:pt x="2" y="6"/>
                        <a:pt x="3" y="9"/>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52" name="Freeform 30"/>
                <p:cNvSpPr>
                  <a:spLocks/>
                </p:cNvSpPr>
                <p:nvPr/>
              </p:nvSpPr>
              <p:spPr bwMode="auto">
                <a:xfrm>
                  <a:off x="4721225" y="2686050"/>
                  <a:ext cx="60325" cy="6350"/>
                </a:xfrm>
                <a:custGeom>
                  <a:avLst/>
                  <a:gdLst/>
                  <a:ahLst/>
                  <a:cxnLst>
                    <a:cxn ang="0">
                      <a:pos x="1" y="0"/>
                    </a:cxn>
                    <a:cxn ang="0">
                      <a:pos x="16" y="2"/>
                    </a:cxn>
                    <a:cxn ang="0">
                      <a:pos x="16" y="1"/>
                    </a:cxn>
                    <a:cxn ang="0">
                      <a:pos x="0" y="0"/>
                    </a:cxn>
                    <a:cxn ang="0">
                      <a:pos x="1" y="0"/>
                    </a:cxn>
                  </a:cxnLst>
                  <a:rect l="0" t="0" r="r" b="b"/>
                  <a:pathLst>
                    <a:path w="16" h="2">
                      <a:moveTo>
                        <a:pt x="1" y="0"/>
                      </a:moveTo>
                      <a:cubicBezTo>
                        <a:pt x="7" y="1"/>
                        <a:pt x="12" y="1"/>
                        <a:pt x="16" y="2"/>
                      </a:cubicBezTo>
                      <a:cubicBezTo>
                        <a:pt x="16" y="2"/>
                        <a:pt x="16" y="1"/>
                        <a:pt x="16" y="1"/>
                      </a:cubicBezTo>
                      <a:cubicBezTo>
                        <a:pt x="11" y="1"/>
                        <a:pt x="6" y="0"/>
                        <a:pt x="0" y="0"/>
                      </a:cubicBezTo>
                      <a:cubicBezTo>
                        <a:pt x="0" y="0"/>
                        <a:pt x="1" y="0"/>
                        <a:pt x="1"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53" name="Freeform 145"/>
                <p:cNvSpPr>
                  <a:spLocks/>
                </p:cNvSpPr>
                <p:nvPr/>
              </p:nvSpPr>
              <p:spPr bwMode="auto">
                <a:xfrm>
                  <a:off x="4495800" y="2436813"/>
                  <a:ext cx="11113" cy="30163"/>
                </a:xfrm>
                <a:custGeom>
                  <a:avLst/>
                  <a:gdLst/>
                  <a:ahLst/>
                  <a:cxnLst>
                    <a:cxn ang="0">
                      <a:pos x="3" y="8"/>
                    </a:cxn>
                    <a:cxn ang="0">
                      <a:pos x="3" y="5"/>
                    </a:cxn>
                    <a:cxn ang="0">
                      <a:pos x="0" y="0"/>
                    </a:cxn>
                    <a:cxn ang="0">
                      <a:pos x="0" y="1"/>
                    </a:cxn>
                    <a:cxn ang="0">
                      <a:pos x="3" y="8"/>
                    </a:cxn>
                  </a:cxnLst>
                  <a:rect l="0" t="0" r="r" b="b"/>
                  <a:pathLst>
                    <a:path w="3" h="8">
                      <a:moveTo>
                        <a:pt x="3" y="8"/>
                      </a:moveTo>
                      <a:cubicBezTo>
                        <a:pt x="3" y="7"/>
                        <a:pt x="3" y="6"/>
                        <a:pt x="3" y="5"/>
                      </a:cubicBezTo>
                      <a:cubicBezTo>
                        <a:pt x="2" y="3"/>
                        <a:pt x="1" y="1"/>
                        <a:pt x="0" y="0"/>
                      </a:cubicBezTo>
                      <a:cubicBezTo>
                        <a:pt x="0" y="0"/>
                        <a:pt x="0" y="1"/>
                        <a:pt x="0" y="1"/>
                      </a:cubicBezTo>
                      <a:cubicBezTo>
                        <a:pt x="1" y="3"/>
                        <a:pt x="2" y="5"/>
                        <a:pt x="3" y="8"/>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54" name="Freeform 146"/>
                <p:cNvSpPr>
                  <a:spLocks/>
                </p:cNvSpPr>
                <p:nvPr/>
              </p:nvSpPr>
              <p:spPr bwMode="auto">
                <a:xfrm>
                  <a:off x="4232275" y="2730500"/>
                  <a:ext cx="230188" cy="260350"/>
                </a:xfrm>
                <a:custGeom>
                  <a:avLst/>
                  <a:gdLst/>
                  <a:ahLst/>
                  <a:cxnLst>
                    <a:cxn ang="0">
                      <a:pos x="61" y="0"/>
                    </a:cxn>
                    <a:cxn ang="0">
                      <a:pos x="35" y="21"/>
                    </a:cxn>
                    <a:cxn ang="0">
                      <a:pos x="48" y="16"/>
                    </a:cxn>
                    <a:cxn ang="0">
                      <a:pos x="45" y="30"/>
                    </a:cxn>
                    <a:cxn ang="0">
                      <a:pos x="61" y="0"/>
                    </a:cxn>
                  </a:cxnLst>
                  <a:rect l="0" t="0" r="r" b="b"/>
                  <a:pathLst>
                    <a:path w="61" h="69">
                      <a:moveTo>
                        <a:pt x="61" y="0"/>
                      </a:moveTo>
                      <a:cubicBezTo>
                        <a:pt x="52" y="11"/>
                        <a:pt x="42" y="18"/>
                        <a:pt x="35" y="21"/>
                      </a:cubicBezTo>
                      <a:cubicBezTo>
                        <a:pt x="7" y="50"/>
                        <a:pt x="0" y="69"/>
                        <a:pt x="48" y="16"/>
                      </a:cubicBezTo>
                      <a:cubicBezTo>
                        <a:pt x="0" y="69"/>
                        <a:pt x="19" y="60"/>
                        <a:pt x="45" y="30"/>
                      </a:cubicBezTo>
                      <a:cubicBezTo>
                        <a:pt x="46" y="22"/>
                        <a:pt x="51" y="11"/>
                        <a:pt x="61"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55" name="Freeform 148"/>
                <p:cNvSpPr>
                  <a:spLocks/>
                </p:cNvSpPr>
                <p:nvPr/>
              </p:nvSpPr>
              <p:spPr bwMode="auto">
                <a:xfrm>
                  <a:off x="4602163" y="2697163"/>
                  <a:ext cx="17463" cy="6350"/>
                </a:xfrm>
                <a:custGeom>
                  <a:avLst/>
                  <a:gdLst/>
                  <a:ahLst/>
                  <a:cxnLst>
                    <a:cxn ang="0">
                      <a:pos x="5" y="2"/>
                    </a:cxn>
                    <a:cxn ang="0">
                      <a:pos x="5" y="2"/>
                    </a:cxn>
                    <a:cxn ang="0">
                      <a:pos x="0" y="0"/>
                    </a:cxn>
                    <a:cxn ang="0">
                      <a:pos x="5" y="2"/>
                    </a:cxn>
                  </a:cxnLst>
                  <a:rect l="0" t="0" r="r" b="b"/>
                  <a:pathLst>
                    <a:path w="5" h="2">
                      <a:moveTo>
                        <a:pt x="5" y="2"/>
                      </a:moveTo>
                      <a:cubicBezTo>
                        <a:pt x="5" y="2"/>
                        <a:pt x="5" y="2"/>
                        <a:pt x="5" y="2"/>
                      </a:cubicBezTo>
                      <a:cubicBezTo>
                        <a:pt x="3" y="1"/>
                        <a:pt x="1" y="1"/>
                        <a:pt x="0" y="0"/>
                      </a:cubicBezTo>
                      <a:cubicBezTo>
                        <a:pt x="1" y="1"/>
                        <a:pt x="3" y="2"/>
                        <a:pt x="5" y="2"/>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56" name="Freeform 149"/>
                <p:cNvSpPr>
                  <a:spLocks/>
                </p:cNvSpPr>
                <p:nvPr/>
              </p:nvSpPr>
              <p:spPr bwMode="auto">
                <a:xfrm>
                  <a:off x="4572000" y="2590800"/>
                  <a:ext cx="6350" cy="7938"/>
                </a:xfrm>
                <a:custGeom>
                  <a:avLst/>
                  <a:gdLst/>
                  <a:ahLst/>
                  <a:cxnLst>
                    <a:cxn ang="0">
                      <a:pos x="2" y="0"/>
                    </a:cxn>
                    <a:cxn ang="0">
                      <a:pos x="2" y="0"/>
                    </a:cxn>
                    <a:cxn ang="0">
                      <a:pos x="0" y="2"/>
                    </a:cxn>
                    <a:cxn ang="0">
                      <a:pos x="2" y="0"/>
                    </a:cxn>
                  </a:cxnLst>
                  <a:rect l="0" t="0" r="r" b="b"/>
                  <a:pathLst>
                    <a:path w="2" h="2">
                      <a:moveTo>
                        <a:pt x="2" y="0"/>
                      </a:moveTo>
                      <a:cubicBezTo>
                        <a:pt x="2" y="0"/>
                        <a:pt x="2" y="0"/>
                        <a:pt x="2" y="0"/>
                      </a:cubicBezTo>
                      <a:cubicBezTo>
                        <a:pt x="1" y="1"/>
                        <a:pt x="0" y="2"/>
                        <a:pt x="0" y="2"/>
                      </a:cubicBezTo>
                      <a:cubicBezTo>
                        <a:pt x="0" y="2"/>
                        <a:pt x="1" y="1"/>
                        <a:pt x="2"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57" name="Freeform 150"/>
                <p:cNvSpPr>
                  <a:spLocks/>
                </p:cNvSpPr>
                <p:nvPr/>
              </p:nvSpPr>
              <p:spPr bwMode="auto">
                <a:xfrm>
                  <a:off x="4665663" y="2794000"/>
                  <a:ext cx="169863" cy="147638"/>
                </a:xfrm>
                <a:custGeom>
                  <a:avLst/>
                  <a:gdLst/>
                  <a:ahLst/>
                  <a:cxnLst>
                    <a:cxn ang="0">
                      <a:pos x="0" y="0"/>
                    </a:cxn>
                    <a:cxn ang="0">
                      <a:pos x="15" y="4"/>
                    </a:cxn>
                    <a:cxn ang="0">
                      <a:pos x="0" y="0"/>
                    </a:cxn>
                  </a:cxnLst>
                  <a:rect l="0" t="0" r="r" b="b"/>
                  <a:pathLst>
                    <a:path w="45" h="39">
                      <a:moveTo>
                        <a:pt x="0" y="0"/>
                      </a:moveTo>
                      <a:cubicBezTo>
                        <a:pt x="45" y="39"/>
                        <a:pt x="40" y="26"/>
                        <a:pt x="15" y="4"/>
                      </a:cubicBezTo>
                      <a:cubicBezTo>
                        <a:pt x="13" y="5"/>
                        <a:pt x="8" y="4"/>
                        <a:pt x="0"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58" name="Freeform 152"/>
                <p:cNvSpPr>
                  <a:spLocks/>
                </p:cNvSpPr>
                <p:nvPr/>
              </p:nvSpPr>
              <p:spPr bwMode="auto">
                <a:xfrm>
                  <a:off x="4424363" y="2343150"/>
                  <a:ext cx="57150" cy="146050"/>
                </a:xfrm>
                <a:custGeom>
                  <a:avLst/>
                  <a:gdLst/>
                  <a:ahLst/>
                  <a:cxnLst>
                    <a:cxn ang="0">
                      <a:pos x="15" y="23"/>
                    </a:cxn>
                    <a:cxn ang="0">
                      <a:pos x="12" y="14"/>
                    </a:cxn>
                    <a:cxn ang="0">
                      <a:pos x="0" y="0"/>
                    </a:cxn>
                    <a:cxn ang="0">
                      <a:pos x="10" y="39"/>
                    </a:cxn>
                    <a:cxn ang="0">
                      <a:pos x="15" y="23"/>
                    </a:cxn>
                  </a:cxnLst>
                  <a:rect l="0" t="0" r="r" b="b"/>
                  <a:pathLst>
                    <a:path w="15" h="39">
                      <a:moveTo>
                        <a:pt x="15" y="23"/>
                      </a:moveTo>
                      <a:cubicBezTo>
                        <a:pt x="14" y="20"/>
                        <a:pt x="13" y="17"/>
                        <a:pt x="12" y="14"/>
                      </a:cubicBezTo>
                      <a:cubicBezTo>
                        <a:pt x="8" y="9"/>
                        <a:pt x="4" y="4"/>
                        <a:pt x="0" y="0"/>
                      </a:cubicBezTo>
                      <a:cubicBezTo>
                        <a:pt x="0" y="5"/>
                        <a:pt x="2" y="17"/>
                        <a:pt x="10" y="39"/>
                      </a:cubicBezTo>
                      <a:cubicBezTo>
                        <a:pt x="7" y="25"/>
                        <a:pt x="11" y="20"/>
                        <a:pt x="15" y="2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59" name="Freeform 153"/>
                <p:cNvSpPr>
                  <a:spLocks/>
                </p:cNvSpPr>
                <p:nvPr/>
              </p:nvSpPr>
              <p:spPr bwMode="auto">
                <a:xfrm>
                  <a:off x="4597400" y="2867025"/>
                  <a:ext cx="68263" cy="184150"/>
                </a:xfrm>
                <a:custGeom>
                  <a:avLst/>
                  <a:gdLst/>
                  <a:ahLst/>
                  <a:cxnLst>
                    <a:cxn ang="0">
                      <a:pos x="0" y="0"/>
                    </a:cxn>
                    <a:cxn ang="0">
                      <a:pos x="6" y="8"/>
                    </a:cxn>
                    <a:cxn ang="0">
                      <a:pos x="0" y="0"/>
                    </a:cxn>
                  </a:cxnLst>
                  <a:rect l="0" t="0" r="r" b="b"/>
                  <a:pathLst>
                    <a:path w="18" h="49">
                      <a:moveTo>
                        <a:pt x="0" y="0"/>
                      </a:moveTo>
                      <a:cubicBezTo>
                        <a:pt x="18" y="49"/>
                        <a:pt x="17" y="37"/>
                        <a:pt x="6" y="8"/>
                      </a:cubicBezTo>
                      <a:cubicBezTo>
                        <a:pt x="5" y="8"/>
                        <a:pt x="3" y="6"/>
                        <a:pt x="0"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60" name="Freeform 154"/>
                <p:cNvSpPr>
                  <a:spLocks/>
                </p:cNvSpPr>
                <p:nvPr/>
              </p:nvSpPr>
              <p:spPr bwMode="auto">
                <a:xfrm>
                  <a:off x="4605338" y="2746375"/>
                  <a:ext cx="225425" cy="198438"/>
                </a:xfrm>
                <a:custGeom>
                  <a:avLst/>
                  <a:gdLst/>
                  <a:ahLst/>
                  <a:cxnLst>
                    <a:cxn ang="0">
                      <a:pos x="22" y="27"/>
                    </a:cxn>
                    <a:cxn ang="0">
                      <a:pos x="16" y="12"/>
                    </a:cxn>
                    <a:cxn ang="0">
                      <a:pos x="0" y="0"/>
                    </a:cxn>
                    <a:cxn ang="0">
                      <a:pos x="22" y="27"/>
                    </a:cxn>
                  </a:cxnLst>
                  <a:rect l="0" t="0" r="r" b="b"/>
                  <a:pathLst>
                    <a:path w="60" h="53">
                      <a:moveTo>
                        <a:pt x="22" y="27"/>
                      </a:moveTo>
                      <a:cubicBezTo>
                        <a:pt x="47" y="49"/>
                        <a:pt x="60" y="53"/>
                        <a:pt x="16" y="12"/>
                      </a:cubicBezTo>
                      <a:cubicBezTo>
                        <a:pt x="11" y="10"/>
                        <a:pt x="6" y="5"/>
                        <a:pt x="0" y="0"/>
                      </a:cubicBezTo>
                      <a:cubicBezTo>
                        <a:pt x="16" y="15"/>
                        <a:pt x="22" y="24"/>
                        <a:pt x="22" y="27"/>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61" name="Freeform 156"/>
                <p:cNvSpPr>
                  <a:spLocks/>
                </p:cNvSpPr>
                <p:nvPr/>
              </p:nvSpPr>
              <p:spPr bwMode="auto">
                <a:xfrm>
                  <a:off x="4564063" y="2741613"/>
                  <a:ext cx="187325" cy="290513"/>
                </a:xfrm>
                <a:custGeom>
                  <a:avLst/>
                  <a:gdLst/>
                  <a:ahLst/>
                  <a:cxnLst>
                    <a:cxn ang="0">
                      <a:pos x="0" y="0"/>
                    </a:cxn>
                    <a:cxn ang="0">
                      <a:pos x="15" y="34"/>
                    </a:cxn>
                    <a:cxn ang="0">
                      <a:pos x="13" y="17"/>
                    </a:cxn>
                    <a:cxn ang="0">
                      <a:pos x="28" y="29"/>
                    </a:cxn>
                    <a:cxn ang="0">
                      <a:pos x="0" y="0"/>
                    </a:cxn>
                  </a:cxnLst>
                  <a:rect l="0" t="0" r="r" b="b"/>
                  <a:pathLst>
                    <a:path w="50" h="77">
                      <a:moveTo>
                        <a:pt x="0" y="0"/>
                      </a:moveTo>
                      <a:cubicBezTo>
                        <a:pt x="9" y="14"/>
                        <a:pt x="14" y="26"/>
                        <a:pt x="15" y="34"/>
                      </a:cubicBezTo>
                      <a:cubicBezTo>
                        <a:pt x="35" y="67"/>
                        <a:pt x="50" y="77"/>
                        <a:pt x="13" y="17"/>
                      </a:cubicBezTo>
                      <a:cubicBezTo>
                        <a:pt x="49" y="76"/>
                        <a:pt x="48" y="59"/>
                        <a:pt x="28" y="29"/>
                      </a:cubicBezTo>
                      <a:cubicBezTo>
                        <a:pt x="21" y="26"/>
                        <a:pt x="10" y="16"/>
                        <a:pt x="0"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62" name="Freeform 157"/>
                <p:cNvSpPr>
                  <a:spLocks/>
                </p:cNvSpPr>
                <p:nvPr/>
              </p:nvSpPr>
              <p:spPr bwMode="auto">
                <a:xfrm>
                  <a:off x="4111625" y="2500313"/>
                  <a:ext cx="328613" cy="139700"/>
                </a:xfrm>
                <a:custGeom>
                  <a:avLst/>
                  <a:gdLst/>
                  <a:ahLst/>
                  <a:cxnLst>
                    <a:cxn ang="0">
                      <a:pos x="58" y="16"/>
                    </a:cxn>
                    <a:cxn ang="0">
                      <a:pos x="69" y="28"/>
                    </a:cxn>
                    <a:cxn ang="0">
                      <a:pos x="58" y="30"/>
                    </a:cxn>
                    <a:cxn ang="0">
                      <a:pos x="87" y="37"/>
                    </a:cxn>
                    <a:cxn ang="0">
                      <a:pos x="58" y="16"/>
                    </a:cxn>
                  </a:cxnLst>
                  <a:rect l="0" t="0" r="r" b="b"/>
                  <a:pathLst>
                    <a:path w="87" h="37">
                      <a:moveTo>
                        <a:pt x="58" y="16"/>
                      </a:moveTo>
                      <a:cubicBezTo>
                        <a:pt x="22" y="1"/>
                        <a:pt x="3" y="1"/>
                        <a:pt x="69" y="28"/>
                      </a:cubicBezTo>
                      <a:cubicBezTo>
                        <a:pt x="0" y="0"/>
                        <a:pt x="18" y="16"/>
                        <a:pt x="58" y="30"/>
                      </a:cubicBezTo>
                      <a:cubicBezTo>
                        <a:pt x="66" y="31"/>
                        <a:pt x="76" y="32"/>
                        <a:pt x="87" y="37"/>
                      </a:cubicBezTo>
                      <a:cubicBezTo>
                        <a:pt x="72" y="31"/>
                        <a:pt x="62" y="23"/>
                        <a:pt x="58" y="16"/>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63" name="Freeform 158"/>
                <p:cNvSpPr>
                  <a:spLocks/>
                </p:cNvSpPr>
                <p:nvPr/>
              </p:nvSpPr>
              <p:spPr bwMode="auto">
                <a:xfrm>
                  <a:off x="4643438" y="2711450"/>
                  <a:ext cx="288925" cy="128588"/>
                </a:xfrm>
                <a:custGeom>
                  <a:avLst/>
                  <a:gdLst/>
                  <a:ahLst/>
                  <a:cxnLst>
                    <a:cxn ang="0">
                      <a:pos x="10" y="4"/>
                    </a:cxn>
                    <a:cxn ang="0">
                      <a:pos x="22" y="2"/>
                    </a:cxn>
                    <a:cxn ang="0">
                      <a:pos x="0" y="0"/>
                    </a:cxn>
                    <a:cxn ang="0">
                      <a:pos x="0" y="1"/>
                    </a:cxn>
                    <a:cxn ang="0">
                      <a:pos x="21" y="19"/>
                    </a:cxn>
                    <a:cxn ang="0">
                      <a:pos x="10" y="4"/>
                    </a:cxn>
                  </a:cxnLst>
                  <a:rect l="0" t="0" r="r" b="b"/>
                  <a:pathLst>
                    <a:path w="77" h="34">
                      <a:moveTo>
                        <a:pt x="10" y="4"/>
                      </a:moveTo>
                      <a:cubicBezTo>
                        <a:pt x="77" y="31"/>
                        <a:pt x="61" y="16"/>
                        <a:pt x="22" y="2"/>
                      </a:cubicBezTo>
                      <a:cubicBezTo>
                        <a:pt x="16" y="2"/>
                        <a:pt x="9" y="2"/>
                        <a:pt x="0" y="0"/>
                      </a:cubicBezTo>
                      <a:cubicBezTo>
                        <a:pt x="0" y="0"/>
                        <a:pt x="0" y="1"/>
                        <a:pt x="0" y="1"/>
                      </a:cubicBezTo>
                      <a:cubicBezTo>
                        <a:pt x="11" y="7"/>
                        <a:pt x="18" y="14"/>
                        <a:pt x="21" y="19"/>
                      </a:cubicBezTo>
                      <a:cubicBezTo>
                        <a:pt x="55" y="34"/>
                        <a:pt x="74" y="30"/>
                        <a:pt x="10" y="4"/>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64" name="Freeform 159"/>
                <p:cNvSpPr>
                  <a:spLocks/>
                </p:cNvSpPr>
                <p:nvPr/>
              </p:nvSpPr>
              <p:spPr bwMode="auto">
                <a:xfrm>
                  <a:off x="4654550" y="2659063"/>
                  <a:ext cx="127000" cy="30163"/>
                </a:xfrm>
                <a:custGeom>
                  <a:avLst/>
                  <a:gdLst/>
                  <a:ahLst/>
                  <a:cxnLst>
                    <a:cxn ang="0">
                      <a:pos x="34" y="8"/>
                    </a:cxn>
                    <a:cxn ang="0">
                      <a:pos x="28" y="0"/>
                    </a:cxn>
                    <a:cxn ang="0">
                      <a:pos x="0" y="4"/>
                    </a:cxn>
                    <a:cxn ang="0">
                      <a:pos x="0" y="5"/>
                    </a:cxn>
                    <a:cxn ang="0">
                      <a:pos x="18" y="7"/>
                    </a:cxn>
                    <a:cxn ang="0">
                      <a:pos x="34" y="8"/>
                    </a:cxn>
                  </a:cxnLst>
                  <a:rect l="0" t="0" r="r" b="b"/>
                  <a:pathLst>
                    <a:path w="34" h="8">
                      <a:moveTo>
                        <a:pt x="34" y="8"/>
                      </a:moveTo>
                      <a:cubicBezTo>
                        <a:pt x="32" y="5"/>
                        <a:pt x="30" y="3"/>
                        <a:pt x="28" y="0"/>
                      </a:cubicBezTo>
                      <a:cubicBezTo>
                        <a:pt x="25" y="3"/>
                        <a:pt x="16" y="5"/>
                        <a:pt x="0" y="4"/>
                      </a:cubicBezTo>
                      <a:cubicBezTo>
                        <a:pt x="0" y="5"/>
                        <a:pt x="0" y="5"/>
                        <a:pt x="0" y="5"/>
                      </a:cubicBezTo>
                      <a:cubicBezTo>
                        <a:pt x="7" y="5"/>
                        <a:pt x="13" y="6"/>
                        <a:pt x="18" y="7"/>
                      </a:cubicBezTo>
                      <a:cubicBezTo>
                        <a:pt x="24" y="7"/>
                        <a:pt x="29" y="8"/>
                        <a:pt x="34" y="8"/>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65" name="Freeform 160"/>
                <p:cNvSpPr>
                  <a:spLocks/>
                </p:cNvSpPr>
                <p:nvPr/>
              </p:nvSpPr>
              <p:spPr bwMode="auto">
                <a:xfrm>
                  <a:off x="4792663" y="2697163"/>
                  <a:ext cx="114300" cy="25400"/>
                </a:xfrm>
                <a:custGeom>
                  <a:avLst/>
                  <a:gdLst/>
                  <a:ahLst/>
                  <a:cxnLst>
                    <a:cxn ang="0">
                      <a:pos x="2" y="0"/>
                    </a:cxn>
                    <a:cxn ang="0">
                      <a:pos x="0" y="5"/>
                    </a:cxn>
                    <a:cxn ang="0">
                      <a:pos x="2" y="0"/>
                    </a:cxn>
                  </a:cxnLst>
                  <a:rect l="0" t="0" r="r" b="b"/>
                  <a:pathLst>
                    <a:path w="30" h="7">
                      <a:moveTo>
                        <a:pt x="2" y="0"/>
                      </a:moveTo>
                      <a:cubicBezTo>
                        <a:pt x="1" y="2"/>
                        <a:pt x="1" y="4"/>
                        <a:pt x="0" y="5"/>
                      </a:cubicBezTo>
                      <a:cubicBezTo>
                        <a:pt x="22" y="7"/>
                        <a:pt x="30" y="4"/>
                        <a:pt x="2"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66" name="Freeform 161"/>
                <p:cNvSpPr>
                  <a:spLocks/>
                </p:cNvSpPr>
                <p:nvPr/>
              </p:nvSpPr>
              <p:spPr bwMode="auto">
                <a:xfrm>
                  <a:off x="4725988" y="2686050"/>
                  <a:ext cx="66675" cy="30163"/>
                </a:xfrm>
                <a:custGeom>
                  <a:avLst/>
                  <a:gdLst/>
                  <a:ahLst/>
                  <a:cxnLst>
                    <a:cxn ang="0">
                      <a:pos x="9" y="8"/>
                    </a:cxn>
                    <a:cxn ang="0">
                      <a:pos x="18" y="8"/>
                    </a:cxn>
                    <a:cxn ang="0">
                      <a:pos x="18" y="8"/>
                    </a:cxn>
                    <a:cxn ang="0">
                      <a:pos x="15" y="2"/>
                    </a:cxn>
                    <a:cxn ang="0">
                      <a:pos x="0" y="0"/>
                    </a:cxn>
                    <a:cxn ang="0">
                      <a:pos x="9" y="8"/>
                    </a:cxn>
                  </a:cxnLst>
                  <a:rect l="0" t="0" r="r" b="b"/>
                  <a:pathLst>
                    <a:path w="18" h="8">
                      <a:moveTo>
                        <a:pt x="9" y="8"/>
                      </a:moveTo>
                      <a:cubicBezTo>
                        <a:pt x="12" y="8"/>
                        <a:pt x="15" y="8"/>
                        <a:pt x="18" y="8"/>
                      </a:cubicBezTo>
                      <a:cubicBezTo>
                        <a:pt x="18" y="8"/>
                        <a:pt x="18" y="8"/>
                        <a:pt x="18" y="8"/>
                      </a:cubicBezTo>
                      <a:cubicBezTo>
                        <a:pt x="18" y="8"/>
                        <a:pt x="17" y="5"/>
                        <a:pt x="15" y="2"/>
                      </a:cubicBezTo>
                      <a:cubicBezTo>
                        <a:pt x="11" y="1"/>
                        <a:pt x="6" y="1"/>
                        <a:pt x="0" y="0"/>
                      </a:cubicBezTo>
                      <a:cubicBezTo>
                        <a:pt x="11" y="3"/>
                        <a:pt x="13" y="6"/>
                        <a:pt x="9" y="8"/>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67" name="Freeform 162"/>
                <p:cNvSpPr>
                  <a:spLocks/>
                </p:cNvSpPr>
                <p:nvPr/>
              </p:nvSpPr>
              <p:spPr bwMode="auto">
                <a:xfrm>
                  <a:off x="4805363" y="2659063"/>
                  <a:ext cx="93663" cy="30163"/>
                </a:xfrm>
                <a:custGeom>
                  <a:avLst/>
                  <a:gdLst/>
                  <a:ahLst/>
                  <a:cxnLst>
                    <a:cxn ang="0">
                      <a:pos x="3" y="0"/>
                    </a:cxn>
                    <a:cxn ang="0">
                      <a:pos x="0" y="8"/>
                    </a:cxn>
                    <a:cxn ang="0">
                      <a:pos x="3" y="0"/>
                    </a:cxn>
                  </a:cxnLst>
                  <a:rect l="0" t="0" r="r" b="b"/>
                  <a:pathLst>
                    <a:path w="25" h="8">
                      <a:moveTo>
                        <a:pt x="3" y="0"/>
                      </a:moveTo>
                      <a:cubicBezTo>
                        <a:pt x="2" y="3"/>
                        <a:pt x="1" y="5"/>
                        <a:pt x="0" y="8"/>
                      </a:cubicBezTo>
                      <a:cubicBezTo>
                        <a:pt x="25" y="8"/>
                        <a:pt x="21" y="3"/>
                        <a:pt x="3"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68" name="Freeform 163"/>
                <p:cNvSpPr>
                  <a:spLocks/>
                </p:cNvSpPr>
                <p:nvPr/>
              </p:nvSpPr>
              <p:spPr bwMode="auto">
                <a:xfrm>
                  <a:off x="4179888" y="2771775"/>
                  <a:ext cx="173038" cy="112713"/>
                </a:xfrm>
                <a:custGeom>
                  <a:avLst/>
                  <a:gdLst/>
                  <a:ahLst/>
                  <a:cxnLst>
                    <a:cxn ang="0">
                      <a:pos x="46" y="0"/>
                    </a:cxn>
                    <a:cxn ang="0">
                      <a:pos x="39" y="13"/>
                    </a:cxn>
                    <a:cxn ang="0">
                      <a:pos x="46" y="0"/>
                    </a:cxn>
                  </a:cxnLst>
                  <a:rect l="0" t="0" r="r" b="b"/>
                  <a:pathLst>
                    <a:path w="46" h="30">
                      <a:moveTo>
                        <a:pt x="46" y="0"/>
                      </a:moveTo>
                      <a:cubicBezTo>
                        <a:pt x="0" y="30"/>
                        <a:pt x="13" y="29"/>
                        <a:pt x="39" y="13"/>
                      </a:cubicBezTo>
                      <a:cubicBezTo>
                        <a:pt x="36" y="12"/>
                        <a:pt x="37" y="8"/>
                        <a:pt x="46"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69" name="Freeform 164"/>
                <p:cNvSpPr>
                  <a:spLocks/>
                </p:cNvSpPr>
                <p:nvPr/>
              </p:nvSpPr>
              <p:spPr bwMode="auto">
                <a:xfrm>
                  <a:off x="4849813" y="2568575"/>
                  <a:ext cx="11113" cy="15875"/>
                </a:xfrm>
                <a:custGeom>
                  <a:avLst/>
                  <a:gdLst/>
                  <a:ahLst/>
                  <a:cxnLst>
                    <a:cxn ang="0">
                      <a:pos x="2" y="0"/>
                    </a:cxn>
                    <a:cxn ang="0">
                      <a:pos x="0" y="4"/>
                    </a:cxn>
                    <a:cxn ang="0">
                      <a:pos x="2" y="0"/>
                    </a:cxn>
                  </a:cxnLst>
                  <a:rect l="0" t="0" r="r" b="b"/>
                  <a:pathLst>
                    <a:path w="3" h="4">
                      <a:moveTo>
                        <a:pt x="2" y="0"/>
                      </a:moveTo>
                      <a:cubicBezTo>
                        <a:pt x="1" y="1"/>
                        <a:pt x="0" y="2"/>
                        <a:pt x="0" y="4"/>
                      </a:cubicBezTo>
                      <a:cubicBezTo>
                        <a:pt x="2" y="2"/>
                        <a:pt x="3" y="1"/>
                        <a:pt x="2"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70" name="Freeform 165"/>
                <p:cNvSpPr>
                  <a:spLocks/>
                </p:cNvSpPr>
                <p:nvPr/>
              </p:nvSpPr>
              <p:spPr bwMode="auto">
                <a:xfrm>
                  <a:off x="4116388" y="2606675"/>
                  <a:ext cx="184150" cy="38100"/>
                </a:xfrm>
                <a:custGeom>
                  <a:avLst/>
                  <a:gdLst/>
                  <a:ahLst/>
                  <a:cxnLst>
                    <a:cxn ang="0">
                      <a:pos x="46" y="3"/>
                    </a:cxn>
                    <a:cxn ang="0">
                      <a:pos x="49" y="10"/>
                    </a:cxn>
                    <a:cxn ang="0">
                      <a:pos x="46" y="3"/>
                    </a:cxn>
                  </a:cxnLst>
                  <a:rect l="0" t="0" r="r" b="b"/>
                  <a:pathLst>
                    <a:path w="49" h="10">
                      <a:moveTo>
                        <a:pt x="46" y="3"/>
                      </a:moveTo>
                      <a:cubicBezTo>
                        <a:pt x="14" y="0"/>
                        <a:pt x="0" y="5"/>
                        <a:pt x="49" y="10"/>
                      </a:cubicBezTo>
                      <a:cubicBezTo>
                        <a:pt x="41" y="8"/>
                        <a:pt x="41" y="5"/>
                        <a:pt x="46" y="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71" name="Freeform 166"/>
                <p:cNvSpPr>
                  <a:spLocks/>
                </p:cNvSpPr>
                <p:nvPr/>
              </p:nvSpPr>
              <p:spPr bwMode="auto">
                <a:xfrm>
                  <a:off x="4111625" y="2697163"/>
                  <a:ext cx="328613" cy="120650"/>
                </a:xfrm>
                <a:custGeom>
                  <a:avLst/>
                  <a:gdLst/>
                  <a:ahLst/>
                  <a:cxnLst>
                    <a:cxn ang="0">
                      <a:pos x="50" y="3"/>
                    </a:cxn>
                    <a:cxn ang="0">
                      <a:pos x="68" y="7"/>
                    </a:cxn>
                    <a:cxn ang="0">
                      <a:pos x="59" y="14"/>
                    </a:cxn>
                    <a:cxn ang="0">
                      <a:pos x="87" y="0"/>
                    </a:cxn>
                    <a:cxn ang="0">
                      <a:pos x="50" y="3"/>
                    </a:cxn>
                  </a:cxnLst>
                  <a:rect l="0" t="0" r="r" b="b"/>
                  <a:pathLst>
                    <a:path w="87" h="32">
                      <a:moveTo>
                        <a:pt x="50" y="3"/>
                      </a:moveTo>
                      <a:cubicBezTo>
                        <a:pt x="14" y="14"/>
                        <a:pt x="3" y="30"/>
                        <a:pt x="68" y="7"/>
                      </a:cubicBezTo>
                      <a:cubicBezTo>
                        <a:pt x="0" y="32"/>
                        <a:pt x="20" y="28"/>
                        <a:pt x="59" y="14"/>
                      </a:cubicBezTo>
                      <a:cubicBezTo>
                        <a:pt x="65" y="9"/>
                        <a:pt x="75" y="5"/>
                        <a:pt x="87" y="0"/>
                      </a:cubicBezTo>
                      <a:cubicBezTo>
                        <a:pt x="71" y="6"/>
                        <a:pt x="57" y="5"/>
                        <a:pt x="50" y="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72" name="Freeform 167"/>
                <p:cNvSpPr>
                  <a:spLocks/>
                </p:cNvSpPr>
                <p:nvPr/>
              </p:nvSpPr>
              <p:spPr bwMode="auto">
                <a:xfrm>
                  <a:off x="4217988" y="2390775"/>
                  <a:ext cx="217488" cy="200025"/>
                </a:xfrm>
                <a:custGeom>
                  <a:avLst/>
                  <a:gdLst/>
                  <a:ahLst/>
                  <a:cxnLst>
                    <a:cxn ang="0">
                      <a:pos x="58" y="53"/>
                    </a:cxn>
                    <a:cxn ang="0">
                      <a:pos x="46" y="41"/>
                    </a:cxn>
                    <a:cxn ang="0">
                      <a:pos x="27" y="37"/>
                    </a:cxn>
                    <a:cxn ang="0">
                      <a:pos x="58" y="53"/>
                    </a:cxn>
                  </a:cxnLst>
                  <a:rect l="0" t="0" r="r" b="b"/>
                  <a:pathLst>
                    <a:path w="58" h="53">
                      <a:moveTo>
                        <a:pt x="58" y="53"/>
                      </a:moveTo>
                      <a:cubicBezTo>
                        <a:pt x="53" y="49"/>
                        <a:pt x="49" y="45"/>
                        <a:pt x="46" y="41"/>
                      </a:cubicBezTo>
                      <a:cubicBezTo>
                        <a:pt x="0" y="0"/>
                        <a:pt x="2" y="15"/>
                        <a:pt x="27" y="37"/>
                      </a:cubicBezTo>
                      <a:cubicBezTo>
                        <a:pt x="28" y="32"/>
                        <a:pt x="38" y="34"/>
                        <a:pt x="58" y="5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73" name="Freeform 168"/>
                <p:cNvSpPr>
                  <a:spLocks/>
                </p:cNvSpPr>
                <p:nvPr/>
              </p:nvSpPr>
              <p:spPr bwMode="auto">
                <a:xfrm>
                  <a:off x="4221163" y="2390775"/>
                  <a:ext cx="169863" cy="155575"/>
                </a:xfrm>
                <a:custGeom>
                  <a:avLst/>
                  <a:gdLst/>
                  <a:ahLst/>
                  <a:cxnLst>
                    <a:cxn ang="0">
                      <a:pos x="36" y="24"/>
                    </a:cxn>
                    <a:cxn ang="0">
                      <a:pos x="45" y="41"/>
                    </a:cxn>
                    <a:cxn ang="0">
                      <a:pos x="36" y="24"/>
                    </a:cxn>
                  </a:cxnLst>
                  <a:rect l="0" t="0" r="r" b="b"/>
                  <a:pathLst>
                    <a:path w="45" h="41">
                      <a:moveTo>
                        <a:pt x="36" y="24"/>
                      </a:moveTo>
                      <a:cubicBezTo>
                        <a:pt x="12" y="2"/>
                        <a:pt x="0" y="0"/>
                        <a:pt x="45" y="41"/>
                      </a:cubicBezTo>
                      <a:cubicBezTo>
                        <a:pt x="36" y="31"/>
                        <a:pt x="34" y="25"/>
                        <a:pt x="36" y="24"/>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74" name="Freeform 169"/>
                <p:cNvSpPr>
                  <a:spLocks/>
                </p:cNvSpPr>
                <p:nvPr/>
              </p:nvSpPr>
              <p:spPr bwMode="auto">
                <a:xfrm>
                  <a:off x="4119563" y="2632075"/>
                  <a:ext cx="285750" cy="49213"/>
                </a:xfrm>
                <a:custGeom>
                  <a:avLst/>
                  <a:gdLst/>
                  <a:ahLst/>
                  <a:cxnLst>
                    <a:cxn ang="0">
                      <a:pos x="76" y="8"/>
                    </a:cxn>
                    <a:cxn ang="0">
                      <a:pos x="49" y="4"/>
                    </a:cxn>
                    <a:cxn ang="0">
                      <a:pos x="42" y="13"/>
                    </a:cxn>
                    <a:cxn ang="0">
                      <a:pos x="76" y="8"/>
                    </a:cxn>
                  </a:cxnLst>
                  <a:rect l="0" t="0" r="r" b="b"/>
                  <a:pathLst>
                    <a:path w="76" h="13">
                      <a:moveTo>
                        <a:pt x="76" y="8"/>
                      </a:moveTo>
                      <a:cubicBezTo>
                        <a:pt x="63" y="7"/>
                        <a:pt x="55" y="5"/>
                        <a:pt x="49" y="4"/>
                      </a:cubicBezTo>
                      <a:cubicBezTo>
                        <a:pt x="0" y="0"/>
                        <a:pt x="12" y="10"/>
                        <a:pt x="42" y="13"/>
                      </a:cubicBezTo>
                      <a:cubicBezTo>
                        <a:pt x="44" y="9"/>
                        <a:pt x="54" y="6"/>
                        <a:pt x="76" y="8"/>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75" name="Freeform 170"/>
                <p:cNvSpPr>
                  <a:spLocks/>
                </p:cNvSpPr>
                <p:nvPr/>
              </p:nvSpPr>
              <p:spPr bwMode="auto">
                <a:xfrm>
                  <a:off x="4176713" y="2727325"/>
                  <a:ext cx="247650" cy="153988"/>
                </a:xfrm>
                <a:custGeom>
                  <a:avLst/>
                  <a:gdLst/>
                  <a:ahLst/>
                  <a:cxnLst>
                    <a:cxn ang="0">
                      <a:pos x="33" y="13"/>
                    </a:cxn>
                    <a:cxn ang="0">
                      <a:pos x="48" y="12"/>
                    </a:cxn>
                    <a:cxn ang="0">
                      <a:pos x="66" y="0"/>
                    </a:cxn>
                    <a:cxn ang="0">
                      <a:pos x="33" y="13"/>
                    </a:cxn>
                  </a:cxnLst>
                  <a:rect l="0" t="0" r="r" b="b"/>
                  <a:pathLst>
                    <a:path w="66" h="41">
                      <a:moveTo>
                        <a:pt x="33" y="13"/>
                      </a:moveTo>
                      <a:cubicBezTo>
                        <a:pt x="6" y="30"/>
                        <a:pt x="0" y="41"/>
                        <a:pt x="48" y="12"/>
                      </a:cubicBezTo>
                      <a:cubicBezTo>
                        <a:pt x="52" y="8"/>
                        <a:pt x="58" y="5"/>
                        <a:pt x="66" y="0"/>
                      </a:cubicBezTo>
                      <a:cubicBezTo>
                        <a:pt x="40" y="15"/>
                        <a:pt x="31" y="17"/>
                        <a:pt x="33" y="1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76" name="Freeform 171"/>
                <p:cNvSpPr>
                  <a:spLocks/>
                </p:cNvSpPr>
                <p:nvPr/>
              </p:nvSpPr>
              <p:spPr bwMode="auto">
                <a:xfrm>
                  <a:off x="4506913" y="2455863"/>
                  <a:ext cx="30163" cy="128588"/>
                </a:xfrm>
                <a:custGeom>
                  <a:avLst/>
                  <a:gdLst/>
                  <a:ahLst/>
                  <a:cxnLst>
                    <a:cxn ang="0">
                      <a:pos x="5" y="34"/>
                    </a:cxn>
                    <a:cxn ang="0">
                      <a:pos x="8" y="13"/>
                    </a:cxn>
                    <a:cxn ang="0">
                      <a:pos x="0" y="0"/>
                    </a:cxn>
                    <a:cxn ang="0">
                      <a:pos x="0" y="3"/>
                    </a:cxn>
                    <a:cxn ang="0">
                      <a:pos x="5" y="34"/>
                    </a:cxn>
                  </a:cxnLst>
                  <a:rect l="0" t="0" r="r" b="b"/>
                  <a:pathLst>
                    <a:path w="8" h="34">
                      <a:moveTo>
                        <a:pt x="5" y="34"/>
                      </a:moveTo>
                      <a:cubicBezTo>
                        <a:pt x="5" y="26"/>
                        <a:pt x="6" y="19"/>
                        <a:pt x="8" y="13"/>
                      </a:cubicBezTo>
                      <a:cubicBezTo>
                        <a:pt x="5" y="9"/>
                        <a:pt x="3" y="4"/>
                        <a:pt x="0" y="0"/>
                      </a:cubicBezTo>
                      <a:cubicBezTo>
                        <a:pt x="0" y="1"/>
                        <a:pt x="0" y="2"/>
                        <a:pt x="0" y="3"/>
                      </a:cubicBezTo>
                      <a:cubicBezTo>
                        <a:pt x="3" y="10"/>
                        <a:pt x="5" y="21"/>
                        <a:pt x="5" y="34"/>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77" name="Freeform 172"/>
                <p:cNvSpPr>
                  <a:spLocks/>
                </p:cNvSpPr>
                <p:nvPr/>
              </p:nvSpPr>
              <p:spPr bwMode="auto">
                <a:xfrm>
                  <a:off x="4559300" y="2554288"/>
                  <a:ext cx="1588" cy="6350"/>
                </a:xfrm>
                <a:custGeom>
                  <a:avLst/>
                  <a:gdLst/>
                  <a:ahLst/>
                  <a:cxnLst>
                    <a:cxn ang="0">
                      <a:pos x="0" y="0"/>
                    </a:cxn>
                    <a:cxn ang="0">
                      <a:pos x="0" y="0"/>
                    </a:cxn>
                    <a:cxn ang="0">
                      <a:pos x="0" y="2"/>
                    </a:cxn>
                    <a:cxn ang="0">
                      <a:pos x="0" y="0"/>
                    </a:cxn>
                  </a:cxnLst>
                  <a:rect l="0" t="0" r="r" b="b"/>
                  <a:pathLst>
                    <a:path h="2">
                      <a:moveTo>
                        <a:pt x="0" y="0"/>
                      </a:moveTo>
                      <a:cubicBezTo>
                        <a:pt x="0" y="0"/>
                        <a:pt x="0" y="0"/>
                        <a:pt x="0" y="0"/>
                      </a:cubicBezTo>
                      <a:cubicBezTo>
                        <a:pt x="0" y="1"/>
                        <a:pt x="0" y="2"/>
                        <a:pt x="0" y="2"/>
                      </a:cubicBezTo>
                      <a:cubicBezTo>
                        <a:pt x="0" y="2"/>
                        <a:pt x="0" y="1"/>
                        <a:pt x="0"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78" name="Freeform 173"/>
                <p:cNvSpPr>
                  <a:spLocks/>
                </p:cNvSpPr>
                <p:nvPr/>
              </p:nvSpPr>
              <p:spPr bwMode="auto">
                <a:xfrm>
                  <a:off x="4297363" y="2297113"/>
                  <a:ext cx="179388" cy="298450"/>
                </a:xfrm>
                <a:custGeom>
                  <a:avLst/>
                  <a:gdLst/>
                  <a:ahLst/>
                  <a:cxnLst>
                    <a:cxn ang="0">
                      <a:pos x="48" y="79"/>
                    </a:cxn>
                    <a:cxn ang="0">
                      <a:pos x="33" y="40"/>
                    </a:cxn>
                    <a:cxn ang="0">
                      <a:pos x="38" y="61"/>
                    </a:cxn>
                    <a:cxn ang="0">
                      <a:pos x="24" y="52"/>
                    </a:cxn>
                    <a:cxn ang="0">
                      <a:pos x="48" y="79"/>
                    </a:cxn>
                  </a:cxnLst>
                  <a:rect l="0" t="0" r="r" b="b"/>
                  <a:pathLst>
                    <a:path w="48" h="79">
                      <a:moveTo>
                        <a:pt x="48" y="79"/>
                      </a:moveTo>
                      <a:cubicBezTo>
                        <a:pt x="37" y="61"/>
                        <a:pt x="33" y="45"/>
                        <a:pt x="33" y="40"/>
                      </a:cubicBezTo>
                      <a:cubicBezTo>
                        <a:pt x="15" y="10"/>
                        <a:pt x="2" y="4"/>
                        <a:pt x="38" y="61"/>
                      </a:cubicBezTo>
                      <a:cubicBezTo>
                        <a:pt x="0" y="0"/>
                        <a:pt x="3" y="19"/>
                        <a:pt x="24" y="52"/>
                      </a:cubicBezTo>
                      <a:cubicBezTo>
                        <a:pt x="31" y="56"/>
                        <a:pt x="40" y="65"/>
                        <a:pt x="48" y="79"/>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79" name="Freeform 174"/>
                <p:cNvSpPr>
                  <a:spLocks/>
                </p:cNvSpPr>
                <p:nvPr/>
              </p:nvSpPr>
              <p:spPr bwMode="auto">
                <a:xfrm>
                  <a:off x="4383088" y="2266950"/>
                  <a:ext cx="98425" cy="293688"/>
                </a:xfrm>
                <a:custGeom>
                  <a:avLst/>
                  <a:gdLst/>
                  <a:ahLst/>
                  <a:cxnLst>
                    <a:cxn ang="0">
                      <a:pos x="26" y="78"/>
                    </a:cxn>
                    <a:cxn ang="0">
                      <a:pos x="21" y="59"/>
                    </a:cxn>
                    <a:cxn ang="0">
                      <a:pos x="14" y="50"/>
                    </a:cxn>
                    <a:cxn ang="0">
                      <a:pos x="26" y="78"/>
                    </a:cxn>
                  </a:cxnLst>
                  <a:rect l="0" t="0" r="r" b="b"/>
                  <a:pathLst>
                    <a:path w="26" h="78">
                      <a:moveTo>
                        <a:pt x="26" y="78"/>
                      </a:moveTo>
                      <a:cubicBezTo>
                        <a:pt x="23" y="71"/>
                        <a:pt x="22" y="64"/>
                        <a:pt x="21" y="59"/>
                      </a:cubicBezTo>
                      <a:cubicBezTo>
                        <a:pt x="0" y="0"/>
                        <a:pt x="2" y="16"/>
                        <a:pt x="14" y="50"/>
                      </a:cubicBezTo>
                      <a:cubicBezTo>
                        <a:pt x="17" y="54"/>
                        <a:pt x="21" y="64"/>
                        <a:pt x="26" y="78"/>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80" name="Freeform 175"/>
                <p:cNvSpPr>
                  <a:spLocks/>
                </p:cNvSpPr>
                <p:nvPr/>
              </p:nvSpPr>
              <p:spPr bwMode="auto">
                <a:xfrm>
                  <a:off x="4643438" y="2678113"/>
                  <a:ext cx="131763" cy="41275"/>
                </a:xfrm>
                <a:custGeom>
                  <a:avLst/>
                  <a:gdLst/>
                  <a:ahLst/>
                  <a:cxnLst>
                    <a:cxn ang="0">
                      <a:pos x="31" y="10"/>
                    </a:cxn>
                    <a:cxn ang="0">
                      <a:pos x="22" y="2"/>
                    </a:cxn>
                    <a:cxn ang="0">
                      <a:pos x="21" y="2"/>
                    </a:cxn>
                    <a:cxn ang="0">
                      <a:pos x="3" y="0"/>
                    </a:cxn>
                    <a:cxn ang="0">
                      <a:pos x="1" y="4"/>
                    </a:cxn>
                    <a:cxn ang="0">
                      <a:pos x="0" y="9"/>
                    </a:cxn>
                    <a:cxn ang="0">
                      <a:pos x="22" y="11"/>
                    </a:cxn>
                    <a:cxn ang="0">
                      <a:pos x="31" y="10"/>
                    </a:cxn>
                  </a:cxnLst>
                  <a:rect l="0" t="0" r="r" b="b"/>
                  <a:pathLst>
                    <a:path w="35" h="11">
                      <a:moveTo>
                        <a:pt x="31" y="10"/>
                      </a:moveTo>
                      <a:cubicBezTo>
                        <a:pt x="35" y="8"/>
                        <a:pt x="33" y="5"/>
                        <a:pt x="22" y="2"/>
                      </a:cubicBezTo>
                      <a:cubicBezTo>
                        <a:pt x="22" y="2"/>
                        <a:pt x="21" y="2"/>
                        <a:pt x="21" y="2"/>
                      </a:cubicBezTo>
                      <a:cubicBezTo>
                        <a:pt x="16" y="1"/>
                        <a:pt x="10" y="0"/>
                        <a:pt x="3" y="0"/>
                      </a:cubicBezTo>
                      <a:cubicBezTo>
                        <a:pt x="1" y="2"/>
                        <a:pt x="1" y="4"/>
                        <a:pt x="1" y="4"/>
                      </a:cubicBezTo>
                      <a:cubicBezTo>
                        <a:pt x="1" y="4"/>
                        <a:pt x="0" y="6"/>
                        <a:pt x="0" y="9"/>
                      </a:cubicBezTo>
                      <a:cubicBezTo>
                        <a:pt x="9" y="11"/>
                        <a:pt x="16" y="11"/>
                        <a:pt x="22" y="11"/>
                      </a:cubicBezTo>
                      <a:cubicBezTo>
                        <a:pt x="26" y="11"/>
                        <a:pt x="29" y="11"/>
                        <a:pt x="31" y="1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81" name="Freeform 176"/>
                <p:cNvSpPr>
                  <a:spLocks/>
                </p:cNvSpPr>
                <p:nvPr/>
              </p:nvSpPr>
              <p:spPr bwMode="auto">
                <a:xfrm>
                  <a:off x="4654550" y="2640013"/>
                  <a:ext cx="104775" cy="38100"/>
                </a:xfrm>
                <a:custGeom>
                  <a:avLst/>
                  <a:gdLst/>
                  <a:ahLst/>
                  <a:cxnLst>
                    <a:cxn ang="0">
                      <a:pos x="28" y="5"/>
                    </a:cxn>
                    <a:cxn ang="0">
                      <a:pos x="17" y="0"/>
                    </a:cxn>
                    <a:cxn ang="0">
                      <a:pos x="0" y="9"/>
                    </a:cxn>
                    <a:cxn ang="0">
                      <a:pos x="28" y="5"/>
                    </a:cxn>
                  </a:cxnLst>
                  <a:rect l="0" t="0" r="r" b="b"/>
                  <a:pathLst>
                    <a:path w="28" h="10">
                      <a:moveTo>
                        <a:pt x="28" y="5"/>
                      </a:moveTo>
                      <a:cubicBezTo>
                        <a:pt x="25" y="2"/>
                        <a:pt x="21" y="0"/>
                        <a:pt x="17" y="0"/>
                      </a:cubicBezTo>
                      <a:cubicBezTo>
                        <a:pt x="8" y="0"/>
                        <a:pt x="3" y="5"/>
                        <a:pt x="0" y="9"/>
                      </a:cubicBezTo>
                      <a:cubicBezTo>
                        <a:pt x="16" y="10"/>
                        <a:pt x="25" y="8"/>
                        <a:pt x="28" y="5"/>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82" name="Freeform 177"/>
                <p:cNvSpPr>
                  <a:spLocks/>
                </p:cNvSpPr>
                <p:nvPr/>
              </p:nvSpPr>
              <p:spPr bwMode="auto">
                <a:xfrm>
                  <a:off x="4270375" y="2417763"/>
                  <a:ext cx="458788" cy="493713"/>
                </a:xfrm>
                <a:custGeom>
                  <a:avLst/>
                  <a:gdLst/>
                  <a:ahLst/>
                  <a:cxnLst>
                    <a:cxn ang="0">
                      <a:pos x="63" y="13"/>
                    </a:cxn>
                    <a:cxn ang="0">
                      <a:pos x="56" y="3"/>
                    </a:cxn>
                    <a:cxn ang="0">
                      <a:pos x="51" y="19"/>
                    </a:cxn>
                    <a:cxn ang="0">
                      <a:pos x="44" y="10"/>
                    </a:cxn>
                    <a:cxn ang="0">
                      <a:pos x="55" y="47"/>
                    </a:cxn>
                    <a:cxn ang="0">
                      <a:pos x="23" y="17"/>
                    </a:cxn>
                    <a:cxn ang="0">
                      <a:pos x="32" y="34"/>
                    </a:cxn>
                    <a:cxn ang="0">
                      <a:pos x="13" y="30"/>
                    </a:cxn>
                    <a:cxn ang="0">
                      <a:pos x="45" y="59"/>
                    </a:cxn>
                    <a:cxn ang="0">
                      <a:pos x="5" y="53"/>
                    </a:cxn>
                    <a:cxn ang="0">
                      <a:pos x="9" y="61"/>
                    </a:cxn>
                    <a:cxn ang="0">
                      <a:pos x="2" y="70"/>
                    </a:cxn>
                    <a:cxn ang="0">
                      <a:pos x="45" y="74"/>
                    </a:cxn>
                    <a:cxn ang="0">
                      <a:pos x="8" y="95"/>
                    </a:cxn>
                    <a:cxn ang="0">
                      <a:pos x="23" y="94"/>
                    </a:cxn>
                    <a:cxn ang="0">
                      <a:pos x="15" y="107"/>
                    </a:cxn>
                    <a:cxn ang="0">
                      <a:pos x="51" y="83"/>
                    </a:cxn>
                    <a:cxn ang="0">
                      <a:pos x="35" y="122"/>
                    </a:cxn>
                    <a:cxn ang="0">
                      <a:pos x="50" y="130"/>
                    </a:cxn>
                    <a:cxn ang="0">
                      <a:pos x="65" y="89"/>
                    </a:cxn>
                    <a:cxn ang="0">
                      <a:pos x="80" y="130"/>
                    </a:cxn>
                    <a:cxn ang="0">
                      <a:pos x="86" y="117"/>
                    </a:cxn>
                    <a:cxn ang="0">
                      <a:pos x="93" y="127"/>
                    </a:cxn>
                    <a:cxn ang="0">
                      <a:pos x="78" y="86"/>
                    </a:cxn>
                    <a:cxn ang="0">
                      <a:pos x="111" y="114"/>
                    </a:cxn>
                    <a:cxn ang="0">
                      <a:pos x="105" y="99"/>
                    </a:cxn>
                    <a:cxn ang="0">
                      <a:pos x="120" y="104"/>
                    </a:cxn>
                    <a:cxn ang="0">
                      <a:pos x="99" y="79"/>
                    </a:cxn>
                    <a:cxn ang="0">
                      <a:pos x="93" y="76"/>
                    </a:cxn>
                    <a:cxn ang="0">
                      <a:pos x="93" y="76"/>
                    </a:cxn>
                    <a:cxn ang="0">
                      <a:pos x="80" y="48"/>
                    </a:cxn>
                    <a:cxn ang="0">
                      <a:pos x="77" y="36"/>
                    </a:cxn>
                    <a:cxn ang="0">
                      <a:pos x="77" y="36"/>
                    </a:cxn>
                    <a:cxn ang="0">
                      <a:pos x="68" y="44"/>
                    </a:cxn>
                  </a:cxnLst>
                  <a:rect l="0" t="0" r="r" b="b"/>
                  <a:pathLst>
                    <a:path w="122" h="131">
                      <a:moveTo>
                        <a:pt x="68" y="44"/>
                      </a:moveTo>
                      <a:cubicBezTo>
                        <a:pt x="68" y="31"/>
                        <a:pt x="66" y="20"/>
                        <a:pt x="63" y="13"/>
                      </a:cubicBezTo>
                      <a:cubicBezTo>
                        <a:pt x="62" y="10"/>
                        <a:pt x="61" y="8"/>
                        <a:pt x="60" y="6"/>
                      </a:cubicBezTo>
                      <a:cubicBezTo>
                        <a:pt x="58" y="5"/>
                        <a:pt x="57" y="4"/>
                        <a:pt x="56" y="3"/>
                      </a:cubicBezTo>
                      <a:cubicBezTo>
                        <a:pt x="52" y="0"/>
                        <a:pt x="48" y="5"/>
                        <a:pt x="51" y="19"/>
                      </a:cubicBezTo>
                      <a:cubicBezTo>
                        <a:pt x="51" y="19"/>
                        <a:pt x="51" y="19"/>
                        <a:pt x="51" y="19"/>
                      </a:cubicBezTo>
                      <a:cubicBezTo>
                        <a:pt x="52" y="24"/>
                        <a:pt x="53" y="31"/>
                        <a:pt x="56" y="38"/>
                      </a:cubicBezTo>
                      <a:cubicBezTo>
                        <a:pt x="51" y="24"/>
                        <a:pt x="47" y="14"/>
                        <a:pt x="44" y="10"/>
                      </a:cubicBezTo>
                      <a:cubicBezTo>
                        <a:pt x="41" y="5"/>
                        <a:pt x="40" y="4"/>
                        <a:pt x="40" y="8"/>
                      </a:cubicBezTo>
                      <a:cubicBezTo>
                        <a:pt x="40" y="13"/>
                        <a:pt x="44" y="29"/>
                        <a:pt x="55" y="47"/>
                      </a:cubicBezTo>
                      <a:cubicBezTo>
                        <a:pt x="47" y="33"/>
                        <a:pt x="38" y="24"/>
                        <a:pt x="31" y="20"/>
                      </a:cubicBezTo>
                      <a:cubicBezTo>
                        <a:pt x="27" y="17"/>
                        <a:pt x="25" y="16"/>
                        <a:pt x="23" y="17"/>
                      </a:cubicBezTo>
                      <a:cubicBezTo>
                        <a:pt x="21" y="18"/>
                        <a:pt x="23" y="24"/>
                        <a:pt x="32" y="34"/>
                      </a:cubicBezTo>
                      <a:cubicBezTo>
                        <a:pt x="32" y="34"/>
                        <a:pt x="32" y="34"/>
                        <a:pt x="32" y="34"/>
                      </a:cubicBezTo>
                      <a:cubicBezTo>
                        <a:pt x="35" y="38"/>
                        <a:pt x="39" y="42"/>
                        <a:pt x="44" y="46"/>
                      </a:cubicBezTo>
                      <a:cubicBezTo>
                        <a:pt x="24" y="27"/>
                        <a:pt x="14" y="25"/>
                        <a:pt x="13" y="30"/>
                      </a:cubicBezTo>
                      <a:cubicBezTo>
                        <a:pt x="12" y="32"/>
                        <a:pt x="13" y="35"/>
                        <a:pt x="16" y="38"/>
                      </a:cubicBezTo>
                      <a:cubicBezTo>
                        <a:pt x="20" y="45"/>
                        <a:pt x="30" y="53"/>
                        <a:pt x="45" y="59"/>
                      </a:cubicBezTo>
                      <a:cubicBezTo>
                        <a:pt x="34" y="54"/>
                        <a:pt x="24" y="53"/>
                        <a:pt x="16" y="52"/>
                      </a:cubicBezTo>
                      <a:cubicBezTo>
                        <a:pt x="11" y="52"/>
                        <a:pt x="7" y="52"/>
                        <a:pt x="5" y="53"/>
                      </a:cubicBezTo>
                      <a:cubicBezTo>
                        <a:pt x="0" y="55"/>
                        <a:pt x="0" y="58"/>
                        <a:pt x="8" y="60"/>
                      </a:cubicBezTo>
                      <a:cubicBezTo>
                        <a:pt x="8" y="60"/>
                        <a:pt x="9" y="60"/>
                        <a:pt x="9" y="61"/>
                      </a:cubicBezTo>
                      <a:cubicBezTo>
                        <a:pt x="15" y="62"/>
                        <a:pt x="23" y="64"/>
                        <a:pt x="36" y="65"/>
                      </a:cubicBezTo>
                      <a:cubicBezTo>
                        <a:pt x="14" y="63"/>
                        <a:pt x="4" y="66"/>
                        <a:pt x="2" y="70"/>
                      </a:cubicBezTo>
                      <a:cubicBezTo>
                        <a:pt x="1" y="72"/>
                        <a:pt x="3" y="75"/>
                        <a:pt x="8" y="77"/>
                      </a:cubicBezTo>
                      <a:cubicBezTo>
                        <a:pt x="15" y="79"/>
                        <a:pt x="29" y="80"/>
                        <a:pt x="45" y="74"/>
                      </a:cubicBezTo>
                      <a:cubicBezTo>
                        <a:pt x="33" y="79"/>
                        <a:pt x="23" y="83"/>
                        <a:pt x="17" y="88"/>
                      </a:cubicBezTo>
                      <a:cubicBezTo>
                        <a:pt x="12" y="91"/>
                        <a:pt x="9" y="94"/>
                        <a:pt x="8" y="95"/>
                      </a:cubicBezTo>
                      <a:cubicBezTo>
                        <a:pt x="6" y="99"/>
                        <a:pt x="15" y="97"/>
                        <a:pt x="41" y="82"/>
                      </a:cubicBezTo>
                      <a:cubicBezTo>
                        <a:pt x="33" y="87"/>
                        <a:pt x="27" y="90"/>
                        <a:pt x="23" y="94"/>
                      </a:cubicBezTo>
                      <a:cubicBezTo>
                        <a:pt x="23" y="94"/>
                        <a:pt x="23" y="94"/>
                        <a:pt x="22" y="94"/>
                      </a:cubicBezTo>
                      <a:cubicBezTo>
                        <a:pt x="13" y="102"/>
                        <a:pt x="12" y="106"/>
                        <a:pt x="15" y="107"/>
                      </a:cubicBezTo>
                      <a:cubicBezTo>
                        <a:pt x="17" y="107"/>
                        <a:pt x="21" y="106"/>
                        <a:pt x="25" y="104"/>
                      </a:cubicBezTo>
                      <a:cubicBezTo>
                        <a:pt x="32" y="101"/>
                        <a:pt x="42" y="94"/>
                        <a:pt x="51" y="83"/>
                      </a:cubicBezTo>
                      <a:cubicBezTo>
                        <a:pt x="41" y="94"/>
                        <a:pt x="36" y="105"/>
                        <a:pt x="35" y="113"/>
                      </a:cubicBezTo>
                      <a:cubicBezTo>
                        <a:pt x="34" y="117"/>
                        <a:pt x="34" y="120"/>
                        <a:pt x="35" y="122"/>
                      </a:cubicBezTo>
                      <a:cubicBezTo>
                        <a:pt x="37" y="128"/>
                        <a:pt x="46" y="123"/>
                        <a:pt x="56" y="95"/>
                      </a:cubicBezTo>
                      <a:cubicBezTo>
                        <a:pt x="48" y="117"/>
                        <a:pt x="47" y="127"/>
                        <a:pt x="50" y="130"/>
                      </a:cubicBezTo>
                      <a:cubicBezTo>
                        <a:pt x="51" y="131"/>
                        <a:pt x="53" y="130"/>
                        <a:pt x="55" y="126"/>
                      </a:cubicBezTo>
                      <a:cubicBezTo>
                        <a:pt x="59" y="120"/>
                        <a:pt x="64" y="107"/>
                        <a:pt x="65" y="89"/>
                      </a:cubicBezTo>
                      <a:cubicBezTo>
                        <a:pt x="64" y="105"/>
                        <a:pt x="68" y="117"/>
                        <a:pt x="72" y="124"/>
                      </a:cubicBezTo>
                      <a:cubicBezTo>
                        <a:pt x="75" y="128"/>
                        <a:pt x="78" y="131"/>
                        <a:pt x="80" y="130"/>
                      </a:cubicBezTo>
                      <a:cubicBezTo>
                        <a:pt x="84" y="130"/>
                        <a:pt x="86" y="120"/>
                        <a:pt x="76" y="95"/>
                      </a:cubicBezTo>
                      <a:cubicBezTo>
                        <a:pt x="80" y="105"/>
                        <a:pt x="83" y="112"/>
                        <a:pt x="86" y="117"/>
                      </a:cubicBezTo>
                      <a:cubicBezTo>
                        <a:pt x="86" y="118"/>
                        <a:pt x="86" y="118"/>
                        <a:pt x="87" y="119"/>
                      </a:cubicBezTo>
                      <a:cubicBezTo>
                        <a:pt x="90" y="125"/>
                        <a:pt x="92" y="127"/>
                        <a:pt x="93" y="127"/>
                      </a:cubicBezTo>
                      <a:cubicBezTo>
                        <a:pt x="94" y="127"/>
                        <a:pt x="95" y="124"/>
                        <a:pt x="93" y="120"/>
                      </a:cubicBezTo>
                      <a:cubicBezTo>
                        <a:pt x="92" y="112"/>
                        <a:pt x="87" y="100"/>
                        <a:pt x="78" y="86"/>
                      </a:cubicBezTo>
                      <a:cubicBezTo>
                        <a:pt x="88" y="102"/>
                        <a:pt x="99" y="112"/>
                        <a:pt x="106" y="115"/>
                      </a:cubicBezTo>
                      <a:cubicBezTo>
                        <a:pt x="109" y="116"/>
                        <a:pt x="111" y="116"/>
                        <a:pt x="111" y="114"/>
                      </a:cubicBezTo>
                      <a:cubicBezTo>
                        <a:pt x="111" y="111"/>
                        <a:pt x="105" y="102"/>
                        <a:pt x="89" y="87"/>
                      </a:cubicBezTo>
                      <a:cubicBezTo>
                        <a:pt x="95" y="92"/>
                        <a:pt x="100" y="97"/>
                        <a:pt x="105" y="99"/>
                      </a:cubicBezTo>
                      <a:cubicBezTo>
                        <a:pt x="105" y="99"/>
                        <a:pt x="105" y="100"/>
                        <a:pt x="105" y="100"/>
                      </a:cubicBezTo>
                      <a:cubicBezTo>
                        <a:pt x="113" y="104"/>
                        <a:pt x="118" y="105"/>
                        <a:pt x="120" y="104"/>
                      </a:cubicBezTo>
                      <a:cubicBezTo>
                        <a:pt x="122" y="103"/>
                        <a:pt x="122" y="101"/>
                        <a:pt x="120" y="97"/>
                      </a:cubicBezTo>
                      <a:cubicBezTo>
                        <a:pt x="117" y="92"/>
                        <a:pt x="110" y="85"/>
                        <a:pt x="99" y="79"/>
                      </a:cubicBezTo>
                      <a:cubicBezTo>
                        <a:pt x="98" y="82"/>
                        <a:pt x="98" y="85"/>
                        <a:pt x="97" y="89"/>
                      </a:cubicBezTo>
                      <a:cubicBezTo>
                        <a:pt x="96" y="86"/>
                        <a:pt x="95" y="82"/>
                        <a:pt x="93" y="76"/>
                      </a:cubicBezTo>
                      <a:cubicBezTo>
                        <a:pt x="91" y="76"/>
                        <a:pt x="89" y="75"/>
                        <a:pt x="88" y="74"/>
                      </a:cubicBezTo>
                      <a:cubicBezTo>
                        <a:pt x="89" y="75"/>
                        <a:pt x="91" y="75"/>
                        <a:pt x="93" y="76"/>
                      </a:cubicBezTo>
                      <a:cubicBezTo>
                        <a:pt x="90" y="68"/>
                        <a:pt x="87" y="57"/>
                        <a:pt x="82" y="46"/>
                      </a:cubicBezTo>
                      <a:cubicBezTo>
                        <a:pt x="81" y="47"/>
                        <a:pt x="80" y="48"/>
                        <a:pt x="80" y="48"/>
                      </a:cubicBezTo>
                      <a:cubicBezTo>
                        <a:pt x="80" y="48"/>
                        <a:pt x="81" y="47"/>
                        <a:pt x="82" y="46"/>
                      </a:cubicBezTo>
                      <a:cubicBezTo>
                        <a:pt x="80" y="43"/>
                        <a:pt x="79" y="40"/>
                        <a:pt x="77" y="36"/>
                      </a:cubicBezTo>
                      <a:cubicBezTo>
                        <a:pt x="77" y="37"/>
                        <a:pt x="77" y="38"/>
                        <a:pt x="77" y="38"/>
                      </a:cubicBezTo>
                      <a:cubicBezTo>
                        <a:pt x="77" y="38"/>
                        <a:pt x="77" y="37"/>
                        <a:pt x="77" y="36"/>
                      </a:cubicBezTo>
                      <a:cubicBezTo>
                        <a:pt x="75" y="32"/>
                        <a:pt x="73" y="28"/>
                        <a:pt x="71" y="23"/>
                      </a:cubicBezTo>
                      <a:cubicBezTo>
                        <a:pt x="69" y="29"/>
                        <a:pt x="68" y="36"/>
                        <a:pt x="68" y="44"/>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pPr marL="0" algn="l" defTabSz="914400" rtl="0" eaLnBrk="1" latinLnBrk="0" hangingPunct="1"/>
                  <a:endParaRPr sz="1800" kern="1200">
                    <a:solidFill>
                      <a:schemeClr val="tx1"/>
                    </a:solidFill>
                    <a:latin typeface="+mn-lt"/>
                    <a:ea typeface="+mn-ea"/>
                    <a:cs typeface="+mn-cs"/>
                  </a:endParaRPr>
                </a:p>
              </p:txBody>
            </p:sp>
          </p:grpSp>
        </p:grpSp>
        <p:grpSp>
          <p:nvGrpSpPr>
            <p:cNvPr id="17" name="Group 294"/>
            <p:cNvGrpSpPr/>
            <p:nvPr/>
          </p:nvGrpSpPr>
          <p:grpSpPr>
            <a:xfrm rot="1639090">
              <a:off x="6306880" y="1162691"/>
              <a:ext cx="457117" cy="587071"/>
              <a:chOff x="3224213" y="2960688"/>
              <a:chExt cx="636587" cy="817562"/>
            </a:xfrm>
          </p:grpSpPr>
          <p:sp>
            <p:nvSpPr>
              <p:cNvPr id="407" name="Freeform 11"/>
              <p:cNvSpPr>
                <a:spLocks/>
              </p:cNvSpPr>
              <p:nvPr/>
            </p:nvSpPr>
            <p:spPr bwMode="auto">
              <a:xfrm>
                <a:off x="3355975" y="3152775"/>
                <a:ext cx="7938" cy="19050"/>
              </a:xfrm>
              <a:custGeom>
                <a:avLst/>
                <a:gdLst/>
                <a:ahLst/>
                <a:cxnLst>
                  <a:cxn ang="0">
                    <a:pos x="2" y="5"/>
                  </a:cxn>
                  <a:cxn ang="0">
                    <a:pos x="0" y="0"/>
                  </a:cxn>
                  <a:cxn ang="0">
                    <a:pos x="0" y="0"/>
                  </a:cxn>
                  <a:cxn ang="0">
                    <a:pos x="2" y="5"/>
                  </a:cxn>
                  <a:cxn ang="0">
                    <a:pos x="2" y="5"/>
                  </a:cxn>
                </a:cxnLst>
                <a:rect l="0" t="0" r="r" b="b"/>
                <a:pathLst>
                  <a:path w="2" h="5">
                    <a:moveTo>
                      <a:pt x="2" y="5"/>
                    </a:moveTo>
                    <a:cubicBezTo>
                      <a:pt x="1" y="3"/>
                      <a:pt x="1" y="2"/>
                      <a:pt x="0" y="0"/>
                    </a:cubicBezTo>
                    <a:cubicBezTo>
                      <a:pt x="0" y="0"/>
                      <a:pt x="0" y="0"/>
                      <a:pt x="0" y="0"/>
                    </a:cubicBezTo>
                    <a:cubicBezTo>
                      <a:pt x="1" y="2"/>
                      <a:pt x="1" y="3"/>
                      <a:pt x="2" y="5"/>
                    </a:cubicBezTo>
                    <a:cubicBezTo>
                      <a:pt x="2" y="5"/>
                      <a:pt x="2" y="5"/>
                      <a:pt x="2" y="5"/>
                    </a:cubicBezTo>
                    <a:close/>
                  </a:path>
                </a:pathLst>
              </a:custGeom>
              <a:solidFill>
                <a:schemeClr val="accent4"/>
              </a:solidFill>
              <a:ln w="3" cap="flat">
                <a:solidFill>
                  <a:schemeClr val="tx1">
                    <a:lumMod val="65000"/>
                    <a:lumOff val="35000"/>
                    <a:alpha val="2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08" name="Freeform 12"/>
              <p:cNvSpPr>
                <a:spLocks/>
              </p:cNvSpPr>
              <p:nvPr/>
            </p:nvSpPr>
            <p:spPr bwMode="auto">
              <a:xfrm>
                <a:off x="3389313" y="3095625"/>
                <a:ext cx="23813" cy="49213"/>
              </a:xfrm>
              <a:custGeom>
                <a:avLst/>
                <a:gdLst/>
                <a:ahLst/>
                <a:cxnLst>
                  <a:cxn ang="0">
                    <a:pos x="6" y="0"/>
                  </a:cxn>
                  <a:cxn ang="0">
                    <a:pos x="0" y="5"/>
                  </a:cxn>
                  <a:cxn ang="0">
                    <a:pos x="5" y="13"/>
                  </a:cxn>
                  <a:cxn ang="0">
                    <a:pos x="6" y="0"/>
                  </a:cxn>
                </a:cxnLst>
                <a:rect l="0" t="0" r="r" b="b"/>
                <a:pathLst>
                  <a:path w="6" h="13">
                    <a:moveTo>
                      <a:pt x="6" y="0"/>
                    </a:moveTo>
                    <a:cubicBezTo>
                      <a:pt x="4" y="1"/>
                      <a:pt x="2" y="3"/>
                      <a:pt x="0" y="5"/>
                    </a:cubicBezTo>
                    <a:cubicBezTo>
                      <a:pt x="2" y="7"/>
                      <a:pt x="3" y="10"/>
                      <a:pt x="5" y="13"/>
                    </a:cubicBezTo>
                    <a:cubicBezTo>
                      <a:pt x="5" y="8"/>
                      <a:pt x="5" y="4"/>
                      <a:pt x="6" y="0"/>
                    </a:cubicBezTo>
                    <a:close/>
                  </a:path>
                </a:pathLst>
              </a:custGeom>
              <a:solidFill>
                <a:schemeClr val="accent4"/>
              </a:solidFill>
              <a:ln w="3" cap="flat">
                <a:solidFill>
                  <a:schemeClr val="tx1">
                    <a:lumMod val="65000"/>
                    <a:lumOff val="35000"/>
                    <a:alpha val="2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09" name="Freeform 15"/>
              <p:cNvSpPr>
                <a:spLocks/>
              </p:cNvSpPr>
              <p:nvPr/>
            </p:nvSpPr>
            <p:spPr bwMode="auto">
              <a:xfrm>
                <a:off x="3257550" y="3281363"/>
                <a:ext cx="15875" cy="3175"/>
              </a:xfrm>
              <a:custGeom>
                <a:avLst/>
                <a:gdLst/>
                <a:ahLst/>
                <a:cxnLst>
                  <a:cxn ang="0">
                    <a:pos x="0" y="0"/>
                  </a:cxn>
                  <a:cxn ang="0">
                    <a:pos x="0" y="0"/>
                  </a:cxn>
                  <a:cxn ang="0">
                    <a:pos x="4" y="1"/>
                  </a:cxn>
                  <a:cxn ang="0">
                    <a:pos x="0" y="0"/>
                  </a:cxn>
                </a:cxnLst>
                <a:rect l="0" t="0" r="r" b="b"/>
                <a:pathLst>
                  <a:path w="4" h="1">
                    <a:moveTo>
                      <a:pt x="0" y="0"/>
                    </a:moveTo>
                    <a:cubicBezTo>
                      <a:pt x="0" y="0"/>
                      <a:pt x="0" y="0"/>
                      <a:pt x="0" y="0"/>
                    </a:cubicBezTo>
                    <a:cubicBezTo>
                      <a:pt x="2" y="0"/>
                      <a:pt x="3" y="1"/>
                      <a:pt x="4" y="1"/>
                    </a:cubicBezTo>
                    <a:cubicBezTo>
                      <a:pt x="3" y="1"/>
                      <a:pt x="2" y="0"/>
                      <a:pt x="0" y="0"/>
                    </a:cubicBezTo>
                    <a:close/>
                  </a:path>
                </a:pathLst>
              </a:custGeom>
              <a:solidFill>
                <a:schemeClr val="accent4"/>
              </a:solidFill>
              <a:ln w="3" cap="flat">
                <a:solidFill>
                  <a:schemeClr val="tx1">
                    <a:lumMod val="65000"/>
                    <a:lumOff val="35000"/>
                    <a:alpha val="2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10" name="Freeform 16"/>
              <p:cNvSpPr>
                <a:spLocks/>
              </p:cNvSpPr>
              <p:nvPr/>
            </p:nvSpPr>
            <p:spPr bwMode="auto">
              <a:xfrm>
                <a:off x="3325813" y="3186113"/>
                <a:ext cx="11113" cy="19050"/>
              </a:xfrm>
              <a:custGeom>
                <a:avLst/>
                <a:gdLst/>
                <a:ahLst/>
                <a:cxnLst>
                  <a:cxn ang="0">
                    <a:pos x="0" y="0"/>
                  </a:cxn>
                  <a:cxn ang="0">
                    <a:pos x="0" y="0"/>
                  </a:cxn>
                  <a:cxn ang="0">
                    <a:pos x="3" y="5"/>
                  </a:cxn>
                  <a:cxn ang="0">
                    <a:pos x="0" y="0"/>
                  </a:cxn>
                </a:cxnLst>
                <a:rect l="0" t="0" r="r" b="b"/>
                <a:pathLst>
                  <a:path w="3" h="5">
                    <a:moveTo>
                      <a:pt x="0" y="0"/>
                    </a:moveTo>
                    <a:cubicBezTo>
                      <a:pt x="0" y="0"/>
                      <a:pt x="0" y="0"/>
                      <a:pt x="0" y="0"/>
                    </a:cubicBezTo>
                    <a:cubicBezTo>
                      <a:pt x="1" y="2"/>
                      <a:pt x="2" y="3"/>
                      <a:pt x="3" y="5"/>
                    </a:cubicBezTo>
                    <a:cubicBezTo>
                      <a:pt x="2" y="3"/>
                      <a:pt x="1" y="2"/>
                      <a:pt x="0" y="0"/>
                    </a:cubicBezTo>
                    <a:close/>
                  </a:path>
                </a:pathLst>
              </a:custGeom>
              <a:solidFill>
                <a:schemeClr val="accent4"/>
              </a:solidFill>
              <a:ln w="3" cap="flat">
                <a:solidFill>
                  <a:schemeClr val="tx1">
                    <a:lumMod val="65000"/>
                    <a:lumOff val="35000"/>
                    <a:alpha val="2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11" name="Freeform 410"/>
              <p:cNvSpPr>
                <a:spLocks/>
              </p:cNvSpPr>
              <p:nvPr/>
            </p:nvSpPr>
            <p:spPr bwMode="auto">
              <a:xfrm>
                <a:off x="3443288" y="3046413"/>
                <a:ext cx="14288" cy="125413"/>
              </a:xfrm>
              <a:custGeom>
                <a:avLst/>
                <a:gdLst/>
                <a:ahLst/>
                <a:cxnLst>
                  <a:cxn ang="0">
                    <a:pos x="0" y="32"/>
                  </a:cxn>
                  <a:cxn ang="0">
                    <a:pos x="4" y="0"/>
                  </a:cxn>
                  <a:cxn ang="0">
                    <a:pos x="2" y="3"/>
                  </a:cxn>
                  <a:cxn ang="0">
                    <a:pos x="0" y="33"/>
                  </a:cxn>
                  <a:cxn ang="0">
                    <a:pos x="0" y="32"/>
                  </a:cxn>
                </a:cxnLst>
                <a:rect l="0" t="0" r="r" b="b"/>
                <a:pathLst>
                  <a:path w="4" h="33">
                    <a:moveTo>
                      <a:pt x="0" y="32"/>
                    </a:moveTo>
                    <a:cubicBezTo>
                      <a:pt x="2" y="18"/>
                      <a:pt x="3" y="7"/>
                      <a:pt x="4" y="0"/>
                    </a:cubicBezTo>
                    <a:cubicBezTo>
                      <a:pt x="3" y="1"/>
                      <a:pt x="2" y="2"/>
                      <a:pt x="2" y="3"/>
                    </a:cubicBezTo>
                    <a:cubicBezTo>
                      <a:pt x="2" y="10"/>
                      <a:pt x="1" y="20"/>
                      <a:pt x="0" y="33"/>
                    </a:cubicBezTo>
                    <a:cubicBezTo>
                      <a:pt x="0" y="33"/>
                      <a:pt x="0" y="32"/>
                      <a:pt x="0" y="32"/>
                    </a:cubicBezTo>
                    <a:close/>
                  </a:path>
                </a:pathLst>
              </a:custGeom>
              <a:solidFill>
                <a:schemeClr val="accent4"/>
              </a:solidFill>
              <a:ln w="3" cap="flat">
                <a:solidFill>
                  <a:schemeClr val="tx1">
                    <a:lumMod val="65000"/>
                    <a:lumOff val="35000"/>
                    <a:alpha val="2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12" name="Freeform 23"/>
              <p:cNvSpPr>
                <a:spLocks/>
              </p:cNvSpPr>
              <p:nvPr/>
            </p:nvSpPr>
            <p:spPr bwMode="auto">
              <a:xfrm>
                <a:off x="3224213" y="3449638"/>
                <a:ext cx="33338" cy="23813"/>
              </a:xfrm>
              <a:custGeom>
                <a:avLst/>
                <a:gdLst/>
                <a:ahLst/>
                <a:cxnLst>
                  <a:cxn ang="0">
                    <a:pos x="9" y="0"/>
                  </a:cxn>
                  <a:cxn ang="0">
                    <a:pos x="0" y="6"/>
                  </a:cxn>
                  <a:cxn ang="0">
                    <a:pos x="0" y="6"/>
                  </a:cxn>
                  <a:cxn ang="0">
                    <a:pos x="8" y="1"/>
                  </a:cxn>
                  <a:cxn ang="0">
                    <a:pos x="9" y="0"/>
                  </a:cxn>
                </a:cxnLst>
                <a:rect l="0" t="0" r="r" b="b"/>
                <a:pathLst>
                  <a:path w="9" h="6">
                    <a:moveTo>
                      <a:pt x="9" y="0"/>
                    </a:moveTo>
                    <a:cubicBezTo>
                      <a:pt x="6" y="2"/>
                      <a:pt x="3" y="4"/>
                      <a:pt x="0" y="6"/>
                    </a:cubicBezTo>
                    <a:cubicBezTo>
                      <a:pt x="0" y="6"/>
                      <a:pt x="0" y="6"/>
                      <a:pt x="0" y="6"/>
                    </a:cubicBezTo>
                    <a:cubicBezTo>
                      <a:pt x="3" y="5"/>
                      <a:pt x="5" y="3"/>
                      <a:pt x="8" y="1"/>
                    </a:cubicBezTo>
                    <a:cubicBezTo>
                      <a:pt x="9" y="1"/>
                      <a:pt x="9" y="0"/>
                      <a:pt x="9" y="0"/>
                    </a:cubicBezTo>
                    <a:close/>
                  </a:path>
                </a:pathLst>
              </a:custGeom>
              <a:solidFill>
                <a:schemeClr val="accent4"/>
              </a:solidFill>
              <a:ln w="3" cap="flat">
                <a:solidFill>
                  <a:schemeClr val="tx1">
                    <a:lumMod val="65000"/>
                    <a:lumOff val="35000"/>
                    <a:alpha val="2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13" name="Freeform 26"/>
              <p:cNvSpPr>
                <a:spLocks/>
              </p:cNvSpPr>
              <p:nvPr/>
            </p:nvSpPr>
            <p:spPr bwMode="auto">
              <a:xfrm>
                <a:off x="3224213" y="3487738"/>
                <a:ext cx="41275" cy="41275"/>
              </a:xfrm>
              <a:custGeom>
                <a:avLst/>
                <a:gdLst/>
                <a:ahLst/>
                <a:cxnLst>
                  <a:cxn ang="0">
                    <a:pos x="1" y="3"/>
                  </a:cxn>
                  <a:cxn ang="0">
                    <a:pos x="0" y="4"/>
                  </a:cxn>
                  <a:cxn ang="0">
                    <a:pos x="2" y="11"/>
                  </a:cxn>
                  <a:cxn ang="0">
                    <a:pos x="11" y="0"/>
                  </a:cxn>
                  <a:cxn ang="0">
                    <a:pos x="1" y="3"/>
                  </a:cxn>
                </a:cxnLst>
                <a:rect l="0" t="0" r="r" b="b"/>
                <a:pathLst>
                  <a:path w="11" h="11">
                    <a:moveTo>
                      <a:pt x="1" y="3"/>
                    </a:moveTo>
                    <a:cubicBezTo>
                      <a:pt x="1" y="3"/>
                      <a:pt x="1" y="3"/>
                      <a:pt x="0" y="4"/>
                    </a:cubicBezTo>
                    <a:cubicBezTo>
                      <a:pt x="1" y="6"/>
                      <a:pt x="1" y="8"/>
                      <a:pt x="2" y="11"/>
                    </a:cubicBezTo>
                    <a:cubicBezTo>
                      <a:pt x="4" y="7"/>
                      <a:pt x="7" y="4"/>
                      <a:pt x="11" y="0"/>
                    </a:cubicBezTo>
                    <a:cubicBezTo>
                      <a:pt x="7" y="3"/>
                      <a:pt x="3" y="3"/>
                      <a:pt x="1" y="3"/>
                    </a:cubicBezTo>
                    <a:close/>
                  </a:path>
                </a:pathLst>
              </a:custGeom>
              <a:solidFill>
                <a:schemeClr val="accent4"/>
              </a:solidFill>
              <a:ln w="3" cap="flat">
                <a:solidFill>
                  <a:schemeClr val="tx1">
                    <a:lumMod val="65000"/>
                    <a:lumOff val="35000"/>
                    <a:alpha val="2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14" name="Freeform 27"/>
              <p:cNvSpPr>
                <a:spLocks/>
              </p:cNvSpPr>
              <p:nvPr/>
            </p:nvSpPr>
            <p:spPr bwMode="auto">
              <a:xfrm>
                <a:off x="3240088" y="3468688"/>
                <a:ext cx="74613" cy="90488"/>
              </a:xfrm>
              <a:custGeom>
                <a:avLst/>
                <a:gdLst/>
                <a:ahLst/>
                <a:cxnLst>
                  <a:cxn ang="0">
                    <a:pos x="0" y="22"/>
                  </a:cxn>
                  <a:cxn ang="0">
                    <a:pos x="0" y="24"/>
                  </a:cxn>
                  <a:cxn ang="0">
                    <a:pos x="20" y="0"/>
                  </a:cxn>
                  <a:cxn ang="0">
                    <a:pos x="0" y="22"/>
                  </a:cxn>
                </a:cxnLst>
                <a:rect l="0" t="0" r="r" b="b"/>
                <a:pathLst>
                  <a:path w="20" h="24">
                    <a:moveTo>
                      <a:pt x="0" y="22"/>
                    </a:moveTo>
                    <a:cubicBezTo>
                      <a:pt x="0" y="23"/>
                      <a:pt x="0" y="23"/>
                      <a:pt x="0" y="24"/>
                    </a:cubicBezTo>
                    <a:cubicBezTo>
                      <a:pt x="5" y="18"/>
                      <a:pt x="11" y="10"/>
                      <a:pt x="20" y="0"/>
                    </a:cubicBezTo>
                    <a:cubicBezTo>
                      <a:pt x="12" y="10"/>
                      <a:pt x="5" y="17"/>
                      <a:pt x="0" y="22"/>
                    </a:cubicBezTo>
                    <a:close/>
                  </a:path>
                </a:pathLst>
              </a:custGeom>
              <a:solidFill>
                <a:schemeClr val="accent4"/>
              </a:solidFill>
              <a:ln w="3" cap="flat">
                <a:solidFill>
                  <a:schemeClr val="tx1">
                    <a:lumMod val="65000"/>
                    <a:lumOff val="35000"/>
                    <a:alpha val="2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15" name="Freeform 28"/>
              <p:cNvSpPr>
                <a:spLocks/>
              </p:cNvSpPr>
              <p:nvPr/>
            </p:nvSpPr>
            <p:spPr bwMode="auto">
              <a:xfrm>
                <a:off x="3227388" y="3402013"/>
                <a:ext cx="41275" cy="17463"/>
              </a:xfrm>
              <a:custGeom>
                <a:avLst/>
                <a:gdLst/>
                <a:ahLst/>
                <a:cxnLst>
                  <a:cxn ang="0">
                    <a:pos x="0" y="4"/>
                  </a:cxn>
                  <a:cxn ang="0">
                    <a:pos x="0" y="5"/>
                  </a:cxn>
                  <a:cxn ang="0">
                    <a:pos x="11" y="0"/>
                  </a:cxn>
                  <a:cxn ang="0">
                    <a:pos x="0" y="4"/>
                  </a:cxn>
                </a:cxnLst>
                <a:rect l="0" t="0" r="r" b="b"/>
                <a:pathLst>
                  <a:path w="11" h="5">
                    <a:moveTo>
                      <a:pt x="0" y="4"/>
                    </a:moveTo>
                    <a:cubicBezTo>
                      <a:pt x="0" y="4"/>
                      <a:pt x="0" y="4"/>
                      <a:pt x="0" y="5"/>
                    </a:cubicBezTo>
                    <a:cubicBezTo>
                      <a:pt x="3" y="3"/>
                      <a:pt x="7" y="2"/>
                      <a:pt x="11" y="0"/>
                    </a:cubicBezTo>
                    <a:cubicBezTo>
                      <a:pt x="7" y="2"/>
                      <a:pt x="3" y="3"/>
                      <a:pt x="0" y="4"/>
                    </a:cubicBezTo>
                    <a:close/>
                  </a:path>
                </a:pathLst>
              </a:custGeom>
              <a:solidFill>
                <a:schemeClr val="accent4"/>
              </a:solidFill>
              <a:ln w="3" cap="flat">
                <a:solidFill>
                  <a:schemeClr val="tx1">
                    <a:lumMod val="65000"/>
                    <a:lumOff val="35000"/>
                    <a:alpha val="2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16" name="Freeform 29"/>
              <p:cNvSpPr>
                <a:spLocks/>
              </p:cNvSpPr>
              <p:nvPr/>
            </p:nvSpPr>
            <p:spPr bwMode="auto">
              <a:xfrm>
                <a:off x="3227388" y="3427413"/>
                <a:ext cx="7938" cy="7938"/>
              </a:xfrm>
              <a:custGeom>
                <a:avLst/>
                <a:gdLst/>
                <a:ahLst/>
                <a:cxnLst>
                  <a:cxn ang="0">
                    <a:pos x="0" y="1"/>
                  </a:cxn>
                  <a:cxn ang="0">
                    <a:pos x="0" y="2"/>
                  </a:cxn>
                  <a:cxn ang="0">
                    <a:pos x="2" y="0"/>
                  </a:cxn>
                  <a:cxn ang="0">
                    <a:pos x="0" y="1"/>
                  </a:cxn>
                </a:cxnLst>
                <a:rect l="0" t="0" r="r" b="b"/>
                <a:pathLst>
                  <a:path w="2" h="2">
                    <a:moveTo>
                      <a:pt x="0" y="1"/>
                    </a:moveTo>
                    <a:cubicBezTo>
                      <a:pt x="0" y="1"/>
                      <a:pt x="0" y="2"/>
                      <a:pt x="0" y="2"/>
                    </a:cubicBezTo>
                    <a:cubicBezTo>
                      <a:pt x="0" y="1"/>
                      <a:pt x="1" y="1"/>
                      <a:pt x="2" y="0"/>
                    </a:cubicBezTo>
                    <a:cubicBezTo>
                      <a:pt x="1" y="1"/>
                      <a:pt x="0" y="1"/>
                      <a:pt x="0" y="1"/>
                    </a:cubicBezTo>
                    <a:close/>
                  </a:path>
                </a:pathLst>
              </a:custGeom>
              <a:solidFill>
                <a:schemeClr val="accent4"/>
              </a:solidFill>
              <a:ln w="3" cap="flat">
                <a:solidFill>
                  <a:schemeClr val="tx1">
                    <a:lumMod val="65000"/>
                    <a:lumOff val="35000"/>
                    <a:alpha val="2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17" name="Freeform 178"/>
              <p:cNvSpPr>
                <a:spLocks/>
              </p:cNvSpPr>
              <p:nvPr/>
            </p:nvSpPr>
            <p:spPr bwMode="auto">
              <a:xfrm>
                <a:off x="3254375" y="3454400"/>
                <a:ext cx="128588" cy="277813"/>
              </a:xfrm>
              <a:custGeom>
                <a:avLst/>
                <a:gdLst/>
                <a:ahLst/>
                <a:cxnLst>
                  <a:cxn ang="0">
                    <a:pos x="34" y="0"/>
                  </a:cxn>
                  <a:cxn ang="0">
                    <a:pos x="13" y="28"/>
                  </a:cxn>
                  <a:cxn ang="0">
                    <a:pos x="29" y="12"/>
                  </a:cxn>
                  <a:cxn ang="0">
                    <a:pos x="27" y="35"/>
                  </a:cxn>
                  <a:cxn ang="0">
                    <a:pos x="34" y="0"/>
                  </a:cxn>
                </a:cxnLst>
                <a:rect l="0" t="0" r="r" b="b"/>
                <a:pathLst>
                  <a:path w="34" h="74">
                    <a:moveTo>
                      <a:pt x="34" y="0"/>
                    </a:moveTo>
                    <a:cubicBezTo>
                      <a:pt x="24" y="29"/>
                      <a:pt x="15" y="34"/>
                      <a:pt x="13" y="28"/>
                    </a:cubicBezTo>
                    <a:cubicBezTo>
                      <a:pt x="0" y="59"/>
                      <a:pt x="5" y="74"/>
                      <a:pt x="29" y="12"/>
                    </a:cubicBezTo>
                    <a:cubicBezTo>
                      <a:pt x="5" y="74"/>
                      <a:pt x="15" y="66"/>
                      <a:pt x="27" y="35"/>
                    </a:cubicBezTo>
                    <a:cubicBezTo>
                      <a:pt x="25" y="33"/>
                      <a:pt x="26" y="22"/>
                      <a:pt x="34" y="0"/>
                    </a:cubicBezTo>
                    <a:close/>
                  </a:path>
                </a:pathLst>
              </a:custGeom>
              <a:solidFill>
                <a:schemeClr val="accent4"/>
              </a:solidFill>
              <a:ln w="3" cap="flat">
                <a:solidFill>
                  <a:schemeClr val="tx1">
                    <a:lumMod val="65000"/>
                    <a:lumOff val="35000"/>
                    <a:alpha val="2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18" name="Freeform 179"/>
              <p:cNvSpPr>
                <a:spLocks/>
              </p:cNvSpPr>
              <p:nvPr/>
            </p:nvSpPr>
            <p:spPr bwMode="auto">
              <a:xfrm>
                <a:off x="3232150" y="3413125"/>
                <a:ext cx="131763" cy="165100"/>
              </a:xfrm>
              <a:custGeom>
                <a:avLst/>
                <a:gdLst/>
                <a:ahLst/>
                <a:cxnLst>
                  <a:cxn ang="0">
                    <a:pos x="35" y="0"/>
                  </a:cxn>
                  <a:cxn ang="0">
                    <a:pos x="9" y="20"/>
                  </a:cxn>
                  <a:cxn ang="0">
                    <a:pos x="0" y="31"/>
                  </a:cxn>
                  <a:cxn ang="0">
                    <a:pos x="2" y="37"/>
                  </a:cxn>
                  <a:cxn ang="0">
                    <a:pos x="22" y="15"/>
                  </a:cxn>
                  <a:cxn ang="0">
                    <a:pos x="2" y="39"/>
                  </a:cxn>
                  <a:cxn ang="0">
                    <a:pos x="2" y="39"/>
                  </a:cxn>
                  <a:cxn ang="0">
                    <a:pos x="5" y="44"/>
                  </a:cxn>
                  <a:cxn ang="0">
                    <a:pos x="19" y="29"/>
                  </a:cxn>
                  <a:cxn ang="0">
                    <a:pos x="35" y="0"/>
                  </a:cxn>
                </a:cxnLst>
                <a:rect l="0" t="0" r="r" b="b"/>
                <a:pathLst>
                  <a:path w="35" h="44">
                    <a:moveTo>
                      <a:pt x="35" y="0"/>
                    </a:moveTo>
                    <a:cubicBezTo>
                      <a:pt x="26" y="10"/>
                      <a:pt x="16" y="17"/>
                      <a:pt x="9" y="20"/>
                    </a:cubicBezTo>
                    <a:cubicBezTo>
                      <a:pt x="5" y="24"/>
                      <a:pt x="2" y="27"/>
                      <a:pt x="0" y="31"/>
                    </a:cubicBezTo>
                    <a:cubicBezTo>
                      <a:pt x="0" y="33"/>
                      <a:pt x="1" y="35"/>
                      <a:pt x="2" y="37"/>
                    </a:cubicBezTo>
                    <a:cubicBezTo>
                      <a:pt x="7" y="32"/>
                      <a:pt x="14" y="25"/>
                      <a:pt x="22" y="15"/>
                    </a:cubicBezTo>
                    <a:cubicBezTo>
                      <a:pt x="13" y="25"/>
                      <a:pt x="7" y="33"/>
                      <a:pt x="2" y="39"/>
                    </a:cubicBezTo>
                    <a:cubicBezTo>
                      <a:pt x="2" y="39"/>
                      <a:pt x="2" y="39"/>
                      <a:pt x="2" y="39"/>
                    </a:cubicBezTo>
                    <a:cubicBezTo>
                      <a:pt x="3" y="41"/>
                      <a:pt x="4" y="43"/>
                      <a:pt x="5" y="44"/>
                    </a:cubicBezTo>
                    <a:cubicBezTo>
                      <a:pt x="9" y="40"/>
                      <a:pt x="14" y="35"/>
                      <a:pt x="19" y="29"/>
                    </a:cubicBezTo>
                    <a:cubicBezTo>
                      <a:pt x="20" y="21"/>
                      <a:pt x="25" y="10"/>
                      <a:pt x="35" y="0"/>
                    </a:cubicBezTo>
                    <a:close/>
                  </a:path>
                </a:pathLst>
              </a:custGeom>
              <a:solidFill>
                <a:schemeClr val="accent4"/>
              </a:solidFill>
              <a:ln w="3" cap="flat">
                <a:solidFill>
                  <a:schemeClr val="tx1">
                    <a:lumMod val="65000"/>
                    <a:lumOff val="35000"/>
                    <a:alpha val="2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19" name="Freeform 180"/>
              <p:cNvSpPr>
                <a:spLocks/>
              </p:cNvSpPr>
              <p:nvPr/>
            </p:nvSpPr>
            <p:spPr bwMode="auto">
              <a:xfrm>
                <a:off x="3292475" y="3227388"/>
                <a:ext cx="44450" cy="46038"/>
              </a:xfrm>
              <a:custGeom>
                <a:avLst/>
                <a:gdLst/>
                <a:ahLst/>
                <a:cxnLst>
                  <a:cxn ang="0">
                    <a:pos x="1" y="0"/>
                  </a:cxn>
                  <a:cxn ang="0">
                    <a:pos x="0" y="1"/>
                  </a:cxn>
                  <a:cxn ang="0">
                    <a:pos x="12" y="12"/>
                  </a:cxn>
                  <a:cxn ang="0">
                    <a:pos x="1" y="0"/>
                  </a:cxn>
                </a:cxnLst>
                <a:rect l="0" t="0" r="r" b="b"/>
                <a:pathLst>
                  <a:path w="12" h="12">
                    <a:moveTo>
                      <a:pt x="1" y="0"/>
                    </a:moveTo>
                    <a:cubicBezTo>
                      <a:pt x="0" y="1"/>
                      <a:pt x="0" y="1"/>
                      <a:pt x="0" y="1"/>
                    </a:cubicBezTo>
                    <a:cubicBezTo>
                      <a:pt x="3" y="4"/>
                      <a:pt x="7" y="7"/>
                      <a:pt x="12" y="12"/>
                    </a:cubicBezTo>
                    <a:cubicBezTo>
                      <a:pt x="7" y="7"/>
                      <a:pt x="4" y="4"/>
                      <a:pt x="1" y="0"/>
                    </a:cubicBezTo>
                    <a:close/>
                  </a:path>
                </a:pathLst>
              </a:custGeom>
              <a:solidFill>
                <a:schemeClr val="accent4"/>
              </a:solidFill>
              <a:ln w="3" cap="flat">
                <a:solidFill>
                  <a:schemeClr val="tx1">
                    <a:lumMod val="65000"/>
                    <a:lumOff val="35000"/>
                    <a:alpha val="2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20" name="Freeform 181"/>
              <p:cNvSpPr>
                <a:spLocks/>
              </p:cNvSpPr>
              <p:nvPr/>
            </p:nvSpPr>
            <p:spPr bwMode="auto">
              <a:xfrm>
                <a:off x="3355975" y="3149600"/>
                <a:ext cx="7938" cy="22225"/>
              </a:xfrm>
              <a:custGeom>
                <a:avLst/>
                <a:gdLst/>
                <a:ahLst/>
                <a:cxnLst>
                  <a:cxn ang="0">
                    <a:pos x="1" y="0"/>
                  </a:cxn>
                  <a:cxn ang="0">
                    <a:pos x="0" y="1"/>
                  </a:cxn>
                  <a:cxn ang="0">
                    <a:pos x="2" y="6"/>
                  </a:cxn>
                  <a:cxn ang="0">
                    <a:pos x="1" y="0"/>
                  </a:cxn>
                </a:cxnLst>
                <a:rect l="0" t="0" r="r" b="b"/>
                <a:pathLst>
                  <a:path w="2" h="6">
                    <a:moveTo>
                      <a:pt x="1" y="0"/>
                    </a:moveTo>
                    <a:cubicBezTo>
                      <a:pt x="1" y="1"/>
                      <a:pt x="1" y="1"/>
                      <a:pt x="0" y="1"/>
                    </a:cubicBezTo>
                    <a:cubicBezTo>
                      <a:pt x="1" y="3"/>
                      <a:pt x="1" y="4"/>
                      <a:pt x="2" y="6"/>
                    </a:cubicBezTo>
                    <a:cubicBezTo>
                      <a:pt x="1" y="4"/>
                      <a:pt x="1" y="2"/>
                      <a:pt x="1" y="0"/>
                    </a:cubicBezTo>
                    <a:close/>
                  </a:path>
                </a:pathLst>
              </a:custGeom>
              <a:solidFill>
                <a:schemeClr val="accent4"/>
              </a:solidFill>
              <a:ln w="3" cap="flat">
                <a:solidFill>
                  <a:schemeClr val="tx1">
                    <a:lumMod val="65000"/>
                    <a:lumOff val="35000"/>
                    <a:alpha val="2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21" name="Freeform 182"/>
              <p:cNvSpPr>
                <a:spLocks/>
              </p:cNvSpPr>
              <p:nvPr/>
            </p:nvSpPr>
            <p:spPr bwMode="auto">
              <a:xfrm>
                <a:off x="3509963" y="2963863"/>
                <a:ext cx="76200" cy="177800"/>
              </a:xfrm>
              <a:custGeom>
                <a:avLst/>
                <a:gdLst/>
                <a:ahLst/>
                <a:cxnLst>
                  <a:cxn ang="0">
                    <a:pos x="7" y="46"/>
                  </a:cxn>
                  <a:cxn ang="0">
                    <a:pos x="0" y="47"/>
                  </a:cxn>
                  <a:cxn ang="0">
                    <a:pos x="7" y="46"/>
                  </a:cxn>
                </a:cxnLst>
                <a:rect l="0" t="0" r="r" b="b"/>
                <a:pathLst>
                  <a:path w="20" h="47">
                    <a:moveTo>
                      <a:pt x="7" y="46"/>
                    </a:moveTo>
                    <a:cubicBezTo>
                      <a:pt x="20" y="16"/>
                      <a:pt x="19" y="0"/>
                      <a:pt x="0" y="47"/>
                    </a:cubicBezTo>
                    <a:cubicBezTo>
                      <a:pt x="4" y="41"/>
                      <a:pt x="7" y="41"/>
                      <a:pt x="7" y="46"/>
                    </a:cubicBezTo>
                    <a:close/>
                  </a:path>
                </a:pathLst>
              </a:custGeom>
              <a:solidFill>
                <a:schemeClr val="accent4"/>
              </a:solidFill>
              <a:ln w="3" cap="flat">
                <a:solidFill>
                  <a:schemeClr val="tx1">
                    <a:lumMod val="65000"/>
                    <a:lumOff val="35000"/>
                    <a:alpha val="2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22" name="Freeform 183"/>
              <p:cNvSpPr>
                <a:spLocks/>
              </p:cNvSpPr>
              <p:nvPr/>
            </p:nvSpPr>
            <p:spPr bwMode="auto">
              <a:xfrm>
                <a:off x="3408363" y="3059113"/>
                <a:ext cx="41275" cy="203200"/>
              </a:xfrm>
              <a:custGeom>
                <a:avLst/>
                <a:gdLst/>
                <a:ahLst/>
                <a:cxnLst>
                  <a:cxn ang="0">
                    <a:pos x="4" y="54"/>
                  </a:cxn>
                  <a:cxn ang="0">
                    <a:pos x="9" y="30"/>
                  </a:cxn>
                  <a:cxn ang="0">
                    <a:pos x="11" y="0"/>
                  </a:cxn>
                  <a:cxn ang="0">
                    <a:pos x="1" y="10"/>
                  </a:cxn>
                  <a:cxn ang="0">
                    <a:pos x="0" y="23"/>
                  </a:cxn>
                  <a:cxn ang="0">
                    <a:pos x="4" y="54"/>
                  </a:cxn>
                </a:cxnLst>
                <a:rect l="0" t="0" r="r" b="b"/>
                <a:pathLst>
                  <a:path w="11" h="54">
                    <a:moveTo>
                      <a:pt x="4" y="54"/>
                    </a:moveTo>
                    <a:cubicBezTo>
                      <a:pt x="5" y="45"/>
                      <a:pt x="7" y="36"/>
                      <a:pt x="9" y="30"/>
                    </a:cubicBezTo>
                    <a:cubicBezTo>
                      <a:pt x="10" y="17"/>
                      <a:pt x="11" y="7"/>
                      <a:pt x="11" y="0"/>
                    </a:cubicBezTo>
                    <a:cubicBezTo>
                      <a:pt x="7" y="3"/>
                      <a:pt x="4" y="6"/>
                      <a:pt x="1" y="10"/>
                    </a:cubicBezTo>
                    <a:cubicBezTo>
                      <a:pt x="0" y="14"/>
                      <a:pt x="0" y="18"/>
                      <a:pt x="0" y="23"/>
                    </a:cubicBezTo>
                    <a:cubicBezTo>
                      <a:pt x="3" y="30"/>
                      <a:pt x="5" y="41"/>
                      <a:pt x="4" y="54"/>
                    </a:cubicBezTo>
                    <a:close/>
                  </a:path>
                </a:pathLst>
              </a:custGeom>
              <a:solidFill>
                <a:schemeClr val="accent4"/>
              </a:solidFill>
              <a:ln w="3" cap="flat">
                <a:solidFill>
                  <a:schemeClr val="tx1">
                    <a:lumMod val="65000"/>
                    <a:lumOff val="35000"/>
                    <a:alpha val="2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23" name="Freeform 184"/>
              <p:cNvSpPr>
                <a:spLocks/>
              </p:cNvSpPr>
              <p:nvPr/>
            </p:nvSpPr>
            <p:spPr bwMode="auto">
              <a:xfrm>
                <a:off x="3363913" y="3435350"/>
                <a:ext cx="79375" cy="342900"/>
              </a:xfrm>
              <a:custGeom>
                <a:avLst/>
                <a:gdLst/>
                <a:ahLst/>
                <a:cxnLst>
                  <a:cxn ang="0">
                    <a:pos x="14" y="0"/>
                  </a:cxn>
                  <a:cxn ang="0">
                    <a:pos x="4" y="37"/>
                  </a:cxn>
                  <a:cxn ang="0">
                    <a:pos x="12" y="20"/>
                  </a:cxn>
                  <a:cxn ang="0">
                    <a:pos x="21" y="35"/>
                  </a:cxn>
                  <a:cxn ang="0">
                    <a:pos x="14" y="0"/>
                  </a:cxn>
                </a:cxnLst>
                <a:rect l="0" t="0" r="r" b="b"/>
                <a:pathLst>
                  <a:path w="21" h="91">
                    <a:moveTo>
                      <a:pt x="14" y="0"/>
                    </a:moveTo>
                    <a:cubicBezTo>
                      <a:pt x="13" y="17"/>
                      <a:pt x="8" y="31"/>
                      <a:pt x="4" y="37"/>
                    </a:cubicBezTo>
                    <a:cubicBezTo>
                      <a:pt x="0" y="73"/>
                      <a:pt x="6" y="89"/>
                      <a:pt x="12" y="20"/>
                    </a:cubicBezTo>
                    <a:cubicBezTo>
                      <a:pt x="6" y="91"/>
                      <a:pt x="19" y="74"/>
                      <a:pt x="21" y="35"/>
                    </a:cubicBezTo>
                    <a:cubicBezTo>
                      <a:pt x="17" y="28"/>
                      <a:pt x="13" y="15"/>
                      <a:pt x="14" y="0"/>
                    </a:cubicBezTo>
                    <a:close/>
                  </a:path>
                </a:pathLst>
              </a:custGeom>
              <a:solidFill>
                <a:schemeClr val="accent4"/>
              </a:solidFill>
              <a:ln w="3" cap="flat">
                <a:solidFill>
                  <a:schemeClr val="tx1">
                    <a:lumMod val="65000"/>
                    <a:lumOff val="35000"/>
                    <a:alpha val="2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24" name="Freeform 185"/>
              <p:cNvSpPr>
                <a:spLocks/>
              </p:cNvSpPr>
              <p:nvPr/>
            </p:nvSpPr>
            <p:spPr bwMode="auto">
              <a:xfrm>
                <a:off x="3457575" y="2960688"/>
                <a:ext cx="115888" cy="282575"/>
              </a:xfrm>
              <a:custGeom>
                <a:avLst/>
                <a:gdLst/>
                <a:ahLst/>
                <a:cxnLst>
                  <a:cxn ang="0">
                    <a:pos x="13" y="49"/>
                  </a:cxn>
                  <a:cxn ang="0">
                    <a:pos x="8" y="42"/>
                  </a:cxn>
                  <a:cxn ang="0">
                    <a:pos x="0" y="75"/>
                  </a:cxn>
                  <a:cxn ang="0">
                    <a:pos x="13" y="49"/>
                  </a:cxn>
                </a:cxnLst>
                <a:rect l="0" t="0" r="r" b="b"/>
                <a:pathLst>
                  <a:path w="31" h="75">
                    <a:moveTo>
                      <a:pt x="13" y="49"/>
                    </a:moveTo>
                    <a:cubicBezTo>
                      <a:pt x="31" y="0"/>
                      <a:pt x="20" y="11"/>
                      <a:pt x="8" y="42"/>
                    </a:cubicBezTo>
                    <a:cubicBezTo>
                      <a:pt x="9" y="47"/>
                      <a:pt x="7" y="58"/>
                      <a:pt x="0" y="75"/>
                    </a:cubicBezTo>
                    <a:cubicBezTo>
                      <a:pt x="5" y="62"/>
                      <a:pt x="10" y="53"/>
                      <a:pt x="13" y="49"/>
                    </a:cubicBezTo>
                    <a:close/>
                  </a:path>
                </a:pathLst>
              </a:custGeom>
              <a:solidFill>
                <a:schemeClr val="accent4"/>
              </a:solidFill>
              <a:ln w="3" cap="flat">
                <a:solidFill>
                  <a:schemeClr val="tx1">
                    <a:lumMod val="65000"/>
                    <a:lumOff val="35000"/>
                    <a:alpha val="2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25" name="Freeform 186"/>
              <p:cNvSpPr>
                <a:spLocks/>
              </p:cNvSpPr>
              <p:nvPr/>
            </p:nvSpPr>
            <p:spPr bwMode="auto">
              <a:xfrm>
                <a:off x="3443288" y="3032125"/>
                <a:ext cx="36513" cy="134938"/>
              </a:xfrm>
              <a:custGeom>
                <a:avLst/>
                <a:gdLst/>
                <a:ahLst/>
                <a:cxnLst>
                  <a:cxn ang="0">
                    <a:pos x="8" y="21"/>
                  </a:cxn>
                  <a:cxn ang="0">
                    <a:pos x="9" y="0"/>
                  </a:cxn>
                  <a:cxn ang="0">
                    <a:pos x="4" y="4"/>
                  </a:cxn>
                  <a:cxn ang="0">
                    <a:pos x="0" y="36"/>
                  </a:cxn>
                  <a:cxn ang="0">
                    <a:pos x="8" y="21"/>
                  </a:cxn>
                </a:cxnLst>
                <a:rect l="0" t="0" r="r" b="b"/>
                <a:pathLst>
                  <a:path w="10" h="36">
                    <a:moveTo>
                      <a:pt x="8" y="21"/>
                    </a:moveTo>
                    <a:cubicBezTo>
                      <a:pt x="9" y="12"/>
                      <a:pt x="10" y="5"/>
                      <a:pt x="9" y="0"/>
                    </a:cubicBezTo>
                    <a:cubicBezTo>
                      <a:pt x="8" y="1"/>
                      <a:pt x="6" y="3"/>
                      <a:pt x="4" y="4"/>
                    </a:cubicBezTo>
                    <a:cubicBezTo>
                      <a:pt x="3" y="11"/>
                      <a:pt x="2" y="22"/>
                      <a:pt x="0" y="36"/>
                    </a:cubicBezTo>
                    <a:cubicBezTo>
                      <a:pt x="3" y="28"/>
                      <a:pt x="6" y="23"/>
                      <a:pt x="8" y="21"/>
                    </a:cubicBezTo>
                    <a:close/>
                  </a:path>
                </a:pathLst>
              </a:custGeom>
              <a:solidFill>
                <a:schemeClr val="accent4">
                  <a:alpha val="30000"/>
                </a:schemeClr>
              </a:solidFill>
              <a:ln w="3" cap="flat">
                <a:solidFill>
                  <a:schemeClr val="tx1">
                    <a:lumMod val="65000"/>
                    <a:lumOff val="35000"/>
                    <a:alpha val="2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26" name="Freeform 187"/>
              <p:cNvSpPr>
                <a:spLocks/>
              </p:cNvSpPr>
              <p:nvPr/>
            </p:nvSpPr>
            <p:spPr bwMode="auto">
              <a:xfrm>
                <a:off x="3352800" y="3152775"/>
                <a:ext cx="30163" cy="90488"/>
              </a:xfrm>
              <a:custGeom>
                <a:avLst/>
                <a:gdLst/>
                <a:ahLst/>
                <a:cxnLst>
                  <a:cxn ang="0">
                    <a:pos x="8" y="24"/>
                  </a:cxn>
                  <a:cxn ang="0">
                    <a:pos x="3" y="5"/>
                  </a:cxn>
                  <a:cxn ang="0">
                    <a:pos x="1" y="0"/>
                  </a:cxn>
                  <a:cxn ang="0">
                    <a:pos x="0" y="2"/>
                  </a:cxn>
                  <a:cxn ang="0">
                    <a:pos x="8" y="24"/>
                  </a:cxn>
                </a:cxnLst>
                <a:rect l="0" t="0" r="r" b="b"/>
                <a:pathLst>
                  <a:path w="8" h="24">
                    <a:moveTo>
                      <a:pt x="8" y="24"/>
                    </a:moveTo>
                    <a:cubicBezTo>
                      <a:pt x="5" y="16"/>
                      <a:pt x="4" y="10"/>
                      <a:pt x="3" y="5"/>
                    </a:cubicBezTo>
                    <a:cubicBezTo>
                      <a:pt x="2" y="3"/>
                      <a:pt x="2" y="2"/>
                      <a:pt x="1" y="0"/>
                    </a:cubicBezTo>
                    <a:cubicBezTo>
                      <a:pt x="1" y="1"/>
                      <a:pt x="0" y="2"/>
                      <a:pt x="0" y="2"/>
                    </a:cubicBezTo>
                    <a:cubicBezTo>
                      <a:pt x="2" y="7"/>
                      <a:pt x="5" y="14"/>
                      <a:pt x="8" y="24"/>
                    </a:cubicBezTo>
                    <a:close/>
                  </a:path>
                </a:pathLst>
              </a:custGeom>
              <a:solidFill>
                <a:schemeClr val="accent4"/>
              </a:solidFill>
              <a:ln w="3" cap="flat">
                <a:solidFill>
                  <a:schemeClr val="tx1">
                    <a:lumMod val="65000"/>
                    <a:lumOff val="35000"/>
                    <a:alpha val="2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27" name="Freeform 188"/>
              <p:cNvSpPr>
                <a:spLocks/>
              </p:cNvSpPr>
              <p:nvPr/>
            </p:nvSpPr>
            <p:spPr bwMode="auto">
              <a:xfrm>
                <a:off x="3224213" y="3498850"/>
                <a:ext cx="3175" cy="4763"/>
              </a:xfrm>
              <a:custGeom>
                <a:avLst/>
                <a:gdLst/>
                <a:ahLst/>
                <a:cxnLst>
                  <a:cxn ang="0">
                    <a:pos x="0" y="0"/>
                  </a:cxn>
                  <a:cxn ang="0">
                    <a:pos x="0" y="1"/>
                  </a:cxn>
                  <a:cxn ang="0">
                    <a:pos x="1" y="0"/>
                  </a:cxn>
                  <a:cxn ang="0">
                    <a:pos x="0" y="0"/>
                  </a:cxn>
                </a:cxnLst>
                <a:rect l="0" t="0" r="r" b="b"/>
                <a:pathLst>
                  <a:path w="1" h="1">
                    <a:moveTo>
                      <a:pt x="0" y="0"/>
                    </a:moveTo>
                    <a:cubicBezTo>
                      <a:pt x="0" y="0"/>
                      <a:pt x="0" y="0"/>
                      <a:pt x="0" y="1"/>
                    </a:cubicBezTo>
                    <a:cubicBezTo>
                      <a:pt x="1" y="0"/>
                      <a:pt x="1" y="0"/>
                      <a:pt x="1" y="0"/>
                    </a:cubicBezTo>
                    <a:cubicBezTo>
                      <a:pt x="1" y="0"/>
                      <a:pt x="1" y="0"/>
                      <a:pt x="0" y="0"/>
                    </a:cubicBezTo>
                    <a:close/>
                  </a:path>
                </a:pathLst>
              </a:custGeom>
              <a:solidFill>
                <a:schemeClr val="accent4"/>
              </a:solidFill>
              <a:ln w="3" cap="flat">
                <a:solidFill>
                  <a:schemeClr val="tx1">
                    <a:lumMod val="65000"/>
                    <a:lumOff val="35000"/>
                    <a:alpha val="2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28" name="Freeform 189"/>
              <p:cNvSpPr>
                <a:spLocks/>
              </p:cNvSpPr>
              <p:nvPr/>
            </p:nvSpPr>
            <p:spPr bwMode="auto">
              <a:xfrm>
                <a:off x="3224213" y="3408363"/>
                <a:ext cx="98425" cy="65088"/>
              </a:xfrm>
              <a:custGeom>
                <a:avLst/>
                <a:gdLst/>
                <a:ahLst/>
                <a:cxnLst>
                  <a:cxn ang="0">
                    <a:pos x="26" y="0"/>
                  </a:cxn>
                  <a:cxn ang="0">
                    <a:pos x="0" y="13"/>
                  </a:cxn>
                  <a:cxn ang="0">
                    <a:pos x="0" y="17"/>
                  </a:cxn>
                  <a:cxn ang="0">
                    <a:pos x="9" y="11"/>
                  </a:cxn>
                  <a:cxn ang="0">
                    <a:pos x="26" y="0"/>
                  </a:cxn>
                </a:cxnLst>
                <a:rect l="0" t="0" r="r" b="b"/>
                <a:pathLst>
                  <a:path w="26" h="17">
                    <a:moveTo>
                      <a:pt x="26" y="0"/>
                    </a:moveTo>
                    <a:cubicBezTo>
                      <a:pt x="14" y="7"/>
                      <a:pt x="5" y="11"/>
                      <a:pt x="0" y="13"/>
                    </a:cubicBezTo>
                    <a:cubicBezTo>
                      <a:pt x="0" y="14"/>
                      <a:pt x="0" y="16"/>
                      <a:pt x="0" y="17"/>
                    </a:cubicBezTo>
                    <a:cubicBezTo>
                      <a:pt x="3" y="15"/>
                      <a:pt x="6" y="13"/>
                      <a:pt x="9" y="11"/>
                    </a:cubicBezTo>
                    <a:cubicBezTo>
                      <a:pt x="13" y="8"/>
                      <a:pt x="19" y="4"/>
                      <a:pt x="26" y="0"/>
                    </a:cubicBezTo>
                    <a:close/>
                  </a:path>
                </a:pathLst>
              </a:custGeom>
              <a:solidFill>
                <a:schemeClr val="accent4"/>
              </a:solidFill>
              <a:ln w="3" cap="flat">
                <a:solidFill>
                  <a:schemeClr val="tx1">
                    <a:lumMod val="65000"/>
                    <a:lumOff val="35000"/>
                    <a:alpha val="2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29" name="Freeform 190"/>
              <p:cNvSpPr>
                <a:spLocks/>
              </p:cNvSpPr>
              <p:nvPr/>
            </p:nvSpPr>
            <p:spPr bwMode="auto">
              <a:xfrm>
                <a:off x="3243263" y="3333750"/>
                <a:ext cx="63500" cy="7938"/>
              </a:xfrm>
              <a:custGeom>
                <a:avLst/>
                <a:gdLst/>
                <a:ahLst/>
                <a:cxnLst>
                  <a:cxn ang="0">
                    <a:pos x="0" y="0"/>
                  </a:cxn>
                  <a:cxn ang="0">
                    <a:pos x="0" y="2"/>
                  </a:cxn>
                  <a:cxn ang="0">
                    <a:pos x="17" y="2"/>
                  </a:cxn>
                  <a:cxn ang="0">
                    <a:pos x="0" y="0"/>
                  </a:cxn>
                </a:cxnLst>
                <a:rect l="0" t="0" r="r" b="b"/>
                <a:pathLst>
                  <a:path w="17" h="2">
                    <a:moveTo>
                      <a:pt x="0" y="0"/>
                    </a:moveTo>
                    <a:cubicBezTo>
                      <a:pt x="0" y="1"/>
                      <a:pt x="0" y="2"/>
                      <a:pt x="0" y="2"/>
                    </a:cubicBezTo>
                    <a:cubicBezTo>
                      <a:pt x="4" y="2"/>
                      <a:pt x="10" y="2"/>
                      <a:pt x="17" y="2"/>
                    </a:cubicBezTo>
                    <a:cubicBezTo>
                      <a:pt x="10" y="2"/>
                      <a:pt x="5" y="1"/>
                      <a:pt x="0" y="0"/>
                    </a:cubicBezTo>
                    <a:close/>
                  </a:path>
                </a:pathLst>
              </a:custGeom>
              <a:solidFill>
                <a:schemeClr val="accent4"/>
              </a:solidFill>
              <a:ln w="3" cap="flat">
                <a:solidFill>
                  <a:schemeClr val="tx1">
                    <a:lumMod val="65000"/>
                    <a:lumOff val="35000"/>
                    <a:alpha val="2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30" name="Freeform 191"/>
              <p:cNvSpPr>
                <a:spLocks/>
              </p:cNvSpPr>
              <p:nvPr/>
            </p:nvSpPr>
            <p:spPr bwMode="auto">
              <a:xfrm>
                <a:off x="3254375" y="3273425"/>
                <a:ext cx="87313" cy="44450"/>
              </a:xfrm>
              <a:custGeom>
                <a:avLst/>
                <a:gdLst/>
                <a:ahLst/>
                <a:cxnLst>
                  <a:cxn ang="0">
                    <a:pos x="2" y="0"/>
                  </a:cxn>
                  <a:cxn ang="0">
                    <a:pos x="1" y="2"/>
                  </a:cxn>
                  <a:cxn ang="0">
                    <a:pos x="5" y="3"/>
                  </a:cxn>
                  <a:cxn ang="0">
                    <a:pos x="1" y="2"/>
                  </a:cxn>
                  <a:cxn ang="0">
                    <a:pos x="0" y="6"/>
                  </a:cxn>
                  <a:cxn ang="0">
                    <a:pos x="23" y="12"/>
                  </a:cxn>
                  <a:cxn ang="0">
                    <a:pos x="2" y="0"/>
                  </a:cxn>
                </a:cxnLst>
                <a:rect l="0" t="0" r="r" b="b"/>
                <a:pathLst>
                  <a:path w="23" h="12">
                    <a:moveTo>
                      <a:pt x="2" y="0"/>
                    </a:moveTo>
                    <a:cubicBezTo>
                      <a:pt x="2" y="1"/>
                      <a:pt x="2" y="1"/>
                      <a:pt x="1" y="2"/>
                    </a:cubicBezTo>
                    <a:cubicBezTo>
                      <a:pt x="3" y="2"/>
                      <a:pt x="4" y="3"/>
                      <a:pt x="5" y="3"/>
                    </a:cubicBezTo>
                    <a:cubicBezTo>
                      <a:pt x="4" y="3"/>
                      <a:pt x="3" y="2"/>
                      <a:pt x="1" y="2"/>
                    </a:cubicBezTo>
                    <a:cubicBezTo>
                      <a:pt x="1" y="3"/>
                      <a:pt x="0" y="5"/>
                      <a:pt x="0" y="6"/>
                    </a:cubicBezTo>
                    <a:cubicBezTo>
                      <a:pt x="7" y="7"/>
                      <a:pt x="14" y="9"/>
                      <a:pt x="23" y="12"/>
                    </a:cubicBezTo>
                    <a:cubicBezTo>
                      <a:pt x="14" y="9"/>
                      <a:pt x="7" y="5"/>
                      <a:pt x="2" y="0"/>
                    </a:cubicBezTo>
                    <a:close/>
                  </a:path>
                </a:pathLst>
              </a:custGeom>
              <a:solidFill>
                <a:schemeClr val="accent4"/>
              </a:solidFill>
              <a:ln w="3" cap="flat">
                <a:solidFill>
                  <a:schemeClr val="tx1">
                    <a:lumMod val="65000"/>
                    <a:lumOff val="35000"/>
                    <a:alpha val="2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31" name="Freeform 192"/>
              <p:cNvSpPr>
                <a:spLocks/>
              </p:cNvSpPr>
              <p:nvPr/>
            </p:nvSpPr>
            <p:spPr bwMode="auto">
              <a:xfrm>
                <a:off x="3227388" y="3378200"/>
                <a:ext cx="114300" cy="53975"/>
              </a:xfrm>
              <a:custGeom>
                <a:avLst/>
                <a:gdLst/>
                <a:ahLst/>
                <a:cxnLst>
                  <a:cxn ang="0">
                    <a:pos x="30" y="0"/>
                  </a:cxn>
                  <a:cxn ang="0">
                    <a:pos x="1" y="4"/>
                  </a:cxn>
                  <a:cxn ang="0">
                    <a:pos x="0" y="10"/>
                  </a:cxn>
                  <a:cxn ang="0">
                    <a:pos x="11" y="6"/>
                  </a:cxn>
                  <a:cxn ang="0">
                    <a:pos x="0" y="11"/>
                  </a:cxn>
                  <a:cxn ang="0">
                    <a:pos x="0" y="14"/>
                  </a:cxn>
                  <a:cxn ang="0">
                    <a:pos x="2" y="13"/>
                  </a:cxn>
                  <a:cxn ang="0">
                    <a:pos x="30" y="0"/>
                  </a:cxn>
                </a:cxnLst>
                <a:rect l="0" t="0" r="r" b="b"/>
                <a:pathLst>
                  <a:path w="30" h="14">
                    <a:moveTo>
                      <a:pt x="30" y="0"/>
                    </a:moveTo>
                    <a:cubicBezTo>
                      <a:pt x="19" y="4"/>
                      <a:pt x="9" y="5"/>
                      <a:pt x="1" y="4"/>
                    </a:cubicBezTo>
                    <a:cubicBezTo>
                      <a:pt x="1" y="6"/>
                      <a:pt x="0" y="8"/>
                      <a:pt x="0" y="10"/>
                    </a:cubicBezTo>
                    <a:cubicBezTo>
                      <a:pt x="3" y="9"/>
                      <a:pt x="7" y="8"/>
                      <a:pt x="11" y="6"/>
                    </a:cubicBezTo>
                    <a:cubicBezTo>
                      <a:pt x="7" y="8"/>
                      <a:pt x="3" y="9"/>
                      <a:pt x="0" y="11"/>
                    </a:cubicBezTo>
                    <a:cubicBezTo>
                      <a:pt x="0" y="12"/>
                      <a:pt x="0" y="13"/>
                      <a:pt x="0" y="14"/>
                    </a:cubicBezTo>
                    <a:cubicBezTo>
                      <a:pt x="0" y="14"/>
                      <a:pt x="1" y="14"/>
                      <a:pt x="2" y="13"/>
                    </a:cubicBezTo>
                    <a:cubicBezTo>
                      <a:pt x="8" y="9"/>
                      <a:pt x="18" y="4"/>
                      <a:pt x="30" y="0"/>
                    </a:cubicBezTo>
                    <a:close/>
                  </a:path>
                </a:pathLst>
              </a:custGeom>
              <a:solidFill>
                <a:schemeClr val="accent4"/>
              </a:solidFill>
              <a:ln w="3" cap="flat">
                <a:solidFill>
                  <a:schemeClr val="tx1">
                    <a:lumMod val="65000"/>
                    <a:lumOff val="35000"/>
                    <a:alpha val="2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32" name="Freeform 193"/>
              <p:cNvSpPr>
                <a:spLocks/>
              </p:cNvSpPr>
              <p:nvPr/>
            </p:nvSpPr>
            <p:spPr bwMode="auto">
              <a:xfrm>
                <a:off x="3317875" y="3182938"/>
                <a:ext cx="60325" cy="93663"/>
              </a:xfrm>
              <a:custGeom>
                <a:avLst/>
                <a:gdLst/>
                <a:ahLst/>
                <a:cxnLst>
                  <a:cxn ang="0">
                    <a:pos x="4" y="0"/>
                  </a:cxn>
                  <a:cxn ang="0">
                    <a:pos x="2" y="1"/>
                  </a:cxn>
                  <a:cxn ang="0">
                    <a:pos x="5" y="6"/>
                  </a:cxn>
                  <a:cxn ang="0">
                    <a:pos x="2" y="1"/>
                  </a:cxn>
                  <a:cxn ang="0">
                    <a:pos x="0" y="4"/>
                  </a:cxn>
                  <a:cxn ang="0">
                    <a:pos x="16" y="25"/>
                  </a:cxn>
                  <a:cxn ang="0">
                    <a:pos x="4" y="0"/>
                  </a:cxn>
                </a:cxnLst>
                <a:rect l="0" t="0" r="r" b="b"/>
                <a:pathLst>
                  <a:path w="16" h="25">
                    <a:moveTo>
                      <a:pt x="4" y="0"/>
                    </a:moveTo>
                    <a:cubicBezTo>
                      <a:pt x="3" y="0"/>
                      <a:pt x="3" y="1"/>
                      <a:pt x="2" y="1"/>
                    </a:cubicBezTo>
                    <a:cubicBezTo>
                      <a:pt x="3" y="3"/>
                      <a:pt x="4" y="4"/>
                      <a:pt x="5" y="6"/>
                    </a:cubicBezTo>
                    <a:cubicBezTo>
                      <a:pt x="4" y="4"/>
                      <a:pt x="3" y="3"/>
                      <a:pt x="2" y="1"/>
                    </a:cubicBezTo>
                    <a:cubicBezTo>
                      <a:pt x="2" y="2"/>
                      <a:pt x="1" y="3"/>
                      <a:pt x="0" y="4"/>
                    </a:cubicBezTo>
                    <a:cubicBezTo>
                      <a:pt x="5" y="9"/>
                      <a:pt x="11" y="16"/>
                      <a:pt x="16" y="25"/>
                    </a:cubicBezTo>
                    <a:cubicBezTo>
                      <a:pt x="10" y="15"/>
                      <a:pt x="6" y="7"/>
                      <a:pt x="4" y="0"/>
                    </a:cubicBezTo>
                    <a:close/>
                  </a:path>
                </a:pathLst>
              </a:custGeom>
              <a:solidFill>
                <a:schemeClr val="accent4"/>
              </a:solidFill>
              <a:ln w="3" cap="flat">
                <a:solidFill>
                  <a:schemeClr val="tx1">
                    <a:lumMod val="65000"/>
                    <a:lumOff val="35000"/>
                    <a:alpha val="2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33" name="Freeform 194"/>
              <p:cNvSpPr>
                <a:spLocks/>
              </p:cNvSpPr>
              <p:nvPr/>
            </p:nvSpPr>
            <p:spPr bwMode="auto">
              <a:xfrm>
                <a:off x="3465513" y="3419475"/>
                <a:ext cx="187325" cy="295275"/>
              </a:xfrm>
              <a:custGeom>
                <a:avLst/>
                <a:gdLst/>
                <a:ahLst/>
                <a:cxnLst>
                  <a:cxn ang="0">
                    <a:pos x="0" y="0"/>
                  </a:cxn>
                  <a:cxn ang="0">
                    <a:pos x="15" y="34"/>
                  </a:cxn>
                  <a:cxn ang="0">
                    <a:pos x="13" y="18"/>
                  </a:cxn>
                  <a:cxn ang="0">
                    <a:pos x="28" y="29"/>
                  </a:cxn>
                  <a:cxn ang="0">
                    <a:pos x="0" y="0"/>
                  </a:cxn>
                </a:cxnLst>
                <a:rect l="0" t="0" r="r" b="b"/>
                <a:pathLst>
                  <a:path w="50" h="78">
                    <a:moveTo>
                      <a:pt x="0" y="0"/>
                    </a:moveTo>
                    <a:cubicBezTo>
                      <a:pt x="9" y="14"/>
                      <a:pt x="14" y="27"/>
                      <a:pt x="15" y="34"/>
                    </a:cubicBezTo>
                    <a:cubicBezTo>
                      <a:pt x="35" y="67"/>
                      <a:pt x="50" y="78"/>
                      <a:pt x="13" y="18"/>
                    </a:cubicBezTo>
                    <a:cubicBezTo>
                      <a:pt x="49" y="76"/>
                      <a:pt x="48" y="60"/>
                      <a:pt x="28" y="29"/>
                    </a:cubicBezTo>
                    <a:cubicBezTo>
                      <a:pt x="21" y="26"/>
                      <a:pt x="10" y="17"/>
                      <a:pt x="0" y="0"/>
                    </a:cubicBezTo>
                    <a:close/>
                  </a:path>
                </a:pathLst>
              </a:custGeom>
              <a:solidFill>
                <a:schemeClr val="accent4"/>
              </a:solidFill>
              <a:ln w="3" cap="flat">
                <a:solidFill>
                  <a:schemeClr val="tx1">
                    <a:lumMod val="65000"/>
                    <a:lumOff val="35000"/>
                    <a:alpha val="2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34" name="Freeform 195"/>
              <p:cNvSpPr>
                <a:spLocks/>
              </p:cNvSpPr>
              <p:nvPr/>
            </p:nvSpPr>
            <p:spPr bwMode="auto">
              <a:xfrm>
                <a:off x="3502025" y="3424238"/>
                <a:ext cx="230188" cy="200025"/>
              </a:xfrm>
              <a:custGeom>
                <a:avLst/>
                <a:gdLst/>
                <a:ahLst/>
                <a:cxnLst>
                  <a:cxn ang="0">
                    <a:pos x="23" y="28"/>
                  </a:cxn>
                  <a:cxn ang="0">
                    <a:pos x="17" y="13"/>
                  </a:cxn>
                  <a:cxn ang="0">
                    <a:pos x="0" y="0"/>
                  </a:cxn>
                  <a:cxn ang="0">
                    <a:pos x="23" y="28"/>
                  </a:cxn>
                </a:cxnLst>
                <a:rect l="0" t="0" r="r" b="b"/>
                <a:pathLst>
                  <a:path w="61" h="53">
                    <a:moveTo>
                      <a:pt x="23" y="28"/>
                    </a:moveTo>
                    <a:cubicBezTo>
                      <a:pt x="48" y="50"/>
                      <a:pt x="61" y="53"/>
                      <a:pt x="17" y="13"/>
                    </a:cubicBezTo>
                    <a:cubicBezTo>
                      <a:pt x="12" y="10"/>
                      <a:pt x="7" y="6"/>
                      <a:pt x="0" y="0"/>
                    </a:cubicBezTo>
                    <a:cubicBezTo>
                      <a:pt x="17" y="15"/>
                      <a:pt x="23" y="24"/>
                      <a:pt x="23" y="28"/>
                    </a:cubicBezTo>
                    <a:close/>
                  </a:path>
                </a:pathLst>
              </a:custGeom>
              <a:solidFill>
                <a:schemeClr val="accent4"/>
              </a:solidFill>
              <a:ln w="3" cap="flat">
                <a:solidFill>
                  <a:schemeClr val="tx1">
                    <a:lumMod val="65000"/>
                    <a:lumOff val="35000"/>
                    <a:alpha val="2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35" name="Freeform 196"/>
              <p:cNvSpPr>
                <a:spLocks/>
              </p:cNvSpPr>
              <p:nvPr/>
            </p:nvSpPr>
            <p:spPr bwMode="auto">
              <a:xfrm>
                <a:off x="3567113" y="3473450"/>
                <a:ext cx="168275" cy="150813"/>
              </a:xfrm>
              <a:custGeom>
                <a:avLst/>
                <a:gdLst/>
                <a:ahLst/>
                <a:cxnLst>
                  <a:cxn ang="0">
                    <a:pos x="0" y="0"/>
                  </a:cxn>
                  <a:cxn ang="0">
                    <a:pos x="15" y="5"/>
                  </a:cxn>
                  <a:cxn ang="0">
                    <a:pos x="0" y="0"/>
                  </a:cxn>
                </a:cxnLst>
                <a:rect l="0" t="0" r="r" b="b"/>
                <a:pathLst>
                  <a:path w="45" h="40">
                    <a:moveTo>
                      <a:pt x="0" y="0"/>
                    </a:moveTo>
                    <a:cubicBezTo>
                      <a:pt x="45" y="40"/>
                      <a:pt x="40" y="27"/>
                      <a:pt x="15" y="5"/>
                    </a:cubicBezTo>
                    <a:cubicBezTo>
                      <a:pt x="13" y="6"/>
                      <a:pt x="8" y="5"/>
                      <a:pt x="0" y="0"/>
                    </a:cubicBezTo>
                    <a:close/>
                  </a:path>
                </a:pathLst>
              </a:custGeom>
              <a:solidFill>
                <a:schemeClr val="accent4"/>
              </a:solidFill>
              <a:ln w="3" cap="flat">
                <a:solidFill>
                  <a:schemeClr val="tx1">
                    <a:lumMod val="65000"/>
                    <a:lumOff val="35000"/>
                    <a:alpha val="2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36" name="Freeform 197"/>
              <p:cNvSpPr>
                <a:spLocks/>
              </p:cNvSpPr>
              <p:nvPr/>
            </p:nvSpPr>
            <p:spPr bwMode="auto">
              <a:xfrm>
                <a:off x="3498850" y="3544888"/>
                <a:ext cx="68263" cy="187325"/>
              </a:xfrm>
              <a:custGeom>
                <a:avLst/>
                <a:gdLst/>
                <a:ahLst/>
                <a:cxnLst>
                  <a:cxn ang="0">
                    <a:pos x="0" y="0"/>
                  </a:cxn>
                  <a:cxn ang="0">
                    <a:pos x="6" y="9"/>
                  </a:cxn>
                  <a:cxn ang="0">
                    <a:pos x="0" y="0"/>
                  </a:cxn>
                </a:cxnLst>
                <a:rect l="0" t="0" r="r" b="b"/>
                <a:pathLst>
                  <a:path w="18" h="50">
                    <a:moveTo>
                      <a:pt x="0" y="0"/>
                    </a:moveTo>
                    <a:cubicBezTo>
                      <a:pt x="18" y="50"/>
                      <a:pt x="17" y="38"/>
                      <a:pt x="6" y="9"/>
                    </a:cubicBezTo>
                    <a:cubicBezTo>
                      <a:pt x="5" y="9"/>
                      <a:pt x="3" y="6"/>
                      <a:pt x="0" y="0"/>
                    </a:cubicBezTo>
                    <a:close/>
                  </a:path>
                </a:pathLst>
              </a:custGeom>
              <a:solidFill>
                <a:schemeClr val="accent4"/>
              </a:solidFill>
              <a:ln w="3" cap="flat">
                <a:solidFill>
                  <a:schemeClr val="tx1">
                    <a:lumMod val="65000"/>
                    <a:lumOff val="35000"/>
                    <a:alpha val="2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37" name="Freeform 198"/>
              <p:cNvSpPr>
                <a:spLocks/>
              </p:cNvSpPr>
              <p:nvPr/>
            </p:nvSpPr>
            <p:spPr bwMode="auto">
              <a:xfrm>
                <a:off x="3498850" y="3378200"/>
                <a:ext cx="334963" cy="144463"/>
              </a:xfrm>
              <a:custGeom>
                <a:avLst/>
                <a:gdLst/>
                <a:ahLst/>
                <a:cxnLst>
                  <a:cxn ang="0">
                    <a:pos x="33" y="23"/>
                  </a:cxn>
                  <a:cxn ang="0">
                    <a:pos x="21" y="8"/>
                  </a:cxn>
                  <a:cxn ang="0">
                    <a:pos x="34" y="6"/>
                  </a:cxn>
                  <a:cxn ang="0">
                    <a:pos x="0" y="0"/>
                  </a:cxn>
                  <a:cxn ang="0">
                    <a:pos x="33" y="23"/>
                  </a:cxn>
                </a:cxnLst>
                <a:rect l="0" t="0" r="r" b="b"/>
                <a:pathLst>
                  <a:path w="89" h="38">
                    <a:moveTo>
                      <a:pt x="33" y="23"/>
                    </a:moveTo>
                    <a:cubicBezTo>
                      <a:pt x="67" y="38"/>
                      <a:pt x="86" y="33"/>
                      <a:pt x="21" y="8"/>
                    </a:cubicBezTo>
                    <a:cubicBezTo>
                      <a:pt x="89" y="35"/>
                      <a:pt x="73" y="19"/>
                      <a:pt x="34" y="6"/>
                    </a:cubicBezTo>
                    <a:cubicBezTo>
                      <a:pt x="26" y="6"/>
                      <a:pt x="14" y="5"/>
                      <a:pt x="0" y="0"/>
                    </a:cubicBezTo>
                    <a:cubicBezTo>
                      <a:pt x="18" y="6"/>
                      <a:pt x="29" y="16"/>
                      <a:pt x="33" y="23"/>
                    </a:cubicBezTo>
                    <a:close/>
                  </a:path>
                </a:pathLst>
              </a:custGeom>
              <a:solidFill>
                <a:schemeClr val="accent4"/>
              </a:solidFill>
              <a:ln w="3" cap="flat">
                <a:solidFill>
                  <a:schemeClr val="tx1">
                    <a:lumMod val="65000"/>
                    <a:lumOff val="35000"/>
                    <a:alpha val="2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38" name="Freeform 199"/>
              <p:cNvSpPr>
                <a:spLocks/>
              </p:cNvSpPr>
              <p:nvPr/>
            </p:nvSpPr>
            <p:spPr bwMode="auto">
              <a:xfrm>
                <a:off x="3457575" y="3454400"/>
                <a:ext cx="101600" cy="277813"/>
              </a:xfrm>
              <a:custGeom>
                <a:avLst/>
                <a:gdLst/>
                <a:ahLst/>
                <a:cxnLst>
                  <a:cxn ang="0">
                    <a:pos x="4" y="36"/>
                  </a:cxn>
                  <a:cxn ang="0">
                    <a:pos x="10" y="23"/>
                  </a:cxn>
                  <a:cxn ang="0">
                    <a:pos x="0" y="0"/>
                  </a:cxn>
                  <a:cxn ang="0">
                    <a:pos x="4" y="36"/>
                  </a:cxn>
                </a:cxnLst>
                <a:rect l="0" t="0" r="r" b="b"/>
                <a:pathLst>
                  <a:path w="27" h="74">
                    <a:moveTo>
                      <a:pt x="4" y="36"/>
                    </a:moveTo>
                    <a:cubicBezTo>
                      <a:pt x="14" y="66"/>
                      <a:pt x="27" y="74"/>
                      <a:pt x="10" y="23"/>
                    </a:cubicBezTo>
                    <a:cubicBezTo>
                      <a:pt x="7" y="18"/>
                      <a:pt x="4" y="10"/>
                      <a:pt x="0" y="0"/>
                    </a:cubicBezTo>
                    <a:cubicBezTo>
                      <a:pt x="10" y="25"/>
                      <a:pt x="8" y="36"/>
                      <a:pt x="4" y="36"/>
                    </a:cubicBezTo>
                    <a:close/>
                  </a:path>
                </a:pathLst>
              </a:custGeom>
              <a:solidFill>
                <a:schemeClr val="accent4"/>
              </a:solidFill>
              <a:ln w="3" cap="flat">
                <a:solidFill>
                  <a:schemeClr val="tx1">
                    <a:lumMod val="65000"/>
                    <a:lumOff val="35000"/>
                    <a:alpha val="2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39" name="Freeform 200"/>
              <p:cNvSpPr>
                <a:spLocks/>
              </p:cNvSpPr>
              <p:nvPr/>
            </p:nvSpPr>
            <p:spPr bwMode="auto">
              <a:xfrm>
                <a:off x="3471863" y="2994025"/>
                <a:ext cx="227013" cy="287338"/>
              </a:xfrm>
              <a:custGeom>
                <a:avLst/>
                <a:gdLst/>
                <a:ahLst/>
                <a:cxnLst>
                  <a:cxn ang="0">
                    <a:pos x="0" y="76"/>
                  </a:cxn>
                  <a:cxn ang="0">
                    <a:pos x="35" y="49"/>
                  </a:cxn>
                  <a:cxn ang="0">
                    <a:pos x="15" y="59"/>
                  </a:cxn>
                  <a:cxn ang="0">
                    <a:pos x="15" y="48"/>
                  </a:cxn>
                  <a:cxn ang="0">
                    <a:pos x="0" y="76"/>
                  </a:cxn>
                </a:cxnLst>
                <a:rect l="0" t="0" r="r" b="b"/>
                <a:pathLst>
                  <a:path w="60" h="76">
                    <a:moveTo>
                      <a:pt x="0" y="76"/>
                    </a:moveTo>
                    <a:cubicBezTo>
                      <a:pt x="15" y="56"/>
                      <a:pt x="31" y="47"/>
                      <a:pt x="35" y="49"/>
                    </a:cubicBezTo>
                    <a:cubicBezTo>
                      <a:pt x="56" y="22"/>
                      <a:pt x="56" y="6"/>
                      <a:pt x="15" y="59"/>
                    </a:cubicBezTo>
                    <a:cubicBezTo>
                      <a:pt x="60" y="0"/>
                      <a:pt x="39" y="13"/>
                      <a:pt x="15" y="48"/>
                    </a:cubicBezTo>
                    <a:cubicBezTo>
                      <a:pt x="12" y="56"/>
                      <a:pt x="8" y="66"/>
                      <a:pt x="0" y="76"/>
                    </a:cubicBezTo>
                    <a:close/>
                  </a:path>
                </a:pathLst>
              </a:custGeom>
              <a:solidFill>
                <a:schemeClr val="accent4"/>
              </a:solidFill>
              <a:ln w="3" cap="flat">
                <a:solidFill>
                  <a:schemeClr val="tx1">
                    <a:lumMod val="65000"/>
                    <a:lumOff val="35000"/>
                    <a:alpha val="20000"/>
                  </a:schemeClr>
                </a:solidFill>
                <a:prstDash val="solid"/>
                <a:miter lim="800000"/>
                <a:headEnd/>
                <a:tailEnd/>
              </a:ln>
            </p:spPr>
            <p:txBody>
              <a:bodyPr vert="horz" wrap="square" lIns="91440" tIns="45720" rIns="91440" bIns="45720" numCol="1" anchor="t" anchorCtr="0" compatLnSpc="1">
                <a:prstTxWarp prst="textNoShape">
                  <a:avLst/>
                </a:prstTxWarp>
              </a:bodyPr>
              <a:lstStyle/>
              <a:p>
                <a:r>
                  <a:rPr/>
                  <a:t>7</a:t>
                </a:r>
              </a:p>
            </p:txBody>
          </p:sp>
          <p:sp>
            <p:nvSpPr>
              <p:cNvPr id="440" name="Freeform 201"/>
              <p:cNvSpPr>
                <a:spLocks/>
              </p:cNvSpPr>
              <p:nvPr/>
            </p:nvSpPr>
            <p:spPr bwMode="auto">
              <a:xfrm>
                <a:off x="3608388" y="3125788"/>
                <a:ext cx="184150" cy="136525"/>
              </a:xfrm>
              <a:custGeom>
                <a:avLst/>
                <a:gdLst/>
                <a:ahLst/>
                <a:cxnLst>
                  <a:cxn ang="0">
                    <a:pos x="0" y="36"/>
                  </a:cxn>
                  <a:cxn ang="0">
                    <a:pos x="7" y="25"/>
                  </a:cxn>
                  <a:cxn ang="0">
                    <a:pos x="0" y="36"/>
                  </a:cxn>
                </a:cxnLst>
                <a:rect l="0" t="0" r="r" b="b"/>
                <a:pathLst>
                  <a:path w="49" h="36">
                    <a:moveTo>
                      <a:pt x="0" y="36"/>
                    </a:moveTo>
                    <a:cubicBezTo>
                      <a:pt x="33" y="18"/>
                      <a:pt x="49" y="0"/>
                      <a:pt x="7" y="25"/>
                    </a:cubicBezTo>
                    <a:cubicBezTo>
                      <a:pt x="9" y="26"/>
                      <a:pt x="7" y="31"/>
                      <a:pt x="0" y="36"/>
                    </a:cubicBezTo>
                    <a:close/>
                  </a:path>
                </a:pathLst>
              </a:custGeom>
              <a:solidFill>
                <a:schemeClr val="accent4"/>
              </a:solidFill>
              <a:ln w="3" cap="flat">
                <a:solidFill>
                  <a:schemeClr val="tx1">
                    <a:lumMod val="65000"/>
                    <a:lumOff val="35000"/>
                    <a:alpha val="2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41" name="Freeform 202"/>
              <p:cNvSpPr>
                <a:spLocks/>
              </p:cNvSpPr>
              <p:nvPr/>
            </p:nvSpPr>
            <p:spPr bwMode="auto">
              <a:xfrm>
                <a:off x="3509963" y="3119438"/>
                <a:ext cx="271463" cy="161925"/>
              </a:xfrm>
              <a:custGeom>
                <a:avLst/>
                <a:gdLst/>
                <a:ahLst/>
                <a:cxnLst>
                  <a:cxn ang="0">
                    <a:pos x="32" y="27"/>
                  </a:cxn>
                  <a:cxn ang="0">
                    <a:pos x="20" y="27"/>
                  </a:cxn>
                  <a:cxn ang="0">
                    <a:pos x="0" y="43"/>
                  </a:cxn>
                  <a:cxn ang="0">
                    <a:pos x="32" y="27"/>
                  </a:cxn>
                </a:cxnLst>
                <a:rect l="0" t="0" r="r" b="b"/>
                <a:pathLst>
                  <a:path w="72" h="43">
                    <a:moveTo>
                      <a:pt x="32" y="27"/>
                    </a:moveTo>
                    <a:cubicBezTo>
                      <a:pt x="72" y="0"/>
                      <a:pt x="51" y="6"/>
                      <a:pt x="20" y="27"/>
                    </a:cubicBezTo>
                    <a:cubicBezTo>
                      <a:pt x="16" y="31"/>
                      <a:pt x="10" y="37"/>
                      <a:pt x="0" y="43"/>
                    </a:cubicBezTo>
                    <a:cubicBezTo>
                      <a:pt x="18" y="30"/>
                      <a:pt x="28" y="26"/>
                      <a:pt x="32" y="27"/>
                    </a:cubicBezTo>
                    <a:close/>
                  </a:path>
                </a:pathLst>
              </a:custGeom>
              <a:solidFill>
                <a:schemeClr val="accent4"/>
              </a:solidFill>
              <a:ln w="3" cap="flat">
                <a:solidFill>
                  <a:schemeClr val="tx1">
                    <a:lumMod val="65000"/>
                    <a:lumOff val="35000"/>
                    <a:alpha val="2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42" name="Freeform 203"/>
              <p:cNvSpPr>
                <a:spLocks/>
              </p:cNvSpPr>
              <p:nvPr/>
            </p:nvSpPr>
            <p:spPr bwMode="auto">
              <a:xfrm>
                <a:off x="3627438" y="3367088"/>
                <a:ext cx="209550" cy="41275"/>
              </a:xfrm>
              <a:custGeom>
                <a:avLst/>
                <a:gdLst/>
                <a:ahLst/>
                <a:cxnLst>
                  <a:cxn ang="0">
                    <a:pos x="9" y="7"/>
                  </a:cxn>
                  <a:cxn ang="0">
                    <a:pos x="0" y="0"/>
                  </a:cxn>
                  <a:cxn ang="0">
                    <a:pos x="9" y="7"/>
                  </a:cxn>
                </a:cxnLst>
                <a:rect l="0" t="0" r="r" b="b"/>
                <a:pathLst>
                  <a:path w="56" h="11">
                    <a:moveTo>
                      <a:pt x="9" y="7"/>
                    </a:moveTo>
                    <a:cubicBezTo>
                      <a:pt x="42" y="11"/>
                      <a:pt x="56" y="6"/>
                      <a:pt x="0" y="0"/>
                    </a:cubicBezTo>
                    <a:cubicBezTo>
                      <a:pt x="11" y="2"/>
                      <a:pt x="13" y="5"/>
                      <a:pt x="9" y="7"/>
                    </a:cubicBezTo>
                    <a:close/>
                  </a:path>
                </a:pathLst>
              </a:custGeom>
              <a:solidFill>
                <a:schemeClr val="accent4"/>
              </a:solidFill>
              <a:ln w="3" cap="flat">
                <a:solidFill>
                  <a:schemeClr val="tx1">
                    <a:lumMod val="65000"/>
                    <a:lumOff val="35000"/>
                    <a:alpha val="2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43" name="Freeform 204"/>
              <p:cNvSpPr>
                <a:spLocks/>
              </p:cNvSpPr>
              <p:nvPr/>
            </p:nvSpPr>
            <p:spPr bwMode="auto">
              <a:xfrm>
                <a:off x="3498850" y="3190875"/>
                <a:ext cx="361950" cy="127000"/>
              </a:xfrm>
              <a:custGeom>
                <a:avLst/>
                <a:gdLst/>
                <a:ahLst/>
                <a:cxnLst>
                  <a:cxn ang="0">
                    <a:pos x="39" y="32"/>
                  </a:cxn>
                  <a:cxn ang="0">
                    <a:pos x="22" y="27"/>
                  </a:cxn>
                  <a:cxn ang="0">
                    <a:pos x="23" y="23"/>
                  </a:cxn>
                  <a:cxn ang="0">
                    <a:pos x="0" y="34"/>
                  </a:cxn>
                  <a:cxn ang="0">
                    <a:pos x="39" y="32"/>
                  </a:cxn>
                </a:cxnLst>
                <a:rect l="0" t="0" r="r" b="b"/>
                <a:pathLst>
                  <a:path w="96" h="34">
                    <a:moveTo>
                      <a:pt x="39" y="32"/>
                    </a:moveTo>
                    <a:cubicBezTo>
                      <a:pt x="75" y="20"/>
                      <a:pt x="88" y="3"/>
                      <a:pt x="22" y="27"/>
                    </a:cubicBezTo>
                    <a:cubicBezTo>
                      <a:pt x="96" y="0"/>
                      <a:pt x="67" y="6"/>
                      <a:pt x="23" y="23"/>
                    </a:cubicBezTo>
                    <a:cubicBezTo>
                      <a:pt x="17" y="27"/>
                      <a:pt x="10" y="31"/>
                      <a:pt x="0" y="34"/>
                    </a:cubicBezTo>
                    <a:cubicBezTo>
                      <a:pt x="17" y="28"/>
                      <a:pt x="31" y="29"/>
                      <a:pt x="39" y="32"/>
                    </a:cubicBezTo>
                    <a:close/>
                  </a:path>
                </a:pathLst>
              </a:custGeom>
              <a:solidFill>
                <a:schemeClr val="accent4"/>
              </a:solidFill>
              <a:ln w="3" cap="flat">
                <a:solidFill>
                  <a:schemeClr val="tx1">
                    <a:lumMod val="65000"/>
                    <a:lumOff val="35000"/>
                    <a:alpha val="2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44" name="Freeform 443"/>
              <p:cNvSpPr>
                <a:spLocks/>
              </p:cNvSpPr>
              <p:nvPr/>
            </p:nvSpPr>
            <p:spPr bwMode="auto">
              <a:xfrm>
                <a:off x="3532188" y="3330575"/>
                <a:ext cx="304800" cy="52388"/>
              </a:xfrm>
              <a:custGeom>
                <a:avLst/>
                <a:gdLst/>
                <a:ahLst/>
                <a:cxnLst>
                  <a:cxn ang="0">
                    <a:pos x="0" y="7"/>
                  </a:cxn>
                  <a:cxn ang="0">
                    <a:pos x="24" y="9"/>
                  </a:cxn>
                  <a:cxn ang="0">
                    <a:pos x="36" y="0"/>
                  </a:cxn>
                  <a:cxn ang="0">
                    <a:pos x="0" y="7"/>
                  </a:cxn>
                </a:cxnLst>
                <a:rect l="0" t="0" r="r" b="b"/>
                <a:pathLst>
                  <a:path w="81" h="14">
                    <a:moveTo>
                      <a:pt x="0" y="7"/>
                    </a:moveTo>
                    <a:cubicBezTo>
                      <a:pt x="11" y="7"/>
                      <a:pt x="18" y="8"/>
                      <a:pt x="24" y="9"/>
                    </a:cubicBezTo>
                    <a:cubicBezTo>
                      <a:pt x="81" y="14"/>
                      <a:pt x="69" y="3"/>
                      <a:pt x="36" y="0"/>
                    </a:cubicBezTo>
                    <a:cubicBezTo>
                      <a:pt x="35" y="4"/>
                      <a:pt x="24" y="8"/>
                      <a:pt x="0" y="7"/>
                    </a:cubicBezTo>
                    <a:close/>
                  </a:path>
                </a:pathLst>
              </a:custGeom>
              <a:solidFill>
                <a:schemeClr val="accent4"/>
              </a:solidFill>
              <a:ln w="3" cap="flat">
                <a:solidFill>
                  <a:schemeClr val="tx1">
                    <a:lumMod val="65000"/>
                    <a:lumOff val="35000"/>
                    <a:alpha val="2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45" name="Freeform 444"/>
              <p:cNvSpPr>
                <a:spLocks/>
              </p:cNvSpPr>
              <p:nvPr/>
            </p:nvSpPr>
            <p:spPr bwMode="auto">
              <a:xfrm>
                <a:off x="3224213" y="3454400"/>
                <a:ext cx="30163" cy="30163"/>
              </a:xfrm>
              <a:custGeom>
                <a:avLst/>
                <a:gdLst/>
                <a:ahLst/>
                <a:cxnLst>
                  <a:cxn ang="0">
                    <a:pos x="0" y="5"/>
                  </a:cxn>
                  <a:cxn ang="0">
                    <a:pos x="0" y="8"/>
                  </a:cxn>
                  <a:cxn ang="0">
                    <a:pos x="8" y="0"/>
                  </a:cxn>
                  <a:cxn ang="0">
                    <a:pos x="0" y="5"/>
                  </a:cxn>
                </a:cxnLst>
                <a:rect l="0" t="0" r="r" b="b"/>
                <a:pathLst>
                  <a:path w="8" h="8">
                    <a:moveTo>
                      <a:pt x="0" y="5"/>
                    </a:moveTo>
                    <a:cubicBezTo>
                      <a:pt x="0" y="6"/>
                      <a:pt x="0" y="7"/>
                      <a:pt x="0" y="8"/>
                    </a:cubicBezTo>
                    <a:cubicBezTo>
                      <a:pt x="1" y="6"/>
                      <a:pt x="4" y="3"/>
                      <a:pt x="8" y="0"/>
                    </a:cubicBezTo>
                    <a:cubicBezTo>
                      <a:pt x="5" y="2"/>
                      <a:pt x="3" y="4"/>
                      <a:pt x="0" y="5"/>
                    </a:cubicBezTo>
                    <a:close/>
                  </a:path>
                </a:pathLst>
              </a:custGeom>
              <a:solidFill>
                <a:schemeClr val="accent4"/>
              </a:solidFill>
              <a:ln w="3" cap="flat">
                <a:solidFill>
                  <a:schemeClr val="tx1">
                    <a:lumMod val="65000"/>
                    <a:lumOff val="35000"/>
                    <a:alpha val="2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46" name="Freeform 445"/>
              <p:cNvSpPr>
                <a:spLocks/>
              </p:cNvSpPr>
              <p:nvPr/>
            </p:nvSpPr>
            <p:spPr bwMode="auto">
              <a:xfrm>
                <a:off x="3224213" y="3103563"/>
                <a:ext cx="450850" cy="490538"/>
              </a:xfrm>
              <a:custGeom>
                <a:avLst/>
                <a:gdLst/>
                <a:ahLst/>
                <a:cxnLst>
                  <a:cxn ang="0">
                    <a:pos x="11" y="102"/>
                  </a:cxn>
                  <a:cxn ang="0">
                    <a:pos x="21" y="111"/>
                  </a:cxn>
                  <a:cxn ang="0">
                    <a:pos x="42" y="93"/>
                  </a:cxn>
                  <a:cxn ang="0">
                    <a:pos x="41" y="125"/>
                  </a:cxn>
                  <a:cxn ang="0">
                    <a:pos x="58" y="123"/>
                  </a:cxn>
                  <a:cxn ang="0">
                    <a:pos x="62" y="93"/>
                  </a:cxn>
                  <a:cxn ang="0">
                    <a:pos x="73" y="117"/>
                  </a:cxn>
                  <a:cxn ang="0">
                    <a:pos x="79" y="118"/>
                  </a:cxn>
                  <a:cxn ang="0">
                    <a:pos x="92" y="113"/>
                  </a:cxn>
                  <a:cxn ang="0">
                    <a:pos x="74" y="85"/>
                  </a:cxn>
                  <a:cxn ang="0">
                    <a:pos x="91" y="98"/>
                  </a:cxn>
                  <a:cxn ang="0">
                    <a:pos x="106" y="96"/>
                  </a:cxn>
                  <a:cxn ang="0">
                    <a:pos x="107" y="79"/>
                  </a:cxn>
                  <a:cxn ang="0">
                    <a:pos x="107" y="70"/>
                  </a:cxn>
                  <a:cxn ang="0">
                    <a:pos x="82" y="67"/>
                  </a:cxn>
                  <a:cxn ang="0">
                    <a:pos x="112" y="55"/>
                  </a:cxn>
                  <a:cxn ang="0">
                    <a:pos x="96" y="46"/>
                  </a:cxn>
                  <a:cxn ang="0">
                    <a:pos x="109" y="31"/>
                  </a:cxn>
                  <a:cxn ang="0">
                    <a:pos x="76" y="47"/>
                  </a:cxn>
                  <a:cxn ang="0">
                    <a:pos x="101" y="20"/>
                  </a:cxn>
                  <a:cxn ang="0">
                    <a:pos x="81" y="19"/>
                  </a:cxn>
                  <a:cxn ang="0">
                    <a:pos x="76" y="10"/>
                  </a:cxn>
                  <a:cxn ang="0">
                    <a:pos x="62" y="37"/>
                  </a:cxn>
                  <a:cxn ang="0">
                    <a:pos x="66" y="2"/>
                  </a:cxn>
                  <a:cxn ang="0">
                    <a:pos x="58" y="18"/>
                  </a:cxn>
                  <a:cxn ang="0">
                    <a:pos x="49" y="11"/>
                  </a:cxn>
                  <a:cxn ang="0">
                    <a:pos x="36" y="12"/>
                  </a:cxn>
                  <a:cxn ang="0">
                    <a:pos x="37" y="18"/>
                  </a:cxn>
                  <a:cxn ang="0">
                    <a:pos x="34" y="15"/>
                  </a:cxn>
                  <a:cxn ang="0">
                    <a:pos x="41" y="46"/>
                  </a:cxn>
                  <a:cxn ang="0">
                    <a:pos x="19" y="33"/>
                  </a:cxn>
                  <a:cxn ang="0">
                    <a:pos x="18" y="34"/>
                  </a:cxn>
                  <a:cxn ang="0">
                    <a:pos x="10" y="45"/>
                  </a:cxn>
                  <a:cxn ang="0">
                    <a:pos x="8" y="51"/>
                  </a:cxn>
                  <a:cxn ang="0">
                    <a:pos x="22" y="63"/>
                  </a:cxn>
                  <a:cxn ang="0">
                    <a:pos x="2" y="77"/>
                  </a:cxn>
                  <a:cxn ang="0">
                    <a:pos x="3" y="86"/>
                  </a:cxn>
                  <a:cxn ang="0">
                    <a:pos x="0" y="94"/>
                  </a:cxn>
                  <a:cxn ang="0">
                    <a:pos x="9" y="92"/>
                  </a:cxn>
                  <a:cxn ang="0">
                    <a:pos x="0" y="101"/>
                  </a:cxn>
                  <a:cxn ang="0">
                    <a:pos x="1" y="105"/>
                  </a:cxn>
                </a:cxnLst>
                <a:rect l="0" t="0" r="r" b="b"/>
                <a:pathLst>
                  <a:path w="120" h="130">
                    <a:moveTo>
                      <a:pt x="1" y="105"/>
                    </a:moveTo>
                    <a:cubicBezTo>
                      <a:pt x="3" y="105"/>
                      <a:pt x="7" y="105"/>
                      <a:pt x="11" y="102"/>
                    </a:cubicBezTo>
                    <a:cubicBezTo>
                      <a:pt x="18" y="99"/>
                      <a:pt x="28" y="92"/>
                      <a:pt x="37" y="82"/>
                    </a:cubicBezTo>
                    <a:cubicBezTo>
                      <a:pt x="27" y="92"/>
                      <a:pt x="22" y="103"/>
                      <a:pt x="21" y="111"/>
                    </a:cubicBezTo>
                    <a:cubicBezTo>
                      <a:pt x="20" y="115"/>
                      <a:pt x="20" y="119"/>
                      <a:pt x="21" y="121"/>
                    </a:cubicBezTo>
                    <a:cubicBezTo>
                      <a:pt x="23" y="127"/>
                      <a:pt x="32" y="122"/>
                      <a:pt x="42" y="93"/>
                    </a:cubicBezTo>
                    <a:cubicBezTo>
                      <a:pt x="34" y="115"/>
                      <a:pt x="33" y="126"/>
                      <a:pt x="35" y="128"/>
                    </a:cubicBezTo>
                    <a:cubicBezTo>
                      <a:pt x="37" y="130"/>
                      <a:pt x="39" y="128"/>
                      <a:pt x="41" y="125"/>
                    </a:cubicBezTo>
                    <a:cubicBezTo>
                      <a:pt x="45" y="119"/>
                      <a:pt x="50" y="105"/>
                      <a:pt x="51" y="88"/>
                    </a:cubicBezTo>
                    <a:cubicBezTo>
                      <a:pt x="50" y="103"/>
                      <a:pt x="54" y="116"/>
                      <a:pt x="58" y="123"/>
                    </a:cubicBezTo>
                    <a:cubicBezTo>
                      <a:pt x="61" y="127"/>
                      <a:pt x="63" y="129"/>
                      <a:pt x="66" y="129"/>
                    </a:cubicBezTo>
                    <a:cubicBezTo>
                      <a:pt x="70" y="129"/>
                      <a:pt x="72" y="118"/>
                      <a:pt x="62" y="93"/>
                    </a:cubicBezTo>
                    <a:cubicBezTo>
                      <a:pt x="66" y="103"/>
                      <a:pt x="69" y="111"/>
                      <a:pt x="72" y="116"/>
                    </a:cubicBezTo>
                    <a:cubicBezTo>
                      <a:pt x="72" y="116"/>
                      <a:pt x="72" y="117"/>
                      <a:pt x="73" y="117"/>
                    </a:cubicBezTo>
                    <a:cubicBezTo>
                      <a:pt x="76" y="123"/>
                      <a:pt x="78" y="126"/>
                      <a:pt x="79" y="126"/>
                    </a:cubicBezTo>
                    <a:cubicBezTo>
                      <a:pt x="80" y="126"/>
                      <a:pt x="80" y="123"/>
                      <a:pt x="79" y="118"/>
                    </a:cubicBezTo>
                    <a:cubicBezTo>
                      <a:pt x="78" y="111"/>
                      <a:pt x="73" y="98"/>
                      <a:pt x="64" y="84"/>
                    </a:cubicBezTo>
                    <a:cubicBezTo>
                      <a:pt x="74" y="101"/>
                      <a:pt x="85" y="110"/>
                      <a:pt x="92" y="113"/>
                    </a:cubicBezTo>
                    <a:cubicBezTo>
                      <a:pt x="95" y="115"/>
                      <a:pt x="97" y="115"/>
                      <a:pt x="97" y="113"/>
                    </a:cubicBezTo>
                    <a:cubicBezTo>
                      <a:pt x="97" y="109"/>
                      <a:pt x="91" y="100"/>
                      <a:pt x="74" y="85"/>
                    </a:cubicBezTo>
                    <a:cubicBezTo>
                      <a:pt x="81" y="91"/>
                      <a:pt x="86" y="95"/>
                      <a:pt x="91" y="98"/>
                    </a:cubicBezTo>
                    <a:cubicBezTo>
                      <a:pt x="91" y="98"/>
                      <a:pt x="91" y="98"/>
                      <a:pt x="91" y="98"/>
                    </a:cubicBezTo>
                    <a:cubicBezTo>
                      <a:pt x="99" y="103"/>
                      <a:pt x="104" y="104"/>
                      <a:pt x="106" y="103"/>
                    </a:cubicBezTo>
                    <a:cubicBezTo>
                      <a:pt x="108" y="102"/>
                      <a:pt x="107" y="99"/>
                      <a:pt x="106" y="96"/>
                    </a:cubicBezTo>
                    <a:cubicBezTo>
                      <a:pt x="102" y="89"/>
                      <a:pt x="91" y="79"/>
                      <a:pt x="73" y="73"/>
                    </a:cubicBezTo>
                    <a:cubicBezTo>
                      <a:pt x="87" y="78"/>
                      <a:pt x="99" y="79"/>
                      <a:pt x="107" y="79"/>
                    </a:cubicBezTo>
                    <a:cubicBezTo>
                      <a:pt x="111" y="79"/>
                      <a:pt x="114" y="78"/>
                      <a:pt x="116" y="77"/>
                    </a:cubicBezTo>
                    <a:cubicBezTo>
                      <a:pt x="120" y="75"/>
                      <a:pt x="118" y="72"/>
                      <a:pt x="107" y="70"/>
                    </a:cubicBezTo>
                    <a:cubicBezTo>
                      <a:pt x="107" y="70"/>
                      <a:pt x="106" y="70"/>
                      <a:pt x="106" y="69"/>
                    </a:cubicBezTo>
                    <a:cubicBezTo>
                      <a:pt x="100" y="68"/>
                      <a:pt x="93" y="67"/>
                      <a:pt x="82" y="67"/>
                    </a:cubicBezTo>
                    <a:cubicBezTo>
                      <a:pt x="106" y="68"/>
                      <a:pt x="117" y="64"/>
                      <a:pt x="118" y="60"/>
                    </a:cubicBezTo>
                    <a:cubicBezTo>
                      <a:pt x="118" y="58"/>
                      <a:pt x="116" y="56"/>
                      <a:pt x="112" y="55"/>
                    </a:cubicBezTo>
                    <a:cubicBezTo>
                      <a:pt x="104" y="52"/>
                      <a:pt x="90" y="51"/>
                      <a:pt x="73" y="57"/>
                    </a:cubicBezTo>
                    <a:cubicBezTo>
                      <a:pt x="83" y="54"/>
                      <a:pt x="90" y="50"/>
                      <a:pt x="96" y="46"/>
                    </a:cubicBezTo>
                    <a:cubicBezTo>
                      <a:pt x="98" y="45"/>
                      <a:pt x="100" y="44"/>
                      <a:pt x="102" y="42"/>
                    </a:cubicBezTo>
                    <a:cubicBezTo>
                      <a:pt x="109" y="37"/>
                      <a:pt x="111" y="32"/>
                      <a:pt x="109" y="31"/>
                    </a:cubicBezTo>
                    <a:cubicBezTo>
                      <a:pt x="108" y="31"/>
                      <a:pt x="108" y="31"/>
                      <a:pt x="108" y="31"/>
                    </a:cubicBezTo>
                    <a:cubicBezTo>
                      <a:pt x="104" y="30"/>
                      <a:pt x="94" y="34"/>
                      <a:pt x="76" y="47"/>
                    </a:cubicBezTo>
                    <a:cubicBezTo>
                      <a:pt x="86" y="41"/>
                      <a:pt x="92" y="35"/>
                      <a:pt x="96" y="31"/>
                    </a:cubicBezTo>
                    <a:cubicBezTo>
                      <a:pt x="102" y="25"/>
                      <a:pt x="103" y="21"/>
                      <a:pt x="101" y="20"/>
                    </a:cubicBezTo>
                    <a:cubicBezTo>
                      <a:pt x="97" y="18"/>
                      <a:pt x="81" y="27"/>
                      <a:pt x="66" y="47"/>
                    </a:cubicBezTo>
                    <a:cubicBezTo>
                      <a:pt x="74" y="37"/>
                      <a:pt x="78" y="27"/>
                      <a:pt x="81" y="19"/>
                    </a:cubicBezTo>
                    <a:cubicBezTo>
                      <a:pt x="82" y="15"/>
                      <a:pt x="83" y="12"/>
                      <a:pt x="83" y="9"/>
                    </a:cubicBezTo>
                    <a:cubicBezTo>
                      <a:pt x="83" y="4"/>
                      <a:pt x="80" y="4"/>
                      <a:pt x="76" y="10"/>
                    </a:cubicBezTo>
                    <a:cubicBezTo>
                      <a:pt x="75" y="10"/>
                      <a:pt x="75" y="10"/>
                      <a:pt x="75" y="11"/>
                    </a:cubicBezTo>
                    <a:cubicBezTo>
                      <a:pt x="72" y="15"/>
                      <a:pt x="67" y="24"/>
                      <a:pt x="62" y="37"/>
                    </a:cubicBezTo>
                    <a:cubicBezTo>
                      <a:pt x="69" y="20"/>
                      <a:pt x="71" y="9"/>
                      <a:pt x="70" y="4"/>
                    </a:cubicBezTo>
                    <a:cubicBezTo>
                      <a:pt x="70" y="1"/>
                      <a:pt x="69" y="0"/>
                      <a:pt x="66" y="2"/>
                    </a:cubicBezTo>
                    <a:cubicBezTo>
                      <a:pt x="64" y="4"/>
                      <a:pt x="61" y="9"/>
                      <a:pt x="58" y="17"/>
                    </a:cubicBezTo>
                    <a:cubicBezTo>
                      <a:pt x="58" y="17"/>
                      <a:pt x="58" y="18"/>
                      <a:pt x="58" y="18"/>
                    </a:cubicBezTo>
                    <a:cubicBezTo>
                      <a:pt x="56" y="24"/>
                      <a:pt x="54" y="33"/>
                      <a:pt x="53" y="42"/>
                    </a:cubicBezTo>
                    <a:cubicBezTo>
                      <a:pt x="54" y="29"/>
                      <a:pt x="52" y="18"/>
                      <a:pt x="49" y="11"/>
                    </a:cubicBezTo>
                    <a:cubicBezTo>
                      <a:pt x="47" y="8"/>
                      <a:pt x="46" y="5"/>
                      <a:pt x="44" y="3"/>
                    </a:cubicBezTo>
                    <a:cubicBezTo>
                      <a:pt x="41" y="6"/>
                      <a:pt x="39" y="9"/>
                      <a:pt x="36" y="12"/>
                    </a:cubicBezTo>
                    <a:cubicBezTo>
                      <a:pt x="36" y="14"/>
                      <a:pt x="36" y="16"/>
                      <a:pt x="37" y="18"/>
                    </a:cubicBezTo>
                    <a:cubicBezTo>
                      <a:pt x="37" y="18"/>
                      <a:pt x="37" y="18"/>
                      <a:pt x="37" y="18"/>
                    </a:cubicBezTo>
                    <a:cubicBezTo>
                      <a:pt x="38" y="23"/>
                      <a:pt x="39" y="29"/>
                      <a:pt x="42" y="37"/>
                    </a:cubicBezTo>
                    <a:cubicBezTo>
                      <a:pt x="39" y="27"/>
                      <a:pt x="36" y="20"/>
                      <a:pt x="34" y="15"/>
                    </a:cubicBezTo>
                    <a:cubicBezTo>
                      <a:pt x="32" y="17"/>
                      <a:pt x="30" y="19"/>
                      <a:pt x="29" y="21"/>
                    </a:cubicBezTo>
                    <a:cubicBezTo>
                      <a:pt x="31" y="28"/>
                      <a:pt x="35" y="36"/>
                      <a:pt x="41" y="46"/>
                    </a:cubicBezTo>
                    <a:cubicBezTo>
                      <a:pt x="36" y="37"/>
                      <a:pt x="30" y="30"/>
                      <a:pt x="25" y="25"/>
                    </a:cubicBezTo>
                    <a:cubicBezTo>
                      <a:pt x="23" y="28"/>
                      <a:pt x="21" y="30"/>
                      <a:pt x="19" y="33"/>
                    </a:cubicBezTo>
                    <a:cubicBezTo>
                      <a:pt x="22" y="37"/>
                      <a:pt x="25" y="40"/>
                      <a:pt x="30" y="45"/>
                    </a:cubicBezTo>
                    <a:cubicBezTo>
                      <a:pt x="25" y="40"/>
                      <a:pt x="21" y="37"/>
                      <a:pt x="18" y="34"/>
                    </a:cubicBezTo>
                    <a:cubicBezTo>
                      <a:pt x="15" y="37"/>
                      <a:pt x="13" y="40"/>
                      <a:pt x="10" y="44"/>
                    </a:cubicBezTo>
                    <a:cubicBezTo>
                      <a:pt x="10" y="44"/>
                      <a:pt x="10" y="44"/>
                      <a:pt x="10" y="45"/>
                    </a:cubicBezTo>
                    <a:cubicBezTo>
                      <a:pt x="15" y="50"/>
                      <a:pt x="22" y="54"/>
                      <a:pt x="31" y="57"/>
                    </a:cubicBezTo>
                    <a:cubicBezTo>
                      <a:pt x="22" y="54"/>
                      <a:pt x="15" y="52"/>
                      <a:pt x="8" y="51"/>
                    </a:cubicBezTo>
                    <a:cubicBezTo>
                      <a:pt x="7" y="54"/>
                      <a:pt x="6" y="58"/>
                      <a:pt x="5" y="61"/>
                    </a:cubicBezTo>
                    <a:cubicBezTo>
                      <a:pt x="10" y="62"/>
                      <a:pt x="15" y="63"/>
                      <a:pt x="22" y="63"/>
                    </a:cubicBezTo>
                    <a:cubicBezTo>
                      <a:pt x="15" y="63"/>
                      <a:pt x="9" y="63"/>
                      <a:pt x="5" y="63"/>
                    </a:cubicBezTo>
                    <a:cubicBezTo>
                      <a:pt x="4" y="67"/>
                      <a:pt x="3" y="72"/>
                      <a:pt x="2" y="77"/>
                    </a:cubicBezTo>
                    <a:cubicBezTo>
                      <a:pt x="10" y="78"/>
                      <a:pt x="20" y="77"/>
                      <a:pt x="31" y="73"/>
                    </a:cubicBezTo>
                    <a:cubicBezTo>
                      <a:pt x="19" y="77"/>
                      <a:pt x="9" y="82"/>
                      <a:pt x="3" y="86"/>
                    </a:cubicBezTo>
                    <a:cubicBezTo>
                      <a:pt x="2" y="87"/>
                      <a:pt x="1" y="87"/>
                      <a:pt x="1" y="88"/>
                    </a:cubicBezTo>
                    <a:cubicBezTo>
                      <a:pt x="0" y="90"/>
                      <a:pt x="0" y="92"/>
                      <a:pt x="0" y="94"/>
                    </a:cubicBezTo>
                    <a:cubicBezTo>
                      <a:pt x="5" y="92"/>
                      <a:pt x="14" y="88"/>
                      <a:pt x="26" y="81"/>
                    </a:cubicBezTo>
                    <a:cubicBezTo>
                      <a:pt x="19" y="85"/>
                      <a:pt x="13" y="89"/>
                      <a:pt x="9" y="92"/>
                    </a:cubicBezTo>
                    <a:cubicBezTo>
                      <a:pt x="9" y="92"/>
                      <a:pt x="9" y="93"/>
                      <a:pt x="8" y="93"/>
                    </a:cubicBezTo>
                    <a:cubicBezTo>
                      <a:pt x="4" y="96"/>
                      <a:pt x="1" y="99"/>
                      <a:pt x="0" y="101"/>
                    </a:cubicBezTo>
                    <a:cubicBezTo>
                      <a:pt x="0" y="103"/>
                      <a:pt x="0" y="104"/>
                      <a:pt x="0" y="105"/>
                    </a:cubicBezTo>
                    <a:cubicBezTo>
                      <a:pt x="1" y="105"/>
                      <a:pt x="1" y="105"/>
                      <a:pt x="1" y="105"/>
                    </a:cubicBezTo>
                    <a:close/>
                  </a:path>
                </a:pathLst>
              </a:custGeom>
              <a:solidFill>
                <a:schemeClr val="accent4">
                  <a:alpha val="20000"/>
                </a:schemeClr>
              </a:solidFill>
              <a:ln w="3" cap="flat">
                <a:solidFill>
                  <a:schemeClr val="tx1">
                    <a:lumMod val="65000"/>
                    <a:lumOff val="35000"/>
                    <a:alpha val="2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sp>
          <p:nvSpPr>
            <p:cNvPr id="313" name="Freeform 312"/>
            <p:cNvSpPr>
              <a:spLocks/>
            </p:cNvSpPr>
            <p:nvPr/>
          </p:nvSpPr>
          <p:spPr bwMode="auto">
            <a:xfrm rot="1639090">
              <a:off x="6977722" y="408666"/>
              <a:ext cx="200631" cy="175552"/>
            </a:xfrm>
            <a:custGeom>
              <a:avLst/>
              <a:gdLst/>
              <a:ahLst/>
              <a:cxnLst>
                <a:cxn ang="0">
                  <a:pos x="14" y="2"/>
                </a:cxn>
                <a:cxn ang="0">
                  <a:pos x="15" y="12"/>
                </a:cxn>
                <a:cxn ang="0">
                  <a:pos x="4" y="13"/>
                </a:cxn>
                <a:cxn ang="0">
                  <a:pos x="9" y="22"/>
                </a:cxn>
                <a:cxn ang="0">
                  <a:pos x="0" y="27"/>
                </a:cxn>
                <a:cxn ang="0">
                  <a:pos x="8" y="33"/>
                </a:cxn>
                <a:cxn ang="0">
                  <a:pos x="2" y="42"/>
                </a:cxn>
                <a:cxn ang="0">
                  <a:pos x="12" y="44"/>
                </a:cxn>
                <a:cxn ang="0">
                  <a:pos x="10" y="54"/>
                </a:cxn>
                <a:cxn ang="0">
                  <a:pos x="20" y="52"/>
                </a:cxn>
                <a:cxn ang="0">
                  <a:pos x="22" y="62"/>
                </a:cxn>
                <a:cxn ang="0">
                  <a:pos x="31" y="56"/>
                </a:cxn>
                <a:cxn ang="0">
                  <a:pos x="36" y="65"/>
                </a:cxn>
                <a:cxn ang="0">
                  <a:pos x="42" y="56"/>
                </a:cxn>
                <a:cxn ang="0">
                  <a:pos x="51" y="63"/>
                </a:cxn>
                <a:cxn ang="0">
                  <a:pos x="53" y="52"/>
                </a:cxn>
                <a:cxn ang="0">
                  <a:pos x="63" y="55"/>
                </a:cxn>
                <a:cxn ang="0">
                  <a:pos x="62" y="45"/>
                </a:cxn>
                <a:cxn ang="0">
                  <a:pos x="73" y="44"/>
                </a:cxn>
                <a:cxn ang="0">
                  <a:pos x="67" y="35"/>
                </a:cxn>
                <a:cxn ang="0">
                  <a:pos x="70" y="33"/>
                </a:cxn>
                <a:cxn ang="0">
                  <a:pos x="22" y="5"/>
                </a:cxn>
                <a:cxn ang="0">
                  <a:pos x="14" y="2"/>
                </a:cxn>
              </a:cxnLst>
              <a:rect l="0" t="0" r="r" b="b"/>
              <a:pathLst>
                <a:path w="74" h="65">
                  <a:moveTo>
                    <a:pt x="14" y="2"/>
                  </a:moveTo>
                  <a:cubicBezTo>
                    <a:pt x="12" y="3"/>
                    <a:pt x="16" y="10"/>
                    <a:pt x="15" y="12"/>
                  </a:cubicBezTo>
                  <a:cubicBezTo>
                    <a:pt x="13" y="14"/>
                    <a:pt x="5" y="11"/>
                    <a:pt x="4" y="13"/>
                  </a:cubicBezTo>
                  <a:cubicBezTo>
                    <a:pt x="3" y="15"/>
                    <a:pt x="10" y="20"/>
                    <a:pt x="9" y="22"/>
                  </a:cubicBezTo>
                  <a:cubicBezTo>
                    <a:pt x="9" y="24"/>
                    <a:pt x="0" y="25"/>
                    <a:pt x="0" y="27"/>
                  </a:cubicBezTo>
                  <a:cubicBezTo>
                    <a:pt x="0" y="29"/>
                    <a:pt x="8" y="31"/>
                    <a:pt x="8" y="33"/>
                  </a:cubicBezTo>
                  <a:cubicBezTo>
                    <a:pt x="9" y="36"/>
                    <a:pt x="1" y="40"/>
                    <a:pt x="2" y="42"/>
                  </a:cubicBezTo>
                  <a:cubicBezTo>
                    <a:pt x="2" y="44"/>
                    <a:pt x="11" y="42"/>
                    <a:pt x="12" y="44"/>
                  </a:cubicBezTo>
                  <a:cubicBezTo>
                    <a:pt x="13" y="46"/>
                    <a:pt x="8" y="53"/>
                    <a:pt x="10" y="54"/>
                  </a:cubicBezTo>
                  <a:cubicBezTo>
                    <a:pt x="11" y="56"/>
                    <a:pt x="18" y="51"/>
                    <a:pt x="20" y="52"/>
                  </a:cubicBezTo>
                  <a:cubicBezTo>
                    <a:pt x="22" y="53"/>
                    <a:pt x="20" y="62"/>
                    <a:pt x="22" y="62"/>
                  </a:cubicBezTo>
                  <a:cubicBezTo>
                    <a:pt x="24" y="63"/>
                    <a:pt x="28" y="56"/>
                    <a:pt x="31" y="56"/>
                  </a:cubicBezTo>
                  <a:cubicBezTo>
                    <a:pt x="33" y="57"/>
                    <a:pt x="34" y="65"/>
                    <a:pt x="36" y="65"/>
                  </a:cubicBezTo>
                  <a:cubicBezTo>
                    <a:pt x="38" y="65"/>
                    <a:pt x="40" y="57"/>
                    <a:pt x="42" y="56"/>
                  </a:cubicBezTo>
                  <a:cubicBezTo>
                    <a:pt x="44" y="56"/>
                    <a:pt x="49" y="63"/>
                    <a:pt x="51" y="63"/>
                  </a:cubicBezTo>
                  <a:cubicBezTo>
                    <a:pt x="53" y="62"/>
                    <a:pt x="51" y="53"/>
                    <a:pt x="53" y="52"/>
                  </a:cubicBezTo>
                  <a:cubicBezTo>
                    <a:pt x="55" y="51"/>
                    <a:pt x="62" y="57"/>
                    <a:pt x="63" y="55"/>
                  </a:cubicBezTo>
                  <a:cubicBezTo>
                    <a:pt x="65" y="54"/>
                    <a:pt x="61" y="47"/>
                    <a:pt x="62" y="45"/>
                  </a:cubicBezTo>
                  <a:cubicBezTo>
                    <a:pt x="63" y="43"/>
                    <a:pt x="72" y="46"/>
                    <a:pt x="73" y="44"/>
                  </a:cubicBezTo>
                  <a:cubicBezTo>
                    <a:pt x="74" y="42"/>
                    <a:pt x="67" y="37"/>
                    <a:pt x="67" y="35"/>
                  </a:cubicBezTo>
                  <a:cubicBezTo>
                    <a:pt x="68" y="34"/>
                    <a:pt x="69" y="34"/>
                    <a:pt x="70" y="33"/>
                  </a:cubicBezTo>
                  <a:cubicBezTo>
                    <a:pt x="52" y="22"/>
                    <a:pt x="36" y="12"/>
                    <a:pt x="22" y="5"/>
                  </a:cubicBezTo>
                  <a:cubicBezTo>
                    <a:pt x="20" y="4"/>
                    <a:pt x="15" y="0"/>
                    <a:pt x="14" y="2"/>
                  </a:cubicBezTo>
                  <a:close/>
                </a:path>
              </a:pathLst>
            </a:custGeom>
            <a:solidFill>
              <a:schemeClr val="tx2">
                <a:alpha val="20000"/>
              </a:schemeClr>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pPr marL="0" algn="l" defTabSz="914400" rtl="0" eaLnBrk="1" latinLnBrk="0" hangingPunct="1"/>
              <a:endParaRPr sz="1800" kern="1200">
                <a:solidFill>
                  <a:schemeClr val="tx1"/>
                </a:solidFill>
                <a:latin typeface="+mn-lt"/>
                <a:ea typeface="+mn-ea"/>
                <a:cs typeface="+mn-cs"/>
              </a:endParaRPr>
            </a:p>
          </p:txBody>
        </p:sp>
        <p:sp>
          <p:nvSpPr>
            <p:cNvPr id="314" name="Freeform 313"/>
            <p:cNvSpPr>
              <a:spLocks/>
            </p:cNvSpPr>
            <p:nvPr/>
          </p:nvSpPr>
          <p:spPr bwMode="auto">
            <a:xfrm rot="1639090">
              <a:off x="6330436" y="1811582"/>
              <a:ext cx="7980" cy="7980"/>
            </a:xfrm>
            <a:custGeom>
              <a:avLst/>
              <a:gdLst/>
              <a:ahLst/>
              <a:cxnLst>
                <a:cxn ang="0">
                  <a:pos x="0" y="0"/>
                </a:cxn>
                <a:cxn ang="0">
                  <a:pos x="3" y="3"/>
                </a:cxn>
                <a:cxn ang="0">
                  <a:pos x="0" y="0"/>
                </a:cxn>
              </a:cxnLst>
              <a:rect l="0" t="0" r="r" b="b"/>
              <a:pathLst>
                <a:path w="3" h="3">
                  <a:moveTo>
                    <a:pt x="0" y="0"/>
                  </a:moveTo>
                  <a:cubicBezTo>
                    <a:pt x="1" y="1"/>
                    <a:pt x="2" y="2"/>
                    <a:pt x="3" y="3"/>
                  </a:cubicBezTo>
                  <a:cubicBezTo>
                    <a:pt x="2" y="2"/>
                    <a:pt x="1" y="0"/>
                    <a:pt x="0" y="0"/>
                  </a:cubicBezTo>
                  <a:close/>
                </a:path>
              </a:pathLst>
            </a:custGeom>
            <a:solidFill>
              <a:srgbClr val="F5EB1E"/>
            </a:solidFill>
            <a:ln w="3" cap="flat">
              <a:solidFill>
                <a:srgbClr val="0D0D09"/>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15" name="Freeform 314"/>
            <p:cNvSpPr>
              <a:spLocks/>
            </p:cNvSpPr>
            <p:nvPr/>
          </p:nvSpPr>
          <p:spPr bwMode="auto">
            <a:xfrm rot="1639090">
              <a:off x="6337842" y="1830335"/>
              <a:ext cx="88916" cy="55858"/>
            </a:xfrm>
            <a:custGeom>
              <a:avLst/>
              <a:gdLst/>
              <a:ahLst/>
              <a:cxnLst>
                <a:cxn ang="0">
                  <a:pos x="22" y="14"/>
                </a:cxn>
                <a:cxn ang="0">
                  <a:pos x="20" y="3"/>
                </a:cxn>
                <a:cxn ang="0">
                  <a:pos x="11" y="9"/>
                </a:cxn>
                <a:cxn ang="0">
                  <a:pos x="5" y="0"/>
                </a:cxn>
                <a:cxn ang="0">
                  <a:pos x="0" y="9"/>
                </a:cxn>
                <a:cxn ang="0">
                  <a:pos x="6" y="13"/>
                </a:cxn>
                <a:cxn ang="0">
                  <a:pos x="29" y="21"/>
                </a:cxn>
                <a:cxn ang="0">
                  <a:pos x="32" y="11"/>
                </a:cxn>
                <a:cxn ang="0">
                  <a:pos x="22" y="14"/>
                </a:cxn>
              </a:cxnLst>
              <a:rect l="0" t="0" r="r" b="b"/>
              <a:pathLst>
                <a:path w="33" h="21">
                  <a:moveTo>
                    <a:pt x="22" y="14"/>
                  </a:moveTo>
                  <a:cubicBezTo>
                    <a:pt x="20" y="12"/>
                    <a:pt x="22" y="4"/>
                    <a:pt x="20" y="3"/>
                  </a:cubicBezTo>
                  <a:cubicBezTo>
                    <a:pt x="18" y="2"/>
                    <a:pt x="13" y="10"/>
                    <a:pt x="11" y="9"/>
                  </a:cubicBezTo>
                  <a:cubicBezTo>
                    <a:pt x="9" y="9"/>
                    <a:pt x="7" y="0"/>
                    <a:pt x="5" y="0"/>
                  </a:cubicBezTo>
                  <a:cubicBezTo>
                    <a:pt x="3" y="0"/>
                    <a:pt x="2" y="8"/>
                    <a:pt x="0" y="9"/>
                  </a:cubicBezTo>
                  <a:cubicBezTo>
                    <a:pt x="2" y="11"/>
                    <a:pt x="4" y="12"/>
                    <a:pt x="6" y="13"/>
                  </a:cubicBezTo>
                  <a:cubicBezTo>
                    <a:pt x="12" y="15"/>
                    <a:pt x="20" y="18"/>
                    <a:pt x="29" y="21"/>
                  </a:cubicBezTo>
                  <a:cubicBezTo>
                    <a:pt x="29" y="18"/>
                    <a:pt x="33" y="13"/>
                    <a:pt x="32" y="11"/>
                  </a:cubicBezTo>
                  <a:cubicBezTo>
                    <a:pt x="30" y="10"/>
                    <a:pt x="23" y="15"/>
                    <a:pt x="22" y="14"/>
                  </a:cubicBezTo>
                  <a:close/>
                </a:path>
              </a:pathLst>
            </a:custGeom>
            <a:solidFill>
              <a:schemeClr val="accent3"/>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16" name="Freeform 315"/>
            <p:cNvSpPr>
              <a:spLocks/>
            </p:cNvSpPr>
            <p:nvPr/>
          </p:nvSpPr>
          <p:spPr bwMode="auto">
            <a:xfrm rot="1639090">
              <a:off x="6861943" y="1270387"/>
              <a:ext cx="210890" cy="199490"/>
            </a:xfrm>
            <a:custGeom>
              <a:avLst/>
              <a:gdLst/>
              <a:ahLst/>
              <a:cxnLst>
                <a:cxn ang="0">
                  <a:pos x="54" y="61"/>
                </a:cxn>
                <a:cxn ang="0">
                  <a:pos x="64" y="64"/>
                </a:cxn>
                <a:cxn ang="0">
                  <a:pos x="63" y="53"/>
                </a:cxn>
                <a:cxn ang="0">
                  <a:pos x="73" y="53"/>
                </a:cxn>
                <a:cxn ang="0">
                  <a:pos x="68" y="43"/>
                </a:cxn>
                <a:cxn ang="0">
                  <a:pos x="78" y="38"/>
                </a:cxn>
                <a:cxn ang="0">
                  <a:pos x="69" y="32"/>
                </a:cxn>
                <a:cxn ang="0">
                  <a:pos x="76" y="24"/>
                </a:cxn>
                <a:cxn ang="0">
                  <a:pos x="66" y="21"/>
                </a:cxn>
                <a:cxn ang="0">
                  <a:pos x="68" y="11"/>
                </a:cxn>
                <a:cxn ang="0">
                  <a:pos x="58" y="13"/>
                </a:cxn>
                <a:cxn ang="0">
                  <a:pos x="56" y="3"/>
                </a:cxn>
                <a:cxn ang="0">
                  <a:pos x="47" y="9"/>
                </a:cxn>
                <a:cxn ang="0">
                  <a:pos x="41" y="0"/>
                </a:cxn>
                <a:cxn ang="0">
                  <a:pos x="35" y="9"/>
                </a:cxn>
                <a:cxn ang="0">
                  <a:pos x="27" y="3"/>
                </a:cxn>
                <a:cxn ang="0">
                  <a:pos x="24" y="13"/>
                </a:cxn>
                <a:cxn ang="0">
                  <a:pos x="14" y="10"/>
                </a:cxn>
                <a:cxn ang="0">
                  <a:pos x="16" y="20"/>
                </a:cxn>
                <a:cxn ang="0">
                  <a:pos x="5" y="21"/>
                </a:cxn>
                <a:cxn ang="0">
                  <a:pos x="10" y="31"/>
                </a:cxn>
                <a:cxn ang="0">
                  <a:pos x="1" y="35"/>
                </a:cxn>
                <a:cxn ang="0">
                  <a:pos x="9" y="42"/>
                </a:cxn>
                <a:cxn ang="0">
                  <a:pos x="3" y="50"/>
                </a:cxn>
                <a:cxn ang="0">
                  <a:pos x="13" y="52"/>
                </a:cxn>
                <a:cxn ang="0">
                  <a:pos x="10" y="63"/>
                </a:cxn>
                <a:cxn ang="0">
                  <a:pos x="21" y="60"/>
                </a:cxn>
                <a:cxn ang="0">
                  <a:pos x="23" y="71"/>
                </a:cxn>
                <a:cxn ang="0">
                  <a:pos x="31" y="65"/>
                </a:cxn>
                <a:cxn ang="0">
                  <a:pos x="37" y="73"/>
                </a:cxn>
                <a:cxn ang="0">
                  <a:pos x="43" y="65"/>
                </a:cxn>
                <a:cxn ang="0">
                  <a:pos x="51" y="71"/>
                </a:cxn>
                <a:cxn ang="0">
                  <a:pos x="54" y="61"/>
                </a:cxn>
              </a:cxnLst>
              <a:rect l="0" t="0" r="r" b="b"/>
              <a:pathLst>
                <a:path w="78" h="74">
                  <a:moveTo>
                    <a:pt x="54" y="61"/>
                  </a:moveTo>
                  <a:cubicBezTo>
                    <a:pt x="56" y="60"/>
                    <a:pt x="62" y="65"/>
                    <a:pt x="64" y="64"/>
                  </a:cubicBezTo>
                  <a:cubicBezTo>
                    <a:pt x="66" y="62"/>
                    <a:pt x="61" y="55"/>
                    <a:pt x="63" y="53"/>
                  </a:cubicBezTo>
                  <a:cubicBezTo>
                    <a:pt x="64" y="52"/>
                    <a:pt x="72" y="54"/>
                    <a:pt x="73" y="53"/>
                  </a:cubicBezTo>
                  <a:cubicBezTo>
                    <a:pt x="74" y="51"/>
                    <a:pt x="68" y="45"/>
                    <a:pt x="68" y="43"/>
                  </a:cubicBezTo>
                  <a:cubicBezTo>
                    <a:pt x="69" y="41"/>
                    <a:pt x="78" y="41"/>
                    <a:pt x="78" y="38"/>
                  </a:cubicBezTo>
                  <a:cubicBezTo>
                    <a:pt x="78" y="36"/>
                    <a:pt x="70" y="34"/>
                    <a:pt x="69" y="32"/>
                  </a:cubicBezTo>
                  <a:cubicBezTo>
                    <a:pt x="69" y="30"/>
                    <a:pt x="77" y="26"/>
                    <a:pt x="76" y="24"/>
                  </a:cubicBezTo>
                  <a:cubicBezTo>
                    <a:pt x="75" y="22"/>
                    <a:pt x="67" y="23"/>
                    <a:pt x="66" y="21"/>
                  </a:cubicBezTo>
                  <a:cubicBezTo>
                    <a:pt x="64" y="20"/>
                    <a:pt x="70" y="13"/>
                    <a:pt x="68" y="11"/>
                  </a:cubicBezTo>
                  <a:cubicBezTo>
                    <a:pt x="66" y="10"/>
                    <a:pt x="59" y="15"/>
                    <a:pt x="58" y="13"/>
                  </a:cubicBezTo>
                  <a:cubicBezTo>
                    <a:pt x="56" y="12"/>
                    <a:pt x="58" y="4"/>
                    <a:pt x="56" y="3"/>
                  </a:cubicBezTo>
                  <a:cubicBezTo>
                    <a:pt x="54" y="2"/>
                    <a:pt x="49" y="10"/>
                    <a:pt x="47" y="9"/>
                  </a:cubicBezTo>
                  <a:cubicBezTo>
                    <a:pt x="45" y="9"/>
                    <a:pt x="44" y="0"/>
                    <a:pt x="41" y="0"/>
                  </a:cubicBezTo>
                  <a:cubicBezTo>
                    <a:pt x="39" y="0"/>
                    <a:pt x="38" y="9"/>
                    <a:pt x="35" y="9"/>
                  </a:cubicBezTo>
                  <a:cubicBezTo>
                    <a:pt x="33" y="9"/>
                    <a:pt x="29" y="2"/>
                    <a:pt x="27" y="3"/>
                  </a:cubicBezTo>
                  <a:cubicBezTo>
                    <a:pt x="25" y="4"/>
                    <a:pt x="26" y="12"/>
                    <a:pt x="24" y="13"/>
                  </a:cubicBezTo>
                  <a:cubicBezTo>
                    <a:pt x="23" y="14"/>
                    <a:pt x="16" y="9"/>
                    <a:pt x="14" y="10"/>
                  </a:cubicBezTo>
                  <a:cubicBezTo>
                    <a:pt x="13" y="11"/>
                    <a:pt x="17" y="19"/>
                    <a:pt x="16" y="20"/>
                  </a:cubicBezTo>
                  <a:cubicBezTo>
                    <a:pt x="14" y="22"/>
                    <a:pt x="6" y="19"/>
                    <a:pt x="5" y="21"/>
                  </a:cubicBezTo>
                  <a:cubicBezTo>
                    <a:pt x="4" y="23"/>
                    <a:pt x="11" y="28"/>
                    <a:pt x="10" y="31"/>
                  </a:cubicBezTo>
                  <a:cubicBezTo>
                    <a:pt x="9" y="33"/>
                    <a:pt x="1" y="33"/>
                    <a:pt x="1" y="35"/>
                  </a:cubicBezTo>
                  <a:cubicBezTo>
                    <a:pt x="0" y="37"/>
                    <a:pt x="9" y="40"/>
                    <a:pt x="9" y="42"/>
                  </a:cubicBezTo>
                  <a:cubicBezTo>
                    <a:pt x="9" y="44"/>
                    <a:pt x="2" y="48"/>
                    <a:pt x="3" y="50"/>
                  </a:cubicBezTo>
                  <a:cubicBezTo>
                    <a:pt x="3" y="52"/>
                    <a:pt x="12" y="50"/>
                    <a:pt x="13" y="52"/>
                  </a:cubicBezTo>
                  <a:cubicBezTo>
                    <a:pt x="14" y="54"/>
                    <a:pt x="9" y="61"/>
                    <a:pt x="10" y="63"/>
                  </a:cubicBezTo>
                  <a:cubicBezTo>
                    <a:pt x="12" y="64"/>
                    <a:pt x="19" y="59"/>
                    <a:pt x="21" y="60"/>
                  </a:cubicBezTo>
                  <a:cubicBezTo>
                    <a:pt x="23" y="62"/>
                    <a:pt x="21" y="70"/>
                    <a:pt x="23" y="71"/>
                  </a:cubicBezTo>
                  <a:cubicBezTo>
                    <a:pt x="25" y="72"/>
                    <a:pt x="29" y="64"/>
                    <a:pt x="31" y="65"/>
                  </a:cubicBezTo>
                  <a:cubicBezTo>
                    <a:pt x="34" y="65"/>
                    <a:pt x="35" y="73"/>
                    <a:pt x="37" y="73"/>
                  </a:cubicBezTo>
                  <a:cubicBezTo>
                    <a:pt x="39" y="74"/>
                    <a:pt x="41" y="65"/>
                    <a:pt x="43" y="65"/>
                  </a:cubicBezTo>
                  <a:cubicBezTo>
                    <a:pt x="45" y="64"/>
                    <a:pt x="49" y="72"/>
                    <a:pt x="51" y="71"/>
                  </a:cubicBezTo>
                  <a:cubicBezTo>
                    <a:pt x="54" y="70"/>
                    <a:pt x="52" y="62"/>
                    <a:pt x="54" y="61"/>
                  </a:cubicBezTo>
                  <a:close/>
                </a:path>
              </a:pathLst>
            </a:custGeom>
            <a:solidFill>
              <a:schemeClr val="tx2">
                <a:alpha val="20000"/>
              </a:schemeClr>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pPr marL="0" algn="l" defTabSz="914400" rtl="0" eaLnBrk="1" latinLnBrk="0" hangingPunct="1"/>
              <a:endParaRPr sz="1800" kern="1200">
                <a:solidFill>
                  <a:schemeClr val="tx1"/>
                </a:solidFill>
                <a:latin typeface="+mn-lt"/>
                <a:ea typeface="+mn-ea"/>
                <a:cs typeface="+mn-cs"/>
              </a:endParaRPr>
            </a:p>
          </p:txBody>
        </p:sp>
        <p:sp>
          <p:nvSpPr>
            <p:cNvPr id="317" name="Freeform 316"/>
            <p:cNvSpPr>
              <a:spLocks/>
            </p:cNvSpPr>
            <p:nvPr/>
          </p:nvSpPr>
          <p:spPr bwMode="auto">
            <a:xfrm rot="1639090">
              <a:off x="7199681" y="1808101"/>
              <a:ext cx="72956" cy="197210"/>
            </a:xfrm>
            <a:custGeom>
              <a:avLst/>
              <a:gdLst/>
              <a:ahLst/>
              <a:cxnLst>
                <a:cxn ang="0">
                  <a:pos x="22" y="9"/>
                </a:cxn>
                <a:cxn ang="0">
                  <a:pos x="16" y="0"/>
                </a:cxn>
                <a:cxn ang="0">
                  <a:pos x="11" y="9"/>
                </a:cxn>
                <a:cxn ang="0">
                  <a:pos x="0" y="3"/>
                </a:cxn>
                <a:cxn ang="0">
                  <a:pos x="2" y="67"/>
                </a:cxn>
                <a:cxn ang="0">
                  <a:pos x="12" y="73"/>
                </a:cxn>
                <a:cxn ang="0">
                  <a:pos x="27" y="5"/>
                </a:cxn>
                <a:cxn ang="0">
                  <a:pos x="22" y="9"/>
                </a:cxn>
              </a:cxnLst>
              <a:rect l="0" t="0" r="r" b="b"/>
              <a:pathLst>
                <a:path w="27" h="73">
                  <a:moveTo>
                    <a:pt x="22" y="9"/>
                  </a:moveTo>
                  <a:cubicBezTo>
                    <a:pt x="20" y="8"/>
                    <a:pt x="19" y="0"/>
                    <a:pt x="16" y="0"/>
                  </a:cubicBezTo>
                  <a:cubicBezTo>
                    <a:pt x="14" y="0"/>
                    <a:pt x="13" y="8"/>
                    <a:pt x="11" y="9"/>
                  </a:cubicBezTo>
                  <a:cubicBezTo>
                    <a:pt x="8" y="9"/>
                    <a:pt x="1" y="0"/>
                    <a:pt x="0" y="3"/>
                  </a:cubicBezTo>
                  <a:cubicBezTo>
                    <a:pt x="0" y="22"/>
                    <a:pt x="2" y="67"/>
                    <a:pt x="2" y="67"/>
                  </a:cubicBezTo>
                  <a:cubicBezTo>
                    <a:pt x="2" y="67"/>
                    <a:pt x="10" y="73"/>
                    <a:pt x="12" y="73"/>
                  </a:cubicBezTo>
                  <a:cubicBezTo>
                    <a:pt x="14" y="73"/>
                    <a:pt x="27" y="32"/>
                    <a:pt x="27" y="5"/>
                  </a:cubicBezTo>
                  <a:cubicBezTo>
                    <a:pt x="25" y="7"/>
                    <a:pt x="23" y="9"/>
                    <a:pt x="22" y="9"/>
                  </a:cubicBezTo>
                  <a:close/>
                </a:path>
              </a:pathLst>
            </a:custGeom>
            <a:no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nvGrpSpPr>
            <p:cNvPr id="18" name="Group 293"/>
            <p:cNvGrpSpPr/>
            <p:nvPr/>
          </p:nvGrpSpPr>
          <p:grpSpPr>
            <a:xfrm rot="1639090">
              <a:off x="7152696" y="1818418"/>
              <a:ext cx="208610" cy="108295"/>
              <a:chOff x="4556125" y="3348038"/>
              <a:chExt cx="290513" cy="150813"/>
            </a:xfrm>
          </p:grpSpPr>
          <p:sp>
            <p:nvSpPr>
              <p:cNvPr id="405" name="Freeform 404"/>
              <p:cNvSpPr>
                <a:spLocks/>
              </p:cNvSpPr>
              <p:nvPr/>
            </p:nvSpPr>
            <p:spPr bwMode="auto">
              <a:xfrm>
                <a:off x="4748213" y="3348038"/>
                <a:ext cx="98425" cy="150813"/>
              </a:xfrm>
              <a:custGeom>
                <a:avLst/>
                <a:gdLst/>
                <a:ahLst/>
                <a:cxnLst>
                  <a:cxn ang="0">
                    <a:pos x="26" y="35"/>
                  </a:cxn>
                  <a:cxn ang="0">
                    <a:pos x="18" y="29"/>
                  </a:cxn>
                  <a:cxn ang="0">
                    <a:pos x="24" y="21"/>
                  </a:cxn>
                  <a:cxn ang="0">
                    <a:pos x="14" y="18"/>
                  </a:cxn>
                  <a:cxn ang="0">
                    <a:pos x="16" y="8"/>
                  </a:cxn>
                  <a:cxn ang="0">
                    <a:pos x="6" y="10"/>
                  </a:cxn>
                  <a:cxn ang="0">
                    <a:pos x="4" y="0"/>
                  </a:cxn>
                  <a:cxn ang="0">
                    <a:pos x="0" y="3"/>
                  </a:cxn>
                  <a:cxn ang="0">
                    <a:pos x="17" y="40"/>
                  </a:cxn>
                  <a:cxn ang="0">
                    <a:pos x="26" y="35"/>
                  </a:cxn>
                </a:cxnLst>
                <a:rect l="0" t="0" r="r" b="b"/>
                <a:pathLst>
                  <a:path w="26" h="40">
                    <a:moveTo>
                      <a:pt x="26" y="35"/>
                    </a:moveTo>
                    <a:cubicBezTo>
                      <a:pt x="26" y="33"/>
                      <a:pt x="18" y="31"/>
                      <a:pt x="18" y="29"/>
                    </a:cubicBezTo>
                    <a:cubicBezTo>
                      <a:pt x="18" y="27"/>
                      <a:pt x="25" y="23"/>
                      <a:pt x="24" y="21"/>
                    </a:cubicBezTo>
                    <a:cubicBezTo>
                      <a:pt x="24" y="19"/>
                      <a:pt x="15" y="20"/>
                      <a:pt x="14" y="18"/>
                    </a:cubicBezTo>
                    <a:cubicBezTo>
                      <a:pt x="13" y="17"/>
                      <a:pt x="18" y="10"/>
                      <a:pt x="16" y="8"/>
                    </a:cubicBezTo>
                    <a:cubicBezTo>
                      <a:pt x="15" y="7"/>
                      <a:pt x="8" y="12"/>
                      <a:pt x="6" y="10"/>
                    </a:cubicBezTo>
                    <a:cubicBezTo>
                      <a:pt x="4" y="9"/>
                      <a:pt x="6" y="1"/>
                      <a:pt x="4" y="0"/>
                    </a:cubicBezTo>
                    <a:cubicBezTo>
                      <a:pt x="3" y="0"/>
                      <a:pt x="2" y="1"/>
                      <a:pt x="0" y="3"/>
                    </a:cubicBezTo>
                    <a:cubicBezTo>
                      <a:pt x="5" y="15"/>
                      <a:pt x="11" y="28"/>
                      <a:pt x="17" y="40"/>
                    </a:cubicBezTo>
                    <a:cubicBezTo>
                      <a:pt x="19" y="38"/>
                      <a:pt x="26" y="37"/>
                      <a:pt x="26" y="35"/>
                    </a:cubicBezTo>
                    <a:close/>
                  </a:path>
                </a:pathLst>
              </a:custGeom>
              <a:solidFill>
                <a:schemeClr val="accent3"/>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06" name="Freeform 405"/>
              <p:cNvSpPr>
                <a:spLocks/>
              </p:cNvSpPr>
              <p:nvPr/>
            </p:nvSpPr>
            <p:spPr bwMode="auto">
              <a:xfrm>
                <a:off x="4556125" y="3371850"/>
                <a:ext cx="76200" cy="112713"/>
              </a:xfrm>
              <a:custGeom>
                <a:avLst/>
                <a:gdLst/>
                <a:ahLst/>
                <a:cxnLst>
                  <a:cxn ang="0">
                    <a:pos x="14" y="1"/>
                  </a:cxn>
                  <a:cxn ang="0">
                    <a:pos x="15" y="11"/>
                  </a:cxn>
                  <a:cxn ang="0">
                    <a:pos x="5" y="12"/>
                  </a:cxn>
                  <a:cxn ang="0">
                    <a:pos x="10" y="21"/>
                  </a:cxn>
                  <a:cxn ang="0">
                    <a:pos x="0" y="26"/>
                  </a:cxn>
                  <a:cxn ang="0">
                    <a:pos x="6" y="30"/>
                  </a:cxn>
                  <a:cxn ang="0">
                    <a:pos x="20" y="3"/>
                  </a:cxn>
                  <a:cxn ang="0">
                    <a:pos x="14" y="1"/>
                  </a:cxn>
                </a:cxnLst>
                <a:rect l="0" t="0" r="r" b="b"/>
                <a:pathLst>
                  <a:path w="20" h="30">
                    <a:moveTo>
                      <a:pt x="14" y="1"/>
                    </a:moveTo>
                    <a:cubicBezTo>
                      <a:pt x="12" y="2"/>
                      <a:pt x="16" y="10"/>
                      <a:pt x="15" y="11"/>
                    </a:cubicBezTo>
                    <a:cubicBezTo>
                      <a:pt x="14" y="13"/>
                      <a:pt x="6" y="10"/>
                      <a:pt x="5" y="12"/>
                    </a:cubicBezTo>
                    <a:cubicBezTo>
                      <a:pt x="3" y="14"/>
                      <a:pt x="10" y="19"/>
                      <a:pt x="10" y="21"/>
                    </a:cubicBezTo>
                    <a:cubicBezTo>
                      <a:pt x="9" y="24"/>
                      <a:pt x="0" y="24"/>
                      <a:pt x="0" y="26"/>
                    </a:cubicBezTo>
                    <a:cubicBezTo>
                      <a:pt x="0" y="28"/>
                      <a:pt x="3" y="29"/>
                      <a:pt x="6" y="30"/>
                    </a:cubicBezTo>
                    <a:cubicBezTo>
                      <a:pt x="11" y="22"/>
                      <a:pt x="16" y="12"/>
                      <a:pt x="20" y="3"/>
                    </a:cubicBezTo>
                    <a:cubicBezTo>
                      <a:pt x="18" y="2"/>
                      <a:pt x="15" y="0"/>
                      <a:pt x="14" y="1"/>
                    </a:cubicBezTo>
                    <a:close/>
                  </a:path>
                </a:pathLst>
              </a:custGeom>
              <a:solidFill>
                <a:schemeClr val="accent3"/>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grpSp>
          <p:nvGrpSpPr>
            <p:cNvPr id="19" name="Group 290"/>
            <p:cNvGrpSpPr/>
            <p:nvPr/>
          </p:nvGrpSpPr>
          <p:grpSpPr>
            <a:xfrm rot="1639090">
              <a:off x="6570562" y="1812529"/>
              <a:ext cx="343123" cy="265608"/>
              <a:chOff x="3871913" y="3657600"/>
              <a:chExt cx="477837" cy="369888"/>
            </a:xfrm>
          </p:grpSpPr>
          <p:sp>
            <p:nvSpPr>
              <p:cNvPr id="377" name="Freeform 376"/>
              <p:cNvSpPr>
                <a:spLocks/>
              </p:cNvSpPr>
              <p:nvPr/>
            </p:nvSpPr>
            <p:spPr bwMode="auto">
              <a:xfrm>
                <a:off x="3932238" y="3986213"/>
                <a:ext cx="112713" cy="41275"/>
              </a:xfrm>
              <a:custGeom>
                <a:avLst/>
                <a:gdLst/>
                <a:ahLst/>
                <a:cxnLst>
                  <a:cxn ang="0">
                    <a:pos x="27" y="1"/>
                  </a:cxn>
                  <a:cxn ang="0">
                    <a:pos x="9" y="7"/>
                  </a:cxn>
                  <a:cxn ang="0">
                    <a:pos x="0" y="11"/>
                  </a:cxn>
                  <a:cxn ang="0">
                    <a:pos x="19" y="8"/>
                  </a:cxn>
                  <a:cxn ang="0">
                    <a:pos x="30" y="0"/>
                  </a:cxn>
                  <a:cxn ang="0">
                    <a:pos x="27" y="1"/>
                  </a:cxn>
                </a:cxnLst>
                <a:rect l="0" t="0" r="r" b="b"/>
                <a:pathLst>
                  <a:path w="30" h="11">
                    <a:moveTo>
                      <a:pt x="27" y="1"/>
                    </a:moveTo>
                    <a:cubicBezTo>
                      <a:pt x="21" y="3"/>
                      <a:pt x="15" y="5"/>
                      <a:pt x="9" y="7"/>
                    </a:cubicBezTo>
                    <a:cubicBezTo>
                      <a:pt x="6" y="9"/>
                      <a:pt x="3" y="10"/>
                      <a:pt x="0" y="11"/>
                    </a:cubicBezTo>
                    <a:cubicBezTo>
                      <a:pt x="6" y="10"/>
                      <a:pt x="12" y="9"/>
                      <a:pt x="19" y="8"/>
                    </a:cubicBezTo>
                    <a:cubicBezTo>
                      <a:pt x="23" y="5"/>
                      <a:pt x="27" y="2"/>
                      <a:pt x="30" y="0"/>
                    </a:cubicBezTo>
                    <a:cubicBezTo>
                      <a:pt x="29" y="0"/>
                      <a:pt x="28" y="0"/>
                      <a:pt x="27" y="1"/>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78" name="Freeform 19"/>
              <p:cNvSpPr>
                <a:spLocks/>
              </p:cNvSpPr>
              <p:nvPr/>
            </p:nvSpPr>
            <p:spPr bwMode="auto">
              <a:xfrm>
                <a:off x="4243388" y="3876675"/>
                <a:ext cx="15875" cy="6350"/>
              </a:xfrm>
              <a:custGeom>
                <a:avLst/>
                <a:gdLst/>
                <a:ahLst/>
                <a:cxnLst>
                  <a:cxn ang="0">
                    <a:pos x="2" y="2"/>
                  </a:cxn>
                  <a:cxn ang="0">
                    <a:pos x="4" y="0"/>
                  </a:cxn>
                  <a:cxn ang="0">
                    <a:pos x="0" y="2"/>
                  </a:cxn>
                  <a:cxn ang="0">
                    <a:pos x="2" y="2"/>
                  </a:cxn>
                </a:cxnLst>
                <a:rect l="0" t="0" r="r" b="b"/>
                <a:pathLst>
                  <a:path w="4" h="2">
                    <a:moveTo>
                      <a:pt x="2" y="2"/>
                    </a:moveTo>
                    <a:cubicBezTo>
                      <a:pt x="3" y="1"/>
                      <a:pt x="3" y="0"/>
                      <a:pt x="4" y="0"/>
                    </a:cubicBezTo>
                    <a:cubicBezTo>
                      <a:pt x="2" y="1"/>
                      <a:pt x="1" y="1"/>
                      <a:pt x="0" y="2"/>
                    </a:cubicBezTo>
                    <a:cubicBezTo>
                      <a:pt x="1" y="2"/>
                      <a:pt x="1" y="2"/>
                      <a:pt x="2" y="2"/>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79" name="Freeform 378"/>
              <p:cNvSpPr>
                <a:spLocks/>
              </p:cNvSpPr>
              <p:nvPr/>
            </p:nvSpPr>
            <p:spPr bwMode="auto">
              <a:xfrm>
                <a:off x="3871913" y="3868738"/>
                <a:ext cx="206375" cy="60325"/>
              </a:xfrm>
              <a:custGeom>
                <a:avLst/>
                <a:gdLst/>
                <a:ahLst/>
                <a:cxnLst>
                  <a:cxn ang="0">
                    <a:pos x="44" y="8"/>
                  </a:cxn>
                  <a:cxn ang="0">
                    <a:pos x="1" y="5"/>
                  </a:cxn>
                  <a:cxn ang="0">
                    <a:pos x="43" y="16"/>
                  </a:cxn>
                  <a:cxn ang="0">
                    <a:pos x="55" y="14"/>
                  </a:cxn>
                  <a:cxn ang="0">
                    <a:pos x="44" y="8"/>
                  </a:cxn>
                </a:cxnLst>
                <a:rect l="0" t="0" r="r" b="b"/>
                <a:pathLst>
                  <a:path w="55" h="16">
                    <a:moveTo>
                      <a:pt x="44" y="8"/>
                    </a:moveTo>
                    <a:cubicBezTo>
                      <a:pt x="26" y="5"/>
                      <a:pt x="2" y="0"/>
                      <a:pt x="1" y="5"/>
                    </a:cubicBezTo>
                    <a:cubicBezTo>
                      <a:pt x="0" y="10"/>
                      <a:pt x="25" y="12"/>
                      <a:pt x="43" y="16"/>
                    </a:cubicBezTo>
                    <a:cubicBezTo>
                      <a:pt x="48" y="15"/>
                      <a:pt x="52" y="15"/>
                      <a:pt x="55" y="14"/>
                    </a:cubicBezTo>
                    <a:cubicBezTo>
                      <a:pt x="52" y="12"/>
                      <a:pt x="48" y="10"/>
                      <a:pt x="44" y="8"/>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80" name="Freeform 379"/>
              <p:cNvSpPr>
                <a:spLocks/>
              </p:cNvSpPr>
              <p:nvPr/>
            </p:nvSpPr>
            <p:spPr bwMode="auto">
              <a:xfrm>
                <a:off x="4187825" y="3714750"/>
                <a:ext cx="150813" cy="173038"/>
              </a:xfrm>
              <a:custGeom>
                <a:avLst/>
                <a:gdLst/>
                <a:ahLst/>
                <a:cxnLst>
                  <a:cxn ang="0">
                    <a:pos x="9" y="40"/>
                  </a:cxn>
                  <a:cxn ang="0">
                    <a:pos x="36" y="3"/>
                  </a:cxn>
                  <a:cxn ang="0">
                    <a:pos x="4" y="33"/>
                  </a:cxn>
                  <a:cxn ang="0">
                    <a:pos x="0" y="46"/>
                  </a:cxn>
                  <a:cxn ang="0">
                    <a:pos x="9" y="40"/>
                  </a:cxn>
                </a:cxnLst>
                <a:rect l="0" t="0" r="r" b="b"/>
                <a:pathLst>
                  <a:path w="40" h="46">
                    <a:moveTo>
                      <a:pt x="9" y="40"/>
                    </a:moveTo>
                    <a:cubicBezTo>
                      <a:pt x="20" y="26"/>
                      <a:pt x="40" y="6"/>
                      <a:pt x="36" y="3"/>
                    </a:cubicBezTo>
                    <a:cubicBezTo>
                      <a:pt x="32" y="0"/>
                      <a:pt x="17" y="20"/>
                      <a:pt x="4" y="33"/>
                    </a:cubicBezTo>
                    <a:cubicBezTo>
                      <a:pt x="2" y="38"/>
                      <a:pt x="0" y="42"/>
                      <a:pt x="0" y="46"/>
                    </a:cubicBezTo>
                    <a:cubicBezTo>
                      <a:pt x="2" y="44"/>
                      <a:pt x="5" y="43"/>
                      <a:pt x="9" y="40"/>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81" name="Freeform 380"/>
              <p:cNvSpPr>
                <a:spLocks/>
              </p:cNvSpPr>
              <p:nvPr/>
            </p:nvSpPr>
            <p:spPr bwMode="auto">
              <a:xfrm>
                <a:off x="4033838" y="3665538"/>
                <a:ext cx="85725" cy="206375"/>
              </a:xfrm>
              <a:custGeom>
                <a:avLst/>
                <a:gdLst/>
                <a:ahLst/>
                <a:cxnLst>
                  <a:cxn ang="0">
                    <a:pos x="19" y="50"/>
                  </a:cxn>
                  <a:cxn ang="0">
                    <a:pos x="22" y="53"/>
                  </a:cxn>
                  <a:cxn ang="0">
                    <a:pos x="23" y="55"/>
                  </a:cxn>
                  <a:cxn ang="0">
                    <a:pos x="23" y="42"/>
                  </a:cxn>
                  <a:cxn ang="0">
                    <a:pos x="5" y="2"/>
                  </a:cxn>
                  <a:cxn ang="0">
                    <a:pos x="17" y="47"/>
                  </a:cxn>
                  <a:cxn ang="0">
                    <a:pos x="18" y="48"/>
                  </a:cxn>
                  <a:cxn ang="0">
                    <a:pos x="19" y="50"/>
                  </a:cxn>
                </a:cxnLst>
                <a:rect l="0" t="0" r="r" b="b"/>
                <a:pathLst>
                  <a:path w="23" h="55">
                    <a:moveTo>
                      <a:pt x="19" y="50"/>
                    </a:moveTo>
                    <a:cubicBezTo>
                      <a:pt x="20" y="51"/>
                      <a:pt x="21" y="52"/>
                      <a:pt x="22" y="53"/>
                    </a:cubicBezTo>
                    <a:cubicBezTo>
                      <a:pt x="22" y="54"/>
                      <a:pt x="23" y="54"/>
                      <a:pt x="23" y="55"/>
                    </a:cubicBezTo>
                    <a:cubicBezTo>
                      <a:pt x="23" y="51"/>
                      <a:pt x="23" y="47"/>
                      <a:pt x="23" y="42"/>
                    </a:cubicBezTo>
                    <a:cubicBezTo>
                      <a:pt x="17" y="25"/>
                      <a:pt x="10" y="0"/>
                      <a:pt x="5" y="2"/>
                    </a:cubicBezTo>
                    <a:cubicBezTo>
                      <a:pt x="0" y="4"/>
                      <a:pt x="11" y="29"/>
                      <a:pt x="17" y="47"/>
                    </a:cubicBezTo>
                    <a:cubicBezTo>
                      <a:pt x="17" y="47"/>
                      <a:pt x="18" y="48"/>
                      <a:pt x="18" y="48"/>
                    </a:cubicBezTo>
                    <a:cubicBezTo>
                      <a:pt x="18" y="49"/>
                      <a:pt x="19" y="49"/>
                      <a:pt x="19" y="50"/>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82" name="Freeform 381"/>
              <p:cNvSpPr>
                <a:spLocks/>
              </p:cNvSpPr>
              <p:nvPr/>
            </p:nvSpPr>
            <p:spPr bwMode="auto">
              <a:xfrm>
                <a:off x="4078288" y="3981450"/>
                <a:ext cx="26988" cy="15875"/>
              </a:xfrm>
              <a:custGeom>
                <a:avLst/>
                <a:gdLst/>
                <a:ahLst/>
                <a:cxnLst>
                  <a:cxn ang="0">
                    <a:pos x="0" y="4"/>
                  </a:cxn>
                  <a:cxn ang="0">
                    <a:pos x="6" y="2"/>
                  </a:cxn>
                  <a:cxn ang="0">
                    <a:pos x="7" y="0"/>
                  </a:cxn>
                  <a:cxn ang="0">
                    <a:pos x="0" y="4"/>
                  </a:cxn>
                </a:cxnLst>
                <a:rect l="0" t="0" r="r" b="b"/>
                <a:pathLst>
                  <a:path w="7" h="4">
                    <a:moveTo>
                      <a:pt x="0" y="4"/>
                    </a:moveTo>
                    <a:cubicBezTo>
                      <a:pt x="2" y="3"/>
                      <a:pt x="4" y="3"/>
                      <a:pt x="6" y="2"/>
                    </a:cubicBezTo>
                    <a:cubicBezTo>
                      <a:pt x="6" y="1"/>
                      <a:pt x="7" y="1"/>
                      <a:pt x="7" y="0"/>
                    </a:cubicBezTo>
                    <a:cubicBezTo>
                      <a:pt x="5" y="1"/>
                      <a:pt x="3" y="3"/>
                      <a:pt x="0" y="4"/>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83" name="Freeform 382"/>
              <p:cNvSpPr>
                <a:spLocks/>
              </p:cNvSpPr>
              <p:nvPr/>
            </p:nvSpPr>
            <p:spPr bwMode="auto">
              <a:xfrm>
                <a:off x="4183063" y="3687763"/>
                <a:ext cx="76200" cy="128588"/>
              </a:xfrm>
              <a:custGeom>
                <a:avLst/>
                <a:gdLst/>
                <a:ahLst/>
                <a:cxnLst>
                  <a:cxn ang="0">
                    <a:pos x="0" y="34"/>
                  </a:cxn>
                  <a:cxn ang="0">
                    <a:pos x="20" y="0"/>
                  </a:cxn>
                  <a:cxn ang="0">
                    <a:pos x="0" y="34"/>
                  </a:cxn>
                </a:cxnLst>
                <a:rect l="0" t="0" r="r" b="b"/>
                <a:pathLst>
                  <a:path w="20" h="34">
                    <a:moveTo>
                      <a:pt x="0" y="34"/>
                    </a:moveTo>
                    <a:cubicBezTo>
                      <a:pt x="7" y="20"/>
                      <a:pt x="15" y="2"/>
                      <a:pt x="20" y="0"/>
                    </a:cubicBezTo>
                    <a:cubicBezTo>
                      <a:pt x="15" y="2"/>
                      <a:pt x="7" y="20"/>
                      <a:pt x="0" y="34"/>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84" name="Freeform 383"/>
              <p:cNvSpPr>
                <a:spLocks/>
              </p:cNvSpPr>
              <p:nvPr/>
            </p:nvSpPr>
            <p:spPr bwMode="auto">
              <a:xfrm>
                <a:off x="3987800" y="3725863"/>
                <a:ext cx="87313" cy="131763"/>
              </a:xfrm>
              <a:custGeom>
                <a:avLst/>
                <a:gdLst/>
                <a:ahLst/>
                <a:cxnLst>
                  <a:cxn ang="0">
                    <a:pos x="0" y="0"/>
                  </a:cxn>
                  <a:cxn ang="0">
                    <a:pos x="23" y="35"/>
                  </a:cxn>
                  <a:cxn ang="0">
                    <a:pos x="23" y="35"/>
                  </a:cxn>
                  <a:cxn ang="0">
                    <a:pos x="0" y="0"/>
                  </a:cxn>
                </a:cxnLst>
                <a:rect l="0" t="0" r="r" b="b"/>
                <a:pathLst>
                  <a:path w="23" h="35">
                    <a:moveTo>
                      <a:pt x="0" y="0"/>
                    </a:moveTo>
                    <a:cubicBezTo>
                      <a:pt x="3" y="7"/>
                      <a:pt x="15" y="23"/>
                      <a:pt x="23" y="35"/>
                    </a:cubicBezTo>
                    <a:cubicBezTo>
                      <a:pt x="23" y="35"/>
                      <a:pt x="23" y="35"/>
                      <a:pt x="23" y="35"/>
                    </a:cubicBezTo>
                    <a:cubicBezTo>
                      <a:pt x="15" y="23"/>
                      <a:pt x="3" y="7"/>
                      <a:pt x="0" y="0"/>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85" name="Freeform 384"/>
              <p:cNvSpPr>
                <a:spLocks/>
              </p:cNvSpPr>
              <p:nvPr/>
            </p:nvSpPr>
            <p:spPr bwMode="auto">
              <a:xfrm>
                <a:off x="4176713" y="3816350"/>
                <a:ext cx="6350" cy="11113"/>
              </a:xfrm>
              <a:custGeom>
                <a:avLst/>
                <a:gdLst/>
                <a:ahLst/>
                <a:cxnLst>
                  <a:cxn ang="0">
                    <a:pos x="2" y="0"/>
                  </a:cxn>
                  <a:cxn ang="0">
                    <a:pos x="0" y="3"/>
                  </a:cxn>
                  <a:cxn ang="0">
                    <a:pos x="0" y="3"/>
                  </a:cxn>
                  <a:cxn ang="0">
                    <a:pos x="2" y="0"/>
                  </a:cxn>
                </a:cxnLst>
                <a:rect l="0" t="0" r="r" b="b"/>
                <a:pathLst>
                  <a:path w="2" h="3">
                    <a:moveTo>
                      <a:pt x="2" y="0"/>
                    </a:moveTo>
                    <a:cubicBezTo>
                      <a:pt x="1" y="1"/>
                      <a:pt x="1" y="2"/>
                      <a:pt x="0" y="3"/>
                    </a:cubicBezTo>
                    <a:cubicBezTo>
                      <a:pt x="0" y="3"/>
                      <a:pt x="0" y="3"/>
                      <a:pt x="0" y="3"/>
                    </a:cubicBezTo>
                    <a:cubicBezTo>
                      <a:pt x="1" y="2"/>
                      <a:pt x="1" y="1"/>
                      <a:pt x="2" y="0"/>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86" name="Freeform 385"/>
              <p:cNvSpPr>
                <a:spLocks/>
              </p:cNvSpPr>
              <p:nvPr/>
            </p:nvSpPr>
            <p:spPr bwMode="auto">
              <a:xfrm>
                <a:off x="3984625" y="3695700"/>
                <a:ext cx="134938" cy="192088"/>
              </a:xfrm>
              <a:custGeom>
                <a:avLst/>
                <a:gdLst/>
                <a:ahLst/>
                <a:cxnLst>
                  <a:cxn ang="0">
                    <a:pos x="35" y="51"/>
                  </a:cxn>
                  <a:cxn ang="0">
                    <a:pos x="36" y="47"/>
                  </a:cxn>
                  <a:cxn ang="0">
                    <a:pos x="35" y="45"/>
                  </a:cxn>
                  <a:cxn ang="0">
                    <a:pos x="32" y="42"/>
                  </a:cxn>
                  <a:cxn ang="0">
                    <a:pos x="31" y="40"/>
                  </a:cxn>
                  <a:cxn ang="0">
                    <a:pos x="30" y="39"/>
                  </a:cxn>
                  <a:cxn ang="0">
                    <a:pos x="1" y="3"/>
                  </a:cxn>
                  <a:cxn ang="0">
                    <a:pos x="1" y="8"/>
                  </a:cxn>
                  <a:cxn ang="0">
                    <a:pos x="24" y="43"/>
                  </a:cxn>
                  <a:cxn ang="0">
                    <a:pos x="35" y="51"/>
                  </a:cxn>
                </a:cxnLst>
                <a:rect l="0" t="0" r="r" b="b"/>
                <a:pathLst>
                  <a:path w="36" h="51">
                    <a:moveTo>
                      <a:pt x="35" y="51"/>
                    </a:moveTo>
                    <a:cubicBezTo>
                      <a:pt x="36" y="50"/>
                      <a:pt x="36" y="48"/>
                      <a:pt x="36" y="47"/>
                    </a:cubicBezTo>
                    <a:cubicBezTo>
                      <a:pt x="36" y="46"/>
                      <a:pt x="35" y="46"/>
                      <a:pt x="35" y="45"/>
                    </a:cubicBezTo>
                    <a:cubicBezTo>
                      <a:pt x="34" y="44"/>
                      <a:pt x="33" y="43"/>
                      <a:pt x="32" y="42"/>
                    </a:cubicBezTo>
                    <a:cubicBezTo>
                      <a:pt x="32" y="41"/>
                      <a:pt x="31" y="41"/>
                      <a:pt x="31" y="40"/>
                    </a:cubicBezTo>
                    <a:cubicBezTo>
                      <a:pt x="31" y="40"/>
                      <a:pt x="30" y="39"/>
                      <a:pt x="30" y="39"/>
                    </a:cubicBezTo>
                    <a:cubicBezTo>
                      <a:pt x="19" y="24"/>
                      <a:pt x="5" y="0"/>
                      <a:pt x="1" y="3"/>
                    </a:cubicBezTo>
                    <a:cubicBezTo>
                      <a:pt x="0" y="4"/>
                      <a:pt x="0" y="5"/>
                      <a:pt x="1" y="8"/>
                    </a:cubicBezTo>
                    <a:cubicBezTo>
                      <a:pt x="4" y="15"/>
                      <a:pt x="16" y="31"/>
                      <a:pt x="24" y="43"/>
                    </a:cubicBezTo>
                    <a:cubicBezTo>
                      <a:pt x="29" y="47"/>
                      <a:pt x="33" y="50"/>
                      <a:pt x="35" y="51"/>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87" name="Freeform 386"/>
              <p:cNvSpPr>
                <a:spLocks/>
              </p:cNvSpPr>
              <p:nvPr/>
            </p:nvSpPr>
            <p:spPr bwMode="auto">
              <a:xfrm>
                <a:off x="3871913" y="3921125"/>
                <a:ext cx="217488" cy="49213"/>
              </a:xfrm>
              <a:custGeom>
                <a:avLst/>
                <a:gdLst/>
                <a:ahLst/>
                <a:cxnLst>
                  <a:cxn ang="0">
                    <a:pos x="58" y="2"/>
                  </a:cxn>
                  <a:cxn ang="0">
                    <a:pos x="55" y="0"/>
                  </a:cxn>
                  <a:cxn ang="0">
                    <a:pos x="43" y="2"/>
                  </a:cxn>
                  <a:cxn ang="0">
                    <a:pos x="18" y="4"/>
                  </a:cxn>
                  <a:cxn ang="0">
                    <a:pos x="15" y="4"/>
                  </a:cxn>
                  <a:cxn ang="0">
                    <a:pos x="11" y="5"/>
                  </a:cxn>
                  <a:cxn ang="0">
                    <a:pos x="0" y="10"/>
                  </a:cxn>
                  <a:cxn ang="0">
                    <a:pos x="3" y="12"/>
                  </a:cxn>
                  <a:cxn ang="0">
                    <a:pos x="44" y="9"/>
                  </a:cxn>
                  <a:cxn ang="0">
                    <a:pos x="58" y="2"/>
                  </a:cxn>
                </a:cxnLst>
                <a:rect l="0" t="0" r="r" b="b"/>
                <a:pathLst>
                  <a:path w="58" h="13">
                    <a:moveTo>
                      <a:pt x="58" y="2"/>
                    </a:moveTo>
                    <a:cubicBezTo>
                      <a:pt x="57" y="2"/>
                      <a:pt x="56" y="1"/>
                      <a:pt x="55" y="0"/>
                    </a:cubicBezTo>
                    <a:cubicBezTo>
                      <a:pt x="52" y="1"/>
                      <a:pt x="48" y="1"/>
                      <a:pt x="43" y="2"/>
                    </a:cubicBezTo>
                    <a:cubicBezTo>
                      <a:pt x="35" y="3"/>
                      <a:pt x="26" y="3"/>
                      <a:pt x="18" y="4"/>
                    </a:cubicBezTo>
                    <a:cubicBezTo>
                      <a:pt x="17" y="4"/>
                      <a:pt x="16" y="4"/>
                      <a:pt x="15" y="4"/>
                    </a:cubicBezTo>
                    <a:cubicBezTo>
                      <a:pt x="14" y="5"/>
                      <a:pt x="12" y="5"/>
                      <a:pt x="11" y="5"/>
                    </a:cubicBezTo>
                    <a:cubicBezTo>
                      <a:pt x="4" y="6"/>
                      <a:pt x="0" y="8"/>
                      <a:pt x="0" y="10"/>
                    </a:cubicBezTo>
                    <a:cubicBezTo>
                      <a:pt x="0" y="11"/>
                      <a:pt x="1" y="11"/>
                      <a:pt x="3" y="12"/>
                    </a:cubicBezTo>
                    <a:cubicBezTo>
                      <a:pt x="10" y="13"/>
                      <a:pt x="29" y="10"/>
                      <a:pt x="44" y="9"/>
                    </a:cubicBezTo>
                    <a:cubicBezTo>
                      <a:pt x="50" y="7"/>
                      <a:pt x="55" y="4"/>
                      <a:pt x="58" y="2"/>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88" name="Freeform 387"/>
              <p:cNvSpPr>
                <a:spLocks/>
              </p:cNvSpPr>
              <p:nvPr/>
            </p:nvSpPr>
            <p:spPr bwMode="auto">
              <a:xfrm>
                <a:off x="4171950" y="3684588"/>
                <a:ext cx="106363" cy="206375"/>
              </a:xfrm>
              <a:custGeom>
                <a:avLst/>
                <a:gdLst/>
                <a:ahLst/>
                <a:cxnLst>
                  <a:cxn ang="0">
                    <a:pos x="0" y="45"/>
                  </a:cxn>
                  <a:cxn ang="0">
                    <a:pos x="0" y="55"/>
                  </a:cxn>
                  <a:cxn ang="0">
                    <a:pos x="4" y="54"/>
                  </a:cxn>
                  <a:cxn ang="0">
                    <a:pos x="8" y="41"/>
                  </a:cxn>
                  <a:cxn ang="0">
                    <a:pos x="24" y="1"/>
                  </a:cxn>
                  <a:cxn ang="0">
                    <a:pos x="23" y="1"/>
                  </a:cxn>
                  <a:cxn ang="0">
                    <a:pos x="3" y="35"/>
                  </a:cxn>
                  <a:cxn ang="0">
                    <a:pos x="1" y="38"/>
                  </a:cxn>
                  <a:cxn ang="0">
                    <a:pos x="0" y="45"/>
                  </a:cxn>
                </a:cxnLst>
                <a:rect l="0" t="0" r="r" b="b"/>
                <a:pathLst>
                  <a:path w="28" h="55">
                    <a:moveTo>
                      <a:pt x="0" y="45"/>
                    </a:moveTo>
                    <a:cubicBezTo>
                      <a:pt x="0" y="49"/>
                      <a:pt x="0" y="53"/>
                      <a:pt x="0" y="55"/>
                    </a:cubicBezTo>
                    <a:cubicBezTo>
                      <a:pt x="1" y="55"/>
                      <a:pt x="2" y="54"/>
                      <a:pt x="4" y="54"/>
                    </a:cubicBezTo>
                    <a:cubicBezTo>
                      <a:pt x="4" y="50"/>
                      <a:pt x="6" y="46"/>
                      <a:pt x="8" y="41"/>
                    </a:cubicBezTo>
                    <a:cubicBezTo>
                      <a:pt x="16" y="25"/>
                      <a:pt x="28" y="3"/>
                      <a:pt x="24" y="1"/>
                    </a:cubicBezTo>
                    <a:cubicBezTo>
                      <a:pt x="24" y="0"/>
                      <a:pt x="23" y="0"/>
                      <a:pt x="23" y="1"/>
                    </a:cubicBezTo>
                    <a:cubicBezTo>
                      <a:pt x="18" y="3"/>
                      <a:pt x="10" y="21"/>
                      <a:pt x="3" y="35"/>
                    </a:cubicBezTo>
                    <a:cubicBezTo>
                      <a:pt x="2" y="36"/>
                      <a:pt x="2" y="37"/>
                      <a:pt x="1" y="38"/>
                    </a:cubicBezTo>
                    <a:cubicBezTo>
                      <a:pt x="1" y="41"/>
                      <a:pt x="1" y="43"/>
                      <a:pt x="0" y="45"/>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89" name="Freeform 388"/>
              <p:cNvSpPr>
                <a:spLocks/>
              </p:cNvSpPr>
              <p:nvPr/>
            </p:nvSpPr>
            <p:spPr bwMode="auto">
              <a:xfrm>
                <a:off x="4100513" y="3978275"/>
                <a:ext cx="15875" cy="11113"/>
              </a:xfrm>
              <a:custGeom>
                <a:avLst/>
                <a:gdLst/>
                <a:ahLst/>
                <a:cxnLst>
                  <a:cxn ang="0">
                    <a:pos x="1" y="1"/>
                  </a:cxn>
                  <a:cxn ang="0">
                    <a:pos x="0" y="3"/>
                  </a:cxn>
                  <a:cxn ang="0">
                    <a:pos x="4" y="2"/>
                  </a:cxn>
                  <a:cxn ang="0">
                    <a:pos x="4" y="0"/>
                  </a:cxn>
                  <a:cxn ang="0">
                    <a:pos x="1" y="1"/>
                  </a:cxn>
                </a:cxnLst>
                <a:rect l="0" t="0" r="r" b="b"/>
                <a:pathLst>
                  <a:path w="4" h="3">
                    <a:moveTo>
                      <a:pt x="1" y="1"/>
                    </a:moveTo>
                    <a:cubicBezTo>
                      <a:pt x="1" y="2"/>
                      <a:pt x="0" y="2"/>
                      <a:pt x="0" y="3"/>
                    </a:cubicBezTo>
                    <a:cubicBezTo>
                      <a:pt x="2" y="3"/>
                      <a:pt x="3" y="2"/>
                      <a:pt x="4" y="2"/>
                    </a:cubicBezTo>
                    <a:cubicBezTo>
                      <a:pt x="4" y="1"/>
                      <a:pt x="4" y="1"/>
                      <a:pt x="4" y="0"/>
                    </a:cubicBezTo>
                    <a:cubicBezTo>
                      <a:pt x="3" y="0"/>
                      <a:pt x="2" y="1"/>
                      <a:pt x="1" y="1"/>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90" name="Freeform 389"/>
              <p:cNvSpPr>
                <a:spLocks/>
              </p:cNvSpPr>
              <p:nvPr/>
            </p:nvSpPr>
            <p:spPr bwMode="auto">
              <a:xfrm>
                <a:off x="3932238" y="3762375"/>
                <a:ext cx="123825" cy="114300"/>
              </a:xfrm>
              <a:custGeom>
                <a:avLst/>
                <a:gdLst/>
                <a:ahLst/>
                <a:cxnLst>
                  <a:cxn ang="0">
                    <a:pos x="0" y="0"/>
                  </a:cxn>
                  <a:cxn ang="0">
                    <a:pos x="33" y="30"/>
                  </a:cxn>
                  <a:cxn ang="0">
                    <a:pos x="33" y="30"/>
                  </a:cxn>
                  <a:cxn ang="0">
                    <a:pos x="0" y="0"/>
                  </a:cxn>
                </a:cxnLst>
                <a:rect l="0" t="0" r="r" b="b"/>
                <a:pathLst>
                  <a:path w="33" h="30">
                    <a:moveTo>
                      <a:pt x="0" y="0"/>
                    </a:moveTo>
                    <a:cubicBezTo>
                      <a:pt x="3" y="6"/>
                      <a:pt x="21" y="20"/>
                      <a:pt x="33" y="30"/>
                    </a:cubicBezTo>
                    <a:cubicBezTo>
                      <a:pt x="33" y="30"/>
                      <a:pt x="33" y="30"/>
                      <a:pt x="33" y="30"/>
                    </a:cubicBezTo>
                    <a:cubicBezTo>
                      <a:pt x="21" y="20"/>
                      <a:pt x="3" y="6"/>
                      <a:pt x="0" y="0"/>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91" name="Freeform 390"/>
              <p:cNvSpPr>
                <a:spLocks/>
              </p:cNvSpPr>
              <p:nvPr/>
            </p:nvSpPr>
            <p:spPr bwMode="auto">
              <a:xfrm>
                <a:off x="4243388" y="3883025"/>
                <a:ext cx="7938" cy="1588"/>
              </a:xfrm>
              <a:custGeom>
                <a:avLst/>
                <a:gdLst/>
                <a:ahLst/>
                <a:cxnLst>
                  <a:cxn ang="0">
                    <a:pos x="0" y="0"/>
                  </a:cxn>
                  <a:cxn ang="0">
                    <a:pos x="2" y="0"/>
                  </a:cxn>
                  <a:cxn ang="0">
                    <a:pos x="2" y="0"/>
                  </a:cxn>
                  <a:cxn ang="0">
                    <a:pos x="0" y="0"/>
                  </a:cxn>
                </a:cxnLst>
                <a:rect l="0" t="0" r="r" b="b"/>
                <a:pathLst>
                  <a:path w="2">
                    <a:moveTo>
                      <a:pt x="0" y="0"/>
                    </a:moveTo>
                    <a:cubicBezTo>
                      <a:pt x="1" y="0"/>
                      <a:pt x="1" y="0"/>
                      <a:pt x="2" y="0"/>
                    </a:cubicBezTo>
                    <a:cubicBezTo>
                      <a:pt x="2" y="0"/>
                      <a:pt x="2" y="0"/>
                      <a:pt x="2" y="0"/>
                    </a:cubicBezTo>
                    <a:cubicBezTo>
                      <a:pt x="1" y="0"/>
                      <a:pt x="1" y="0"/>
                      <a:pt x="0" y="0"/>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92" name="Freeform 391"/>
              <p:cNvSpPr>
                <a:spLocks/>
              </p:cNvSpPr>
              <p:nvPr/>
            </p:nvSpPr>
            <p:spPr bwMode="auto">
              <a:xfrm>
                <a:off x="3878263" y="3929063"/>
                <a:ext cx="211138" cy="98425"/>
              </a:xfrm>
              <a:custGeom>
                <a:avLst/>
                <a:gdLst/>
                <a:ahLst/>
                <a:cxnLst>
                  <a:cxn ang="0">
                    <a:pos x="56" y="0"/>
                  </a:cxn>
                  <a:cxn ang="0">
                    <a:pos x="56" y="0"/>
                  </a:cxn>
                  <a:cxn ang="0">
                    <a:pos x="42" y="7"/>
                  </a:cxn>
                  <a:cxn ang="0">
                    <a:pos x="2" y="26"/>
                  </a:cxn>
                  <a:cxn ang="0">
                    <a:pos x="2" y="26"/>
                  </a:cxn>
                  <a:cxn ang="0">
                    <a:pos x="56" y="0"/>
                  </a:cxn>
                </a:cxnLst>
                <a:rect l="0" t="0" r="r" b="b"/>
                <a:pathLst>
                  <a:path w="56" h="26">
                    <a:moveTo>
                      <a:pt x="56" y="0"/>
                    </a:moveTo>
                    <a:cubicBezTo>
                      <a:pt x="56" y="0"/>
                      <a:pt x="56" y="0"/>
                      <a:pt x="56" y="0"/>
                    </a:cubicBezTo>
                    <a:cubicBezTo>
                      <a:pt x="53" y="2"/>
                      <a:pt x="48" y="5"/>
                      <a:pt x="42" y="7"/>
                    </a:cubicBezTo>
                    <a:cubicBezTo>
                      <a:pt x="25" y="14"/>
                      <a:pt x="0" y="22"/>
                      <a:pt x="2" y="26"/>
                    </a:cubicBezTo>
                    <a:cubicBezTo>
                      <a:pt x="2" y="26"/>
                      <a:pt x="2" y="26"/>
                      <a:pt x="2" y="26"/>
                    </a:cubicBezTo>
                    <a:cubicBezTo>
                      <a:pt x="0" y="20"/>
                      <a:pt x="47" y="8"/>
                      <a:pt x="56" y="0"/>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93" name="Freeform 392"/>
              <p:cNvSpPr>
                <a:spLocks/>
              </p:cNvSpPr>
              <p:nvPr/>
            </p:nvSpPr>
            <p:spPr bwMode="auto">
              <a:xfrm>
                <a:off x="4149725" y="3819525"/>
                <a:ext cx="1588" cy="3175"/>
              </a:xfrm>
              <a:custGeom>
                <a:avLst/>
                <a:gdLst/>
                <a:ahLst/>
                <a:cxnLst>
                  <a:cxn ang="0">
                    <a:pos x="0" y="0"/>
                  </a:cxn>
                  <a:cxn ang="0">
                    <a:pos x="0" y="1"/>
                  </a:cxn>
                  <a:cxn ang="0">
                    <a:pos x="0" y="1"/>
                  </a:cxn>
                  <a:cxn ang="0">
                    <a:pos x="0" y="0"/>
                  </a:cxn>
                </a:cxnLst>
                <a:rect l="0" t="0" r="r" b="b"/>
                <a:pathLst>
                  <a:path h="1">
                    <a:moveTo>
                      <a:pt x="0" y="0"/>
                    </a:moveTo>
                    <a:cubicBezTo>
                      <a:pt x="0" y="0"/>
                      <a:pt x="0" y="1"/>
                      <a:pt x="0" y="1"/>
                    </a:cubicBezTo>
                    <a:cubicBezTo>
                      <a:pt x="0" y="1"/>
                      <a:pt x="0" y="1"/>
                      <a:pt x="0" y="1"/>
                    </a:cubicBezTo>
                    <a:cubicBezTo>
                      <a:pt x="0" y="1"/>
                      <a:pt x="0" y="0"/>
                      <a:pt x="0" y="0"/>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94" name="Freeform 393"/>
              <p:cNvSpPr>
                <a:spLocks/>
              </p:cNvSpPr>
              <p:nvPr/>
            </p:nvSpPr>
            <p:spPr bwMode="auto">
              <a:xfrm>
                <a:off x="4033838" y="3986213"/>
                <a:ext cx="11113" cy="3175"/>
              </a:xfrm>
              <a:custGeom>
                <a:avLst/>
                <a:gdLst/>
                <a:ahLst/>
                <a:cxnLst>
                  <a:cxn ang="0">
                    <a:pos x="0" y="1"/>
                  </a:cxn>
                  <a:cxn ang="0">
                    <a:pos x="3" y="0"/>
                  </a:cxn>
                  <a:cxn ang="0">
                    <a:pos x="3" y="0"/>
                  </a:cxn>
                  <a:cxn ang="0">
                    <a:pos x="0" y="1"/>
                  </a:cxn>
                </a:cxnLst>
                <a:rect l="0" t="0" r="r" b="b"/>
                <a:pathLst>
                  <a:path w="3" h="1">
                    <a:moveTo>
                      <a:pt x="0" y="1"/>
                    </a:moveTo>
                    <a:cubicBezTo>
                      <a:pt x="1" y="0"/>
                      <a:pt x="2" y="0"/>
                      <a:pt x="3" y="0"/>
                    </a:cubicBezTo>
                    <a:cubicBezTo>
                      <a:pt x="3" y="0"/>
                      <a:pt x="3" y="0"/>
                      <a:pt x="3" y="0"/>
                    </a:cubicBezTo>
                    <a:cubicBezTo>
                      <a:pt x="2" y="0"/>
                      <a:pt x="1" y="0"/>
                      <a:pt x="0" y="1"/>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95" name="Freeform 394"/>
              <p:cNvSpPr>
                <a:spLocks/>
              </p:cNvSpPr>
              <p:nvPr/>
            </p:nvSpPr>
            <p:spPr bwMode="auto">
              <a:xfrm>
                <a:off x="3932238" y="4011613"/>
                <a:ext cx="33338" cy="15875"/>
              </a:xfrm>
              <a:custGeom>
                <a:avLst/>
                <a:gdLst/>
                <a:ahLst/>
                <a:cxnLst>
                  <a:cxn ang="0">
                    <a:pos x="9" y="0"/>
                  </a:cxn>
                  <a:cxn ang="0">
                    <a:pos x="0" y="4"/>
                  </a:cxn>
                  <a:cxn ang="0">
                    <a:pos x="0" y="4"/>
                  </a:cxn>
                  <a:cxn ang="0">
                    <a:pos x="9" y="0"/>
                  </a:cxn>
                </a:cxnLst>
                <a:rect l="0" t="0" r="r" b="b"/>
                <a:pathLst>
                  <a:path w="9" h="4">
                    <a:moveTo>
                      <a:pt x="9" y="0"/>
                    </a:moveTo>
                    <a:cubicBezTo>
                      <a:pt x="6" y="2"/>
                      <a:pt x="3" y="3"/>
                      <a:pt x="0" y="4"/>
                    </a:cubicBezTo>
                    <a:cubicBezTo>
                      <a:pt x="0" y="4"/>
                      <a:pt x="0" y="4"/>
                      <a:pt x="0" y="4"/>
                    </a:cubicBezTo>
                    <a:cubicBezTo>
                      <a:pt x="3" y="3"/>
                      <a:pt x="6" y="2"/>
                      <a:pt x="9" y="0"/>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96" name="Freeform 395"/>
              <p:cNvSpPr>
                <a:spLocks/>
              </p:cNvSpPr>
              <p:nvPr/>
            </p:nvSpPr>
            <p:spPr bwMode="auto">
              <a:xfrm>
                <a:off x="3932238" y="3751263"/>
                <a:ext cx="3175" cy="4763"/>
              </a:xfrm>
              <a:custGeom>
                <a:avLst/>
                <a:gdLst/>
                <a:ahLst/>
                <a:cxnLst>
                  <a:cxn ang="0">
                    <a:pos x="0" y="1"/>
                  </a:cxn>
                  <a:cxn ang="0">
                    <a:pos x="1" y="0"/>
                  </a:cxn>
                  <a:cxn ang="0">
                    <a:pos x="0" y="1"/>
                  </a:cxn>
                </a:cxnLst>
                <a:rect l="0" t="0" r="r" b="b"/>
                <a:pathLst>
                  <a:path w="1" h="1">
                    <a:moveTo>
                      <a:pt x="0" y="1"/>
                    </a:moveTo>
                    <a:cubicBezTo>
                      <a:pt x="1" y="1"/>
                      <a:pt x="1" y="1"/>
                      <a:pt x="1" y="0"/>
                    </a:cubicBezTo>
                    <a:cubicBezTo>
                      <a:pt x="1" y="1"/>
                      <a:pt x="1" y="1"/>
                      <a:pt x="0" y="1"/>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97" name="Freeform 396"/>
              <p:cNvSpPr>
                <a:spLocks/>
              </p:cNvSpPr>
              <p:nvPr/>
            </p:nvSpPr>
            <p:spPr bwMode="auto">
              <a:xfrm>
                <a:off x="4149725" y="3660775"/>
                <a:ext cx="49213" cy="158750"/>
              </a:xfrm>
              <a:custGeom>
                <a:avLst/>
                <a:gdLst/>
                <a:ahLst/>
                <a:cxnLst>
                  <a:cxn ang="0">
                    <a:pos x="12" y="1"/>
                  </a:cxn>
                  <a:cxn ang="0">
                    <a:pos x="13" y="2"/>
                  </a:cxn>
                  <a:cxn ang="0">
                    <a:pos x="12" y="1"/>
                  </a:cxn>
                  <a:cxn ang="0">
                    <a:pos x="0" y="42"/>
                  </a:cxn>
                  <a:cxn ang="0">
                    <a:pos x="12" y="1"/>
                  </a:cxn>
                </a:cxnLst>
                <a:rect l="0" t="0" r="r" b="b"/>
                <a:pathLst>
                  <a:path w="13" h="42">
                    <a:moveTo>
                      <a:pt x="12" y="1"/>
                    </a:moveTo>
                    <a:cubicBezTo>
                      <a:pt x="12" y="1"/>
                      <a:pt x="13" y="1"/>
                      <a:pt x="13" y="2"/>
                    </a:cubicBezTo>
                    <a:cubicBezTo>
                      <a:pt x="13" y="1"/>
                      <a:pt x="12" y="1"/>
                      <a:pt x="12" y="1"/>
                    </a:cubicBezTo>
                    <a:cubicBezTo>
                      <a:pt x="7" y="0"/>
                      <a:pt x="4" y="24"/>
                      <a:pt x="0" y="42"/>
                    </a:cubicBezTo>
                    <a:cubicBezTo>
                      <a:pt x="4" y="24"/>
                      <a:pt x="7" y="0"/>
                      <a:pt x="12" y="1"/>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98" name="Freeform 397"/>
              <p:cNvSpPr>
                <a:spLocks/>
              </p:cNvSpPr>
              <p:nvPr/>
            </p:nvSpPr>
            <p:spPr bwMode="auto">
              <a:xfrm>
                <a:off x="4116388" y="3978275"/>
                <a:ext cx="1588" cy="7938"/>
              </a:xfrm>
              <a:custGeom>
                <a:avLst/>
                <a:gdLst/>
                <a:ahLst/>
                <a:cxnLst>
                  <a:cxn ang="0">
                    <a:pos x="0" y="0"/>
                  </a:cxn>
                  <a:cxn ang="0">
                    <a:pos x="0" y="2"/>
                  </a:cxn>
                  <a:cxn ang="0">
                    <a:pos x="0" y="2"/>
                  </a:cxn>
                  <a:cxn ang="0">
                    <a:pos x="0" y="0"/>
                  </a:cxn>
                </a:cxnLst>
                <a:rect l="0" t="0" r="r" b="b"/>
                <a:pathLst>
                  <a:path h="2">
                    <a:moveTo>
                      <a:pt x="0" y="0"/>
                    </a:moveTo>
                    <a:cubicBezTo>
                      <a:pt x="0" y="1"/>
                      <a:pt x="0" y="1"/>
                      <a:pt x="0" y="2"/>
                    </a:cubicBezTo>
                    <a:cubicBezTo>
                      <a:pt x="0" y="2"/>
                      <a:pt x="0" y="2"/>
                      <a:pt x="0" y="2"/>
                    </a:cubicBezTo>
                    <a:cubicBezTo>
                      <a:pt x="0" y="1"/>
                      <a:pt x="0" y="1"/>
                      <a:pt x="0" y="0"/>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99" name="Freeform 398"/>
              <p:cNvSpPr>
                <a:spLocks/>
              </p:cNvSpPr>
              <p:nvPr/>
            </p:nvSpPr>
            <p:spPr bwMode="auto">
              <a:xfrm>
                <a:off x="3878263" y="3929063"/>
                <a:ext cx="215900" cy="98425"/>
              </a:xfrm>
              <a:custGeom>
                <a:avLst/>
                <a:gdLst/>
                <a:ahLst/>
                <a:cxnLst>
                  <a:cxn ang="0">
                    <a:pos x="41" y="16"/>
                  </a:cxn>
                  <a:cxn ang="0">
                    <a:pos x="44" y="15"/>
                  </a:cxn>
                  <a:cxn ang="0">
                    <a:pos x="57" y="2"/>
                  </a:cxn>
                  <a:cxn ang="0">
                    <a:pos x="56" y="0"/>
                  </a:cxn>
                  <a:cxn ang="0">
                    <a:pos x="2" y="26"/>
                  </a:cxn>
                  <a:cxn ang="0">
                    <a:pos x="14" y="26"/>
                  </a:cxn>
                  <a:cxn ang="0">
                    <a:pos x="23" y="22"/>
                  </a:cxn>
                  <a:cxn ang="0">
                    <a:pos x="41" y="16"/>
                  </a:cxn>
                </a:cxnLst>
                <a:rect l="0" t="0" r="r" b="b"/>
                <a:pathLst>
                  <a:path w="57" h="26">
                    <a:moveTo>
                      <a:pt x="41" y="16"/>
                    </a:moveTo>
                    <a:cubicBezTo>
                      <a:pt x="42" y="15"/>
                      <a:pt x="43" y="15"/>
                      <a:pt x="44" y="15"/>
                    </a:cubicBezTo>
                    <a:cubicBezTo>
                      <a:pt x="51" y="9"/>
                      <a:pt x="57" y="5"/>
                      <a:pt x="57" y="2"/>
                    </a:cubicBezTo>
                    <a:cubicBezTo>
                      <a:pt x="57" y="1"/>
                      <a:pt x="56" y="1"/>
                      <a:pt x="56" y="0"/>
                    </a:cubicBezTo>
                    <a:cubicBezTo>
                      <a:pt x="47" y="8"/>
                      <a:pt x="0" y="20"/>
                      <a:pt x="2" y="26"/>
                    </a:cubicBezTo>
                    <a:cubicBezTo>
                      <a:pt x="6" y="26"/>
                      <a:pt x="10" y="26"/>
                      <a:pt x="14" y="26"/>
                    </a:cubicBezTo>
                    <a:cubicBezTo>
                      <a:pt x="17" y="25"/>
                      <a:pt x="20" y="24"/>
                      <a:pt x="23" y="22"/>
                    </a:cubicBezTo>
                    <a:cubicBezTo>
                      <a:pt x="29" y="20"/>
                      <a:pt x="35" y="18"/>
                      <a:pt x="41" y="16"/>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00" name="Freeform 399"/>
              <p:cNvSpPr>
                <a:spLocks/>
              </p:cNvSpPr>
              <p:nvPr/>
            </p:nvSpPr>
            <p:spPr bwMode="auto">
              <a:xfrm>
                <a:off x="3932238" y="3744913"/>
                <a:ext cx="184150" cy="153988"/>
              </a:xfrm>
              <a:custGeom>
                <a:avLst/>
                <a:gdLst/>
                <a:ahLst/>
                <a:cxnLst>
                  <a:cxn ang="0">
                    <a:pos x="48" y="40"/>
                  </a:cxn>
                  <a:cxn ang="0">
                    <a:pos x="49" y="38"/>
                  </a:cxn>
                  <a:cxn ang="0">
                    <a:pos x="38" y="30"/>
                  </a:cxn>
                  <a:cxn ang="0">
                    <a:pos x="38" y="30"/>
                  </a:cxn>
                  <a:cxn ang="0">
                    <a:pos x="1" y="2"/>
                  </a:cxn>
                  <a:cxn ang="0">
                    <a:pos x="0" y="3"/>
                  </a:cxn>
                  <a:cxn ang="0">
                    <a:pos x="0" y="5"/>
                  </a:cxn>
                  <a:cxn ang="0">
                    <a:pos x="33" y="35"/>
                  </a:cxn>
                  <a:cxn ang="0">
                    <a:pos x="48" y="40"/>
                  </a:cxn>
                </a:cxnLst>
                <a:rect l="0" t="0" r="r" b="b"/>
                <a:pathLst>
                  <a:path w="49" h="41">
                    <a:moveTo>
                      <a:pt x="48" y="40"/>
                    </a:moveTo>
                    <a:cubicBezTo>
                      <a:pt x="49" y="39"/>
                      <a:pt x="49" y="39"/>
                      <a:pt x="49" y="38"/>
                    </a:cubicBezTo>
                    <a:cubicBezTo>
                      <a:pt x="47" y="37"/>
                      <a:pt x="43" y="34"/>
                      <a:pt x="38" y="30"/>
                    </a:cubicBezTo>
                    <a:cubicBezTo>
                      <a:pt x="38" y="30"/>
                      <a:pt x="38" y="30"/>
                      <a:pt x="38" y="30"/>
                    </a:cubicBezTo>
                    <a:cubicBezTo>
                      <a:pt x="24" y="19"/>
                      <a:pt x="6" y="0"/>
                      <a:pt x="1" y="2"/>
                    </a:cubicBezTo>
                    <a:cubicBezTo>
                      <a:pt x="1" y="3"/>
                      <a:pt x="1" y="3"/>
                      <a:pt x="0" y="3"/>
                    </a:cubicBezTo>
                    <a:cubicBezTo>
                      <a:pt x="0" y="3"/>
                      <a:pt x="0" y="4"/>
                      <a:pt x="0" y="5"/>
                    </a:cubicBezTo>
                    <a:cubicBezTo>
                      <a:pt x="3" y="11"/>
                      <a:pt x="21" y="25"/>
                      <a:pt x="33" y="35"/>
                    </a:cubicBezTo>
                    <a:cubicBezTo>
                      <a:pt x="40" y="39"/>
                      <a:pt x="46" y="41"/>
                      <a:pt x="48" y="40"/>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01" name="Freeform 400"/>
              <p:cNvSpPr>
                <a:spLocks/>
              </p:cNvSpPr>
              <p:nvPr/>
            </p:nvSpPr>
            <p:spPr bwMode="auto">
              <a:xfrm>
                <a:off x="4149725" y="3660775"/>
                <a:ext cx="57150" cy="230188"/>
              </a:xfrm>
              <a:custGeom>
                <a:avLst/>
                <a:gdLst/>
                <a:ahLst/>
                <a:cxnLst>
                  <a:cxn ang="0">
                    <a:pos x="4" y="61"/>
                  </a:cxn>
                  <a:cxn ang="0">
                    <a:pos x="6" y="61"/>
                  </a:cxn>
                  <a:cxn ang="0">
                    <a:pos x="6" y="51"/>
                  </a:cxn>
                  <a:cxn ang="0">
                    <a:pos x="7" y="44"/>
                  </a:cxn>
                  <a:cxn ang="0">
                    <a:pos x="7" y="44"/>
                  </a:cxn>
                  <a:cxn ang="0">
                    <a:pos x="13" y="2"/>
                  </a:cxn>
                  <a:cxn ang="0">
                    <a:pos x="12" y="1"/>
                  </a:cxn>
                  <a:cxn ang="0">
                    <a:pos x="0" y="42"/>
                  </a:cxn>
                  <a:cxn ang="0">
                    <a:pos x="0" y="43"/>
                  </a:cxn>
                  <a:cxn ang="0">
                    <a:pos x="4" y="61"/>
                  </a:cxn>
                </a:cxnLst>
                <a:rect l="0" t="0" r="r" b="b"/>
                <a:pathLst>
                  <a:path w="15" h="61">
                    <a:moveTo>
                      <a:pt x="4" y="61"/>
                    </a:moveTo>
                    <a:cubicBezTo>
                      <a:pt x="5" y="61"/>
                      <a:pt x="5" y="61"/>
                      <a:pt x="6" y="61"/>
                    </a:cubicBezTo>
                    <a:cubicBezTo>
                      <a:pt x="6" y="59"/>
                      <a:pt x="6" y="55"/>
                      <a:pt x="6" y="51"/>
                    </a:cubicBezTo>
                    <a:cubicBezTo>
                      <a:pt x="7" y="49"/>
                      <a:pt x="7" y="47"/>
                      <a:pt x="7" y="44"/>
                    </a:cubicBezTo>
                    <a:cubicBezTo>
                      <a:pt x="7" y="44"/>
                      <a:pt x="7" y="44"/>
                      <a:pt x="7" y="44"/>
                    </a:cubicBezTo>
                    <a:cubicBezTo>
                      <a:pt x="10" y="29"/>
                      <a:pt x="15" y="8"/>
                      <a:pt x="13" y="2"/>
                    </a:cubicBezTo>
                    <a:cubicBezTo>
                      <a:pt x="13" y="1"/>
                      <a:pt x="12" y="1"/>
                      <a:pt x="12" y="1"/>
                    </a:cubicBezTo>
                    <a:cubicBezTo>
                      <a:pt x="7" y="0"/>
                      <a:pt x="4" y="24"/>
                      <a:pt x="0" y="42"/>
                    </a:cubicBezTo>
                    <a:cubicBezTo>
                      <a:pt x="0" y="42"/>
                      <a:pt x="0" y="43"/>
                      <a:pt x="0" y="43"/>
                    </a:cubicBezTo>
                    <a:cubicBezTo>
                      <a:pt x="1" y="52"/>
                      <a:pt x="2" y="60"/>
                      <a:pt x="4" y="61"/>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02" name="Freeform 401"/>
              <p:cNvSpPr>
                <a:spLocks/>
              </p:cNvSpPr>
              <p:nvPr/>
            </p:nvSpPr>
            <p:spPr bwMode="auto">
              <a:xfrm>
                <a:off x="4195763" y="3883025"/>
                <a:ext cx="55563" cy="53975"/>
              </a:xfrm>
              <a:custGeom>
                <a:avLst/>
                <a:gdLst/>
                <a:ahLst/>
                <a:cxnLst>
                  <a:cxn ang="0">
                    <a:pos x="0" y="13"/>
                  </a:cxn>
                  <a:cxn ang="0">
                    <a:pos x="1" y="14"/>
                  </a:cxn>
                  <a:cxn ang="0">
                    <a:pos x="15" y="0"/>
                  </a:cxn>
                  <a:cxn ang="0">
                    <a:pos x="13" y="0"/>
                  </a:cxn>
                  <a:cxn ang="0">
                    <a:pos x="0" y="13"/>
                  </a:cxn>
                </a:cxnLst>
                <a:rect l="0" t="0" r="r" b="b"/>
                <a:pathLst>
                  <a:path w="15" h="14">
                    <a:moveTo>
                      <a:pt x="0" y="13"/>
                    </a:moveTo>
                    <a:cubicBezTo>
                      <a:pt x="0" y="13"/>
                      <a:pt x="1" y="14"/>
                      <a:pt x="1" y="14"/>
                    </a:cubicBezTo>
                    <a:cubicBezTo>
                      <a:pt x="7" y="9"/>
                      <a:pt x="11" y="4"/>
                      <a:pt x="15" y="0"/>
                    </a:cubicBezTo>
                    <a:cubicBezTo>
                      <a:pt x="14" y="0"/>
                      <a:pt x="14" y="0"/>
                      <a:pt x="13" y="0"/>
                    </a:cubicBezTo>
                    <a:cubicBezTo>
                      <a:pt x="6" y="6"/>
                      <a:pt x="0" y="11"/>
                      <a:pt x="0" y="13"/>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03" name="Freeform 402"/>
              <p:cNvSpPr>
                <a:spLocks/>
              </p:cNvSpPr>
              <p:nvPr/>
            </p:nvSpPr>
            <p:spPr bwMode="auto">
              <a:xfrm>
                <a:off x="4116388" y="3978275"/>
                <a:ext cx="7938" cy="7938"/>
              </a:xfrm>
              <a:custGeom>
                <a:avLst/>
                <a:gdLst/>
                <a:ahLst/>
                <a:cxnLst>
                  <a:cxn ang="0">
                    <a:pos x="0" y="0"/>
                  </a:cxn>
                  <a:cxn ang="0">
                    <a:pos x="0" y="2"/>
                  </a:cxn>
                  <a:cxn ang="0">
                    <a:pos x="2" y="1"/>
                  </a:cxn>
                  <a:cxn ang="0">
                    <a:pos x="2" y="0"/>
                  </a:cxn>
                  <a:cxn ang="0">
                    <a:pos x="0" y="0"/>
                  </a:cxn>
                </a:cxnLst>
                <a:rect l="0" t="0" r="r" b="b"/>
                <a:pathLst>
                  <a:path w="2" h="2">
                    <a:moveTo>
                      <a:pt x="0" y="0"/>
                    </a:moveTo>
                    <a:cubicBezTo>
                      <a:pt x="0" y="1"/>
                      <a:pt x="0" y="1"/>
                      <a:pt x="0" y="2"/>
                    </a:cubicBezTo>
                    <a:cubicBezTo>
                      <a:pt x="1" y="1"/>
                      <a:pt x="2" y="1"/>
                      <a:pt x="2" y="1"/>
                    </a:cubicBezTo>
                    <a:cubicBezTo>
                      <a:pt x="2" y="1"/>
                      <a:pt x="2" y="0"/>
                      <a:pt x="2" y="0"/>
                    </a:cubicBezTo>
                    <a:cubicBezTo>
                      <a:pt x="2" y="0"/>
                      <a:pt x="1" y="0"/>
                      <a:pt x="0" y="0"/>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04" name="Freeform 403"/>
              <p:cNvSpPr>
                <a:spLocks/>
              </p:cNvSpPr>
              <p:nvPr/>
            </p:nvSpPr>
            <p:spPr bwMode="auto">
              <a:xfrm>
                <a:off x="3886200" y="3657600"/>
                <a:ext cx="463550" cy="358775"/>
              </a:xfrm>
              <a:custGeom>
                <a:avLst/>
                <a:gdLst/>
                <a:ahLst/>
                <a:cxnLst>
                  <a:cxn ang="0">
                    <a:pos x="80" y="61"/>
                  </a:cxn>
                  <a:cxn ang="0">
                    <a:pos x="76" y="62"/>
                  </a:cxn>
                  <a:cxn ang="0">
                    <a:pos x="74" y="62"/>
                  </a:cxn>
                  <a:cxn ang="0">
                    <a:pos x="70" y="44"/>
                  </a:cxn>
                  <a:cxn ang="0">
                    <a:pos x="70" y="44"/>
                  </a:cxn>
                  <a:cxn ang="0">
                    <a:pos x="63" y="1"/>
                  </a:cxn>
                  <a:cxn ang="0">
                    <a:pos x="62" y="44"/>
                  </a:cxn>
                  <a:cxn ang="0">
                    <a:pos x="62" y="57"/>
                  </a:cxn>
                  <a:cxn ang="0">
                    <a:pos x="61" y="61"/>
                  </a:cxn>
                  <a:cxn ang="0">
                    <a:pos x="60" y="63"/>
                  </a:cxn>
                  <a:cxn ang="0">
                    <a:pos x="45" y="58"/>
                  </a:cxn>
                  <a:cxn ang="0">
                    <a:pos x="45" y="58"/>
                  </a:cxn>
                  <a:cxn ang="0">
                    <a:pos x="2" y="42"/>
                  </a:cxn>
                  <a:cxn ang="0">
                    <a:pos x="40" y="64"/>
                  </a:cxn>
                  <a:cxn ang="0">
                    <a:pos x="51" y="70"/>
                  </a:cxn>
                  <a:cxn ang="0">
                    <a:pos x="54" y="72"/>
                  </a:cxn>
                  <a:cxn ang="0">
                    <a:pos x="54" y="72"/>
                  </a:cxn>
                  <a:cxn ang="0">
                    <a:pos x="55" y="74"/>
                  </a:cxn>
                  <a:cxn ang="0">
                    <a:pos x="42" y="87"/>
                  </a:cxn>
                  <a:cxn ang="0">
                    <a:pos x="42" y="87"/>
                  </a:cxn>
                  <a:cxn ang="0">
                    <a:pos x="31" y="95"/>
                  </a:cxn>
                  <a:cxn ang="0">
                    <a:pos x="33" y="95"/>
                  </a:cxn>
                  <a:cxn ang="0">
                    <a:pos x="51" y="90"/>
                  </a:cxn>
                  <a:cxn ang="0">
                    <a:pos x="58" y="86"/>
                  </a:cxn>
                  <a:cxn ang="0">
                    <a:pos x="61" y="85"/>
                  </a:cxn>
                  <a:cxn ang="0">
                    <a:pos x="61" y="85"/>
                  </a:cxn>
                  <a:cxn ang="0">
                    <a:pos x="63" y="85"/>
                  </a:cxn>
                  <a:cxn ang="0">
                    <a:pos x="63" y="86"/>
                  </a:cxn>
                  <a:cxn ang="0">
                    <a:pos x="83" y="74"/>
                  </a:cxn>
                  <a:cxn ang="0">
                    <a:pos x="82" y="73"/>
                  </a:cxn>
                  <a:cxn ang="0">
                    <a:pos x="95" y="60"/>
                  </a:cxn>
                  <a:cxn ang="0">
                    <a:pos x="95" y="60"/>
                  </a:cxn>
                  <a:cxn ang="0">
                    <a:pos x="99" y="58"/>
                  </a:cxn>
                  <a:cxn ang="0">
                    <a:pos x="110" y="45"/>
                  </a:cxn>
                  <a:cxn ang="0">
                    <a:pos x="123" y="33"/>
                  </a:cxn>
                  <a:cxn ang="0">
                    <a:pos x="89" y="55"/>
                  </a:cxn>
                  <a:cxn ang="0">
                    <a:pos x="80" y="61"/>
                  </a:cxn>
                </a:cxnLst>
                <a:rect l="0" t="0" r="r" b="b"/>
                <a:pathLst>
                  <a:path w="123" h="95">
                    <a:moveTo>
                      <a:pt x="80" y="61"/>
                    </a:moveTo>
                    <a:cubicBezTo>
                      <a:pt x="78" y="61"/>
                      <a:pt x="77" y="62"/>
                      <a:pt x="76" y="62"/>
                    </a:cubicBezTo>
                    <a:cubicBezTo>
                      <a:pt x="75" y="62"/>
                      <a:pt x="75" y="62"/>
                      <a:pt x="74" y="62"/>
                    </a:cubicBezTo>
                    <a:cubicBezTo>
                      <a:pt x="72" y="61"/>
                      <a:pt x="71" y="53"/>
                      <a:pt x="70" y="44"/>
                    </a:cubicBezTo>
                    <a:cubicBezTo>
                      <a:pt x="70" y="44"/>
                      <a:pt x="70" y="44"/>
                      <a:pt x="70" y="44"/>
                    </a:cubicBezTo>
                    <a:cubicBezTo>
                      <a:pt x="68" y="26"/>
                      <a:pt x="68" y="0"/>
                      <a:pt x="63" y="1"/>
                    </a:cubicBezTo>
                    <a:cubicBezTo>
                      <a:pt x="58" y="1"/>
                      <a:pt x="61" y="26"/>
                      <a:pt x="62" y="44"/>
                    </a:cubicBezTo>
                    <a:cubicBezTo>
                      <a:pt x="62" y="49"/>
                      <a:pt x="62" y="53"/>
                      <a:pt x="62" y="57"/>
                    </a:cubicBezTo>
                    <a:cubicBezTo>
                      <a:pt x="62" y="58"/>
                      <a:pt x="62" y="60"/>
                      <a:pt x="61" y="61"/>
                    </a:cubicBezTo>
                    <a:cubicBezTo>
                      <a:pt x="61" y="62"/>
                      <a:pt x="61" y="62"/>
                      <a:pt x="60" y="63"/>
                    </a:cubicBezTo>
                    <a:cubicBezTo>
                      <a:pt x="58" y="64"/>
                      <a:pt x="52" y="62"/>
                      <a:pt x="45" y="58"/>
                    </a:cubicBezTo>
                    <a:cubicBezTo>
                      <a:pt x="45" y="58"/>
                      <a:pt x="45" y="58"/>
                      <a:pt x="45" y="58"/>
                    </a:cubicBezTo>
                    <a:cubicBezTo>
                      <a:pt x="29" y="51"/>
                      <a:pt x="4" y="37"/>
                      <a:pt x="2" y="42"/>
                    </a:cubicBezTo>
                    <a:cubicBezTo>
                      <a:pt x="0" y="47"/>
                      <a:pt x="24" y="56"/>
                      <a:pt x="40" y="64"/>
                    </a:cubicBezTo>
                    <a:cubicBezTo>
                      <a:pt x="44" y="66"/>
                      <a:pt x="48" y="68"/>
                      <a:pt x="51" y="70"/>
                    </a:cubicBezTo>
                    <a:cubicBezTo>
                      <a:pt x="52" y="71"/>
                      <a:pt x="53" y="72"/>
                      <a:pt x="54" y="72"/>
                    </a:cubicBezTo>
                    <a:cubicBezTo>
                      <a:pt x="54" y="72"/>
                      <a:pt x="54" y="72"/>
                      <a:pt x="54" y="72"/>
                    </a:cubicBezTo>
                    <a:cubicBezTo>
                      <a:pt x="54" y="73"/>
                      <a:pt x="55" y="73"/>
                      <a:pt x="55" y="74"/>
                    </a:cubicBezTo>
                    <a:cubicBezTo>
                      <a:pt x="55" y="77"/>
                      <a:pt x="49" y="81"/>
                      <a:pt x="42" y="87"/>
                    </a:cubicBezTo>
                    <a:cubicBezTo>
                      <a:pt x="42" y="87"/>
                      <a:pt x="42" y="87"/>
                      <a:pt x="42" y="87"/>
                    </a:cubicBezTo>
                    <a:cubicBezTo>
                      <a:pt x="39" y="89"/>
                      <a:pt x="35" y="92"/>
                      <a:pt x="31" y="95"/>
                    </a:cubicBezTo>
                    <a:cubicBezTo>
                      <a:pt x="31" y="95"/>
                      <a:pt x="32" y="95"/>
                      <a:pt x="33" y="95"/>
                    </a:cubicBezTo>
                    <a:cubicBezTo>
                      <a:pt x="40" y="93"/>
                      <a:pt x="46" y="92"/>
                      <a:pt x="51" y="90"/>
                    </a:cubicBezTo>
                    <a:cubicBezTo>
                      <a:pt x="54" y="89"/>
                      <a:pt x="56" y="87"/>
                      <a:pt x="58" y="86"/>
                    </a:cubicBezTo>
                    <a:cubicBezTo>
                      <a:pt x="59" y="86"/>
                      <a:pt x="60" y="85"/>
                      <a:pt x="61" y="85"/>
                    </a:cubicBezTo>
                    <a:cubicBezTo>
                      <a:pt x="61" y="85"/>
                      <a:pt x="61" y="85"/>
                      <a:pt x="61" y="85"/>
                    </a:cubicBezTo>
                    <a:cubicBezTo>
                      <a:pt x="62" y="85"/>
                      <a:pt x="63" y="85"/>
                      <a:pt x="63" y="85"/>
                    </a:cubicBezTo>
                    <a:cubicBezTo>
                      <a:pt x="63" y="85"/>
                      <a:pt x="63" y="86"/>
                      <a:pt x="63" y="86"/>
                    </a:cubicBezTo>
                    <a:cubicBezTo>
                      <a:pt x="72" y="82"/>
                      <a:pt x="78" y="78"/>
                      <a:pt x="83" y="74"/>
                    </a:cubicBezTo>
                    <a:cubicBezTo>
                      <a:pt x="83" y="74"/>
                      <a:pt x="82" y="73"/>
                      <a:pt x="82" y="73"/>
                    </a:cubicBezTo>
                    <a:cubicBezTo>
                      <a:pt x="82" y="71"/>
                      <a:pt x="88" y="66"/>
                      <a:pt x="95" y="60"/>
                    </a:cubicBezTo>
                    <a:cubicBezTo>
                      <a:pt x="95" y="60"/>
                      <a:pt x="95" y="60"/>
                      <a:pt x="95" y="60"/>
                    </a:cubicBezTo>
                    <a:cubicBezTo>
                      <a:pt x="96" y="59"/>
                      <a:pt x="97" y="59"/>
                      <a:pt x="99" y="58"/>
                    </a:cubicBezTo>
                    <a:cubicBezTo>
                      <a:pt x="102" y="53"/>
                      <a:pt x="106" y="49"/>
                      <a:pt x="110" y="45"/>
                    </a:cubicBezTo>
                    <a:cubicBezTo>
                      <a:pt x="113" y="42"/>
                      <a:pt x="118" y="38"/>
                      <a:pt x="123" y="33"/>
                    </a:cubicBezTo>
                    <a:cubicBezTo>
                      <a:pt x="114" y="37"/>
                      <a:pt x="100" y="48"/>
                      <a:pt x="89" y="55"/>
                    </a:cubicBezTo>
                    <a:cubicBezTo>
                      <a:pt x="85" y="58"/>
                      <a:pt x="82" y="59"/>
                      <a:pt x="80" y="61"/>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grpSp>
          <p:nvGrpSpPr>
            <p:cNvPr id="20" name="Group 289"/>
            <p:cNvGrpSpPr/>
            <p:nvPr/>
          </p:nvGrpSpPr>
          <p:grpSpPr>
            <a:xfrm rot="1639090">
              <a:off x="7207991" y="711628"/>
              <a:ext cx="129953" cy="86636"/>
              <a:chOff x="3916363" y="1970088"/>
              <a:chExt cx="180975" cy="120650"/>
            </a:xfrm>
          </p:grpSpPr>
          <p:sp>
            <p:nvSpPr>
              <p:cNvPr id="373" name="Freeform 372"/>
              <p:cNvSpPr>
                <a:spLocks/>
              </p:cNvSpPr>
              <p:nvPr/>
            </p:nvSpPr>
            <p:spPr bwMode="auto">
              <a:xfrm>
                <a:off x="3962400" y="2006600"/>
                <a:ext cx="30163" cy="26988"/>
              </a:xfrm>
              <a:custGeom>
                <a:avLst/>
                <a:gdLst/>
                <a:ahLst/>
                <a:cxnLst>
                  <a:cxn ang="0">
                    <a:pos x="1" y="6"/>
                  </a:cxn>
                  <a:cxn ang="0">
                    <a:pos x="8" y="3"/>
                  </a:cxn>
                  <a:cxn ang="0">
                    <a:pos x="3" y="0"/>
                  </a:cxn>
                  <a:cxn ang="0">
                    <a:pos x="1" y="6"/>
                  </a:cxn>
                </a:cxnLst>
                <a:rect l="0" t="0" r="r" b="b"/>
                <a:pathLst>
                  <a:path w="8" h="7">
                    <a:moveTo>
                      <a:pt x="1" y="6"/>
                    </a:moveTo>
                    <a:cubicBezTo>
                      <a:pt x="3" y="7"/>
                      <a:pt x="5" y="6"/>
                      <a:pt x="8" y="3"/>
                    </a:cubicBezTo>
                    <a:cubicBezTo>
                      <a:pt x="7" y="2"/>
                      <a:pt x="5" y="1"/>
                      <a:pt x="3" y="0"/>
                    </a:cubicBezTo>
                    <a:cubicBezTo>
                      <a:pt x="1" y="3"/>
                      <a:pt x="0" y="5"/>
                      <a:pt x="1" y="6"/>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74" name="Freeform 373"/>
              <p:cNvSpPr>
                <a:spLocks/>
              </p:cNvSpPr>
              <p:nvPr/>
            </p:nvSpPr>
            <p:spPr bwMode="auto">
              <a:xfrm>
                <a:off x="4022725" y="2041525"/>
                <a:ext cx="22225" cy="30163"/>
              </a:xfrm>
              <a:custGeom>
                <a:avLst/>
                <a:gdLst/>
                <a:ahLst/>
                <a:cxnLst>
                  <a:cxn ang="0">
                    <a:pos x="1" y="7"/>
                  </a:cxn>
                  <a:cxn ang="0">
                    <a:pos x="6" y="4"/>
                  </a:cxn>
                  <a:cxn ang="0">
                    <a:pos x="2" y="0"/>
                  </a:cxn>
                  <a:cxn ang="0">
                    <a:pos x="1" y="7"/>
                  </a:cxn>
                </a:cxnLst>
                <a:rect l="0" t="0" r="r" b="b"/>
                <a:pathLst>
                  <a:path w="6" h="8">
                    <a:moveTo>
                      <a:pt x="1" y="7"/>
                    </a:moveTo>
                    <a:cubicBezTo>
                      <a:pt x="3" y="8"/>
                      <a:pt x="4" y="7"/>
                      <a:pt x="6" y="4"/>
                    </a:cubicBezTo>
                    <a:cubicBezTo>
                      <a:pt x="5" y="3"/>
                      <a:pt x="3" y="2"/>
                      <a:pt x="2" y="0"/>
                    </a:cubicBezTo>
                    <a:cubicBezTo>
                      <a:pt x="0" y="4"/>
                      <a:pt x="0" y="7"/>
                      <a:pt x="1" y="7"/>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75" name="Freeform 374"/>
              <p:cNvSpPr>
                <a:spLocks/>
              </p:cNvSpPr>
              <p:nvPr/>
            </p:nvSpPr>
            <p:spPr bwMode="auto">
              <a:xfrm>
                <a:off x="4089400" y="2085975"/>
                <a:ext cx="7938" cy="4763"/>
              </a:xfrm>
              <a:custGeom>
                <a:avLst/>
                <a:gdLst/>
                <a:ahLst/>
                <a:cxnLst>
                  <a:cxn ang="0">
                    <a:pos x="2" y="1"/>
                  </a:cxn>
                  <a:cxn ang="0">
                    <a:pos x="0" y="0"/>
                  </a:cxn>
                  <a:cxn ang="0">
                    <a:pos x="1" y="1"/>
                  </a:cxn>
                  <a:cxn ang="0">
                    <a:pos x="2" y="1"/>
                  </a:cxn>
                </a:cxnLst>
                <a:rect l="0" t="0" r="r" b="b"/>
                <a:pathLst>
                  <a:path w="2" h="1">
                    <a:moveTo>
                      <a:pt x="2" y="1"/>
                    </a:moveTo>
                    <a:cubicBezTo>
                      <a:pt x="1" y="1"/>
                      <a:pt x="1" y="1"/>
                      <a:pt x="0" y="0"/>
                    </a:cubicBezTo>
                    <a:cubicBezTo>
                      <a:pt x="1" y="1"/>
                      <a:pt x="1" y="1"/>
                      <a:pt x="1" y="1"/>
                    </a:cubicBezTo>
                    <a:cubicBezTo>
                      <a:pt x="2" y="1"/>
                      <a:pt x="2" y="1"/>
                      <a:pt x="2" y="1"/>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76" name="Freeform 375"/>
              <p:cNvSpPr>
                <a:spLocks/>
              </p:cNvSpPr>
              <p:nvPr/>
            </p:nvSpPr>
            <p:spPr bwMode="auto">
              <a:xfrm>
                <a:off x="3916363" y="1970088"/>
                <a:ext cx="19050" cy="11113"/>
              </a:xfrm>
              <a:custGeom>
                <a:avLst/>
                <a:gdLst/>
                <a:ahLst/>
                <a:cxnLst>
                  <a:cxn ang="0">
                    <a:pos x="1" y="2"/>
                  </a:cxn>
                  <a:cxn ang="0">
                    <a:pos x="5" y="2"/>
                  </a:cxn>
                  <a:cxn ang="0">
                    <a:pos x="1" y="0"/>
                  </a:cxn>
                  <a:cxn ang="0">
                    <a:pos x="1" y="2"/>
                  </a:cxn>
                </a:cxnLst>
                <a:rect l="0" t="0" r="r" b="b"/>
                <a:pathLst>
                  <a:path w="5" h="3">
                    <a:moveTo>
                      <a:pt x="1" y="2"/>
                    </a:moveTo>
                    <a:cubicBezTo>
                      <a:pt x="1" y="3"/>
                      <a:pt x="3" y="3"/>
                      <a:pt x="5" y="2"/>
                    </a:cubicBezTo>
                    <a:cubicBezTo>
                      <a:pt x="3" y="1"/>
                      <a:pt x="2" y="1"/>
                      <a:pt x="1" y="0"/>
                    </a:cubicBezTo>
                    <a:cubicBezTo>
                      <a:pt x="0" y="1"/>
                      <a:pt x="0" y="2"/>
                      <a:pt x="1" y="2"/>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grpSp>
          <p:nvGrpSpPr>
            <p:cNvPr id="21" name="Group 288"/>
            <p:cNvGrpSpPr/>
            <p:nvPr/>
          </p:nvGrpSpPr>
          <p:grpSpPr>
            <a:xfrm rot="1639090">
              <a:off x="6580582" y="684579"/>
              <a:ext cx="524374" cy="395561"/>
              <a:chOff x="3190875" y="2187575"/>
              <a:chExt cx="730250" cy="550863"/>
            </a:xfrm>
            <a:solidFill>
              <a:schemeClr val="accent1">
                <a:alpha val="20000"/>
              </a:schemeClr>
            </a:solidFill>
          </p:grpSpPr>
          <p:sp>
            <p:nvSpPr>
              <p:cNvPr id="329" name="Freeform 134"/>
              <p:cNvSpPr>
                <a:spLocks/>
              </p:cNvSpPr>
              <p:nvPr/>
            </p:nvSpPr>
            <p:spPr bwMode="auto">
              <a:xfrm>
                <a:off x="3521075" y="2343150"/>
                <a:ext cx="52388" cy="44450"/>
              </a:xfrm>
              <a:custGeom>
                <a:avLst/>
                <a:gdLst/>
                <a:ahLst/>
                <a:cxnLst>
                  <a:cxn ang="0">
                    <a:pos x="7" y="2"/>
                  </a:cxn>
                  <a:cxn ang="0">
                    <a:pos x="0" y="0"/>
                  </a:cxn>
                  <a:cxn ang="0">
                    <a:pos x="14" y="12"/>
                  </a:cxn>
                  <a:cxn ang="0">
                    <a:pos x="7" y="2"/>
                  </a:cxn>
                </a:cxnLst>
                <a:rect l="0" t="0" r="r" b="b"/>
                <a:pathLst>
                  <a:path w="14" h="12">
                    <a:moveTo>
                      <a:pt x="7" y="2"/>
                    </a:moveTo>
                    <a:cubicBezTo>
                      <a:pt x="5" y="1"/>
                      <a:pt x="2" y="0"/>
                      <a:pt x="0" y="0"/>
                    </a:cubicBezTo>
                    <a:cubicBezTo>
                      <a:pt x="4" y="4"/>
                      <a:pt x="9" y="8"/>
                      <a:pt x="14" y="12"/>
                    </a:cubicBezTo>
                    <a:cubicBezTo>
                      <a:pt x="12" y="9"/>
                      <a:pt x="9" y="5"/>
                      <a:pt x="7" y="2"/>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30" name="Freeform 135"/>
              <p:cNvSpPr>
                <a:spLocks/>
              </p:cNvSpPr>
              <p:nvPr/>
            </p:nvSpPr>
            <p:spPr bwMode="auto">
              <a:xfrm>
                <a:off x="3413125" y="2327275"/>
                <a:ext cx="142875" cy="79375"/>
              </a:xfrm>
              <a:custGeom>
                <a:avLst/>
                <a:gdLst/>
                <a:ahLst/>
                <a:cxnLst>
                  <a:cxn ang="0">
                    <a:pos x="38" y="21"/>
                  </a:cxn>
                  <a:cxn ang="0">
                    <a:pos x="34" y="18"/>
                  </a:cxn>
                  <a:cxn ang="0">
                    <a:pos x="13" y="0"/>
                  </a:cxn>
                  <a:cxn ang="0">
                    <a:pos x="9" y="0"/>
                  </a:cxn>
                  <a:cxn ang="0">
                    <a:pos x="0" y="4"/>
                  </a:cxn>
                  <a:cxn ang="0">
                    <a:pos x="38" y="21"/>
                  </a:cxn>
                </a:cxnLst>
                <a:rect l="0" t="0" r="r" b="b"/>
                <a:pathLst>
                  <a:path w="38" h="21">
                    <a:moveTo>
                      <a:pt x="38" y="21"/>
                    </a:moveTo>
                    <a:cubicBezTo>
                      <a:pt x="36" y="20"/>
                      <a:pt x="35" y="19"/>
                      <a:pt x="34" y="18"/>
                    </a:cubicBezTo>
                    <a:cubicBezTo>
                      <a:pt x="27" y="12"/>
                      <a:pt x="19" y="6"/>
                      <a:pt x="13" y="0"/>
                    </a:cubicBezTo>
                    <a:cubicBezTo>
                      <a:pt x="12" y="0"/>
                      <a:pt x="10" y="0"/>
                      <a:pt x="9" y="0"/>
                    </a:cubicBezTo>
                    <a:cubicBezTo>
                      <a:pt x="5" y="0"/>
                      <a:pt x="2" y="2"/>
                      <a:pt x="0" y="4"/>
                    </a:cubicBezTo>
                    <a:cubicBezTo>
                      <a:pt x="9" y="6"/>
                      <a:pt x="25" y="16"/>
                      <a:pt x="38" y="21"/>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31" name="Freeform 136"/>
              <p:cNvSpPr>
                <a:spLocks/>
              </p:cNvSpPr>
              <p:nvPr/>
            </p:nvSpPr>
            <p:spPr bwMode="auto">
              <a:xfrm>
                <a:off x="3556000" y="2535238"/>
                <a:ext cx="11113" cy="6350"/>
              </a:xfrm>
              <a:custGeom>
                <a:avLst/>
                <a:gdLst/>
                <a:ahLst/>
                <a:cxnLst>
                  <a:cxn ang="0">
                    <a:pos x="3" y="0"/>
                  </a:cxn>
                  <a:cxn ang="0">
                    <a:pos x="0" y="2"/>
                  </a:cxn>
                  <a:cxn ang="0">
                    <a:pos x="3" y="0"/>
                  </a:cxn>
                </a:cxnLst>
                <a:rect l="0" t="0" r="r" b="b"/>
                <a:pathLst>
                  <a:path w="3" h="2">
                    <a:moveTo>
                      <a:pt x="3" y="0"/>
                    </a:moveTo>
                    <a:cubicBezTo>
                      <a:pt x="2" y="0"/>
                      <a:pt x="1" y="1"/>
                      <a:pt x="0" y="2"/>
                    </a:cubicBezTo>
                    <a:cubicBezTo>
                      <a:pt x="1" y="1"/>
                      <a:pt x="2" y="0"/>
                      <a:pt x="3"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32" name="Freeform 137"/>
              <p:cNvSpPr>
                <a:spLocks/>
              </p:cNvSpPr>
              <p:nvPr/>
            </p:nvSpPr>
            <p:spPr bwMode="auto">
              <a:xfrm>
                <a:off x="3416300" y="2516188"/>
                <a:ext cx="128588" cy="49213"/>
              </a:xfrm>
              <a:custGeom>
                <a:avLst/>
                <a:gdLst/>
                <a:ahLst/>
                <a:cxnLst>
                  <a:cxn ang="0">
                    <a:pos x="0" y="12"/>
                  </a:cxn>
                  <a:cxn ang="0">
                    <a:pos x="3" y="12"/>
                  </a:cxn>
                  <a:cxn ang="0">
                    <a:pos x="18" y="11"/>
                  </a:cxn>
                  <a:cxn ang="0">
                    <a:pos x="34" y="0"/>
                  </a:cxn>
                  <a:cxn ang="0">
                    <a:pos x="0" y="12"/>
                  </a:cxn>
                </a:cxnLst>
                <a:rect l="0" t="0" r="r" b="b"/>
                <a:pathLst>
                  <a:path w="34" h="13">
                    <a:moveTo>
                      <a:pt x="0" y="12"/>
                    </a:moveTo>
                    <a:cubicBezTo>
                      <a:pt x="1" y="12"/>
                      <a:pt x="2" y="12"/>
                      <a:pt x="3" y="12"/>
                    </a:cubicBezTo>
                    <a:cubicBezTo>
                      <a:pt x="9" y="13"/>
                      <a:pt x="16" y="11"/>
                      <a:pt x="18" y="11"/>
                    </a:cubicBezTo>
                    <a:cubicBezTo>
                      <a:pt x="23" y="7"/>
                      <a:pt x="29" y="3"/>
                      <a:pt x="34" y="0"/>
                    </a:cubicBezTo>
                    <a:cubicBezTo>
                      <a:pt x="22" y="4"/>
                      <a:pt x="8" y="9"/>
                      <a:pt x="0" y="12"/>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33" name="Freeform 138"/>
              <p:cNvSpPr>
                <a:spLocks/>
              </p:cNvSpPr>
              <p:nvPr/>
            </p:nvSpPr>
            <p:spPr bwMode="auto">
              <a:xfrm>
                <a:off x="3578225" y="2338388"/>
                <a:ext cx="19050" cy="34925"/>
              </a:xfrm>
              <a:custGeom>
                <a:avLst/>
                <a:gdLst/>
                <a:ahLst/>
                <a:cxnLst>
                  <a:cxn ang="0">
                    <a:pos x="2" y="1"/>
                  </a:cxn>
                  <a:cxn ang="0">
                    <a:pos x="0" y="2"/>
                  </a:cxn>
                  <a:cxn ang="0">
                    <a:pos x="5" y="9"/>
                  </a:cxn>
                  <a:cxn ang="0">
                    <a:pos x="2" y="1"/>
                  </a:cxn>
                </a:cxnLst>
                <a:rect l="0" t="0" r="r" b="b"/>
                <a:pathLst>
                  <a:path w="5" h="9">
                    <a:moveTo>
                      <a:pt x="2" y="1"/>
                    </a:moveTo>
                    <a:cubicBezTo>
                      <a:pt x="0" y="0"/>
                      <a:pt x="0" y="1"/>
                      <a:pt x="0" y="2"/>
                    </a:cubicBezTo>
                    <a:cubicBezTo>
                      <a:pt x="2" y="4"/>
                      <a:pt x="3" y="7"/>
                      <a:pt x="5" y="9"/>
                    </a:cubicBezTo>
                    <a:cubicBezTo>
                      <a:pt x="4" y="6"/>
                      <a:pt x="3" y="4"/>
                      <a:pt x="2" y="1"/>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34" name="Freeform 139"/>
              <p:cNvSpPr>
                <a:spLocks/>
              </p:cNvSpPr>
              <p:nvPr/>
            </p:nvSpPr>
            <p:spPr bwMode="auto">
              <a:xfrm>
                <a:off x="3190875" y="2365375"/>
                <a:ext cx="346075" cy="200025"/>
              </a:xfrm>
              <a:custGeom>
                <a:avLst/>
                <a:gdLst/>
                <a:ahLst/>
                <a:cxnLst>
                  <a:cxn ang="0">
                    <a:pos x="8" y="33"/>
                  </a:cxn>
                  <a:cxn ang="0">
                    <a:pos x="20" y="44"/>
                  </a:cxn>
                  <a:cxn ang="0">
                    <a:pos x="41" y="49"/>
                  </a:cxn>
                  <a:cxn ang="0">
                    <a:pos x="50" y="46"/>
                  </a:cxn>
                  <a:cxn ang="0">
                    <a:pos x="53" y="48"/>
                  </a:cxn>
                  <a:cxn ang="0">
                    <a:pos x="91" y="32"/>
                  </a:cxn>
                  <a:cxn ang="0">
                    <a:pos x="48" y="33"/>
                  </a:cxn>
                  <a:cxn ang="0">
                    <a:pos x="48" y="33"/>
                  </a:cxn>
                  <a:cxn ang="0">
                    <a:pos x="48" y="33"/>
                  </a:cxn>
                  <a:cxn ang="0">
                    <a:pos x="48" y="32"/>
                  </a:cxn>
                  <a:cxn ang="0">
                    <a:pos x="33" y="33"/>
                  </a:cxn>
                  <a:cxn ang="0">
                    <a:pos x="2" y="26"/>
                  </a:cxn>
                  <a:cxn ang="0">
                    <a:pos x="37" y="31"/>
                  </a:cxn>
                  <a:cxn ang="0">
                    <a:pos x="68" y="25"/>
                  </a:cxn>
                  <a:cxn ang="0">
                    <a:pos x="82" y="23"/>
                  </a:cxn>
                  <a:cxn ang="0">
                    <a:pos x="48" y="14"/>
                  </a:cxn>
                  <a:cxn ang="0">
                    <a:pos x="92" y="17"/>
                  </a:cxn>
                  <a:cxn ang="0">
                    <a:pos x="57" y="0"/>
                  </a:cxn>
                  <a:cxn ang="0">
                    <a:pos x="57" y="0"/>
                  </a:cxn>
                  <a:cxn ang="0">
                    <a:pos x="51" y="5"/>
                  </a:cxn>
                  <a:cxn ang="0">
                    <a:pos x="32" y="7"/>
                  </a:cxn>
                  <a:cxn ang="0">
                    <a:pos x="16" y="16"/>
                  </a:cxn>
                  <a:cxn ang="0">
                    <a:pos x="4" y="23"/>
                  </a:cxn>
                  <a:cxn ang="0">
                    <a:pos x="0" y="24"/>
                  </a:cxn>
                  <a:cxn ang="0">
                    <a:pos x="3" y="31"/>
                  </a:cxn>
                  <a:cxn ang="0">
                    <a:pos x="8" y="33"/>
                  </a:cxn>
                </a:cxnLst>
                <a:rect l="0" t="0" r="r" b="b"/>
                <a:pathLst>
                  <a:path w="92" h="53">
                    <a:moveTo>
                      <a:pt x="8" y="33"/>
                    </a:moveTo>
                    <a:cubicBezTo>
                      <a:pt x="14" y="34"/>
                      <a:pt x="18" y="42"/>
                      <a:pt x="20" y="44"/>
                    </a:cubicBezTo>
                    <a:cubicBezTo>
                      <a:pt x="27" y="53"/>
                      <a:pt x="41" y="49"/>
                      <a:pt x="41" y="49"/>
                    </a:cubicBezTo>
                    <a:cubicBezTo>
                      <a:pt x="50" y="46"/>
                      <a:pt x="50" y="46"/>
                      <a:pt x="50" y="46"/>
                    </a:cubicBezTo>
                    <a:cubicBezTo>
                      <a:pt x="50" y="46"/>
                      <a:pt x="51" y="47"/>
                      <a:pt x="53" y="48"/>
                    </a:cubicBezTo>
                    <a:cubicBezTo>
                      <a:pt x="58" y="44"/>
                      <a:pt x="77" y="38"/>
                      <a:pt x="91" y="32"/>
                    </a:cubicBezTo>
                    <a:cubicBezTo>
                      <a:pt x="73" y="34"/>
                      <a:pt x="48" y="37"/>
                      <a:pt x="48" y="33"/>
                    </a:cubicBezTo>
                    <a:cubicBezTo>
                      <a:pt x="48" y="33"/>
                      <a:pt x="48" y="33"/>
                      <a:pt x="48" y="33"/>
                    </a:cubicBezTo>
                    <a:cubicBezTo>
                      <a:pt x="48" y="33"/>
                      <a:pt x="48" y="33"/>
                      <a:pt x="48" y="33"/>
                    </a:cubicBezTo>
                    <a:cubicBezTo>
                      <a:pt x="48" y="32"/>
                      <a:pt x="48" y="32"/>
                      <a:pt x="48" y="32"/>
                    </a:cubicBezTo>
                    <a:cubicBezTo>
                      <a:pt x="42" y="33"/>
                      <a:pt x="36" y="34"/>
                      <a:pt x="33" y="33"/>
                    </a:cubicBezTo>
                    <a:cubicBezTo>
                      <a:pt x="25" y="31"/>
                      <a:pt x="2" y="26"/>
                      <a:pt x="2" y="26"/>
                    </a:cubicBezTo>
                    <a:cubicBezTo>
                      <a:pt x="2" y="26"/>
                      <a:pt x="34" y="32"/>
                      <a:pt x="37" y="31"/>
                    </a:cubicBezTo>
                    <a:cubicBezTo>
                      <a:pt x="41" y="31"/>
                      <a:pt x="65" y="25"/>
                      <a:pt x="68" y="25"/>
                    </a:cubicBezTo>
                    <a:cubicBezTo>
                      <a:pt x="70" y="25"/>
                      <a:pt x="76" y="24"/>
                      <a:pt x="82" y="23"/>
                    </a:cubicBezTo>
                    <a:cubicBezTo>
                      <a:pt x="66" y="20"/>
                      <a:pt x="48" y="18"/>
                      <a:pt x="48" y="14"/>
                    </a:cubicBezTo>
                    <a:cubicBezTo>
                      <a:pt x="49" y="9"/>
                      <a:pt x="74" y="14"/>
                      <a:pt x="92" y="17"/>
                    </a:cubicBezTo>
                    <a:cubicBezTo>
                      <a:pt x="80" y="11"/>
                      <a:pt x="64" y="5"/>
                      <a:pt x="57" y="0"/>
                    </a:cubicBezTo>
                    <a:cubicBezTo>
                      <a:pt x="57" y="0"/>
                      <a:pt x="57" y="0"/>
                      <a:pt x="57" y="0"/>
                    </a:cubicBezTo>
                    <a:cubicBezTo>
                      <a:pt x="57" y="4"/>
                      <a:pt x="57" y="4"/>
                      <a:pt x="51" y="5"/>
                    </a:cubicBezTo>
                    <a:cubicBezTo>
                      <a:pt x="44" y="6"/>
                      <a:pt x="38" y="5"/>
                      <a:pt x="32" y="7"/>
                    </a:cubicBezTo>
                    <a:cubicBezTo>
                      <a:pt x="26" y="8"/>
                      <a:pt x="21" y="15"/>
                      <a:pt x="16" y="16"/>
                    </a:cubicBezTo>
                    <a:cubicBezTo>
                      <a:pt x="11" y="17"/>
                      <a:pt x="10" y="22"/>
                      <a:pt x="4" y="23"/>
                    </a:cubicBezTo>
                    <a:cubicBezTo>
                      <a:pt x="3" y="24"/>
                      <a:pt x="2" y="24"/>
                      <a:pt x="0" y="24"/>
                    </a:cubicBezTo>
                    <a:cubicBezTo>
                      <a:pt x="1" y="26"/>
                      <a:pt x="2" y="29"/>
                      <a:pt x="3" y="31"/>
                    </a:cubicBezTo>
                    <a:cubicBezTo>
                      <a:pt x="5" y="32"/>
                      <a:pt x="6" y="32"/>
                      <a:pt x="8" y="3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35" name="Freeform 140"/>
              <p:cNvSpPr>
                <a:spLocks/>
              </p:cNvSpPr>
              <p:nvPr/>
            </p:nvSpPr>
            <p:spPr bwMode="auto">
              <a:xfrm>
                <a:off x="3435350" y="2466975"/>
                <a:ext cx="14288" cy="1588"/>
              </a:xfrm>
              <a:custGeom>
                <a:avLst/>
                <a:gdLst/>
                <a:ahLst/>
                <a:cxnLst>
                  <a:cxn ang="0">
                    <a:pos x="0" y="0"/>
                  </a:cxn>
                  <a:cxn ang="0">
                    <a:pos x="4" y="0"/>
                  </a:cxn>
                  <a:cxn ang="0">
                    <a:pos x="1" y="0"/>
                  </a:cxn>
                  <a:cxn ang="0">
                    <a:pos x="0" y="0"/>
                  </a:cxn>
                </a:cxnLst>
                <a:rect l="0" t="0" r="r" b="b"/>
                <a:pathLst>
                  <a:path w="4">
                    <a:moveTo>
                      <a:pt x="0" y="0"/>
                    </a:moveTo>
                    <a:cubicBezTo>
                      <a:pt x="1" y="0"/>
                      <a:pt x="3" y="0"/>
                      <a:pt x="4" y="0"/>
                    </a:cubicBezTo>
                    <a:cubicBezTo>
                      <a:pt x="3" y="0"/>
                      <a:pt x="2" y="0"/>
                      <a:pt x="1" y="0"/>
                    </a:cubicBezTo>
                    <a:cubicBezTo>
                      <a:pt x="1" y="0"/>
                      <a:pt x="1" y="0"/>
                      <a:pt x="0"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36" name="Freeform 141"/>
              <p:cNvSpPr>
                <a:spLocks/>
              </p:cNvSpPr>
              <p:nvPr/>
            </p:nvSpPr>
            <p:spPr bwMode="auto">
              <a:xfrm>
                <a:off x="3460750" y="2455863"/>
                <a:ext cx="71438" cy="7938"/>
              </a:xfrm>
              <a:custGeom>
                <a:avLst/>
                <a:gdLst/>
                <a:ahLst/>
                <a:cxnLst>
                  <a:cxn ang="0">
                    <a:pos x="0" y="2"/>
                  </a:cxn>
                  <a:cxn ang="0">
                    <a:pos x="19" y="1"/>
                  </a:cxn>
                  <a:cxn ang="0">
                    <a:pos x="14" y="0"/>
                  </a:cxn>
                  <a:cxn ang="0">
                    <a:pos x="0" y="2"/>
                  </a:cxn>
                </a:cxnLst>
                <a:rect l="0" t="0" r="r" b="b"/>
                <a:pathLst>
                  <a:path w="19" h="2">
                    <a:moveTo>
                      <a:pt x="0" y="2"/>
                    </a:moveTo>
                    <a:cubicBezTo>
                      <a:pt x="6" y="2"/>
                      <a:pt x="13" y="1"/>
                      <a:pt x="19" y="1"/>
                    </a:cubicBezTo>
                    <a:cubicBezTo>
                      <a:pt x="17" y="0"/>
                      <a:pt x="16" y="0"/>
                      <a:pt x="14" y="0"/>
                    </a:cubicBezTo>
                    <a:cubicBezTo>
                      <a:pt x="9" y="1"/>
                      <a:pt x="4" y="2"/>
                      <a:pt x="0" y="2"/>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37" name="Freeform 142"/>
              <p:cNvSpPr>
                <a:spLocks/>
              </p:cNvSpPr>
              <p:nvPr/>
            </p:nvSpPr>
            <p:spPr bwMode="auto">
              <a:xfrm>
                <a:off x="3197225" y="2451100"/>
                <a:ext cx="317500" cy="42863"/>
              </a:xfrm>
              <a:custGeom>
                <a:avLst/>
                <a:gdLst/>
                <a:ahLst/>
                <a:cxnLst>
                  <a:cxn ang="0">
                    <a:pos x="63" y="4"/>
                  </a:cxn>
                  <a:cxn ang="0">
                    <a:pos x="64" y="4"/>
                  </a:cxn>
                  <a:cxn ang="0">
                    <a:pos x="67" y="4"/>
                  </a:cxn>
                  <a:cxn ang="0">
                    <a:pos x="70" y="3"/>
                  </a:cxn>
                  <a:cxn ang="0">
                    <a:pos x="84" y="1"/>
                  </a:cxn>
                  <a:cxn ang="0">
                    <a:pos x="80" y="0"/>
                  </a:cxn>
                  <a:cxn ang="0">
                    <a:pos x="66" y="2"/>
                  </a:cxn>
                  <a:cxn ang="0">
                    <a:pos x="35" y="8"/>
                  </a:cxn>
                  <a:cxn ang="0">
                    <a:pos x="0" y="3"/>
                  </a:cxn>
                  <a:cxn ang="0">
                    <a:pos x="31" y="10"/>
                  </a:cxn>
                  <a:cxn ang="0">
                    <a:pos x="46" y="9"/>
                  </a:cxn>
                  <a:cxn ang="0">
                    <a:pos x="63" y="4"/>
                  </a:cxn>
                </a:cxnLst>
                <a:rect l="0" t="0" r="r" b="b"/>
                <a:pathLst>
                  <a:path w="84" h="11">
                    <a:moveTo>
                      <a:pt x="63" y="4"/>
                    </a:moveTo>
                    <a:cubicBezTo>
                      <a:pt x="64" y="4"/>
                      <a:pt x="64" y="4"/>
                      <a:pt x="64" y="4"/>
                    </a:cubicBezTo>
                    <a:cubicBezTo>
                      <a:pt x="65" y="4"/>
                      <a:pt x="66" y="4"/>
                      <a:pt x="67" y="4"/>
                    </a:cubicBezTo>
                    <a:cubicBezTo>
                      <a:pt x="68" y="4"/>
                      <a:pt x="69" y="3"/>
                      <a:pt x="70" y="3"/>
                    </a:cubicBezTo>
                    <a:cubicBezTo>
                      <a:pt x="74" y="3"/>
                      <a:pt x="79" y="2"/>
                      <a:pt x="84" y="1"/>
                    </a:cubicBezTo>
                    <a:cubicBezTo>
                      <a:pt x="83" y="0"/>
                      <a:pt x="82" y="0"/>
                      <a:pt x="80" y="0"/>
                    </a:cubicBezTo>
                    <a:cubicBezTo>
                      <a:pt x="74" y="1"/>
                      <a:pt x="68" y="2"/>
                      <a:pt x="66" y="2"/>
                    </a:cubicBezTo>
                    <a:cubicBezTo>
                      <a:pt x="63" y="2"/>
                      <a:pt x="39" y="8"/>
                      <a:pt x="35" y="8"/>
                    </a:cubicBezTo>
                    <a:cubicBezTo>
                      <a:pt x="32" y="9"/>
                      <a:pt x="0" y="3"/>
                      <a:pt x="0" y="3"/>
                    </a:cubicBezTo>
                    <a:cubicBezTo>
                      <a:pt x="0" y="3"/>
                      <a:pt x="23" y="8"/>
                      <a:pt x="31" y="10"/>
                    </a:cubicBezTo>
                    <a:cubicBezTo>
                      <a:pt x="34" y="11"/>
                      <a:pt x="40" y="10"/>
                      <a:pt x="46" y="9"/>
                    </a:cubicBezTo>
                    <a:cubicBezTo>
                      <a:pt x="47" y="6"/>
                      <a:pt x="54" y="5"/>
                      <a:pt x="63" y="4"/>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38" name="Freeform 337"/>
              <p:cNvSpPr>
                <a:spLocks/>
              </p:cNvSpPr>
              <p:nvPr/>
            </p:nvSpPr>
            <p:spPr bwMode="auto">
              <a:xfrm>
                <a:off x="3709988" y="2470150"/>
                <a:ext cx="206375" cy="60325"/>
              </a:xfrm>
              <a:custGeom>
                <a:avLst/>
                <a:gdLst/>
                <a:ahLst/>
                <a:cxnLst>
                  <a:cxn ang="0">
                    <a:pos x="11" y="8"/>
                  </a:cxn>
                  <a:cxn ang="0">
                    <a:pos x="54" y="11"/>
                  </a:cxn>
                  <a:cxn ang="0">
                    <a:pos x="12" y="0"/>
                  </a:cxn>
                  <a:cxn ang="0">
                    <a:pos x="0" y="2"/>
                  </a:cxn>
                  <a:cxn ang="0">
                    <a:pos x="11" y="8"/>
                  </a:cxn>
                </a:cxnLst>
                <a:rect l="0" t="0" r="r" b="b"/>
                <a:pathLst>
                  <a:path w="55" h="16">
                    <a:moveTo>
                      <a:pt x="11" y="8"/>
                    </a:moveTo>
                    <a:cubicBezTo>
                      <a:pt x="29" y="11"/>
                      <a:pt x="53" y="16"/>
                      <a:pt x="54" y="11"/>
                    </a:cubicBezTo>
                    <a:cubicBezTo>
                      <a:pt x="55" y="6"/>
                      <a:pt x="30" y="4"/>
                      <a:pt x="12" y="0"/>
                    </a:cubicBezTo>
                    <a:cubicBezTo>
                      <a:pt x="7" y="1"/>
                      <a:pt x="3" y="1"/>
                      <a:pt x="0" y="2"/>
                    </a:cubicBezTo>
                    <a:cubicBezTo>
                      <a:pt x="3" y="4"/>
                      <a:pt x="7" y="6"/>
                      <a:pt x="11" y="8"/>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39" name="Freeform 338"/>
              <p:cNvSpPr>
                <a:spLocks/>
              </p:cNvSpPr>
              <p:nvPr/>
            </p:nvSpPr>
            <p:spPr bwMode="auto">
              <a:xfrm>
                <a:off x="3449638" y="2511425"/>
                <a:ext cx="150813" cy="174625"/>
              </a:xfrm>
              <a:custGeom>
                <a:avLst/>
                <a:gdLst/>
                <a:ahLst/>
                <a:cxnLst>
                  <a:cxn ang="0">
                    <a:pos x="31" y="6"/>
                  </a:cxn>
                  <a:cxn ang="0">
                    <a:pos x="4" y="43"/>
                  </a:cxn>
                  <a:cxn ang="0">
                    <a:pos x="36" y="12"/>
                  </a:cxn>
                  <a:cxn ang="0">
                    <a:pos x="40" y="0"/>
                  </a:cxn>
                  <a:cxn ang="0">
                    <a:pos x="31" y="6"/>
                  </a:cxn>
                </a:cxnLst>
                <a:rect l="0" t="0" r="r" b="b"/>
                <a:pathLst>
                  <a:path w="40" h="46">
                    <a:moveTo>
                      <a:pt x="31" y="6"/>
                    </a:moveTo>
                    <a:cubicBezTo>
                      <a:pt x="20" y="20"/>
                      <a:pt x="0" y="40"/>
                      <a:pt x="4" y="43"/>
                    </a:cubicBezTo>
                    <a:cubicBezTo>
                      <a:pt x="8" y="46"/>
                      <a:pt x="23" y="26"/>
                      <a:pt x="36" y="12"/>
                    </a:cubicBezTo>
                    <a:cubicBezTo>
                      <a:pt x="38" y="8"/>
                      <a:pt x="40" y="3"/>
                      <a:pt x="40" y="0"/>
                    </a:cubicBezTo>
                    <a:cubicBezTo>
                      <a:pt x="38" y="1"/>
                      <a:pt x="35" y="3"/>
                      <a:pt x="31" y="6"/>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40" name="Freeform 339"/>
              <p:cNvSpPr>
                <a:spLocks/>
              </p:cNvSpPr>
              <p:nvPr/>
            </p:nvSpPr>
            <p:spPr bwMode="auto">
              <a:xfrm>
                <a:off x="3668713" y="2527300"/>
                <a:ext cx="85725" cy="206375"/>
              </a:xfrm>
              <a:custGeom>
                <a:avLst/>
                <a:gdLst/>
                <a:ahLst/>
                <a:cxnLst>
                  <a:cxn ang="0">
                    <a:pos x="0" y="13"/>
                  </a:cxn>
                  <a:cxn ang="0">
                    <a:pos x="18" y="53"/>
                  </a:cxn>
                  <a:cxn ang="0">
                    <a:pos x="6" y="8"/>
                  </a:cxn>
                  <a:cxn ang="0">
                    <a:pos x="0" y="0"/>
                  </a:cxn>
                  <a:cxn ang="0">
                    <a:pos x="0" y="13"/>
                  </a:cxn>
                </a:cxnLst>
                <a:rect l="0" t="0" r="r" b="b"/>
                <a:pathLst>
                  <a:path w="23" h="55">
                    <a:moveTo>
                      <a:pt x="0" y="13"/>
                    </a:moveTo>
                    <a:cubicBezTo>
                      <a:pt x="6" y="30"/>
                      <a:pt x="13" y="55"/>
                      <a:pt x="18" y="53"/>
                    </a:cubicBezTo>
                    <a:cubicBezTo>
                      <a:pt x="23" y="51"/>
                      <a:pt x="12" y="25"/>
                      <a:pt x="6" y="8"/>
                    </a:cubicBezTo>
                    <a:cubicBezTo>
                      <a:pt x="4" y="5"/>
                      <a:pt x="2" y="2"/>
                      <a:pt x="0" y="0"/>
                    </a:cubicBezTo>
                    <a:cubicBezTo>
                      <a:pt x="0" y="4"/>
                      <a:pt x="0" y="8"/>
                      <a:pt x="0" y="1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41" name="Freeform 340"/>
              <p:cNvSpPr>
                <a:spLocks/>
              </p:cNvSpPr>
              <p:nvPr/>
            </p:nvSpPr>
            <p:spPr bwMode="auto">
              <a:xfrm>
                <a:off x="3683000" y="2241550"/>
                <a:ext cx="153988" cy="173038"/>
              </a:xfrm>
              <a:custGeom>
                <a:avLst/>
                <a:gdLst/>
                <a:ahLst/>
                <a:cxnLst>
                  <a:cxn ang="0">
                    <a:pos x="9" y="41"/>
                  </a:cxn>
                  <a:cxn ang="0">
                    <a:pos x="37" y="4"/>
                  </a:cxn>
                  <a:cxn ang="0">
                    <a:pos x="5" y="34"/>
                  </a:cxn>
                  <a:cxn ang="0">
                    <a:pos x="0" y="46"/>
                  </a:cxn>
                  <a:cxn ang="0">
                    <a:pos x="9" y="41"/>
                  </a:cxn>
                </a:cxnLst>
                <a:rect l="0" t="0" r="r" b="b"/>
                <a:pathLst>
                  <a:path w="41" h="46">
                    <a:moveTo>
                      <a:pt x="9" y="41"/>
                    </a:moveTo>
                    <a:cubicBezTo>
                      <a:pt x="21" y="27"/>
                      <a:pt x="41" y="7"/>
                      <a:pt x="37" y="4"/>
                    </a:cubicBezTo>
                    <a:cubicBezTo>
                      <a:pt x="33" y="0"/>
                      <a:pt x="17" y="21"/>
                      <a:pt x="5" y="34"/>
                    </a:cubicBezTo>
                    <a:cubicBezTo>
                      <a:pt x="3" y="39"/>
                      <a:pt x="1" y="43"/>
                      <a:pt x="0" y="46"/>
                    </a:cubicBezTo>
                    <a:cubicBezTo>
                      <a:pt x="3" y="45"/>
                      <a:pt x="6" y="43"/>
                      <a:pt x="9" y="41"/>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42" name="Freeform 341"/>
              <p:cNvSpPr>
                <a:spLocks/>
              </p:cNvSpPr>
              <p:nvPr/>
            </p:nvSpPr>
            <p:spPr bwMode="auto">
              <a:xfrm>
                <a:off x="3370263" y="2398713"/>
                <a:ext cx="207963" cy="60325"/>
              </a:xfrm>
              <a:custGeom>
                <a:avLst/>
                <a:gdLst/>
                <a:ahLst/>
                <a:cxnLst>
                  <a:cxn ang="0">
                    <a:pos x="43" y="16"/>
                  </a:cxn>
                  <a:cxn ang="0">
                    <a:pos x="55" y="14"/>
                  </a:cxn>
                  <a:cxn ang="0">
                    <a:pos x="44" y="8"/>
                  </a:cxn>
                  <a:cxn ang="0">
                    <a:pos x="0" y="5"/>
                  </a:cxn>
                  <a:cxn ang="0">
                    <a:pos x="34" y="14"/>
                  </a:cxn>
                  <a:cxn ang="0">
                    <a:pos x="38" y="15"/>
                  </a:cxn>
                  <a:cxn ang="0">
                    <a:pos x="43" y="16"/>
                  </a:cxn>
                </a:cxnLst>
                <a:rect l="0" t="0" r="r" b="b"/>
                <a:pathLst>
                  <a:path w="55" h="16">
                    <a:moveTo>
                      <a:pt x="43" y="16"/>
                    </a:moveTo>
                    <a:cubicBezTo>
                      <a:pt x="47" y="15"/>
                      <a:pt x="51" y="14"/>
                      <a:pt x="55" y="14"/>
                    </a:cubicBezTo>
                    <a:cubicBezTo>
                      <a:pt x="52" y="12"/>
                      <a:pt x="48" y="10"/>
                      <a:pt x="44" y="8"/>
                    </a:cubicBezTo>
                    <a:cubicBezTo>
                      <a:pt x="26" y="5"/>
                      <a:pt x="1" y="0"/>
                      <a:pt x="0" y="5"/>
                    </a:cubicBezTo>
                    <a:cubicBezTo>
                      <a:pt x="0" y="9"/>
                      <a:pt x="18" y="11"/>
                      <a:pt x="34" y="14"/>
                    </a:cubicBezTo>
                    <a:cubicBezTo>
                      <a:pt x="36" y="14"/>
                      <a:pt x="37" y="14"/>
                      <a:pt x="38" y="15"/>
                    </a:cubicBezTo>
                    <a:cubicBezTo>
                      <a:pt x="40" y="15"/>
                      <a:pt x="41" y="15"/>
                      <a:pt x="43" y="16"/>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43" name="Freeform 342"/>
              <p:cNvSpPr>
                <a:spLocks/>
              </p:cNvSpPr>
              <p:nvPr/>
            </p:nvSpPr>
            <p:spPr bwMode="auto">
              <a:xfrm>
                <a:off x="3532188" y="2195513"/>
                <a:ext cx="87313" cy="203200"/>
              </a:xfrm>
              <a:custGeom>
                <a:avLst/>
                <a:gdLst/>
                <a:ahLst/>
                <a:cxnLst>
                  <a:cxn ang="0">
                    <a:pos x="17" y="47"/>
                  </a:cxn>
                  <a:cxn ang="0">
                    <a:pos x="23" y="54"/>
                  </a:cxn>
                  <a:cxn ang="0">
                    <a:pos x="23" y="42"/>
                  </a:cxn>
                  <a:cxn ang="0">
                    <a:pos x="4" y="2"/>
                  </a:cxn>
                  <a:cxn ang="0">
                    <a:pos x="14" y="39"/>
                  </a:cxn>
                  <a:cxn ang="0">
                    <a:pos x="17" y="47"/>
                  </a:cxn>
                </a:cxnLst>
                <a:rect l="0" t="0" r="r" b="b"/>
                <a:pathLst>
                  <a:path w="23" h="54">
                    <a:moveTo>
                      <a:pt x="17" y="47"/>
                    </a:moveTo>
                    <a:cubicBezTo>
                      <a:pt x="19" y="50"/>
                      <a:pt x="21" y="52"/>
                      <a:pt x="23" y="54"/>
                    </a:cubicBezTo>
                    <a:cubicBezTo>
                      <a:pt x="23" y="51"/>
                      <a:pt x="23" y="47"/>
                      <a:pt x="23" y="42"/>
                    </a:cubicBezTo>
                    <a:cubicBezTo>
                      <a:pt x="16" y="25"/>
                      <a:pt x="9" y="0"/>
                      <a:pt x="4" y="2"/>
                    </a:cubicBezTo>
                    <a:cubicBezTo>
                      <a:pt x="0" y="4"/>
                      <a:pt x="8" y="23"/>
                      <a:pt x="14" y="39"/>
                    </a:cubicBezTo>
                    <a:cubicBezTo>
                      <a:pt x="15" y="42"/>
                      <a:pt x="16" y="44"/>
                      <a:pt x="17" y="47"/>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44" name="Freeform 343"/>
              <p:cNvSpPr>
                <a:spLocks/>
              </p:cNvSpPr>
              <p:nvPr/>
            </p:nvSpPr>
            <p:spPr bwMode="auto">
              <a:xfrm>
                <a:off x="3525838" y="2689225"/>
                <a:ext cx="25400" cy="26988"/>
              </a:xfrm>
              <a:custGeom>
                <a:avLst/>
                <a:gdLst/>
                <a:ahLst/>
                <a:cxnLst>
                  <a:cxn ang="0">
                    <a:pos x="0" y="6"/>
                  </a:cxn>
                  <a:cxn ang="0">
                    <a:pos x="0" y="6"/>
                  </a:cxn>
                  <a:cxn ang="0">
                    <a:pos x="0" y="6"/>
                  </a:cxn>
                  <a:cxn ang="0">
                    <a:pos x="7" y="0"/>
                  </a:cxn>
                  <a:cxn ang="0">
                    <a:pos x="0" y="6"/>
                  </a:cxn>
                </a:cxnLst>
                <a:rect l="0" t="0" r="r" b="b"/>
                <a:pathLst>
                  <a:path w="7" h="7">
                    <a:moveTo>
                      <a:pt x="0" y="6"/>
                    </a:moveTo>
                    <a:cubicBezTo>
                      <a:pt x="0" y="6"/>
                      <a:pt x="0" y="6"/>
                      <a:pt x="0" y="6"/>
                    </a:cubicBezTo>
                    <a:cubicBezTo>
                      <a:pt x="0" y="6"/>
                      <a:pt x="0" y="6"/>
                      <a:pt x="0" y="6"/>
                    </a:cubicBezTo>
                    <a:cubicBezTo>
                      <a:pt x="2" y="7"/>
                      <a:pt x="4" y="4"/>
                      <a:pt x="7" y="0"/>
                    </a:cubicBezTo>
                    <a:cubicBezTo>
                      <a:pt x="4" y="4"/>
                      <a:pt x="2" y="7"/>
                      <a:pt x="0" y="6"/>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45" name="Freeform 344"/>
              <p:cNvSpPr>
                <a:spLocks/>
              </p:cNvSpPr>
              <p:nvPr/>
            </p:nvSpPr>
            <p:spPr bwMode="auto">
              <a:xfrm>
                <a:off x="3487738" y="2259013"/>
                <a:ext cx="7938" cy="15875"/>
              </a:xfrm>
              <a:custGeom>
                <a:avLst/>
                <a:gdLst/>
                <a:ahLst/>
                <a:cxnLst>
                  <a:cxn ang="0">
                    <a:pos x="2" y="4"/>
                  </a:cxn>
                  <a:cxn ang="0">
                    <a:pos x="0" y="0"/>
                  </a:cxn>
                  <a:cxn ang="0">
                    <a:pos x="2" y="4"/>
                  </a:cxn>
                </a:cxnLst>
                <a:rect l="0" t="0" r="r" b="b"/>
                <a:pathLst>
                  <a:path w="2" h="4">
                    <a:moveTo>
                      <a:pt x="2" y="4"/>
                    </a:moveTo>
                    <a:cubicBezTo>
                      <a:pt x="1" y="3"/>
                      <a:pt x="1" y="1"/>
                      <a:pt x="0" y="0"/>
                    </a:cubicBezTo>
                    <a:cubicBezTo>
                      <a:pt x="1" y="1"/>
                      <a:pt x="1" y="3"/>
                      <a:pt x="2" y="4"/>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46" name="Freeform 345"/>
              <p:cNvSpPr>
                <a:spLocks/>
              </p:cNvSpPr>
              <p:nvPr/>
            </p:nvSpPr>
            <p:spPr bwMode="auto">
              <a:xfrm>
                <a:off x="3735388" y="2228850"/>
                <a:ext cx="7938" cy="12700"/>
              </a:xfrm>
              <a:custGeom>
                <a:avLst/>
                <a:gdLst/>
                <a:ahLst/>
                <a:cxnLst>
                  <a:cxn ang="0">
                    <a:pos x="0" y="3"/>
                  </a:cxn>
                  <a:cxn ang="0">
                    <a:pos x="2" y="0"/>
                  </a:cxn>
                  <a:cxn ang="0">
                    <a:pos x="0" y="3"/>
                  </a:cxn>
                </a:cxnLst>
                <a:rect l="0" t="0" r="r" b="b"/>
                <a:pathLst>
                  <a:path w="2" h="3">
                    <a:moveTo>
                      <a:pt x="0" y="3"/>
                    </a:moveTo>
                    <a:cubicBezTo>
                      <a:pt x="0" y="2"/>
                      <a:pt x="1" y="1"/>
                      <a:pt x="2" y="0"/>
                    </a:cubicBezTo>
                    <a:cubicBezTo>
                      <a:pt x="1" y="1"/>
                      <a:pt x="0" y="2"/>
                      <a:pt x="0" y="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47" name="Freeform 346"/>
              <p:cNvSpPr>
                <a:spLocks/>
              </p:cNvSpPr>
              <p:nvPr/>
            </p:nvSpPr>
            <p:spPr bwMode="auto">
              <a:xfrm>
                <a:off x="3484563" y="2247900"/>
                <a:ext cx="1588" cy="4763"/>
              </a:xfrm>
              <a:custGeom>
                <a:avLst/>
                <a:gdLst/>
                <a:ahLst/>
                <a:cxnLst>
                  <a:cxn ang="0">
                    <a:pos x="0" y="1"/>
                  </a:cxn>
                  <a:cxn ang="0">
                    <a:pos x="0" y="0"/>
                  </a:cxn>
                  <a:cxn ang="0">
                    <a:pos x="0" y="1"/>
                  </a:cxn>
                </a:cxnLst>
                <a:rect l="0" t="0" r="r" b="b"/>
                <a:pathLst>
                  <a:path h="1">
                    <a:moveTo>
                      <a:pt x="0" y="1"/>
                    </a:moveTo>
                    <a:cubicBezTo>
                      <a:pt x="0" y="1"/>
                      <a:pt x="0" y="0"/>
                      <a:pt x="0" y="0"/>
                    </a:cubicBezTo>
                    <a:cubicBezTo>
                      <a:pt x="0" y="0"/>
                      <a:pt x="0" y="1"/>
                      <a:pt x="0" y="1"/>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48" name="Freeform 347"/>
              <p:cNvSpPr>
                <a:spLocks/>
              </p:cNvSpPr>
              <p:nvPr/>
            </p:nvSpPr>
            <p:spPr bwMode="auto">
              <a:xfrm>
                <a:off x="3751263" y="2428875"/>
                <a:ext cx="153988" cy="11113"/>
              </a:xfrm>
              <a:custGeom>
                <a:avLst/>
                <a:gdLst/>
                <a:ahLst/>
                <a:cxnLst>
                  <a:cxn ang="0">
                    <a:pos x="41" y="1"/>
                  </a:cxn>
                  <a:cxn ang="0">
                    <a:pos x="0" y="3"/>
                  </a:cxn>
                  <a:cxn ang="0">
                    <a:pos x="0" y="3"/>
                  </a:cxn>
                  <a:cxn ang="0">
                    <a:pos x="41" y="1"/>
                  </a:cxn>
                </a:cxnLst>
                <a:rect l="0" t="0" r="r" b="b"/>
                <a:pathLst>
                  <a:path w="41" h="3">
                    <a:moveTo>
                      <a:pt x="41" y="1"/>
                    </a:moveTo>
                    <a:cubicBezTo>
                      <a:pt x="34" y="0"/>
                      <a:pt x="15" y="2"/>
                      <a:pt x="0" y="3"/>
                    </a:cubicBezTo>
                    <a:cubicBezTo>
                      <a:pt x="0" y="3"/>
                      <a:pt x="0" y="3"/>
                      <a:pt x="0" y="3"/>
                    </a:cubicBezTo>
                    <a:cubicBezTo>
                      <a:pt x="15" y="2"/>
                      <a:pt x="34" y="0"/>
                      <a:pt x="41" y="1"/>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49" name="Freeform 348"/>
              <p:cNvSpPr>
                <a:spLocks/>
              </p:cNvSpPr>
              <p:nvPr/>
            </p:nvSpPr>
            <p:spPr bwMode="auto">
              <a:xfrm>
                <a:off x="3717925" y="2255838"/>
                <a:ext cx="6350" cy="15875"/>
              </a:xfrm>
              <a:custGeom>
                <a:avLst/>
                <a:gdLst/>
                <a:ahLst/>
                <a:cxnLst>
                  <a:cxn ang="0">
                    <a:pos x="0" y="4"/>
                  </a:cxn>
                  <a:cxn ang="0">
                    <a:pos x="2" y="0"/>
                  </a:cxn>
                  <a:cxn ang="0">
                    <a:pos x="0" y="4"/>
                  </a:cxn>
                </a:cxnLst>
                <a:rect l="0" t="0" r="r" b="b"/>
                <a:pathLst>
                  <a:path w="2" h="4">
                    <a:moveTo>
                      <a:pt x="0" y="4"/>
                    </a:moveTo>
                    <a:cubicBezTo>
                      <a:pt x="1" y="3"/>
                      <a:pt x="2" y="1"/>
                      <a:pt x="2" y="0"/>
                    </a:cubicBezTo>
                    <a:cubicBezTo>
                      <a:pt x="2" y="1"/>
                      <a:pt x="1" y="3"/>
                      <a:pt x="0" y="4"/>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50" name="Freeform 349"/>
              <p:cNvSpPr>
                <a:spLocks/>
              </p:cNvSpPr>
              <p:nvPr/>
            </p:nvSpPr>
            <p:spPr bwMode="auto">
              <a:xfrm>
                <a:off x="3675063" y="2271713"/>
                <a:ext cx="42863" cy="85725"/>
              </a:xfrm>
              <a:custGeom>
                <a:avLst/>
                <a:gdLst/>
                <a:ahLst/>
                <a:cxnLst>
                  <a:cxn ang="0">
                    <a:pos x="11" y="0"/>
                  </a:cxn>
                  <a:cxn ang="0">
                    <a:pos x="0" y="23"/>
                  </a:cxn>
                  <a:cxn ang="0">
                    <a:pos x="0" y="23"/>
                  </a:cxn>
                  <a:cxn ang="0">
                    <a:pos x="11" y="0"/>
                  </a:cxn>
                </a:cxnLst>
                <a:rect l="0" t="0" r="r" b="b"/>
                <a:pathLst>
                  <a:path w="11" h="23">
                    <a:moveTo>
                      <a:pt x="11" y="0"/>
                    </a:moveTo>
                    <a:cubicBezTo>
                      <a:pt x="8" y="7"/>
                      <a:pt x="4" y="16"/>
                      <a:pt x="0" y="23"/>
                    </a:cubicBezTo>
                    <a:cubicBezTo>
                      <a:pt x="0" y="23"/>
                      <a:pt x="0" y="23"/>
                      <a:pt x="0" y="23"/>
                    </a:cubicBezTo>
                    <a:cubicBezTo>
                      <a:pt x="4" y="16"/>
                      <a:pt x="8" y="7"/>
                      <a:pt x="11"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51" name="Freeform 350"/>
              <p:cNvSpPr>
                <a:spLocks/>
              </p:cNvSpPr>
              <p:nvPr/>
            </p:nvSpPr>
            <p:spPr bwMode="auto">
              <a:xfrm>
                <a:off x="3506788" y="2289175"/>
                <a:ext cx="7938" cy="11113"/>
              </a:xfrm>
              <a:custGeom>
                <a:avLst/>
                <a:gdLst/>
                <a:ahLst/>
                <a:cxnLst>
                  <a:cxn ang="0">
                    <a:pos x="2" y="3"/>
                  </a:cxn>
                  <a:cxn ang="0">
                    <a:pos x="0" y="0"/>
                  </a:cxn>
                  <a:cxn ang="0">
                    <a:pos x="2" y="3"/>
                  </a:cxn>
                </a:cxnLst>
                <a:rect l="0" t="0" r="r" b="b"/>
                <a:pathLst>
                  <a:path w="2" h="3">
                    <a:moveTo>
                      <a:pt x="2" y="3"/>
                    </a:moveTo>
                    <a:cubicBezTo>
                      <a:pt x="1" y="2"/>
                      <a:pt x="0" y="1"/>
                      <a:pt x="0" y="0"/>
                    </a:cubicBezTo>
                    <a:cubicBezTo>
                      <a:pt x="0" y="1"/>
                      <a:pt x="1" y="2"/>
                      <a:pt x="2" y="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52" name="Freeform 351"/>
              <p:cNvSpPr>
                <a:spLocks/>
              </p:cNvSpPr>
              <p:nvPr/>
            </p:nvSpPr>
            <p:spPr bwMode="auto">
              <a:xfrm>
                <a:off x="3367088" y="2451100"/>
                <a:ext cx="211138" cy="38100"/>
              </a:xfrm>
              <a:custGeom>
                <a:avLst/>
                <a:gdLst/>
                <a:ahLst/>
                <a:cxnLst>
                  <a:cxn ang="0">
                    <a:pos x="56" y="0"/>
                  </a:cxn>
                  <a:cxn ang="0">
                    <a:pos x="56" y="0"/>
                  </a:cxn>
                  <a:cxn ang="0">
                    <a:pos x="44" y="2"/>
                  </a:cxn>
                  <a:cxn ang="0">
                    <a:pos x="25" y="3"/>
                  </a:cxn>
                  <a:cxn ang="0">
                    <a:pos x="22" y="4"/>
                  </a:cxn>
                  <a:cxn ang="0">
                    <a:pos x="18" y="4"/>
                  </a:cxn>
                  <a:cxn ang="0">
                    <a:pos x="1" y="9"/>
                  </a:cxn>
                  <a:cxn ang="0">
                    <a:pos x="1" y="10"/>
                  </a:cxn>
                  <a:cxn ang="0">
                    <a:pos x="1" y="10"/>
                  </a:cxn>
                  <a:cxn ang="0">
                    <a:pos x="56" y="0"/>
                  </a:cxn>
                </a:cxnLst>
                <a:rect l="0" t="0" r="r" b="b"/>
                <a:pathLst>
                  <a:path w="56" h="10">
                    <a:moveTo>
                      <a:pt x="56" y="0"/>
                    </a:moveTo>
                    <a:cubicBezTo>
                      <a:pt x="56" y="0"/>
                      <a:pt x="56" y="0"/>
                      <a:pt x="56" y="0"/>
                    </a:cubicBezTo>
                    <a:cubicBezTo>
                      <a:pt x="52" y="0"/>
                      <a:pt x="48" y="1"/>
                      <a:pt x="44" y="2"/>
                    </a:cubicBezTo>
                    <a:cubicBezTo>
                      <a:pt x="38" y="2"/>
                      <a:pt x="31" y="3"/>
                      <a:pt x="25" y="3"/>
                    </a:cubicBezTo>
                    <a:cubicBezTo>
                      <a:pt x="24" y="3"/>
                      <a:pt x="23" y="4"/>
                      <a:pt x="22" y="4"/>
                    </a:cubicBezTo>
                    <a:cubicBezTo>
                      <a:pt x="21" y="4"/>
                      <a:pt x="19" y="4"/>
                      <a:pt x="18" y="4"/>
                    </a:cubicBezTo>
                    <a:cubicBezTo>
                      <a:pt x="9" y="5"/>
                      <a:pt x="2" y="6"/>
                      <a:pt x="1" y="9"/>
                    </a:cubicBezTo>
                    <a:cubicBezTo>
                      <a:pt x="1" y="9"/>
                      <a:pt x="1" y="9"/>
                      <a:pt x="1" y="10"/>
                    </a:cubicBezTo>
                    <a:cubicBezTo>
                      <a:pt x="1" y="10"/>
                      <a:pt x="1" y="10"/>
                      <a:pt x="1" y="10"/>
                    </a:cubicBezTo>
                    <a:cubicBezTo>
                      <a:pt x="0" y="3"/>
                      <a:pt x="40" y="3"/>
                      <a:pt x="56"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53" name="Freeform 352"/>
              <p:cNvSpPr>
                <a:spLocks/>
              </p:cNvSpPr>
              <p:nvPr/>
            </p:nvSpPr>
            <p:spPr bwMode="auto">
              <a:xfrm>
                <a:off x="3532188" y="2330450"/>
                <a:ext cx="41275" cy="57150"/>
              </a:xfrm>
              <a:custGeom>
                <a:avLst/>
                <a:gdLst/>
                <a:ahLst/>
                <a:cxnLst>
                  <a:cxn ang="0">
                    <a:pos x="11" y="15"/>
                  </a:cxn>
                  <a:cxn ang="0">
                    <a:pos x="0" y="0"/>
                  </a:cxn>
                  <a:cxn ang="0">
                    <a:pos x="4" y="5"/>
                  </a:cxn>
                  <a:cxn ang="0">
                    <a:pos x="11" y="15"/>
                  </a:cxn>
                </a:cxnLst>
                <a:rect l="0" t="0" r="r" b="b"/>
                <a:pathLst>
                  <a:path w="11" h="15">
                    <a:moveTo>
                      <a:pt x="11" y="15"/>
                    </a:moveTo>
                    <a:cubicBezTo>
                      <a:pt x="8" y="10"/>
                      <a:pt x="4" y="5"/>
                      <a:pt x="0" y="0"/>
                    </a:cubicBezTo>
                    <a:cubicBezTo>
                      <a:pt x="2" y="2"/>
                      <a:pt x="3" y="3"/>
                      <a:pt x="4" y="5"/>
                    </a:cubicBezTo>
                    <a:cubicBezTo>
                      <a:pt x="6" y="8"/>
                      <a:pt x="9" y="12"/>
                      <a:pt x="11" y="15"/>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54" name="Freeform 353"/>
              <p:cNvSpPr>
                <a:spLocks/>
              </p:cNvSpPr>
              <p:nvPr/>
            </p:nvSpPr>
            <p:spPr bwMode="auto">
              <a:xfrm>
                <a:off x="3586163" y="2511425"/>
                <a:ext cx="14288" cy="49213"/>
              </a:xfrm>
              <a:custGeom>
                <a:avLst/>
                <a:gdLst/>
                <a:ahLst/>
                <a:cxnLst>
                  <a:cxn ang="0">
                    <a:pos x="4" y="0"/>
                  </a:cxn>
                  <a:cxn ang="0">
                    <a:pos x="4" y="0"/>
                  </a:cxn>
                  <a:cxn ang="0">
                    <a:pos x="0" y="12"/>
                  </a:cxn>
                  <a:cxn ang="0">
                    <a:pos x="0" y="13"/>
                  </a:cxn>
                  <a:cxn ang="0">
                    <a:pos x="4" y="0"/>
                  </a:cxn>
                </a:cxnLst>
                <a:rect l="0" t="0" r="r" b="b"/>
                <a:pathLst>
                  <a:path w="4" h="13">
                    <a:moveTo>
                      <a:pt x="4" y="0"/>
                    </a:moveTo>
                    <a:cubicBezTo>
                      <a:pt x="4" y="0"/>
                      <a:pt x="4" y="0"/>
                      <a:pt x="4" y="0"/>
                    </a:cubicBezTo>
                    <a:cubicBezTo>
                      <a:pt x="4" y="3"/>
                      <a:pt x="2" y="8"/>
                      <a:pt x="0" y="12"/>
                    </a:cubicBezTo>
                    <a:cubicBezTo>
                      <a:pt x="0" y="13"/>
                      <a:pt x="0" y="13"/>
                      <a:pt x="0" y="13"/>
                    </a:cubicBezTo>
                    <a:cubicBezTo>
                      <a:pt x="2" y="8"/>
                      <a:pt x="4" y="4"/>
                      <a:pt x="4"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55" name="Freeform 354"/>
              <p:cNvSpPr>
                <a:spLocks/>
              </p:cNvSpPr>
              <p:nvPr/>
            </p:nvSpPr>
            <p:spPr bwMode="auto">
              <a:xfrm>
                <a:off x="3668713" y="2214563"/>
                <a:ext cx="107950" cy="206375"/>
              </a:xfrm>
              <a:custGeom>
                <a:avLst/>
                <a:gdLst/>
                <a:ahLst/>
                <a:cxnLst>
                  <a:cxn ang="0">
                    <a:pos x="1" y="55"/>
                  </a:cxn>
                  <a:cxn ang="0">
                    <a:pos x="4" y="53"/>
                  </a:cxn>
                  <a:cxn ang="0">
                    <a:pos x="9" y="41"/>
                  </a:cxn>
                  <a:cxn ang="0">
                    <a:pos x="25" y="0"/>
                  </a:cxn>
                  <a:cxn ang="0">
                    <a:pos x="20" y="4"/>
                  </a:cxn>
                  <a:cxn ang="0">
                    <a:pos x="18" y="7"/>
                  </a:cxn>
                  <a:cxn ang="0">
                    <a:pos x="15" y="11"/>
                  </a:cxn>
                  <a:cxn ang="0">
                    <a:pos x="13" y="15"/>
                  </a:cxn>
                  <a:cxn ang="0">
                    <a:pos x="2" y="38"/>
                  </a:cxn>
                  <a:cxn ang="0">
                    <a:pos x="1" y="55"/>
                  </a:cxn>
                </a:cxnLst>
                <a:rect l="0" t="0" r="r" b="b"/>
                <a:pathLst>
                  <a:path w="29" h="55">
                    <a:moveTo>
                      <a:pt x="1" y="55"/>
                    </a:moveTo>
                    <a:cubicBezTo>
                      <a:pt x="2" y="54"/>
                      <a:pt x="3" y="54"/>
                      <a:pt x="4" y="53"/>
                    </a:cubicBezTo>
                    <a:cubicBezTo>
                      <a:pt x="5" y="50"/>
                      <a:pt x="7" y="46"/>
                      <a:pt x="9" y="41"/>
                    </a:cubicBezTo>
                    <a:cubicBezTo>
                      <a:pt x="17" y="25"/>
                      <a:pt x="29" y="3"/>
                      <a:pt x="25" y="0"/>
                    </a:cubicBezTo>
                    <a:cubicBezTo>
                      <a:pt x="23" y="0"/>
                      <a:pt x="22" y="1"/>
                      <a:pt x="20" y="4"/>
                    </a:cubicBezTo>
                    <a:cubicBezTo>
                      <a:pt x="19" y="5"/>
                      <a:pt x="18" y="6"/>
                      <a:pt x="18" y="7"/>
                    </a:cubicBezTo>
                    <a:cubicBezTo>
                      <a:pt x="17" y="8"/>
                      <a:pt x="16" y="10"/>
                      <a:pt x="15" y="11"/>
                    </a:cubicBezTo>
                    <a:cubicBezTo>
                      <a:pt x="15" y="12"/>
                      <a:pt x="14" y="14"/>
                      <a:pt x="13" y="15"/>
                    </a:cubicBezTo>
                    <a:cubicBezTo>
                      <a:pt x="10" y="22"/>
                      <a:pt x="6" y="31"/>
                      <a:pt x="2" y="38"/>
                    </a:cubicBezTo>
                    <a:cubicBezTo>
                      <a:pt x="1" y="45"/>
                      <a:pt x="0" y="52"/>
                      <a:pt x="1" y="55"/>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56" name="Freeform 355"/>
              <p:cNvSpPr>
                <a:spLocks/>
              </p:cNvSpPr>
              <p:nvPr/>
            </p:nvSpPr>
            <p:spPr bwMode="auto">
              <a:xfrm>
                <a:off x="3514725" y="2508250"/>
                <a:ext cx="104775" cy="207963"/>
              </a:xfrm>
              <a:custGeom>
                <a:avLst/>
                <a:gdLst/>
                <a:ahLst/>
                <a:cxnLst>
                  <a:cxn ang="0">
                    <a:pos x="27" y="0"/>
                  </a:cxn>
                  <a:cxn ang="0">
                    <a:pos x="23" y="1"/>
                  </a:cxn>
                  <a:cxn ang="0">
                    <a:pos x="19" y="14"/>
                  </a:cxn>
                  <a:cxn ang="0">
                    <a:pos x="3" y="54"/>
                  </a:cxn>
                  <a:cxn ang="0">
                    <a:pos x="3" y="54"/>
                  </a:cxn>
                  <a:cxn ang="0">
                    <a:pos x="10" y="48"/>
                  </a:cxn>
                  <a:cxn ang="0">
                    <a:pos x="26" y="17"/>
                  </a:cxn>
                  <a:cxn ang="0">
                    <a:pos x="27" y="0"/>
                  </a:cxn>
                </a:cxnLst>
                <a:rect l="0" t="0" r="r" b="b"/>
                <a:pathLst>
                  <a:path w="28" h="55">
                    <a:moveTo>
                      <a:pt x="27" y="0"/>
                    </a:moveTo>
                    <a:cubicBezTo>
                      <a:pt x="26" y="0"/>
                      <a:pt x="25" y="1"/>
                      <a:pt x="23" y="1"/>
                    </a:cubicBezTo>
                    <a:cubicBezTo>
                      <a:pt x="23" y="5"/>
                      <a:pt x="21" y="9"/>
                      <a:pt x="19" y="14"/>
                    </a:cubicBezTo>
                    <a:cubicBezTo>
                      <a:pt x="11" y="29"/>
                      <a:pt x="0" y="50"/>
                      <a:pt x="3" y="54"/>
                    </a:cubicBezTo>
                    <a:cubicBezTo>
                      <a:pt x="3" y="54"/>
                      <a:pt x="3" y="54"/>
                      <a:pt x="3" y="54"/>
                    </a:cubicBezTo>
                    <a:cubicBezTo>
                      <a:pt x="5" y="55"/>
                      <a:pt x="7" y="52"/>
                      <a:pt x="10" y="48"/>
                    </a:cubicBezTo>
                    <a:cubicBezTo>
                      <a:pt x="15" y="40"/>
                      <a:pt x="21" y="27"/>
                      <a:pt x="26" y="17"/>
                    </a:cubicBezTo>
                    <a:cubicBezTo>
                      <a:pt x="27" y="9"/>
                      <a:pt x="28" y="3"/>
                      <a:pt x="27"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57" name="Freeform 356"/>
              <p:cNvSpPr>
                <a:spLocks/>
              </p:cNvSpPr>
              <p:nvPr/>
            </p:nvSpPr>
            <p:spPr bwMode="auto">
              <a:xfrm>
                <a:off x="3698875" y="2428875"/>
                <a:ext cx="222250" cy="49213"/>
              </a:xfrm>
              <a:custGeom>
                <a:avLst/>
                <a:gdLst/>
                <a:ahLst/>
                <a:cxnLst>
                  <a:cxn ang="0">
                    <a:pos x="0" y="11"/>
                  </a:cxn>
                  <a:cxn ang="0">
                    <a:pos x="3" y="13"/>
                  </a:cxn>
                  <a:cxn ang="0">
                    <a:pos x="15" y="11"/>
                  </a:cxn>
                  <a:cxn ang="0">
                    <a:pos x="58" y="3"/>
                  </a:cxn>
                  <a:cxn ang="0">
                    <a:pos x="55" y="1"/>
                  </a:cxn>
                  <a:cxn ang="0">
                    <a:pos x="14" y="3"/>
                  </a:cxn>
                  <a:cxn ang="0">
                    <a:pos x="0" y="11"/>
                  </a:cxn>
                </a:cxnLst>
                <a:rect l="0" t="0" r="r" b="b"/>
                <a:pathLst>
                  <a:path w="59" h="13">
                    <a:moveTo>
                      <a:pt x="0" y="11"/>
                    </a:moveTo>
                    <a:cubicBezTo>
                      <a:pt x="1" y="11"/>
                      <a:pt x="2" y="12"/>
                      <a:pt x="3" y="13"/>
                    </a:cubicBezTo>
                    <a:cubicBezTo>
                      <a:pt x="6" y="12"/>
                      <a:pt x="10" y="12"/>
                      <a:pt x="15" y="11"/>
                    </a:cubicBezTo>
                    <a:cubicBezTo>
                      <a:pt x="33" y="9"/>
                      <a:pt x="59" y="8"/>
                      <a:pt x="58" y="3"/>
                    </a:cubicBezTo>
                    <a:cubicBezTo>
                      <a:pt x="58" y="2"/>
                      <a:pt x="57" y="2"/>
                      <a:pt x="55" y="1"/>
                    </a:cubicBezTo>
                    <a:cubicBezTo>
                      <a:pt x="48" y="0"/>
                      <a:pt x="29" y="2"/>
                      <a:pt x="14" y="3"/>
                    </a:cubicBezTo>
                    <a:cubicBezTo>
                      <a:pt x="8" y="6"/>
                      <a:pt x="2" y="8"/>
                      <a:pt x="0" y="11"/>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58" name="Freeform 357"/>
              <p:cNvSpPr>
                <a:spLocks/>
              </p:cNvSpPr>
              <p:nvPr/>
            </p:nvSpPr>
            <p:spPr bwMode="auto">
              <a:xfrm>
                <a:off x="3479800" y="2233613"/>
                <a:ext cx="139700" cy="180975"/>
              </a:xfrm>
              <a:custGeom>
                <a:avLst/>
                <a:gdLst/>
                <a:ahLst/>
                <a:cxnLst>
                  <a:cxn ang="0">
                    <a:pos x="25" y="41"/>
                  </a:cxn>
                  <a:cxn ang="0">
                    <a:pos x="36" y="48"/>
                  </a:cxn>
                  <a:cxn ang="0">
                    <a:pos x="37" y="44"/>
                  </a:cxn>
                  <a:cxn ang="0">
                    <a:pos x="31" y="37"/>
                  </a:cxn>
                  <a:cxn ang="0">
                    <a:pos x="26" y="30"/>
                  </a:cxn>
                  <a:cxn ang="0">
                    <a:pos x="5" y="1"/>
                  </a:cxn>
                  <a:cxn ang="0">
                    <a:pos x="1" y="1"/>
                  </a:cxn>
                  <a:cxn ang="0">
                    <a:pos x="1" y="4"/>
                  </a:cxn>
                  <a:cxn ang="0">
                    <a:pos x="1" y="5"/>
                  </a:cxn>
                  <a:cxn ang="0">
                    <a:pos x="2" y="7"/>
                  </a:cxn>
                  <a:cxn ang="0">
                    <a:pos x="4" y="11"/>
                  </a:cxn>
                  <a:cxn ang="0">
                    <a:pos x="7" y="15"/>
                  </a:cxn>
                  <a:cxn ang="0">
                    <a:pos x="9" y="18"/>
                  </a:cxn>
                  <a:cxn ang="0">
                    <a:pos x="14" y="26"/>
                  </a:cxn>
                  <a:cxn ang="0">
                    <a:pos x="25" y="41"/>
                  </a:cxn>
                </a:cxnLst>
                <a:rect l="0" t="0" r="r" b="b"/>
                <a:pathLst>
                  <a:path w="37" h="48">
                    <a:moveTo>
                      <a:pt x="25" y="41"/>
                    </a:moveTo>
                    <a:cubicBezTo>
                      <a:pt x="29" y="45"/>
                      <a:pt x="33" y="48"/>
                      <a:pt x="36" y="48"/>
                    </a:cubicBezTo>
                    <a:cubicBezTo>
                      <a:pt x="36" y="47"/>
                      <a:pt x="37" y="46"/>
                      <a:pt x="37" y="44"/>
                    </a:cubicBezTo>
                    <a:cubicBezTo>
                      <a:pt x="35" y="42"/>
                      <a:pt x="33" y="40"/>
                      <a:pt x="31" y="37"/>
                    </a:cubicBezTo>
                    <a:cubicBezTo>
                      <a:pt x="29" y="35"/>
                      <a:pt x="28" y="32"/>
                      <a:pt x="26" y="30"/>
                    </a:cubicBezTo>
                    <a:cubicBezTo>
                      <a:pt x="18" y="19"/>
                      <a:pt x="10" y="5"/>
                      <a:pt x="5" y="1"/>
                    </a:cubicBezTo>
                    <a:cubicBezTo>
                      <a:pt x="3" y="1"/>
                      <a:pt x="2" y="0"/>
                      <a:pt x="1" y="1"/>
                    </a:cubicBezTo>
                    <a:cubicBezTo>
                      <a:pt x="1" y="1"/>
                      <a:pt x="0" y="2"/>
                      <a:pt x="1" y="4"/>
                    </a:cubicBezTo>
                    <a:cubicBezTo>
                      <a:pt x="1" y="4"/>
                      <a:pt x="1" y="5"/>
                      <a:pt x="1" y="5"/>
                    </a:cubicBezTo>
                    <a:cubicBezTo>
                      <a:pt x="1" y="6"/>
                      <a:pt x="2" y="6"/>
                      <a:pt x="2" y="7"/>
                    </a:cubicBezTo>
                    <a:cubicBezTo>
                      <a:pt x="3" y="8"/>
                      <a:pt x="3" y="10"/>
                      <a:pt x="4" y="11"/>
                    </a:cubicBezTo>
                    <a:cubicBezTo>
                      <a:pt x="5" y="12"/>
                      <a:pt x="6" y="14"/>
                      <a:pt x="7" y="15"/>
                    </a:cubicBezTo>
                    <a:cubicBezTo>
                      <a:pt x="7" y="16"/>
                      <a:pt x="8" y="17"/>
                      <a:pt x="9" y="18"/>
                    </a:cubicBezTo>
                    <a:cubicBezTo>
                      <a:pt x="10" y="21"/>
                      <a:pt x="12" y="23"/>
                      <a:pt x="14" y="26"/>
                    </a:cubicBezTo>
                    <a:cubicBezTo>
                      <a:pt x="18" y="31"/>
                      <a:pt x="22" y="36"/>
                      <a:pt x="25" y="41"/>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59" name="Freeform 358"/>
              <p:cNvSpPr>
                <a:spLocks/>
              </p:cNvSpPr>
              <p:nvPr/>
            </p:nvSpPr>
            <p:spPr bwMode="auto">
              <a:xfrm>
                <a:off x="3367088" y="2451100"/>
                <a:ext cx="222250" cy="53975"/>
              </a:xfrm>
              <a:custGeom>
                <a:avLst/>
                <a:gdLst/>
                <a:ahLst/>
                <a:cxnLst>
                  <a:cxn ang="0">
                    <a:pos x="59" y="2"/>
                  </a:cxn>
                  <a:cxn ang="0">
                    <a:pos x="56" y="0"/>
                  </a:cxn>
                  <a:cxn ang="0">
                    <a:pos x="1" y="10"/>
                  </a:cxn>
                  <a:cxn ang="0">
                    <a:pos x="1" y="10"/>
                  </a:cxn>
                  <a:cxn ang="0">
                    <a:pos x="44" y="9"/>
                  </a:cxn>
                  <a:cxn ang="0">
                    <a:pos x="59" y="2"/>
                  </a:cxn>
                </a:cxnLst>
                <a:rect l="0" t="0" r="r" b="b"/>
                <a:pathLst>
                  <a:path w="59" h="14">
                    <a:moveTo>
                      <a:pt x="59" y="2"/>
                    </a:moveTo>
                    <a:cubicBezTo>
                      <a:pt x="58" y="1"/>
                      <a:pt x="57" y="1"/>
                      <a:pt x="56" y="0"/>
                    </a:cubicBezTo>
                    <a:cubicBezTo>
                      <a:pt x="40" y="3"/>
                      <a:pt x="0" y="3"/>
                      <a:pt x="1" y="10"/>
                    </a:cubicBezTo>
                    <a:cubicBezTo>
                      <a:pt x="1" y="10"/>
                      <a:pt x="1" y="10"/>
                      <a:pt x="1" y="10"/>
                    </a:cubicBezTo>
                    <a:cubicBezTo>
                      <a:pt x="1" y="14"/>
                      <a:pt x="26" y="11"/>
                      <a:pt x="44" y="9"/>
                    </a:cubicBezTo>
                    <a:cubicBezTo>
                      <a:pt x="51" y="7"/>
                      <a:pt x="56" y="4"/>
                      <a:pt x="59" y="2"/>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60" name="Freeform 359"/>
              <p:cNvSpPr>
                <a:spLocks/>
              </p:cNvSpPr>
              <p:nvPr/>
            </p:nvSpPr>
            <p:spPr bwMode="auto">
              <a:xfrm>
                <a:off x="3668713" y="2511425"/>
                <a:ext cx="150813" cy="185738"/>
              </a:xfrm>
              <a:custGeom>
                <a:avLst/>
                <a:gdLst/>
                <a:ahLst/>
                <a:cxnLst>
                  <a:cxn ang="0">
                    <a:pos x="1" y="0"/>
                  </a:cxn>
                  <a:cxn ang="0">
                    <a:pos x="0" y="4"/>
                  </a:cxn>
                  <a:cxn ang="0">
                    <a:pos x="6" y="12"/>
                  </a:cxn>
                  <a:cxn ang="0">
                    <a:pos x="32" y="47"/>
                  </a:cxn>
                  <a:cxn ang="0">
                    <a:pos x="35" y="48"/>
                  </a:cxn>
                  <a:cxn ang="0">
                    <a:pos x="12" y="8"/>
                  </a:cxn>
                  <a:cxn ang="0">
                    <a:pos x="1" y="0"/>
                  </a:cxn>
                </a:cxnLst>
                <a:rect l="0" t="0" r="r" b="b"/>
                <a:pathLst>
                  <a:path w="40" h="49">
                    <a:moveTo>
                      <a:pt x="1" y="0"/>
                    </a:moveTo>
                    <a:cubicBezTo>
                      <a:pt x="0" y="1"/>
                      <a:pt x="0" y="3"/>
                      <a:pt x="0" y="4"/>
                    </a:cubicBezTo>
                    <a:cubicBezTo>
                      <a:pt x="2" y="6"/>
                      <a:pt x="4" y="9"/>
                      <a:pt x="6" y="12"/>
                    </a:cubicBezTo>
                    <a:cubicBezTo>
                      <a:pt x="15" y="24"/>
                      <a:pt x="26" y="43"/>
                      <a:pt x="32" y="47"/>
                    </a:cubicBezTo>
                    <a:cubicBezTo>
                      <a:pt x="33" y="48"/>
                      <a:pt x="35" y="49"/>
                      <a:pt x="35" y="48"/>
                    </a:cubicBezTo>
                    <a:cubicBezTo>
                      <a:pt x="40" y="45"/>
                      <a:pt x="22" y="23"/>
                      <a:pt x="12" y="8"/>
                    </a:cubicBezTo>
                    <a:cubicBezTo>
                      <a:pt x="7" y="4"/>
                      <a:pt x="3" y="1"/>
                      <a:pt x="1"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61" name="Freeform 360"/>
              <p:cNvSpPr>
                <a:spLocks/>
              </p:cNvSpPr>
              <p:nvPr/>
            </p:nvSpPr>
            <p:spPr bwMode="auto">
              <a:xfrm>
                <a:off x="3649663" y="2195513"/>
                <a:ext cx="41275" cy="142875"/>
              </a:xfrm>
              <a:custGeom>
                <a:avLst/>
                <a:gdLst/>
                <a:ahLst/>
                <a:cxnLst>
                  <a:cxn ang="0">
                    <a:pos x="11" y="0"/>
                  </a:cxn>
                  <a:cxn ang="0">
                    <a:pos x="0" y="38"/>
                  </a:cxn>
                  <a:cxn ang="0">
                    <a:pos x="11" y="0"/>
                  </a:cxn>
                </a:cxnLst>
                <a:rect l="0" t="0" r="r" b="b"/>
                <a:pathLst>
                  <a:path w="11" h="38">
                    <a:moveTo>
                      <a:pt x="11" y="0"/>
                    </a:moveTo>
                    <a:cubicBezTo>
                      <a:pt x="7" y="1"/>
                      <a:pt x="3" y="22"/>
                      <a:pt x="0" y="38"/>
                    </a:cubicBezTo>
                    <a:cubicBezTo>
                      <a:pt x="3" y="22"/>
                      <a:pt x="7" y="1"/>
                      <a:pt x="11"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62" name="Freeform 361"/>
              <p:cNvSpPr>
                <a:spLocks/>
              </p:cNvSpPr>
              <p:nvPr/>
            </p:nvSpPr>
            <p:spPr bwMode="auto">
              <a:xfrm>
                <a:off x="3646488" y="2338388"/>
                <a:ext cx="3175" cy="15875"/>
              </a:xfrm>
              <a:custGeom>
                <a:avLst/>
                <a:gdLst/>
                <a:ahLst/>
                <a:cxnLst>
                  <a:cxn ang="0">
                    <a:pos x="1" y="0"/>
                  </a:cxn>
                  <a:cxn ang="0">
                    <a:pos x="0" y="4"/>
                  </a:cxn>
                  <a:cxn ang="0">
                    <a:pos x="0" y="4"/>
                  </a:cxn>
                  <a:cxn ang="0">
                    <a:pos x="1" y="0"/>
                  </a:cxn>
                </a:cxnLst>
                <a:rect l="0" t="0" r="r" b="b"/>
                <a:pathLst>
                  <a:path w="1" h="4">
                    <a:moveTo>
                      <a:pt x="1" y="0"/>
                    </a:moveTo>
                    <a:cubicBezTo>
                      <a:pt x="1" y="2"/>
                      <a:pt x="1" y="3"/>
                      <a:pt x="0" y="4"/>
                    </a:cubicBezTo>
                    <a:cubicBezTo>
                      <a:pt x="0" y="4"/>
                      <a:pt x="0" y="4"/>
                      <a:pt x="0" y="4"/>
                    </a:cubicBezTo>
                    <a:cubicBezTo>
                      <a:pt x="1" y="3"/>
                      <a:pt x="1" y="2"/>
                      <a:pt x="1"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63" name="Freeform 362"/>
              <p:cNvSpPr>
                <a:spLocks/>
              </p:cNvSpPr>
              <p:nvPr/>
            </p:nvSpPr>
            <p:spPr bwMode="auto">
              <a:xfrm>
                <a:off x="3540125" y="2395538"/>
                <a:ext cx="15875" cy="11113"/>
              </a:xfrm>
              <a:custGeom>
                <a:avLst/>
                <a:gdLst/>
                <a:ahLst/>
                <a:cxnLst>
                  <a:cxn ang="0">
                    <a:pos x="4" y="3"/>
                  </a:cxn>
                  <a:cxn ang="0">
                    <a:pos x="4" y="3"/>
                  </a:cxn>
                  <a:cxn ang="0">
                    <a:pos x="0" y="0"/>
                  </a:cxn>
                  <a:cxn ang="0">
                    <a:pos x="4" y="3"/>
                  </a:cxn>
                </a:cxnLst>
                <a:rect l="0" t="0" r="r" b="b"/>
                <a:pathLst>
                  <a:path w="4" h="3">
                    <a:moveTo>
                      <a:pt x="4" y="3"/>
                    </a:moveTo>
                    <a:cubicBezTo>
                      <a:pt x="4" y="3"/>
                      <a:pt x="4" y="3"/>
                      <a:pt x="4" y="3"/>
                    </a:cubicBezTo>
                    <a:cubicBezTo>
                      <a:pt x="2" y="2"/>
                      <a:pt x="1" y="1"/>
                      <a:pt x="0" y="0"/>
                    </a:cubicBezTo>
                    <a:cubicBezTo>
                      <a:pt x="1" y="1"/>
                      <a:pt x="2" y="2"/>
                      <a:pt x="4" y="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64" name="Freeform 363"/>
              <p:cNvSpPr>
                <a:spLocks/>
              </p:cNvSpPr>
              <p:nvPr/>
            </p:nvSpPr>
            <p:spPr bwMode="auto">
              <a:xfrm>
                <a:off x="3386138" y="2459038"/>
                <a:ext cx="203200" cy="90488"/>
              </a:xfrm>
              <a:custGeom>
                <a:avLst/>
                <a:gdLst/>
                <a:ahLst/>
                <a:cxnLst>
                  <a:cxn ang="0">
                    <a:pos x="54" y="0"/>
                  </a:cxn>
                  <a:cxn ang="0">
                    <a:pos x="54" y="0"/>
                  </a:cxn>
                  <a:cxn ang="0">
                    <a:pos x="39" y="7"/>
                  </a:cxn>
                  <a:cxn ang="0">
                    <a:pos x="1" y="23"/>
                  </a:cxn>
                  <a:cxn ang="0">
                    <a:pos x="0" y="24"/>
                  </a:cxn>
                  <a:cxn ang="0">
                    <a:pos x="54" y="0"/>
                  </a:cxn>
                </a:cxnLst>
                <a:rect l="0" t="0" r="r" b="b"/>
                <a:pathLst>
                  <a:path w="54" h="24">
                    <a:moveTo>
                      <a:pt x="54" y="0"/>
                    </a:moveTo>
                    <a:cubicBezTo>
                      <a:pt x="54" y="0"/>
                      <a:pt x="54" y="0"/>
                      <a:pt x="54" y="0"/>
                    </a:cubicBezTo>
                    <a:cubicBezTo>
                      <a:pt x="51" y="2"/>
                      <a:pt x="46" y="5"/>
                      <a:pt x="39" y="7"/>
                    </a:cubicBezTo>
                    <a:cubicBezTo>
                      <a:pt x="25" y="13"/>
                      <a:pt x="6" y="19"/>
                      <a:pt x="1" y="23"/>
                    </a:cubicBezTo>
                    <a:cubicBezTo>
                      <a:pt x="1" y="24"/>
                      <a:pt x="1" y="24"/>
                      <a:pt x="0" y="24"/>
                    </a:cubicBezTo>
                    <a:cubicBezTo>
                      <a:pt x="7" y="17"/>
                      <a:pt x="46" y="7"/>
                      <a:pt x="54"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65" name="Freeform 364"/>
              <p:cNvSpPr>
                <a:spLocks/>
              </p:cNvSpPr>
              <p:nvPr/>
            </p:nvSpPr>
            <p:spPr bwMode="auto">
              <a:xfrm>
                <a:off x="3578225" y="2508250"/>
                <a:ext cx="44450" cy="219075"/>
              </a:xfrm>
              <a:custGeom>
                <a:avLst/>
                <a:gdLst/>
                <a:ahLst/>
                <a:cxnLst>
                  <a:cxn ang="0">
                    <a:pos x="10" y="0"/>
                  </a:cxn>
                  <a:cxn ang="0">
                    <a:pos x="10" y="0"/>
                  </a:cxn>
                  <a:cxn ang="0">
                    <a:pos x="9" y="17"/>
                  </a:cxn>
                  <a:cxn ang="0">
                    <a:pos x="3" y="58"/>
                  </a:cxn>
                  <a:cxn ang="0">
                    <a:pos x="10" y="0"/>
                  </a:cxn>
                </a:cxnLst>
                <a:rect l="0" t="0" r="r" b="b"/>
                <a:pathLst>
                  <a:path w="12" h="58">
                    <a:moveTo>
                      <a:pt x="10" y="0"/>
                    </a:moveTo>
                    <a:cubicBezTo>
                      <a:pt x="10" y="0"/>
                      <a:pt x="10" y="0"/>
                      <a:pt x="10" y="0"/>
                    </a:cubicBezTo>
                    <a:cubicBezTo>
                      <a:pt x="11" y="3"/>
                      <a:pt x="10" y="9"/>
                      <a:pt x="9" y="17"/>
                    </a:cubicBezTo>
                    <a:cubicBezTo>
                      <a:pt x="6" y="32"/>
                      <a:pt x="1" y="52"/>
                      <a:pt x="3" y="58"/>
                    </a:cubicBezTo>
                    <a:cubicBezTo>
                      <a:pt x="0" y="50"/>
                      <a:pt x="12" y="10"/>
                      <a:pt x="10"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66" name="Freeform 365"/>
              <p:cNvSpPr>
                <a:spLocks/>
              </p:cNvSpPr>
              <p:nvPr/>
            </p:nvSpPr>
            <p:spPr bwMode="auto">
              <a:xfrm>
                <a:off x="3646488" y="2192338"/>
                <a:ext cx="63500" cy="228600"/>
              </a:xfrm>
              <a:custGeom>
                <a:avLst/>
                <a:gdLst/>
                <a:ahLst/>
                <a:cxnLst>
                  <a:cxn ang="0">
                    <a:pos x="5" y="61"/>
                  </a:cxn>
                  <a:cxn ang="0">
                    <a:pos x="7" y="61"/>
                  </a:cxn>
                  <a:cxn ang="0">
                    <a:pos x="8" y="44"/>
                  </a:cxn>
                  <a:cxn ang="0">
                    <a:pos x="8" y="44"/>
                  </a:cxn>
                  <a:cxn ang="0">
                    <a:pos x="13" y="1"/>
                  </a:cxn>
                  <a:cxn ang="0">
                    <a:pos x="12" y="1"/>
                  </a:cxn>
                  <a:cxn ang="0">
                    <a:pos x="1" y="39"/>
                  </a:cxn>
                  <a:cxn ang="0">
                    <a:pos x="0" y="43"/>
                  </a:cxn>
                  <a:cxn ang="0">
                    <a:pos x="5" y="61"/>
                  </a:cxn>
                </a:cxnLst>
                <a:rect l="0" t="0" r="r" b="b"/>
                <a:pathLst>
                  <a:path w="17" h="61">
                    <a:moveTo>
                      <a:pt x="5" y="61"/>
                    </a:moveTo>
                    <a:cubicBezTo>
                      <a:pt x="5" y="61"/>
                      <a:pt x="6" y="61"/>
                      <a:pt x="7" y="61"/>
                    </a:cubicBezTo>
                    <a:cubicBezTo>
                      <a:pt x="6" y="58"/>
                      <a:pt x="7" y="51"/>
                      <a:pt x="8" y="44"/>
                    </a:cubicBezTo>
                    <a:cubicBezTo>
                      <a:pt x="8" y="44"/>
                      <a:pt x="8" y="44"/>
                      <a:pt x="8" y="44"/>
                    </a:cubicBezTo>
                    <a:cubicBezTo>
                      <a:pt x="11" y="26"/>
                      <a:pt x="17" y="1"/>
                      <a:pt x="13" y="1"/>
                    </a:cubicBezTo>
                    <a:cubicBezTo>
                      <a:pt x="12" y="0"/>
                      <a:pt x="12" y="0"/>
                      <a:pt x="12" y="1"/>
                    </a:cubicBezTo>
                    <a:cubicBezTo>
                      <a:pt x="8" y="2"/>
                      <a:pt x="4" y="23"/>
                      <a:pt x="1" y="39"/>
                    </a:cubicBezTo>
                    <a:cubicBezTo>
                      <a:pt x="1" y="41"/>
                      <a:pt x="1" y="42"/>
                      <a:pt x="0" y="43"/>
                    </a:cubicBezTo>
                    <a:cubicBezTo>
                      <a:pt x="1" y="52"/>
                      <a:pt x="2" y="59"/>
                      <a:pt x="5" y="61"/>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67" name="Freeform 366"/>
              <p:cNvSpPr>
                <a:spLocks/>
              </p:cNvSpPr>
              <p:nvPr/>
            </p:nvSpPr>
            <p:spPr bwMode="auto">
              <a:xfrm>
                <a:off x="3578225" y="2508250"/>
                <a:ext cx="60325" cy="225425"/>
              </a:xfrm>
              <a:custGeom>
                <a:avLst/>
                <a:gdLst/>
                <a:ahLst/>
                <a:cxnLst>
                  <a:cxn ang="0">
                    <a:pos x="12" y="0"/>
                  </a:cxn>
                  <a:cxn ang="0">
                    <a:pos x="10" y="0"/>
                  </a:cxn>
                  <a:cxn ang="0">
                    <a:pos x="3" y="58"/>
                  </a:cxn>
                  <a:cxn ang="0">
                    <a:pos x="4" y="60"/>
                  </a:cxn>
                  <a:cxn ang="0">
                    <a:pos x="6" y="60"/>
                  </a:cxn>
                  <a:cxn ang="0">
                    <a:pos x="16" y="18"/>
                  </a:cxn>
                  <a:cxn ang="0">
                    <a:pos x="12" y="0"/>
                  </a:cxn>
                </a:cxnLst>
                <a:rect l="0" t="0" r="r" b="b"/>
                <a:pathLst>
                  <a:path w="16" h="60">
                    <a:moveTo>
                      <a:pt x="12" y="0"/>
                    </a:moveTo>
                    <a:cubicBezTo>
                      <a:pt x="11" y="0"/>
                      <a:pt x="11" y="0"/>
                      <a:pt x="10" y="0"/>
                    </a:cubicBezTo>
                    <a:cubicBezTo>
                      <a:pt x="12" y="10"/>
                      <a:pt x="0" y="50"/>
                      <a:pt x="3" y="58"/>
                    </a:cubicBezTo>
                    <a:cubicBezTo>
                      <a:pt x="3" y="59"/>
                      <a:pt x="3" y="60"/>
                      <a:pt x="4" y="60"/>
                    </a:cubicBezTo>
                    <a:cubicBezTo>
                      <a:pt x="5" y="60"/>
                      <a:pt x="5" y="60"/>
                      <a:pt x="6" y="60"/>
                    </a:cubicBezTo>
                    <a:cubicBezTo>
                      <a:pt x="10" y="56"/>
                      <a:pt x="13" y="34"/>
                      <a:pt x="16" y="18"/>
                    </a:cubicBezTo>
                    <a:cubicBezTo>
                      <a:pt x="15" y="9"/>
                      <a:pt x="14" y="1"/>
                      <a:pt x="12"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68" name="Freeform 367"/>
              <p:cNvSpPr>
                <a:spLocks/>
              </p:cNvSpPr>
              <p:nvPr/>
            </p:nvSpPr>
            <p:spPr bwMode="auto">
              <a:xfrm>
                <a:off x="3424238" y="2274888"/>
                <a:ext cx="192088" cy="153988"/>
              </a:xfrm>
              <a:custGeom>
                <a:avLst/>
                <a:gdLst/>
                <a:ahLst/>
                <a:cxnLst>
                  <a:cxn ang="0">
                    <a:pos x="35" y="35"/>
                  </a:cxn>
                  <a:cxn ang="0">
                    <a:pos x="50" y="39"/>
                  </a:cxn>
                  <a:cxn ang="0">
                    <a:pos x="51" y="37"/>
                  </a:cxn>
                  <a:cxn ang="0">
                    <a:pos x="40" y="30"/>
                  </a:cxn>
                  <a:cxn ang="0">
                    <a:pos x="40" y="30"/>
                  </a:cxn>
                  <a:cxn ang="0">
                    <a:pos x="26" y="18"/>
                  </a:cxn>
                  <a:cxn ang="0">
                    <a:pos x="2" y="3"/>
                  </a:cxn>
                  <a:cxn ang="0">
                    <a:pos x="10" y="14"/>
                  </a:cxn>
                  <a:cxn ang="0">
                    <a:pos x="31" y="32"/>
                  </a:cxn>
                  <a:cxn ang="0">
                    <a:pos x="35" y="35"/>
                  </a:cxn>
                </a:cxnLst>
                <a:rect l="0" t="0" r="r" b="b"/>
                <a:pathLst>
                  <a:path w="51" h="41">
                    <a:moveTo>
                      <a:pt x="35" y="35"/>
                    </a:moveTo>
                    <a:cubicBezTo>
                      <a:pt x="42" y="39"/>
                      <a:pt x="48" y="41"/>
                      <a:pt x="50" y="39"/>
                    </a:cubicBezTo>
                    <a:cubicBezTo>
                      <a:pt x="50" y="39"/>
                      <a:pt x="51" y="38"/>
                      <a:pt x="51" y="37"/>
                    </a:cubicBezTo>
                    <a:cubicBezTo>
                      <a:pt x="48" y="37"/>
                      <a:pt x="44" y="34"/>
                      <a:pt x="40" y="30"/>
                    </a:cubicBezTo>
                    <a:cubicBezTo>
                      <a:pt x="40" y="30"/>
                      <a:pt x="40" y="30"/>
                      <a:pt x="40" y="30"/>
                    </a:cubicBezTo>
                    <a:cubicBezTo>
                      <a:pt x="35" y="26"/>
                      <a:pt x="30" y="22"/>
                      <a:pt x="26" y="18"/>
                    </a:cubicBezTo>
                    <a:cubicBezTo>
                      <a:pt x="15" y="8"/>
                      <a:pt x="5" y="0"/>
                      <a:pt x="2" y="3"/>
                    </a:cubicBezTo>
                    <a:cubicBezTo>
                      <a:pt x="0" y="5"/>
                      <a:pt x="4" y="9"/>
                      <a:pt x="10" y="14"/>
                    </a:cubicBezTo>
                    <a:cubicBezTo>
                      <a:pt x="16" y="20"/>
                      <a:pt x="24" y="26"/>
                      <a:pt x="31" y="32"/>
                    </a:cubicBezTo>
                    <a:cubicBezTo>
                      <a:pt x="32" y="33"/>
                      <a:pt x="33" y="34"/>
                      <a:pt x="35" y="35"/>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69" name="Freeform 368"/>
              <p:cNvSpPr>
                <a:spLocks/>
              </p:cNvSpPr>
              <p:nvPr/>
            </p:nvSpPr>
            <p:spPr bwMode="auto">
              <a:xfrm>
                <a:off x="3382963" y="2459038"/>
                <a:ext cx="209550" cy="106363"/>
              </a:xfrm>
              <a:custGeom>
                <a:avLst/>
                <a:gdLst/>
                <a:ahLst/>
                <a:cxnLst>
                  <a:cxn ang="0">
                    <a:pos x="43" y="15"/>
                  </a:cxn>
                  <a:cxn ang="0">
                    <a:pos x="56" y="2"/>
                  </a:cxn>
                  <a:cxn ang="0">
                    <a:pos x="55" y="0"/>
                  </a:cxn>
                  <a:cxn ang="0">
                    <a:pos x="1" y="24"/>
                  </a:cxn>
                  <a:cxn ang="0">
                    <a:pos x="1" y="26"/>
                  </a:cxn>
                  <a:cxn ang="0">
                    <a:pos x="9" y="27"/>
                  </a:cxn>
                  <a:cxn ang="0">
                    <a:pos x="43" y="15"/>
                  </a:cxn>
                </a:cxnLst>
                <a:rect l="0" t="0" r="r" b="b"/>
                <a:pathLst>
                  <a:path w="56" h="28">
                    <a:moveTo>
                      <a:pt x="43" y="15"/>
                    </a:moveTo>
                    <a:cubicBezTo>
                      <a:pt x="50" y="9"/>
                      <a:pt x="56" y="4"/>
                      <a:pt x="56" y="2"/>
                    </a:cubicBezTo>
                    <a:cubicBezTo>
                      <a:pt x="55" y="1"/>
                      <a:pt x="55" y="1"/>
                      <a:pt x="55" y="0"/>
                    </a:cubicBezTo>
                    <a:cubicBezTo>
                      <a:pt x="47" y="7"/>
                      <a:pt x="8" y="17"/>
                      <a:pt x="1" y="24"/>
                    </a:cubicBezTo>
                    <a:cubicBezTo>
                      <a:pt x="1" y="25"/>
                      <a:pt x="0" y="26"/>
                      <a:pt x="1" y="26"/>
                    </a:cubicBezTo>
                    <a:cubicBezTo>
                      <a:pt x="1" y="28"/>
                      <a:pt x="4" y="28"/>
                      <a:pt x="9" y="27"/>
                    </a:cubicBezTo>
                    <a:cubicBezTo>
                      <a:pt x="17" y="24"/>
                      <a:pt x="31" y="19"/>
                      <a:pt x="43" y="15"/>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70" name="Freeform 369"/>
              <p:cNvSpPr>
                <a:spLocks/>
              </p:cNvSpPr>
              <p:nvPr/>
            </p:nvSpPr>
            <p:spPr bwMode="auto">
              <a:xfrm>
                <a:off x="3694113" y="2354263"/>
                <a:ext cx="214313" cy="115888"/>
              </a:xfrm>
              <a:custGeom>
                <a:avLst/>
                <a:gdLst/>
                <a:ahLst/>
                <a:cxnLst>
                  <a:cxn ang="0">
                    <a:pos x="0" y="29"/>
                  </a:cxn>
                  <a:cxn ang="0">
                    <a:pos x="1" y="31"/>
                  </a:cxn>
                  <a:cxn ang="0">
                    <a:pos x="15" y="23"/>
                  </a:cxn>
                  <a:cxn ang="0">
                    <a:pos x="15" y="23"/>
                  </a:cxn>
                  <a:cxn ang="0">
                    <a:pos x="55" y="5"/>
                  </a:cxn>
                  <a:cxn ang="0">
                    <a:pos x="13" y="16"/>
                  </a:cxn>
                  <a:cxn ang="0">
                    <a:pos x="0" y="29"/>
                  </a:cxn>
                </a:cxnLst>
                <a:rect l="0" t="0" r="r" b="b"/>
                <a:pathLst>
                  <a:path w="57" h="31">
                    <a:moveTo>
                      <a:pt x="0" y="29"/>
                    </a:moveTo>
                    <a:cubicBezTo>
                      <a:pt x="0" y="29"/>
                      <a:pt x="1" y="30"/>
                      <a:pt x="1" y="31"/>
                    </a:cubicBezTo>
                    <a:cubicBezTo>
                      <a:pt x="3" y="28"/>
                      <a:pt x="9" y="26"/>
                      <a:pt x="15" y="23"/>
                    </a:cubicBezTo>
                    <a:cubicBezTo>
                      <a:pt x="15" y="23"/>
                      <a:pt x="15" y="23"/>
                      <a:pt x="15" y="23"/>
                    </a:cubicBezTo>
                    <a:cubicBezTo>
                      <a:pt x="32" y="17"/>
                      <a:pt x="57" y="9"/>
                      <a:pt x="55" y="5"/>
                    </a:cubicBezTo>
                    <a:cubicBezTo>
                      <a:pt x="53" y="0"/>
                      <a:pt x="30" y="10"/>
                      <a:pt x="13" y="16"/>
                    </a:cubicBezTo>
                    <a:cubicBezTo>
                      <a:pt x="5" y="22"/>
                      <a:pt x="0" y="26"/>
                      <a:pt x="0" y="29"/>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71" name="Freeform 370"/>
              <p:cNvSpPr>
                <a:spLocks/>
              </p:cNvSpPr>
              <p:nvPr/>
            </p:nvSpPr>
            <p:spPr bwMode="auto">
              <a:xfrm>
                <a:off x="3671888" y="2500313"/>
                <a:ext cx="195263" cy="147638"/>
              </a:xfrm>
              <a:custGeom>
                <a:avLst/>
                <a:gdLst/>
                <a:ahLst/>
                <a:cxnLst>
                  <a:cxn ang="0">
                    <a:pos x="1" y="1"/>
                  </a:cxn>
                  <a:cxn ang="0">
                    <a:pos x="0" y="3"/>
                  </a:cxn>
                  <a:cxn ang="0">
                    <a:pos x="11" y="11"/>
                  </a:cxn>
                  <a:cxn ang="0">
                    <a:pos x="46" y="38"/>
                  </a:cxn>
                  <a:cxn ang="0">
                    <a:pos x="49" y="38"/>
                  </a:cxn>
                  <a:cxn ang="0">
                    <a:pos x="16" y="5"/>
                  </a:cxn>
                  <a:cxn ang="0">
                    <a:pos x="1" y="1"/>
                  </a:cxn>
                </a:cxnLst>
                <a:rect l="0" t="0" r="r" b="b"/>
                <a:pathLst>
                  <a:path w="52" h="39">
                    <a:moveTo>
                      <a:pt x="1" y="1"/>
                    </a:moveTo>
                    <a:cubicBezTo>
                      <a:pt x="0" y="2"/>
                      <a:pt x="0" y="2"/>
                      <a:pt x="0" y="3"/>
                    </a:cubicBezTo>
                    <a:cubicBezTo>
                      <a:pt x="2" y="4"/>
                      <a:pt x="6" y="7"/>
                      <a:pt x="11" y="11"/>
                    </a:cubicBezTo>
                    <a:cubicBezTo>
                      <a:pt x="23" y="21"/>
                      <a:pt x="40" y="37"/>
                      <a:pt x="46" y="38"/>
                    </a:cubicBezTo>
                    <a:cubicBezTo>
                      <a:pt x="47" y="39"/>
                      <a:pt x="48" y="39"/>
                      <a:pt x="49" y="38"/>
                    </a:cubicBezTo>
                    <a:cubicBezTo>
                      <a:pt x="52" y="34"/>
                      <a:pt x="30" y="17"/>
                      <a:pt x="16" y="5"/>
                    </a:cubicBezTo>
                    <a:cubicBezTo>
                      <a:pt x="8" y="2"/>
                      <a:pt x="3" y="0"/>
                      <a:pt x="1" y="1"/>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72" name="Freeform 371"/>
              <p:cNvSpPr>
                <a:spLocks/>
              </p:cNvSpPr>
              <p:nvPr/>
            </p:nvSpPr>
            <p:spPr bwMode="auto">
              <a:xfrm>
                <a:off x="3389313" y="2187575"/>
                <a:ext cx="512763" cy="550863"/>
              </a:xfrm>
              <a:custGeom>
                <a:avLst/>
                <a:gdLst/>
                <a:ahLst/>
                <a:cxnLst>
                  <a:cxn ang="0">
                    <a:pos x="39" y="64"/>
                  </a:cxn>
                  <a:cxn ang="0">
                    <a:pos x="50" y="70"/>
                  </a:cxn>
                  <a:cxn ang="0">
                    <a:pos x="50" y="70"/>
                  </a:cxn>
                  <a:cxn ang="0">
                    <a:pos x="53" y="72"/>
                  </a:cxn>
                  <a:cxn ang="0">
                    <a:pos x="53" y="72"/>
                  </a:cxn>
                  <a:cxn ang="0">
                    <a:pos x="54" y="74"/>
                  </a:cxn>
                  <a:cxn ang="0">
                    <a:pos x="41" y="87"/>
                  </a:cxn>
                  <a:cxn ang="0">
                    <a:pos x="25" y="98"/>
                  </a:cxn>
                  <a:cxn ang="0">
                    <a:pos x="7" y="115"/>
                  </a:cxn>
                  <a:cxn ang="0">
                    <a:pos x="44" y="94"/>
                  </a:cxn>
                  <a:cxn ang="0">
                    <a:pos x="47" y="92"/>
                  </a:cxn>
                  <a:cxn ang="0">
                    <a:pos x="47" y="92"/>
                  </a:cxn>
                  <a:cxn ang="0">
                    <a:pos x="56" y="86"/>
                  </a:cxn>
                  <a:cxn ang="0">
                    <a:pos x="56" y="86"/>
                  </a:cxn>
                  <a:cxn ang="0">
                    <a:pos x="60" y="85"/>
                  </a:cxn>
                  <a:cxn ang="0">
                    <a:pos x="60" y="85"/>
                  </a:cxn>
                  <a:cxn ang="0">
                    <a:pos x="62" y="85"/>
                  </a:cxn>
                  <a:cxn ang="0">
                    <a:pos x="66" y="103"/>
                  </a:cxn>
                  <a:cxn ang="0">
                    <a:pos x="73" y="146"/>
                  </a:cxn>
                  <a:cxn ang="0">
                    <a:pos x="74" y="103"/>
                  </a:cxn>
                  <a:cxn ang="0">
                    <a:pos x="74" y="90"/>
                  </a:cxn>
                  <a:cxn ang="0">
                    <a:pos x="75" y="86"/>
                  </a:cxn>
                  <a:cxn ang="0">
                    <a:pos x="76" y="84"/>
                  </a:cxn>
                  <a:cxn ang="0">
                    <a:pos x="91" y="88"/>
                  </a:cxn>
                  <a:cxn ang="0">
                    <a:pos x="134" y="105"/>
                  </a:cxn>
                  <a:cxn ang="0">
                    <a:pos x="96" y="83"/>
                  </a:cxn>
                  <a:cxn ang="0">
                    <a:pos x="85" y="77"/>
                  </a:cxn>
                  <a:cxn ang="0">
                    <a:pos x="82" y="75"/>
                  </a:cxn>
                  <a:cxn ang="0">
                    <a:pos x="81" y="73"/>
                  </a:cxn>
                  <a:cxn ang="0">
                    <a:pos x="94" y="60"/>
                  </a:cxn>
                  <a:cxn ang="0">
                    <a:pos x="127" y="32"/>
                  </a:cxn>
                  <a:cxn ang="0">
                    <a:pos x="87" y="55"/>
                  </a:cxn>
                  <a:cxn ang="0">
                    <a:pos x="78" y="60"/>
                  </a:cxn>
                  <a:cxn ang="0">
                    <a:pos x="75" y="62"/>
                  </a:cxn>
                  <a:cxn ang="0">
                    <a:pos x="73" y="62"/>
                  </a:cxn>
                  <a:cxn ang="0">
                    <a:pos x="68" y="44"/>
                  </a:cxn>
                  <a:cxn ang="0">
                    <a:pos x="68" y="44"/>
                  </a:cxn>
                  <a:cxn ang="0">
                    <a:pos x="61" y="1"/>
                  </a:cxn>
                  <a:cxn ang="0">
                    <a:pos x="61" y="44"/>
                  </a:cxn>
                  <a:cxn ang="0">
                    <a:pos x="61" y="56"/>
                  </a:cxn>
                  <a:cxn ang="0">
                    <a:pos x="60" y="60"/>
                  </a:cxn>
                  <a:cxn ang="0">
                    <a:pos x="59" y="62"/>
                  </a:cxn>
                  <a:cxn ang="0">
                    <a:pos x="44" y="58"/>
                  </a:cxn>
                  <a:cxn ang="0">
                    <a:pos x="44" y="58"/>
                  </a:cxn>
                  <a:cxn ang="0">
                    <a:pos x="6" y="41"/>
                  </a:cxn>
                  <a:cxn ang="0">
                    <a:pos x="1" y="42"/>
                  </a:cxn>
                  <a:cxn ang="0">
                    <a:pos x="4" y="47"/>
                  </a:cxn>
                  <a:cxn ang="0">
                    <a:pos x="39" y="64"/>
                  </a:cxn>
                </a:cxnLst>
                <a:rect l="0" t="0" r="r" b="b"/>
                <a:pathLst>
                  <a:path w="136" h="146">
                    <a:moveTo>
                      <a:pt x="39" y="64"/>
                    </a:moveTo>
                    <a:cubicBezTo>
                      <a:pt x="43" y="66"/>
                      <a:pt x="47" y="68"/>
                      <a:pt x="50" y="70"/>
                    </a:cubicBezTo>
                    <a:cubicBezTo>
                      <a:pt x="50" y="70"/>
                      <a:pt x="50" y="70"/>
                      <a:pt x="50" y="70"/>
                    </a:cubicBezTo>
                    <a:cubicBezTo>
                      <a:pt x="51" y="71"/>
                      <a:pt x="52" y="71"/>
                      <a:pt x="53" y="72"/>
                    </a:cubicBezTo>
                    <a:cubicBezTo>
                      <a:pt x="53" y="72"/>
                      <a:pt x="53" y="72"/>
                      <a:pt x="53" y="72"/>
                    </a:cubicBezTo>
                    <a:cubicBezTo>
                      <a:pt x="53" y="73"/>
                      <a:pt x="53" y="73"/>
                      <a:pt x="54" y="74"/>
                    </a:cubicBezTo>
                    <a:cubicBezTo>
                      <a:pt x="54" y="76"/>
                      <a:pt x="48" y="81"/>
                      <a:pt x="41" y="87"/>
                    </a:cubicBezTo>
                    <a:cubicBezTo>
                      <a:pt x="36" y="90"/>
                      <a:pt x="30" y="94"/>
                      <a:pt x="25" y="98"/>
                    </a:cubicBezTo>
                    <a:cubicBezTo>
                      <a:pt x="15" y="105"/>
                      <a:pt x="5" y="112"/>
                      <a:pt x="7" y="115"/>
                    </a:cubicBezTo>
                    <a:cubicBezTo>
                      <a:pt x="10" y="119"/>
                      <a:pt x="29" y="104"/>
                      <a:pt x="44" y="94"/>
                    </a:cubicBezTo>
                    <a:cubicBezTo>
                      <a:pt x="45" y="93"/>
                      <a:pt x="46" y="92"/>
                      <a:pt x="47" y="92"/>
                    </a:cubicBezTo>
                    <a:cubicBezTo>
                      <a:pt x="47" y="92"/>
                      <a:pt x="47" y="92"/>
                      <a:pt x="47" y="92"/>
                    </a:cubicBezTo>
                    <a:cubicBezTo>
                      <a:pt x="51" y="89"/>
                      <a:pt x="54" y="87"/>
                      <a:pt x="56" y="86"/>
                    </a:cubicBezTo>
                    <a:cubicBezTo>
                      <a:pt x="56" y="86"/>
                      <a:pt x="56" y="86"/>
                      <a:pt x="56" y="86"/>
                    </a:cubicBezTo>
                    <a:cubicBezTo>
                      <a:pt x="58" y="86"/>
                      <a:pt x="59" y="85"/>
                      <a:pt x="60" y="85"/>
                    </a:cubicBezTo>
                    <a:cubicBezTo>
                      <a:pt x="60" y="85"/>
                      <a:pt x="60" y="85"/>
                      <a:pt x="60" y="85"/>
                    </a:cubicBezTo>
                    <a:cubicBezTo>
                      <a:pt x="61" y="85"/>
                      <a:pt x="61" y="85"/>
                      <a:pt x="62" y="85"/>
                    </a:cubicBezTo>
                    <a:cubicBezTo>
                      <a:pt x="64" y="86"/>
                      <a:pt x="65" y="94"/>
                      <a:pt x="66" y="103"/>
                    </a:cubicBezTo>
                    <a:cubicBezTo>
                      <a:pt x="68" y="121"/>
                      <a:pt x="68" y="146"/>
                      <a:pt x="73" y="146"/>
                    </a:cubicBezTo>
                    <a:cubicBezTo>
                      <a:pt x="78" y="146"/>
                      <a:pt x="75" y="121"/>
                      <a:pt x="74" y="103"/>
                    </a:cubicBezTo>
                    <a:cubicBezTo>
                      <a:pt x="74" y="98"/>
                      <a:pt x="74" y="94"/>
                      <a:pt x="74" y="90"/>
                    </a:cubicBezTo>
                    <a:cubicBezTo>
                      <a:pt x="74" y="89"/>
                      <a:pt x="74" y="87"/>
                      <a:pt x="75" y="86"/>
                    </a:cubicBezTo>
                    <a:cubicBezTo>
                      <a:pt x="75" y="85"/>
                      <a:pt x="75" y="85"/>
                      <a:pt x="76" y="84"/>
                    </a:cubicBezTo>
                    <a:cubicBezTo>
                      <a:pt x="78" y="83"/>
                      <a:pt x="83" y="85"/>
                      <a:pt x="91" y="88"/>
                    </a:cubicBezTo>
                    <a:cubicBezTo>
                      <a:pt x="107" y="96"/>
                      <a:pt x="132" y="110"/>
                      <a:pt x="134" y="105"/>
                    </a:cubicBezTo>
                    <a:cubicBezTo>
                      <a:pt x="136" y="100"/>
                      <a:pt x="112" y="91"/>
                      <a:pt x="96" y="83"/>
                    </a:cubicBezTo>
                    <a:cubicBezTo>
                      <a:pt x="92" y="81"/>
                      <a:pt x="88" y="79"/>
                      <a:pt x="85" y="77"/>
                    </a:cubicBezTo>
                    <a:cubicBezTo>
                      <a:pt x="84" y="76"/>
                      <a:pt x="83" y="75"/>
                      <a:pt x="82" y="75"/>
                    </a:cubicBezTo>
                    <a:cubicBezTo>
                      <a:pt x="82" y="74"/>
                      <a:pt x="81" y="73"/>
                      <a:pt x="81" y="73"/>
                    </a:cubicBezTo>
                    <a:cubicBezTo>
                      <a:pt x="81" y="70"/>
                      <a:pt x="86" y="66"/>
                      <a:pt x="94" y="60"/>
                    </a:cubicBezTo>
                    <a:cubicBezTo>
                      <a:pt x="108" y="49"/>
                      <a:pt x="130" y="36"/>
                      <a:pt x="127" y="32"/>
                    </a:cubicBezTo>
                    <a:cubicBezTo>
                      <a:pt x="124" y="27"/>
                      <a:pt x="103" y="45"/>
                      <a:pt x="87" y="55"/>
                    </a:cubicBezTo>
                    <a:cubicBezTo>
                      <a:pt x="84" y="57"/>
                      <a:pt x="81" y="59"/>
                      <a:pt x="78" y="60"/>
                    </a:cubicBezTo>
                    <a:cubicBezTo>
                      <a:pt x="77" y="61"/>
                      <a:pt x="76" y="61"/>
                      <a:pt x="75" y="62"/>
                    </a:cubicBezTo>
                    <a:cubicBezTo>
                      <a:pt x="74" y="62"/>
                      <a:pt x="73" y="62"/>
                      <a:pt x="73" y="62"/>
                    </a:cubicBezTo>
                    <a:cubicBezTo>
                      <a:pt x="70" y="60"/>
                      <a:pt x="69" y="53"/>
                      <a:pt x="68" y="44"/>
                    </a:cubicBezTo>
                    <a:cubicBezTo>
                      <a:pt x="68" y="44"/>
                      <a:pt x="68" y="44"/>
                      <a:pt x="68" y="44"/>
                    </a:cubicBezTo>
                    <a:cubicBezTo>
                      <a:pt x="67" y="26"/>
                      <a:pt x="66" y="0"/>
                      <a:pt x="61" y="1"/>
                    </a:cubicBezTo>
                    <a:cubicBezTo>
                      <a:pt x="56" y="1"/>
                      <a:pt x="60" y="26"/>
                      <a:pt x="61" y="44"/>
                    </a:cubicBezTo>
                    <a:cubicBezTo>
                      <a:pt x="61" y="49"/>
                      <a:pt x="61" y="53"/>
                      <a:pt x="61" y="56"/>
                    </a:cubicBezTo>
                    <a:cubicBezTo>
                      <a:pt x="61" y="58"/>
                      <a:pt x="60" y="59"/>
                      <a:pt x="60" y="60"/>
                    </a:cubicBezTo>
                    <a:cubicBezTo>
                      <a:pt x="60" y="61"/>
                      <a:pt x="59" y="62"/>
                      <a:pt x="59" y="62"/>
                    </a:cubicBezTo>
                    <a:cubicBezTo>
                      <a:pt x="57" y="64"/>
                      <a:pt x="51" y="62"/>
                      <a:pt x="44" y="58"/>
                    </a:cubicBezTo>
                    <a:cubicBezTo>
                      <a:pt x="44" y="58"/>
                      <a:pt x="44" y="58"/>
                      <a:pt x="44" y="58"/>
                    </a:cubicBezTo>
                    <a:cubicBezTo>
                      <a:pt x="31" y="53"/>
                      <a:pt x="15" y="43"/>
                      <a:pt x="6" y="41"/>
                    </a:cubicBezTo>
                    <a:cubicBezTo>
                      <a:pt x="3" y="41"/>
                      <a:pt x="1" y="41"/>
                      <a:pt x="1" y="42"/>
                    </a:cubicBezTo>
                    <a:cubicBezTo>
                      <a:pt x="0" y="43"/>
                      <a:pt x="1" y="45"/>
                      <a:pt x="4" y="47"/>
                    </a:cubicBezTo>
                    <a:cubicBezTo>
                      <a:pt x="11" y="52"/>
                      <a:pt x="27" y="58"/>
                      <a:pt x="39" y="64"/>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grpSp>
          <p:nvGrpSpPr>
            <p:cNvPr id="22" name="Group 281"/>
            <p:cNvGrpSpPr/>
            <p:nvPr/>
          </p:nvGrpSpPr>
          <p:grpSpPr>
            <a:xfrm rot="1639090">
              <a:off x="7439061" y="1694089"/>
              <a:ext cx="288406" cy="246228"/>
              <a:chOff x="6294438" y="1638300"/>
              <a:chExt cx="401638" cy="342900"/>
            </a:xfrm>
            <a:solidFill>
              <a:schemeClr val="accent1">
                <a:alpha val="20000"/>
              </a:schemeClr>
            </a:solidFill>
          </p:grpSpPr>
          <p:sp>
            <p:nvSpPr>
              <p:cNvPr id="325" name="Freeform 50"/>
              <p:cNvSpPr>
                <a:spLocks noEditPoints="1"/>
              </p:cNvSpPr>
              <p:nvPr/>
            </p:nvSpPr>
            <p:spPr bwMode="auto">
              <a:xfrm>
                <a:off x="6475413" y="1774825"/>
                <a:ext cx="220663" cy="206375"/>
              </a:xfrm>
              <a:custGeom>
                <a:avLst/>
                <a:gdLst/>
                <a:ahLst/>
                <a:cxnLst>
                  <a:cxn ang="0">
                    <a:pos x="2" y="11"/>
                  </a:cxn>
                  <a:cxn ang="0">
                    <a:pos x="4" y="24"/>
                  </a:cxn>
                  <a:cxn ang="0">
                    <a:pos x="11" y="34"/>
                  </a:cxn>
                  <a:cxn ang="0">
                    <a:pos x="16" y="35"/>
                  </a:cxn>
                  <a:cxn ang="0">
                    <a:pos x="19" y="44"/>
                  </a:cxn>
                  <a:cxn ang="0">
                    <a:pos x="27" y="49"/>
                  </a:cxn>
                  <a:cxn ang="0">
                    <a:pos x="33" y="49"/>
                  </a:cxn>
                  <a:cxn ang="0">
                    <a:pos x="32" y="53"/>
                  </a:cxn>
                  <a:cxn ang="0">
                    <a:pos x="59" y="47"/>
                  </a:cxn>
                  <a:cxn ang="0">
                    <a:pos x="56" y="21"/>
                  </a:cxn>
                  <a:cxn ang="0">
                    <a:pos x="53" y="21"/>
                  </a:cxn>
                  <a:cxn ang="0">
                    <a:pos x="42" y="4"/>
                  </a:cxn>
                  <a:cxn ang="0">
                    <a:pos x="34" y="7"/>
                  </a:cxn>
                  <a:cxn ang="0">
                    <a:pos x="29" y="8"/>
                  </a:cxn>
                  <a:cxn ang="0">
                    <a:pos x="21" y="3"/>
                  </a:cxn>
                  <a:cxn ang="0">
                    <a:pos x="11" y="3"/>
                  </a:cxn>
                  <a:cxn ang="0">
                    <a:pos x="4" y="4"/>
                  </a:cxn>
                  <a:cxn ang="0">
                    <a:pos x="0" y="0"/>
                  </a:cxn>
                  <a:cxn ang="0">
                    <a:pos x="2" y="11"/>
                  </a:cxn>
                  <a:cxn ang="0">
                    <a:pos x="15" y="21"/>
                  </a:cxn>
                  <a:cxn ang="0">
                    <a:pos x="31" y="28"/>
                  </a:cxn>
                  <a:cxn ang="0">
                    <a:pos x="44" y="36"/>
                  </a:cxn>
                  <a:cxn ang="0">
                    <a:pos x="29" y="28"/>
                  </a:cxn>
                  <a:cxn ang="0">
                    <a:pos x="13" y="21"/>
                  </a:cxn>
                  <a:cxn ang="0">
                    <a:pos x="2" y="5"/>
                  </a:cxn>
                  <a:cxn ang="0">
                    <a:pos x="15" y="21"/>
                  </a:cxn>
                </a:cxnLst>
                <a:rect l="0" t="0" r="r" b="b"/>
                <a:pathLst>
                  <a:path w="59" h="55">
                    <a:moveTo>
                      <a:pt x="2" y="11"/>
                    </a:moveTo>
                    <a:cubicBezTo>
                      <a:pt x="5" y="15"/>
                      <a:pt x="4" y="21"/>
                      <a:pt x="4" y="24"/>
                    </a:cubicBezTo>
                    <a:cubicBezTo>
                      <a:pt x="4" y="32"/>
                      <a:pt x="11" y="34"/>
                      <a:pt x="11" y="34"/>
                    </a:cubicBezTo>
                    <a:cubicBezTo>
                      <a:pt x="16" y="35"/>
                      <a:pt x="16" y="35"/>
                      <a:pt x="16" y="35"/>
                    </a:cubicBezTo>
                    <a:cubicBezTo>
                      <a:pt x="16" y="35"/>
                      <a:pt x="16" y="41"/>
                      <a:pt x="19" y="44"/>
                    </a:cubicBezTo>
                    <a:cubicBezTo>
                      <a:pt x="22" y="48"/>
                      <a:pt x="27" y="49"/>
                      <a:pt x="27" y="49"/>
                    </a:cubicBezTo>
                    <a:cubicBezTo>
                      <a:pt x="33" y="49"/>
                      <a:pt x="33" y="49"/>
                      <a:pt x="33" y="49"/>
                    </a:cubicBezTo>
                    <a:cubicBezTo>
                      <a:pt x="33" y="49"/>
                      <a:pt x="29" y="51"/>
                      <a:pt x="32" y="53"/>
                    </a:cubicBezTo>
                    <a:cubicBezTo>
                      <a:pt x="35" y="55"/>
                      <a:pt x="59" y="47"/>
                      <a:pt x="59" y="47"/>
                    </a:cubicBezTo>
                    <a:cubicBezTo>
                      <a:pt x="56" y="46"/>
                      <a:pt x="57" y="26"/>
                      <a:pt x="56" y="21"/>
                    </a:cubicBezTo>
                    <a:cubicBezTo>
                      <a:pt x="55" y="16"/>
                      <a:pt x="54" y="25"/>
                      <a:pt x="53" y="21"/>
                    </a:cubicBezTo>
                    <a:cubicBezTo>
                      <a:pt x="51" y="17"/>
                      <a:pt x="45" y="7"/>
                      <a:pt x="42" y="4"/>
                    </a:cubicBezTo>
                    <a:cubicBezTo>
                      <a:pt x="39" y="1"/>
                      <a:pt x="35" y="4"/>
                      <a:pt x="34" y="7"/>
                    </a:cubicBezTo>
                    <a:cubicBezTo>
                      <a:pt x="33" y="10"/>
                      <a:pt x="32" y="10"/>
                      <a:pt x="29" y="8"/>
                    </a:cubicBezTo>
                    <a:cubicBezTo>
                      <a:pt x="27" y="6"/>
                      <a:pt x="24" y="4"/>
                      <a:pt x="21" y="3"/>
                    </a:cubicBezTo>
                    <a:cubicBezTo>
                      <a:pt x="18" y="1"/>
                      <a:pt x="14" y="4"/>
                      <a:pt x="11" y="3"/>
                    </a:cubicBezTo>
                    <a:cubicBezTo>
                      <a:pt x="9" y="2"/>
                      <a:pt x="7" y="5"/>
                      <a:pt x="4" y="4"/>
                    </a:cubicBezTo>
                    <a:cubicBezTo>
                      <a:pt x="1" y="3"/>
                      <a:pt x="0" y="0"/>
                      <a:pt x="0" y="0"/>
                    </a:cubicBezTo>
                    <a:cubicBezTo>
                      <a:pt x="0" y="0"/>
                      <a:pt x="0" y="8"/>
                      <a:pt x="2" y="11"/>
                    </a:cubicBezTo>
                    <a:close/>
                    <a:moveTo>
                      <a:pt x="15" y="21"/>
                    </a:moveTo>
                    <a:cubicBezTo>
                      <a:pt x="17" y="22"/>
                      <a:pt x="29" y="27"/>
                      <a:pt x="31" y="28"/>
                    </a:cubicBezTo>
                    <a:cubicBezTo>
                      <a:pt x="32" y="29"/>
                      <a:pt x="38" y="32"/>
                      <a:pt x="44" y="36"/>
                    </a:cubicBezTo>
                    <a:cubicBezTo>
                      <a:pt x="44" y="36"/>
                      <a:pt x="32" y="31"/>
                      <a:pt x="29" y="28"/>
                    </a:cubicBezTo>
                    <a:cubicBezTo>
                      <a:pt x="29" y="28"/>
                      <a:pt x="16" y="25"/>
                      <a:pt x="13" y="21"/>
                    </a:cubicBezTo>
                    <a:cubicBezTo>
                      <a:pt x="10" y="16"/>
                      <a:pt x="2" y="5"/>
                      <a:pt x="2" y="5"/>
                    </a:cubicBezTo>
                    <a:cubicBezTo>
                      <a:pt x="2" y="5"/>
                      <a:pt x="14" y="20"/>
                      <a:pt x="15" y="21"/>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26" name="Freeform 51"/>
              <p:cNvSpPr>
                <a:spLocks/>
              </p:cNvSpPr>
              <p:nvPr/>
            </p:nvSpPr>
            <p:spPr bwMode="auto">
              <a:xfrm>
                <a:off x="6481763" y="1793875"/>
                <a:ext cx="158750" cy="115888"/>
              </a:xfrm>
              <a:custGeom>
                <a:avLst/>
                <a:gdLst/>
                <a:ahLst/>
                <a:cxnLst>
                  <a:cxn ang="0">
                    <a:pos x="27" y="23"/>
                  </a:cxn>
                  <a:cxn ang="0">
                    <a:pos x="42" y="31"/>
                  </a:cxn>
                  <a:cxn ang="0">
                    <a:pos x="29" y="23"/>
                  </a:cxn>
                  <a:cxn ang="0">
                    <a:pos x="13" y="16"/>
                  </a:cxn>
                  <a:cxn ang="0">
                    <a:pos x="0" y="0"/>
                  </a:cxn>
                  <a:cxn ang="0">
                    <a:pos x="11" y="16"/>
                  </a:cxn>
                  <a:cxn ang="0">
                    <a:pos x="27" y="23"/>
                  </a:cxn>
                </a:cxnLst>
                <a:rect l="0" t="0" r="r" b="b"/>
                <a:pathLst>
                  <a:path w="42" h="31">
                    <a:moveTo>
                      <a:pt x="27" y="23"/>
                    </a:moveTo>
                    <a:cubicBezTo>
                      <a:pt x="30" y="26"/>
                      <a:pt x="42" y="31"/>
                      <a:pt x="42" y="31"/>
                    </a:cubicBezTo>
                    <a:cubicBezTo>
                      <a:pt x="36" y="27"/>
                      <a:pt x="30" y="24"/>
                      <a:pt x="29" y="23"/>
                    </a:cubicBezTo>
                    <a:cubicBezTo>
                      <a:pt x="27" y="22"/>
                      <a:pt x="15" y="17"/>
                      <a:pt x="13" y="16"/>
                    </a:cubicBezTo>
                    <a:cubicBezTo>
                      <a:pt x="12" y="15"/>
                      <a:pt x="0" y="0"/>
                      <a:pt x="0" y="0"/>
                    </a:cubicBezTo>
                    <a:cubicBezTo>
                      <a:pt x="0" y="0"/>
                      <a:pt x="8" y="11"/>
                      <a:pt x="11" y="16"/>
                    </a:cubicBezTo>
                    <a:cubicBezTo>
                      <a:pt x="14" y="20"/>
                      <a:pt x="27" y="23"/>
                      <a:pt x="27" y="2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27" name="Freeform 281"/>
              <p:cNvSpPr>
                <a:spLocks noEditPoints="1"/>
              </p:cNvSpPr>
              <p:nvPr/>
            </p:nvSpPr>
            <p:spPr bwMode="auto">
              <a:xfrm>
                <a:off x="6294438" y="1638300"/>
                <a:ext cx="139700" cy="282575"/>
              </a:xfrm>
              <a:custGeom>
                <a:avLst/>
                <a:gdLst/>
                <a:ahLst/>
                <a:cxnLst>
                  <a:cxn ang="0">
                    <a:pos x="17" y="6"/>
                  </a:cxn>
                  <a:cxn ang="0">
                    <a:pos x="5" y="20"/>
                  </a:cxn>
                  <a:cxn ang="0">
                    <a:pos x="1" y="36"/>
                  </a:cxn>
                  <a:cxn ang="0">
                    <a:pos x="4" y="75"/>
                  </a:cxn>
                  <a:cxn ang="0">
                    <a:pos x="28" y="53"/>
                  </a:cxn>
                  <a:cxn ang="0">
                    <a:pos x="31" y="19"/>
                  </a:cxn>
                  <a:cxn ang="0">
                    <a:pos x="23" y="0"/>
                  </a:cxn>
                  <a:cxn ang="0">
                    <a:pos x="17" y="6"/>
                  </a:cxn>
                  <a:cxn ang="0">
                    <a:pos x="19" y="27"/>
                  </a:cxn>
                  <a:cxn ang="0">
                    <a:pos x="17" y="44"/>
                  </a:cxn>
                  <a:cxn ang="0">
                    <a:pos x="11" y="59"/>
                  </a:cxn>
                  <a:cxn ang="0">
                    <a:pos x="6" y="69"/>
                  </a:cxn>
                  <a:cxn ang="0">
                    <a:pos x="17" y="39"/>
                  </a:cxn>
                  <a:cxn ang="0">
                    <a:pos x="17" y="19"/>
                  </a:cxn>
                  <a:cxn ang="0">
                    <a:pos x="18" y="11"/>
                  </a:cxn>
                  <a:cxn ang="0">
                    <a:pos x="19" y="27"/>
                  </a:cxn>
                </a:cxnLst>
                <a:rect l="0" t="0" r="r" b="b"/>
                <a:pathLst>
                  <a:path w="37" h="75">
                    <a:moveTo>
                      <a:pt x="17" y="6"/>
                    </a:moveTo>
                    <a:cubicBezTo>
                      <a:pt x="13" y="9"/>
                      <a:pt x="5" y="17"/>
                      <a:pt x="5" y="20"/>
                    </a:cubicBezTo>
                    <a:cubicBezTo>
                      <a:pt x="4" y="23"/>
                      <a:pt x="0" y="31"/>
                      <a:pt x="1" y="36"/>
                    </a:cubicBezTo>
                    <a:cubicBezTo>
                      <a:pt x="2" y="41"/>
                      <a:pt x="2" y="72"/>
                      <a:pt x="4" y="75"/>
                    </a:cubicBezTo>
                    <a:cubicBezTo>
                      <a:pt x="4" y="75"/>
                      <a:pt x="22" y="61"/>
                      <a:pt x="28" y="53"/>
                    </a:cubicBezTo>
                    <a:cubicBezTo>
                      <a:pt x="34" y="44"/>
                      <a:pt x="37" y="34"/>
                      <a:pt x="31" y="19"/>
                    </a:cubicBezTo>
                    <a:cubicBezTo>
                      <a:pt x="26" y="5"/>
                      <a:pt x="23" y="7"/>
                      <a:pt x="23" y="0"/>
                    </a:cubicBezTo>
                    <a:cubicBezTo>
                      <a:pt x="23" y="0"/>
                      <a:pt x="21" y="4"/>
                      <a:pt x="17" y="6"/>
                    </a:cubicBezTo>
                    <a:close/>
                    <a:moveTo>
                      <a:pt x="19" y="27"/>
                    </a:moveTo>
                    <a:cubicBezTo>
                      <a:pt x="19" y="31"/>
                      <a:pt x="18" y="41"/>
                      <a:pt x="17" y="44"/>
                    </a:cubicBezTo>
                    <a:cubicBezTo>
                      <a:pt x="17" y="47"/>
                      <a:pt x="13" y="57"/>
                      <a:pt x="11" y="59"/>
                    </a:cubicBezTo>
                    <a:cubicBezTo>
                      <a:pt x="9" y="62"/>
                      <a:pt x="6" y="69"/>
                      <a:pt x="6" y="69"/>
                    </a:cubicBezTo>
                    <a:cubicBezTo>
                      <a:pt x="8" y="64"/>
                      <a:pt x="16" y="45"/>
                      <a:pt x="17" y="39"/>
                    </a:cubicBezTo>
                    <a:cubicBezTo>
                      <a:pt x="18" y="33"/>
                      <a:pt x="17" y="23"/>
                      <a:pt x="17" y="19"/>
                    </a:cubicBezTo>
                    <a:cubicBezTo>
                      <a:pt x="17" y="15"/>
                      <a:pt x="18" y="11"/>
                      <a:pt x="18" y="11"/>
                    </a:cubicBezTo>
                    <a:cubicBezTo>
                      <a:pt x="18" y="13"/>
                      <a:pt x="18" y="23"/>
                      <a:pt x="19" y="27"/>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28" name="Freeform 282"/>
              <p:cNvSpPr>
                <a:spLocks/>
              </p:cNvSpPr>
              <p:nvPr/>
            </p:nvSpPr>
            <p:spPr bwMode="auto">
              <a:xfrm>
                <a:off x="6316663" y="1679575"/>
                <a:ext cx="49213" cy="219075"/>
              </a:xfrm>
              <a:custGeom>
                <a:avLst/>
                <a:gdLst/>
                <a:ahLst/>
                <a:cxnLst>
                  <a:cxn ang="0">
                    <a:pos x="11" y="28"/>
                  </a:cxn>
                  <a:cxn ang="0">
                    <a:pos x="0" y="58"/>
                  </a:cxn>
                  <a:cxn ang="0">
                    <a:pos x="5" y="48"/>
                  </a:cxn>
                  <a:cxn ang="0">
                    <a:pos x="11" y="33"/>
                  </a:cxn>
                  <a:cxn ang="0">
                    <a:pos x="13" y="16"/>
                  </a:cxn>
                  <a:cxn ang="0">
                    <a:pos x="12" y="0"/>
                  </a:cxn>
                  <a:cxn ang="0">
                    <a:pos x="11" y="8"/>
                  </a:cxn>
                  <a:cxn ang="0">
                    <a:pos x="11" y="28"/>
                  </a:cxn>
                </a:cxnLst>
                <a:rect l="0" t="0" r="r" b="b"/>
                <a:pathLst>
                  <a:path w="13" h="58">
                    <a:moveTo>
                      <a:pt x="11" y="28"/>
                    </a:moveTo>
                    <a:cubicBezTo>
                      <a:pt x="10" y="34"/>
                      <a:pt x="2" y="53"/>
                      <a:pt x="0" y="58"/>
                    </a:cubicBezTo>
                    <a:cubicBezTo>
                      <a:pt x="0" y="58"/>
                      <a:pt x="3" y="51"/>
                      <a:pt x="5" y="48"/>
                    </a:cubicBezTo>
                    <a:cubicBezTo>
                      <a:pt x="7" y="46"/>
                      <a:pt x="11" y="36"/>
                      <a:pt x="11" y="33"/>
                    </a:cubicBezTo>
                    <a:cubicBezTo>
                      <a:pt x="12" y="30"/>
                      <a:pt x="13" y="20"/>
                      <a:pt x="13" y="16"/>
                    </a:cubicBezTo>
                    <a:cubicBezTo>
                      <a:pt x="12" y="12"/>
                      <a:pt x="12" y="2"/>
                      <a:pt x="12" y="0"/>
                    </a:cubicBezTo>
                    <a:cubicBezTo>
                      <a:pt x="12" y="0"/>
                      <a:pt x="11" y="4"/>
                      <a:pt x="11" y="8"/>
                    </a:cubicBezTo>
                    <a:cubicBezTo>
                      <a:pt x="11" y="12"/>
                      <a:pt x="12" y="22"/>
                      <a:pt x="11" y="28"/>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sp>
          <p:nvSpPr>
            <p:cNvPr id="323" name="Freeform 283"/>
            <p:cNvSpPr>
              <a:spLocks/>
            </p:cNvSpPr>
            <p:nvPr/>
          </p:nvSpPr>
          <p:spPr bwMode="auto">
            <a:xfrm rot="1639090">
              <a:off x="7420358" y="865033"/>
              <a:ext cx="181252" cy="490176"/>
            </a:xfrm>
            <a:custGeom>
              <a:avLst/>
              <a:gdLst/>
              <a:ahLst/>
              <a:cxnLst>
                <a:cxn ang="0">
                  <a:pos x="67" y="181"/>
                </a:cxn>
                <a:cxn ang="0">
                  <a:pos x="61" y="137"/>
                </a:cxn>
                <a:cxn ang="0">
                  <a:pos x="41" y="88"/>
                </a:cxn>
                <a:cxn ang="0">
                  <a:pos x="14" y="0"/>
                </a:cxn>
                <a:cxn ang="0">
                  <a:pos x="12" y="13"/>
                </a:cxn>
              </a:cxnLst>
              <a:rect l="0" t="0" r="r" b="b"/>
              <a:pathLst>
                <a:path w="67" h="181">
                  <a:moveTo>
                    <a:pt x="67" y="181"/>
                  </a:moveTo>
                  <a:cubicBezTo>
                    <a:pt x="64" y="168"/>
                    <a:pt x="66" y="151"/>
                    <a:pt x="61" y="137"/>
                  </a:cubicBezTo>
                  <a:cubicBezTo>
                    <a:pt x="56" y="120"/>
                    <a:pt x="48" y="104"/>
                    <a:pt x="41" y="88"/>
                  </a:cubicBezTo>
                  <a:cubicBezTo>
                    <a:pt x="35" y="76"/>
                    <a:pt x="0" y="5"/>
                    <a:pt x="14" y="0"/>
                  </a:cubicBezTo>
                  <a:cubicBezTo>
                    <a:pt x="16" y="4"/>
                    <a:pt x="15" y="9"/>
                    <a:pt x="12" y="13"/>
                  </a:cubicBezTo>
                </a:path>
              </a:pathLst>
            </a:custGeom>
            <a:no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24" name="Freeform 284"/>
            <p:cNvSpPr>
              <a:spLocks/>
            </p:cNvSpPr>
            <p:nvPr/>
          </p:nvSpPr>
          <p:spPr bwMode="auto">
            <a:xfrm rot="1639090">
              <a:off x="7642024" y="962290"/>
              <a:ext cx="173272" cy="493596"/>
            </a:xfrm>
            <a:custGeom>
              <a:avLst/>
              <a:gdLst/>
              <a:ahLst/>
              <a:cxnLst>
                <a:cxn ang="0">
                  <a:pos x="0" y="182"/>
                </a:cxn>
                <a:cxn ang="0">
                  <a:pos x="6" y="139"/>
                </a:cxn>
                <a:cxn ang="0">
                  <a:pos x="25" y="89"/>
                </a:cxn>
                <a:cxn ang="0">
                  <a:pos x="50" y="0"/>
                </a:cxn>
                <a:cxn ang="0">
                  <a:pos x="52" y="13"/>
                </a:cxn>
              </a:cxnLst>
              <a:rect l="0" t="0" r="r" b="b"/>
              <a:pathLst>
                <a:path w="64" h="182">
                  <a:moveTo>
                    <a:pt x="0" y="182"/>
                  </a:moveTo>
                  <a:cubicBezTo>
                    <a:pt x="3" y="169"/>
                    <a:pt x="1" y="153"/>
                    <a:pt x="6" y="139"/>
                  </a:cubicBezTo>
                  <a:cubicBezTo>
                    <a:pt x="11" y="121"/>
                    <a:pt x="18" y="105"/>
                    <a:pt x="25" y="89"/>
                  </a:cubicBezTo>
                  <a:cubicBezTo>
                    <a:pt x="30" y="77"/>
                    <a:pt x="64" y="5"/>
                    <a:pt x="50" y="0"/>
                  </a:cubicBezTo>
                  <a:cubicBezTo>
                    <a:pt x="48" y="5"/>
                    <a:pt x="49" y="9"/>
                    <a:pt x="52" y="13"/>
                  </a:cubicBezTo>
                </a:path>
              </a:pathLst>
            </a:custGeom>
            <a:no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grpSp>
        <p:nvGrpSpPr>
          <p:cNvPr id="23" name="Group 1724"/>
          <p:cNvGrpSpPr/>
          <p:nvPr/>
        </p:nvGrpSpPr>
        <p:grpSpPr>
          <a:xfrm>
            <a:off x="1669229" y="5000575"/>
            <a:ext cx="690418" cy="906472"/>
            <a:chOff x="1669229" y="5000575"/>
            <a:chExt cx="690418" cy="906472"/>
          </a:xfrm>
        </p:grpSpPr>
        <p:sp>
          <p:nvSpPr>
            <p:cNvPr id="1299" name="AutoShape 3"/>
            <p:cNvSpPr>
              <a:spLocks noChangeAspect="1" noChangeArrowheads="1" noTextEdit="1"/>
            </p:cNvSpPr>
            <p:nvPr/>
          </p:nvSpPr>
          <p:spPr bwMode="auto">
            <a:xfrm rot="4516355">
              <a:off x="1572569" y="5121113"/>
              <a:ext cx="898195" cy="66384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a:p>
          </p:txBody>
        </p:sp>
        <p:sp>
          <p:nvSpPr>
            <p:cNvPr id="1300" name="Freeform 1299"/>
            <p:cNvSpPr>
              <a:spLocks noEditPoints="1"/>
            </p:cNvSpPr>
            <p:nvPr/>
          </p:nvSpPr>
          <p:spPr bwMode="auto">
            <a:xfrm rot="4516355">
              <a:off x="1561202" y="5108602"/>
              <a:ext cx="906472" cy="690418"/>
            </a:xfrm>
            <a:custGeom>
              <a:avLst/>
              <a:gdLst/>
              <a:ahLst/>
              <a:cxnLst>
                <a:cxn ang="0">
                  <a:pos x="659" y="161"/>
                </a:cxn>
                <a:cxn ang="0">
                  <a:pos x="478" y="256"/>
                </a:cxn>
                <a:cxn ang="0">
                  <a:pos x="444" y="309"/>
                </a:cxn>
                <a:cxn ang="0">
                  <a:pos x="410" y="329"/>
                </a:cxn>
                <a:cxn ang="0">
                  <a:pos x="349" y="316"/>
                </a:cxn>
                <a:cxn ang="0">
                  <a:pos x="332" y="272"/>
                </a:cxn>
                <a:cxn ang="0">
                  <a:pos x="369" y="241"/>
                </a:cxn>
                <a:cxn ang="0">
                  <a:pos x="264" y="116"/>
                </a:cxn>
                <a:cxn ang="0">
                  <a:pos x="176" y="60"/>
                </a:cxn>
                <a:cxn ang="0">
                  <a:pos x="129" y="77"/>
                </a:cxn>
                <a:cxn ang="0">
                  <a:pos x="131" y="30"/>
                </a:cxn>
                <a:cxn ang="0">
                  <a:pos x="94" y="198"/>
                </a:cxn>
                <a:cxn ang="0">
                  <a:pos x="123" y="181"/>
                </a:cxn>
                <a:cxn ang="0">
                  <a:pos x="132" y="155"/>
                </a:cxn>
                <a:cxn ang="0">
                  <a:pos x="182" y="165"/>
                </a:cxn>
                <a:cxn ang="0">
                  <a:pos x="227" y="216"/>
                </a:cxn>
                <a:cxn ang="0">
                  <a:pos x="199" y="285"/>
                </a:cxn>
                <a:cxn ang="0">
                  <a:pos x="149" y="253"/>
                </a:cxn>
                <a:cxn ang="0">
                  <a:pos x="97" y="266"/>
                </a:cxn>
                <a:cxn ang="0">
                  <a:pos x="45" y="231"/>
                </a:cxn>
                <a:cxn ang="0">
                  <a:pos x="127" y="413"/>
                </a:cxn>
                <a:cxn ang="0">
                  <a:pos x="164" y="454"/>
                </a:cxn>
                <a:cxn ang="0">
                  <a:pos x="143" y="507"/>
                </a:cxn>
                <a:cxn ang="0">
                  <a:pos x="87" y="519"/>
                </a:cxn>
                <a:cxn ang="0">
                  <a:pos x="127" y="618"/>
                </a:cxn>
                <a:cxn ang="0">
                  <a:pos x="221" y="623"/>
                </a:cxn>
                <a:cxn ang="0">
                  <a:pos x="234" y="569"/>
                </a:cxn>
                <a:cxn ang="0">
                  <a:pos x="292" y="585"/>
                </a:cxn>
                <a:cxn ang="0">
                  <a:pos x="311" y="596"/>
                </a:cxn>
                <a:cxn ang="0">
                  <a:pos x="435" y="465"/>
                </a:cxn>
                <a:cxn ang="0">
                  <a:pos x="475" y="480"/>
                </a:cxn>
                <a:cxn ang="0">
                  <a:pos x="826" y="526"/>
                </a:cxn>
                <a:cxn ang="0">
                  <a:pos x="818" y="452"/>
                </a:cxn>
                <a:cxn ang="0">
                  <a:pos x="738" y="348"/>
                </a:cxn>
                <a:cxn ang="0">
                  <a:pos x="687" y="361"/>
                </a:cxn>
                <a:cxn ang="0">
                  <a:pos x="634" y="326"/>
                </a:cxn>
                <a:cxn ang="0">
                  <a:pos x="695" y="283"/>
                </a:cxn>
                <a:cxn ang="0">
                  <a:pos x="704" y="263"/>
                </a:cxn>
                <a:cxn ang="0">
                  <a:pos x="748" y="287"/>
                </a:cxn>
                <a:cxn ang="0">
                  <a:pos x="794" y="264"/>
                </a:cxn>
                <a:cxn ang="0">
                  <a:pos x="855" y="184"/>
                </a:cxn>
                <a:cxn ang="0">
                  <a:pos x="851" y="139"/>
                </a:cxn>
                <a:cxn ang="0">
                  <a:pos x="855" y="79"/>
                </a:cxn>
                <a:cxn ang="0">
                  <a:pos x="250" y="391"/>
                </a:cxn>
                <a:cxn ang="0">
                  <a:pos x="235" y="346"/>
                </a:cxn>
                <a:cxn ang="0">
                  <a:pos x="285" y="347"/>
                </a:cxn>
                <a:cxn ang="0">
                  <a:pos x="262" y="391"/>
                </a:cxn>
                <a:cxn ang="0">
                  <a:pos x="711" y="499"/>
                </a:cxn>
                <a:cxn ang="0">
                  <a:pos x="730" y="539"/>
                </a:cxn>
                <a:cxn ang="0">
                  <a:pos x="726" y="587"/>
                </a:cxn>
                <a:cxn ang="0">
                  <a:pos x="693" y="612"/>
                </a:cxn>
                <a:cxn ang="0">
                  <a:pos x="644" y="582"/>
                </a:cxn>
                <a:cxn ang="0">
                  <a:pos x="637" y="540"/>
                </a:cxn>
                <a:cxn ang="0">
                  <a:pos x="665" y="497"/>
                </a:cxn>
                <a:cxn ang="0">
                  <a:pos x="270" y="495"/>
                </a:cxn>
                <a:cxn ang="0">
                  <a:pos x="313" y="499"/>
                </a:cxn>
                <a:cxn ang="0">
                  <a:pos x="563" y="449"/>
                </a:cxn>
                <a:cxn ang="0">
                  <a:pos x="514" y="379"/>
                </a:cxn>
                <a:cxn ang="0">
                  <a:pos x="744" y="121"/>
                </a:cxn>
                <a:cxn ang="0">
                  <a:pos x="760" y="165"/>
                </a:cxn>
                <a:cxn ang="0">
                  <a:pos x="710" y="164"/>
                </a:cxn>
                <a:cxn ang="0">
                  <a:pos x="733" y="121"/>
                </a:cxn>
              </a:cxnLst>
              <a:rect l="0" t="0" r="r" b="b"/>
              <a:pathLst>
                <a:path w="878" h="668">
                  <a:moveTo>
                    <a:pt x="679" y="94"/>
                  </a:moveTo>
                  <a:cubicBezTo>
                    <a:pt x="678" y="96"/>
                    <a:pt x="673" y="95"/>
                    <a:pt x="665" y="92"/>
                  </a:cubicBezTo>
                  <a:cubicBezTo>
                    <a:pt x="667" y="94"/>
                    <a:pt x="671" y="99"/>
                    <a:pt x="672" y="104"/>
                  </a:cubicBezTo>
                  <a:cubicBezTo>
                    <a:pt x="675" y="111"/>
                    <a:pt x="672" y="118"/>
                    <a:pt x="672" y="118"/>
                  </a:cubicBezTo>
                  <a:cubicBezTo>
                    <a:pt x="679" y="125"/>
                    <a:pt x="679" y="125"/>
                    <a:pt x="679" y="125"/>
                  </a:cubicBezTo>
                  <a:cubicBezTo>
                    <a:pt x="679" y="125"/>
                    <a:pt x="688" y="135"/>
                    <a:pt x="683" y="145"/>
                  </a:cubicBezTo>
                  <a:cubicBezTo>
                    <a:pt x="682" y="148"/>
                    <a:pt x="677" y="155"/>
                    <a:pt x="678" y="162"/>
                  </a:cubicBezTo>
                  <a:cubicBezTo>
                    <a:pt x="680" y="169"/>
                    <a:pt x="676" y="177"/>
                    <a:pt x="676" y="177"/>
                  </a:cubicBezTo>
                  <a:cubicBezTo>
                    <a:pt x="676" y="177"/>
                    <a:pt x="676" y="174"/>
                    <a:pt x="672" y="169"/>
                  </a:cubicBezTo>
                  <a:cubicBezTo>
                    <a:pt x="668" y="164"/>
                    <a:pt x="662" y="166"/>
                    <a:pt x="659" y="161"/>
                  </a:cubicBezTo>
                  <a:cubicBezTo>
                    <a:pt x="656" y="157"/>
                    <a:pt x="649" y="156"/>
                    <a:pt x="645" y="151"/>
                  </a:cubicBezTo>
                  <a:cubicBezTo>
                    <a:pt x="641" y="146"/>
                    <a:pt x="638" y="141"/>
                    <a:pt x="635" y="135"/>
                  </a:cubicBezTo>
                  <a:cubicBezTo>
                    <a:pt x="631" y="130"/>
                    <a:pt x="631" y="129"/>
                    <a:pt x="628" y="132"/>
                  </a:cubicBezTo>
                  <a:cubicBezTo>
                    <a:pt x="626" y="133"/>
                    <a:pt x="623" y="133"/>
                    <a:pt x="621" y="132"/>
                  </a:cubicBezTo>
                  <a:cubicBezTo>
                    <a:pt x="620" y="134"/>
                    <a:pt x="620" y="135"/>
                    <a:pt x="618" y="136"/>
                  </a:cubicBezTo>
                  <a:cubicBezTo>
                    <a:pt x="617" y="136"/>
                    <a:pt x="615" y="132"/>
                    <a:pt x="615" y="127"/>
                  </a:cubicBezTo>
                  <a:cubicBezTo>
                    <a:pt x="614" y="127"/>
                    <a:pt x="614" y="126"/>
                    <a:pt x="614" y="126"/>
                  </a:cubicBezTo>
                  <a:cubicBezTo>
                    <a:pt x="575" y="153"/>
                    <a:pt x="541" y="177"/>
                    <a:pt x="528" y="188"/>
                  </a:cubicBezTo>
                  <a:cubicBezTo>
                    <a:pt x="507" y="204"/>
                    <a:pt x="491" y="229"/>
                    <a:pt x="480" y="252"/>
                  </a:cubicBezTo>
                  <a:cubicBezTo>
                    <a:pt x="481" y="253"/>
                    <a:pt x="480" y="254"/>
                    <a:pt x="478" y="256"/>
                  </a:cubicBezTo>
                  <a:cubicBezTo>
                    <a:pt x="474" y="263"/>
                    <a:pt x="472" y="269"/>
                    <a:pt x="469" y="276"/>
                  </a:cubicBezTo>
                  <a:cubicBezTo>
                    <a:pt x="487" y="279"/>
                    <a:pt x="491" y="284"/>
                    <a:pt x="466" y="284"/>
                  </a:cubicBezTo>
                  <a:cubicBezTo>
                    <a:pt x="466" y="285"/>
                    <a:pt x="465" y="285"/>
                    <a:pt x="465" y="286"/>
                  </a:cubicBezTo>
                  <a:cubicBezTo>
                    <a:pt x="493" y="290"/>
                    <a:pt x="485" y="293"/>
                    <a:pt x="463" y="291"/>
                  </a:cubicBezTo>
                  <a:cubicBezTo>
                    <a:pt x="463" y="292"/>
                    <a:pt x="463" y="292"/>
                    <a:pt x="463" y="293"/>
                  </a:cubicBezTo>
                  <a:cubicBezTo>
                    <a:pt x="463" y="292"/>
                    <a:pt x="463" y="292"/>
                    <a:pt x="463" y="291"/>
                  </a:cubicBezTo>
                  <a:cubicBezTo>
                    <a:pt x="460" y="291"/>
                    <a:pt x="457" y="291"/>
                    <a:pt x="454" y="291"/>
                  </a:cubicBezTo>
                  <a:cubicBezTo>
                    <a:pt x="452" y="292"/>
                    <a:pt x="449" y="292"/>
                    <a:pt x="445" y="292"/>
                  </a:cubicBezTo>
                  <a:cubicBezTo>
                    <a:pt x="484" y="306"/>
                    <a:pt x="500" y="321"/>
                    <a:pt x="433" y="294"/>
                  </a:cubicBezTo>
                  <a:cubicBezTo>
                    <a:pt x="497" y="320"/>
                    <a:pt x="478" y="324"/>
                    <a:pt x="444" y="309"/>
                  </a:cubicBezTo>
                  <a:cubicBezTo>
                    <a:pt x="446" y="313"/>
                    <a:pt x="446" y="315"/>
                    <a:pt x="444" y="316"/>
                  </a:cubicBezTo>
                  <a:cubicBezTo>
                    <a:pt x="469" y="338"/>
                    <a:pt x="474" y="351"/>
                    <a:pt x="429" y="312"/>
                  </a:cubicBezTo>
                  <a:cubicBezTo>
                    <a:pt x="429" y="312"/>
                    <a:pt x="429" y="311"/>
                    <a:pt x="429" y="311"/>
                  </a:cubicBezTo>
                  <a:cubicBezTo>
                    <a:pt x="473" y="352"/>
                    <a:pt x="460" y="348"/>
                    <a:pt x="435" y="326"/>
                  </a:cubicBezTo>
                  <a:cubicBezTo>
                    <a:pt x="435" y="328"/>
                    <a:pt x="433" y="328"/>
                    <a:pt x="430" y="327"/>
                  </a:cubicBezTo>
                  <a:cubicBezTo>
                    <a:pt x="450" y="357"/>
                    <a:pt x="451" y="374"/>
                    <a:pt x="415" y="315"/>
                  </a:cubicBezTo>
                  <a:cubicBezTo>
                    <a:pt x="452" y="375"/>
                    <a:pt x="437" y="365"/>
                    <a:pt x="417" y="332"/>
                  </a:cubicBezTo>
                  <a:cubicBezTo>
                    <a:pt x="419" y="336"/>
                    <a:pt x="418" y="339"/>
                    <a:pt x="417" y="339"/>
                  </a:cubicBezTo>
                  <a:cubicBezTo>
                    <a:pt x="428" y="368"/>
                    <a:pt x="429" y="380"/>
                    <a:pt x="411" y="331"/>
                  </a:cubicBezTo>
                  <a:cubicBezTo>
                    <a:pt x="410" y="330"/>
                    <a:pt x="410" y="330"/>
                    <a:pt x="410" y="329"/>
                  </a:cubicBezTo>
                  <a:cubicBezTo>
                    <a:pt x="427" y="381"/>
                    <a:pt x="414" y="372"/>
                    <a:pt x="404" y="342"/>
                  </a:cubicBezTo>
                  <a:cubicBezTo>
                    <a:pt x="402" y="343"/>
                    <a:pt x="399" y="340"/>
                    <a:pt x="396" y="336"/>
                  </a:cubicBezTo>
                  <a:cubicBezTo>
                    <a:pt x="394" y="375"/>
                    <a:pt x="381" y="393"/>
                    <a:pt x="388" y="322"/>
                  </a:cubicBezTo>
                  <a:cubicBezTo>
                    <a:pt x="381" y="391"/>
                    <a:pt x="375" y="375"/>
                    <a:pt x="379" y="338"/>
                  </a:cubicBezTo>
                  <a:cubicBezTo>
                    <a:pt x="377" y="342"/>
                    <a:pt x="375" y="343"/>
                    <a:pt x="374" y="342"/>
                  </a:cubicBezTo>
                  <a:cubicBezTo>
                    <a:pt x="361" y="373"/>
                    <a:pt x="351" y="380"/>
                    <a:pt x="375" y="319"/>
                  </a:cubicBezTo>
                  <a:cubicBezTo>
                    <a:pt x="351" y="381"/>
                    <a:pt x="346" y="366"/>
                    <a:pt x="359" y="334"/>
                  </a:cubicBezTo>
                  <a:cubicBezTo>
                    <a:pt x="358" y="332"/>
                    <a:pt x="358" y="329"/>
                    <a:pt x="359" y="325"/>
                  </a:cubicBezTo>
                  <a:cubicBezTo>
                    <a:pt x="333" y="355"/>
                    <a:pt x="314" y="364"/>
                    <a:pt x="362" y="311"/>
                  </a:cubicBezTo>
                  <a:cubicBezTo>
                    <a:pt x="314" y="364"/>
                    <a:pt x="321" y="345"/>
                    <a:pt x="349" y="316"/>
                  </a:cubicBezTo>
                  <a:cubicBezTo>
                    <a:pt x="345" y="318"/>
                    <a:pt x="341" y="319"/>
                    <a:pt x="339" y="319"/>
                  </a:cubicBezTo>
                  <a:cubicBezTo>
                    <a:pt x="313" y="335"/>
                    <a:pt x="300" y="336"/>
                    <a:pt x="346" y="306"/>
                  </a:cubicBezTo>
                  <a:cubicBezTo>
                    <a:pt x="347" y="306"/>
                    <a:pt x="347" y="306"/>
                    <a:pt x="347" y="306"/>
                  </a:cubicBezTo>
                  <a:cubicBezTo>
                    <a:pt x="299" y="335"/>
                    <a:pt x="305" y="324"/>
                    <a:pt x="332" y="307"/>
                  </a:cubicBezTo>
                  <a:cubicBezTo>
                    <a:pt x="333" y="306"/>
                    <a:pt x="336" y="303"/>
                    <a:pt x="341" y="300"/>
                  </a:cubicBezTo>
                  <a:cubicBezTo>
                    <a:pt x="302" y="314"/>
                    <a:pt x="282" y="318"/>
                    <a:pt x="350" y="293"/>
                  </a:cubicBezTo>
                  <a:cubicBezTo>
                    <a:pt x="285" y="316"/>
                    <a:pt x="296" y="300"/>
                    <a:pt x="332" y="289"/>
                  </a:cubicBezTo>
                  <a:cubicBezTo>
                    <a:pt x="327" y="287"/>
                    <a:pt x="325" y="284"/>
                    <a:pt x="326" y="282"/>
                  </a:cubicBezTo>
                  <a:cubicBezTo>
                    <a:pt x="296" y="279"/>
                    <a:pt x="284" y="269"/>
                    <a:pt x="333" y="273"/>
                  </a:cubicBezTo>
                  <a:cubicBezTo>
                    <a:pt x="333" y="272"/>
                    <a:pt x="332" y="272"/>
                    <a:pt x="332" y="272"/>
                  </a:cubicBezTo>
                  <a:cubicBezTo>
                    <a:pt x="283" y="267"/>
                    <a:pt x="297" y="262"/>
                    <a:pt x="329" y="265"/>
                  </a:cubicBezTo>
                  <a:cubicBezTo>
                    <a:pt x="331" y="264"/>
                    <a:pt x="335" y="264"/>
                    <a:pt x="340" y="264"/>
                  </a:cubicBezTo>
                  <a:cubicBezTo>
                    <a:pt x="300" y="250"/>
                    <a:pt x="282" y="234"/>
                    <a:pt x="351" y="262"/>
                  </a:cubicBezTo>
                  <a:cubicBezTo>
                    <a:pt x="285" y="235"/>
                    <a:pt x="304" y="235"/>
                    <a:pt x="340" y="250"/>
                  </a:cubicBezTo>
                  <a:cubicBezTo>
                    <a:pt x="337" y="247"/>
                    <a:pt x="336" y="244"/>
                    <a:pt x="337" y="242"/>
                  </a:cubicBezTo>
                  <a:cubicBezTo>
                    <a:pt x="312" y="220"/>
                    <a:pt x="310" y="205"/>
                    <a:pt x="356" y="246"/>
                  </a:cubicBezTo>
                  <a:cubicBezTo>
                    <a:pt x="356" y="246"/>
                    <a:pt x="356" y="246"/>
                    <a:pt x="356" y="246"/>
                  </a:cubicBezTo>
                  <a:cubicBezTo>
                    <a:pt x="311" y="205"/>
                    <a:pt x="323" y="207"/>
                    <a:pt x="347" y="229"/>
                  </a:cubicBezTo>
                  <a:cubicBezTo>
                    <a:pt x="349" y="228"/>
                    <a:pt x="351" y="229"/>
                    <a:pt x="355" y="232"/>
                  </a:cubicBezTo>
                  <a:cubicBezTo>
                    <a:pt x="334" y="199"/>
                    <a:pt x="331" y="180"/>
                    <a:pt x="369" y="241"/>
                  </a:cubicBezTo>
                  <a:cubicBezTo>
                    <a:pt x="333" y="184"/>
                    <a:pt x="346" y="190"/>
                    <a:pt x="364" y="220"/>
                  </a:cubicBezTo>
                  <a:cubicBezTo>
                    <a:pt x="364" y="216"/>
                    <a:pt x="365" y="217"/>
                    <a:pt x="368" y="222"/>
                  </a:cubicBezTo>
                  <a:cubicBezTo>
                    <a:pt x="356" y="188"/>
                    <a:pt x="354" y="172"/>
                    <a:pt x="375" y="231"/>
                  </a:cubicBezTo>
                  <a:cubicBezTo>
                    <a:pt x="375" y="231"/>
                    <a:pt x="375" y="231"/>
                    <a:pt x="375" y="231"/>
                  </a:cubicBezTo>
                  <a:cubicBezTo>
                    <a:pt x="367" y="209"/>
                    <a:pt x="365" y="197"/>
                    <a:pt x="365" y="192"/>
                  </a:cubicBezTo>
                  <a:cubicBezTo>
                    <a:pt x="361" y="188"/>
                    <a:pt x="356" y="183"/>
                    <a:pt x="352" y="180"/>
                  </a:cubicBezTo>
                  <a:cubicBezTo>
                    <a:pt x="340" y="170"/>
                    <a:pt x="312" y="149"/>
                    <a:pt x="278" y="125"/>
                  </a:cubicBezTo>
                  <a:cubicBezTo>
                    <a:pt x="278" y="125"/>
                    <a:pt x="278" y="125"/>
                    <a:pt x="277" y="125"/>
                  </a:cubicBezTo>
                  <a:cubicBezTo>
                    <a:pt x="277" y="125"/>
                    <a:pt x="277" y="125"/>
                    <a:pt x="276" y="124"/>
                  </a:cubicBezTo>
                  <a:cubicBezTo>
                    <a:pt x="272" y="121"/>
                    <a:pt x="268" y="119"/>
                    <a:pt x="264" y="116"/>
                  </a:cubicBezTo>
                  <a:cubicBezTo>
                    <a:pt x="262" y="119"/>
                    <a:pt x="261" y="120"/>
                    <a:pt x="259" y="119"/>
                  </a:cubicBezTo>
                  <a:cubicBezTo>
                    <a:pt x="258" y="119"/>
                    <a:pt x="258" y="116"/>
                    <a:pt x="260" y="112"/>
                  </a:cubicBezTo>
                  <a:cubicBezTo>
                    <a:pt x="256" y="110"/>
                    <a:pt x="253" y="108"/>
                    <a:pt x="250" y="106"/>
                  </a:cubicBezTo>
                  <a:cubicBezTo>
                    <a:pt x="247" y="109"/>
                    <a:pt x="245" y="110"/>
                    <a:pt x="243" y="109"/>
                  </a:cubicBezTo>
                  <a:cubicBezTo>
                    <a:pt x="242" y="108"/>
                    <a:pt x="243" y="106"/>
                    <a:pt x="245" y="103"/>
                  </a:cubicBezTo>
                  <a:cubicBezTo>
                    <a:pt x="242" y="100"/>
                    <a:pt x="238" y="98"/>
                    <a:pt x="235" y="95"/>
                  </a:cubicBezTo>
                  <a:cubicBezTo>
                    <a:pt x="233" y="96"/>
                    <a:pt x="231" y="96"/>
                    <a:pt x="231" y="95"/>
                  </a:cubicBezTo>
                  <a:cubicBezTo>
                    <a:pt x="230" y="95"/>
                    <a:pt x="230" y="94"/>
                    <a:pt x="231" y="93"/>
                  </a:cubicBezTo>
                  <a:cubicBezTo>
                    <a:pt x="213" y="81"/>
                    <a:pt x="196" y="69"/>
                    <a:pt x="179" y="58"/>
                  </a:cubicBezTo>
                  <a:cubicBezTo>
                    <a:pt x="178" y="59"/>
                    <a:pt x="177" y="59"/>
                    <a:pt x="176" y="60"/>
                  </a:cubicBezTo>
                  <a:cubicBezTo>
                    <a:pt x="176" y="62"/>
                    <a:pt x="183" y="67"/>
                    <a:pt x="182" y="69"/>
                  </a:cubicBezTo>
                  <a:cubicBezTo>
                    <a:pt x="181" y="71"/>
                    <a:pt x="172" y="68"/>
                    <a:pt x="171" y="70"/>
                  </a:cubicBezTo>
                  <a:cubicBezTo>
                    <a:pt x="170" y="72"/>
                    <a:pt x="174" y="79"/>
                    <a:pt x="172" y="80"/>
                  </a:cubicBezTo>
                  <a:cubicBezTo>
                    <a:pt x="171" y="82"/>
                    <a:pt x="164" y="76"/>
                    <a:pt x="162" y="77"/>
                  </a:cubicBezTo>
                  <a:cubicBezTo>
                    <a:pt x="160" y="78"/>
                    <a:pt x="162" y="87"/>
                    <a:pt x="160" y="88"/>
                  </a:cubicBezTo>
                  <a:cubicBezTo>
                    <a:pt x="158" y="88"/>
                    <a:pt x="153" y="81"/>
                    <a:pt x="151" y="81"/>
                  </a:cubicBezTo>
                  <a:cubicBezTo>
                    <a:pt x="149" y="82"/>
                    <a:pt x="147" y="90"/>
                    <a:pt x="145" y="90"/>
                  </a:cubicBezTo>
                  <a:cubicBezTo>
                    <a:pt x="143" y="90"/>
                    <a:pt x="142" y="82"/>
                    <a:pt x="140" y="81"/>
                  </a:cubicBezTo>
                  <a:cubicBezTo>
                    <a:pt x="137" y="81"/>
                    <a:pt x="133" y="88"/>
                    <a:pt x="131" y="87"/>
                  </a:cubicBezTo>
                  <a:cubicBezTo>
                    <a:pt x="129" y="87"/>
                    <a:pt x="131" y="78"/>
                    <a:pt x="129" y="77"/>
                  </a:cubicBezTo>
                  <a:cubicBezTo>
                    <a:pt x="127" y="76"/>
                    <a:pt x="120" y="81"/>
                    <a:pt x="119" y="79"/>
                  </a:cubicBezTo>
                  <a:cubicBezTo>
                    <a:pt x="117" y="78"/>
                    <a:pt x="122" y="71"/>
                    <a:pt x="121" y="69"/>
                  </a:cubicBezTo>
                  <a:cubicBezTo>
                    <a:pt x="120" y="67"/>
                    <a:pt x="111" y="69"/>
                    <a:pt x="111" y="67"/>
                  </a:cubicBezTo>
                  <a:cubicBezTo>
                    <a:pt x="110" y="65"/>
                    <a:pt x="118" y="61"/>
                    <a:pt x="117" y="58"/>
                  </a:cubicBezTo>
                  <a:cubicBezTo>
                    <a:pt x="117" y="56"/>
                    <a:pt x="109" y="54"/>
                    <a:pt x="109" y="52"/>
                  </a:cubicBezTo>
                  <a:cubicBezTo>
                    <a:pt x="109" y="50"/>
                    <a:pt x="118" y="49"/>
                    <a:pt x="118" y="47"/>
                  </a:cubicBezTo>
                  <a:cubicBezTo>
                    <a:pt x="119" y="45"/>
                    <a:pt x="112" y="40"/>
                    <a:pt x="113" y="38"/>
                  </a:cubicBezTo>
                  <a:cubicBezTo>
                    <a:pt x="114" y="36"/>
                    <a:pt x="122" y="39"/>
                    <a:pt x="124" y="37"/>
                  </a:cubicBezTo>
                  <a:cubicBezTo>
                    <a:pt x="125" y="35"/>
                    <a:pt x="121" y="28"/>
                    <a:pt x="123" y="27"/>
                  </a:cubicBezTo>
                  <a:cubicBezTo>
                    <a:pt x="124" y="25"/>
                    <a:pt x="129" y="29"/>
                    <a:pt x="131" y="30"/>
                  </a:cubicBezTo>
                  <a:cubicBezTo>
                    <a:pt x="118" y="22"/>
                    <a:pt x="107" y="17"/>
                    <a:pt x="99" y="15"/>
                  </a:cubicBezTo>
                  <a:cubicBezTo>
                    <a:pt x="53" y="0"/>
                    <a:pt x="3" y="5"/>
                    <a:pt x="5" y="62"/>
                  </a:cubicBezTo>
                  <a:cubicBezTo>
                    <a:pt x="6" y="120"/>
                    <a:pt x="0" y="120"/>
                    <a:pt x="9" y="139"/>
                  </a:cubicBezTo>
                  <a:cubicBezTo>
                    <a:pt x="18" y="158"/>
                    <a:pt x="24" y="172"/>
                    <a:pt x="24" y="172"/>
                  </a:cubicBezTo>
                  <a:cubicBezTo>
                    <a:pt x="24" y="172"/>
                    <a:pt x="29" y="200"/>
                    <a:pt x="37" y="222"/>
                  </a:cubicBezTo>
                  <a:cubicBezTo>
                    <a:pt x="39" y="222"/>
                    <a:pt x="40" y="222"/>
                    <a:pt x="41" y="221"/>
                  </a:cubicBezTo>
                  <a:cubicBezTo>
                    <a:pt x="47" y="220"/>
                    <a:pt x="48" y="215"/>
                    <a:pt x="53" y="214"/>
                  </a:cubicBezTo>
                  <a:cubicBezTo>
                    <a:pt x="58" y="213"/>
                    <a:pt x="63" y="206"/>
                    <a:pt x="69" y="205"/>
                  </a:cubicBezTo>
                  <a:cubicBezTo>
                    <a:pt x="75" y="203"/>
                    <a:pt x="81" y="204"/>
                    <a:pt x="88" y="203"/>
                  </a:cubicBezTo>
                  <a:cubicBezTo>
                    <a:pt x="94" y="202"/>
                    <a:pt x="94" y="202"/>
                    <a:pt x="94" y="198"/>
                  </a:cubicBezTo>
                  <a:cubicBezTo>
                    <a:pt x="94" y="198"/>
                    <a:pt x="94" y="198"/>
                    <a:pt x="94" y="198"/>
                  </a:cubicBezTo>
                  <a:cubicBezTo>
                    <a:pt x="91" y="196"/>
                    <a:pt x="90" y="194"/>
                    <a:pt x="91" y="193"/>
                  </a:cubicBezTo>
                  <a:cubicBezTo>
                    <a:pt x="91" y="192"/>
                    <a:pt x="93" y="192"/>
                    <a:pt x="96" y="192"/>
                  </a:cubicBezTo>
                  <a:cubicBezTo>
                    <a:pt x="98" y="190"/>
                    <a:pt x="101" y="188"/>
                    <a:pt x="105" y="188"/>
                  </a:cubicBezTo>
                  <a:cubicBezTo>
                    <a:pt x="106" y="188"/>
                    <a:pt x="108" y="188"/>
                    <a:pt x="109" y="188"/>
                  </a:cubicBezTo>
                  <a:cubicBezTo>
                    <a:pt x="103" y="183"/>
                    <a:pt x="99" y="179"/>
                    <a:pt x="101" y="177"/>
                  </a:cubicBezTo>
                  <a:cubicBezTo>
                    <a:pt x="104" y="174"/>
                    <a:pt x="114" y="182"/>
                    <a:pt x="125" y="192"/>
                  </a:cubicBezTo>
                  <a:cubicBezTo>
                    <a:pt x="127" y="192"/>
                    <a:pt x="130" y="193"/>
                    <a:pt x="132" y="194"/>
                  </a:cubicBezTo>
                  <a:cubicBezTo>
                    <a:pt x="131" y="192"/>
                    <a:pt x="130" y="191"/>
                    <a:pt x="128" y="189"/>
                  </a:cubicBezTo>
                  <a:cubicBezTo>
                    <a:pt x="126" y="186"/>
                    <a:pt x="124" y="184"/>
                    <a:pt x="123" y="181"/>
                  </a:cubicBezTo>
                  <a:cubicBezTo>
                    <a:pt x="122" y="180"/>
                    <a:pt x="121" y="179"/>
                    <a:pt x="121" y="178"/>
                  </a:cubicBezTo>
                  <a:cubicBezTo>
                    <a:pt x="120" y="177"/>
                    <a:pt x="119" y="175"/>
                    <a:pt x="118" y="174"/>
                  </a:cubicBezTo>
                  <a:cubicBezTo>
                    <a:pt x="117" y="173"/>
                    <a:pt x="117" y="171"/>
                    <a:pt x="116" y="170"/>
                  </a:cubicBezTo>
                  <a:cubicBezTo>
                    <a:pt x="116" y="169"/>
                    <a:pt x="115" y="169"/>
                    <a:pt x="115" y="168"/>
                  </a:cubicBezTo>
                  <a:cubicBezTo>
                    <a:pt x="115" y="168"/>
                    <a:pt x="115" y="167"/>
                    <a:pt x="115" y="167"/>
                  </a:cubicBezTo>
                  <a:cubicBezTo>
                    <a:pt x="114" y="165"/>
                    <a:pt x="115" y="164"/>
                    <a:pt x="115" y="164"/>
                  </a:cubicBezTo>
                  <a:cubicBezTo>
                    <a:pt x="116" y="163"/>
                    <a:pt x="117" y="164"/>
                    <a:pt x="119" y="164"/>
                  </a:cubicBezTo>
                  <a:cubicBezTo>
                    <a:pt x="124" y="168"/>
                    <a:pt x="132" y="182"/>
                    <a:pt x="140" y="193"/>
                  </a:cubicBezTo>
                  <a:cubicBezTo>
                    <a:pt x="140" y="192"/>
                    <a:pt x="140" y="191"/>
                    <a:pt x="142" y="192"/>
                  </a:cubicBezTo>
                  <a:cubicBezTo>
                    <a:pt x="136" y="176"/>
                    <a:pt x="128" y="157"/>
                    <a:pt x="132" y="155"/>
                  </a:cubicBezTo>
                  <a:cubicBezTo>
                    <a:pt x="137" y="153"/>
                    <a:pt x="144" y="178"/>
                    <a:pt x="151" y="195"/>
                  </a:cubicBezTo>
                  <a:cubicBezTo>
                    <a:pt x="150" y="177"/>
                    <a:pt x="146" y="152"/>
                    <a:pt x="151" y="152"/>
                  </a:cubicBezTo>
                  <a:cubicBezTo>
                    <a:pt x="156" y="151"/>
                    <a:pt x="157" y="177"/>
                    <a:pt x="158" y="195"/>
                  </a:cubicBezTo>
                  <a:cubicBezTo>
                    <a:pt x="159" y="194"/>
                    <a:pt x="159" y="193"/>
                    <a:pt x="159" y="191"/>
                  </a:cubicBezTo>
                  <a:cubicBezTo>
                    <a:pt x="162" y="175"/>
                    <a:pt x="166" y="154"/>
                    <a:pt x="170" y="153"/>
                  </a:cubicBezTo>
                  <a:cubicBezTo>
                    <a:pt x="170" y="152"/>
                    <a:pt x="170" y="152"/>
                    <a:pt x="171" y="153"/>
                  </a:cubicBezTo>
                  <a:cubicBezTo>
                    <a:pt x="175" y="153"/>
                    <a:pt x="169" y="178"/>
                    <a:pt x="166" y="196"/>
                  </a:cubicBezTo>
                  <a:cubicBezTo>
                    <a:pt x="170" y="189"/>
                    <a:pt x="174" y="180"/>
                    <a:pt x="177" y="173"/>
                  </a:cubicBezTo>
                  <a:cubicBezTo>
                    <a:pt x="178" y="172"/>
                    <a:pt x="179" y="170"/>
                    <a:pt x="179" y="169"/>
                  </a:cubicBezTo>
                  <a:cubicBezTo>
                    <a:pt x="180" y="168"/>
                    <a:pt x="181" y="166"/>
                    <a:pt x="182" y="165"/>
                  </a:cubicBezTo>
                  <a:cubicBezTo>
                    <a:pt x="182" y="164"/>
                    <a:pt x="183" y="163"/>
                    <a:pt x="184" y="162"/>
                  </a:cubicBezTo>
                  <a:cubicBezTo>
                    <a:pt x="186" y="159"/>
                    <a:pt x="187" y="158"/>
                    <a:pt x="189" y="158"/>
                  </a:cubicBezTo>
                  <a:cubicBezTo>
                    <a:pt x="193" y="161"/>
                    <a:pt x="181" y="183"/>
                    <a:pt x="173" y="199"/>
                  </a:cubicBezTo>
                  <a:cubicBezTo>
                    <a:pt x="185" y="186"/>
                    <a:pt x="201" y="165"/>
                    <a:pt x="205" y="169"/>
                  </a:cubicBezTo>
                  <a:cubicBezTo>
                    <a:pt x="209" y="172"/>
                    <a:pt x="189" y="192"/>
                    <a:pt x="177" y="206"/>
                  </a:cubicBezTo>
                  <a:cubicBezTo>
                    <a:pt x="193" y="196"/>
                    <a:pt x="214" y="178"/>
                    <a:pt x="217" y="183"/>
                  </a:cubicBezTo>
                  <a:cubicBezTo>
                    <a:pt x="220" y="187"/>
                    <a:pt x="198" y="200"/>
                    <a:pt x="184" y="211"/>
                  </a:cubicBezTo>
                  <a:cubicBezTo>
                    <a:pt x="201" y="205"/>
                    <a:pt x="224" y="195"/>
                    <a:pt x="226" y="200"/>
                  </a:cubicBezTo>
                  <a:cubicBezTo>
                    <a:pt x="228" y="204"/>
                    <a:pt x="203" y="212"/>
                    <a:pt x="186" y="218"/>
                  </a:cubicBezTo>
                  <a:cubicBezTo>
                    <a:pt x="201" y="217"/>
                    <a:pt x="220" y="215"/>
                    <a:pt x="227" y="216"/>
                  </a:cubicBezTo>
                  <a:cubicBezTo>
                    <a:pt x="229" y="217"/>
                    <a:pt x="230" y="217"/>
                    <a:pt x="230" y="218"/>
                  </a:cubicBezTo>
                  <a:cubicBezTo>
                    <a:pt x="231" y="223"/>
                    <a:pt x="205" y="224"/>
                    <a:pt x="187" y="226"/>
                  </a:cubicBezTo>
                  <a:cubicBezTo>
                    <a:pt x="205" y="230"/>
                    <a:pt x="230" y="232"/>
                    <a:pt x="229" y="237"/>
                  </a:cubicBezTo>
                  <a:cubicBezTo>
                    <a:pt x="228" y="242"/>
                    <a:pt x="204" y="237"/>
                    <a:pt x="186" y="234"/>
                  </a:cubicBezTo>
                  <a:cubicBezTo>
                    <a:pt x="202" y="242"/>
                    <a:pt x="226" y="251"/>
                    <a:pt x="224" y="256"/>
                  </a:cubicBezTo>
                  <a:cubicBezTo>
                    <a:pt x="222" y="261"/>
                    <a:pt x="197" y="247"/>
                    <a:pt x="181" y="239"/>
                  </a:cubicBezTo>
                  <a:cubicBezTo>
                    <a:pt x="195" y="251"/>
                    <a:pt x="217" y="268"/>
                    <a:pt x="214" y="272"/>
                  </a:cubicBezTo>
                  <a:cubicBezTo>
                    <a:pt x="213" y="273"/>
                    <a:pt x="212" y="273"/>
                    <a:pt x="211" y="272"/>
                  </a:cubicBezTo>
                  <a:cubicBezTo>
                    <a:pt x="205" y="271"/>
                    <a:pt x="188" y="255"/>
                    <a:pt x="176" y="245"/>
                  </a:cubicBezTo>
                  <a:cubicBezTo>
                    <a:pt x="186" y="260"/>
                    <a:pt x="204" y="282"/>
                    <a:pt x="199" y="285"/>
                  </a:cubicBezTo>
                  <a:cubicBezTo>
                    <a:pt x="199" y="286"/>
                    <a:pt x="197" y="285"/>
                    <a:pt x="196" y="284"/>
                  </a:cubicBezTo>
                  <a:cubicBezTo>
                    <a:pt x="190" y="280"/>
                    <a:pt x="179" y="261"/>
                    <a:pt x="170" y="249"/>
                  </a:cubicBezTo>
                  <a:cubicBezTo>
                    <a:pt x="176" y="266"/>
                    <a:pt x="187" y="292"/>
                    <a:pt x="182" y="294"/>
                  </a:cubicBezTo>
                  <a:cubicBezTo>
                    <a:pt x="177" y="296"/>
                    <a:pt x="170" y="271"/>
                    <a:pt x="164" y="254"/>
                  </a:cubicBezTo>
                  <a:cubicBezTo>
                    <a:pt x="165" y="272"/>
                    <a:pt x="168" y="297"/>
                    <a:pt x="163" y="297"/>
                  </a:cubicBezTo>
                  <a:cubicBezTo>
                    <a:pt x="158" y="297"/>
                    <a:pt x="158" y="272"/>
                    <a:pt x="156" y="254"/>
                  </a:cubicBezTo>
                  <a:cubicBezTo>
                    <a:pt x="153" y="270"/>
                    <a:pt x="150" y="292"/>
                    <a:pt x="146" y="296"/>
                  </a:cubicBezTo>
                  <a:cubicBezTo>
                    <a:pt x="145" y="296"/>
                    <a:pt x="145" y="296"/>
                    <a:pt x="144" y="296"/>
                  </a:cubicBezTo>
                  <a:cubicBezTo>
                    <a:pt x="143" y="296"/>
                    <a:pt x="143" y="295"/>
                    <a:pt x="143" y="294"/>
                  </a:cubicBezTo>
                  <a:cubicBezTo>
                    <a:pt x="141" y="288"/>
                    <a:pt x="146" y="268"/>
                    <a:pt x="149" y="253"/>
                  </a:cubicBezTo>
                  <a:cubicBezTo>
                    <a:pt x="144" y="263"/>
                    <a:pt x="138" y="276"/>
                    <a:pt x="133" y="284"/>
                  </a:cubicBezTo>
                  <a:cubicBezTo>
                    <a:pt x="130" y="288"/>
                    <a:pt x="128" y="291"/>
                    <a:pt x="126" y="290"/>
                  </a:cubicBezTo>
                  <a:cubicBezTo>
                    <a:pt x="126" y="290"/>
                    <a:pt x="126" y="290"/>
                    <a:pt x="126" y="290"/>
                  </a:cubicBezTo>
                  <a:cubicBezTo>
                    <a:pt x="123" y="286"/>
                    <a:pt x="134" y="265"/>
                    <a:pt x="142" y="250"/>
                  </a:cubicBezTo>
                  <a:cubicBezTo>
                    <a:pt x="142" y="250"/>
                    <a:pt x="142" y="250"/>
                    <a:pt x="142" y="249"/>
                  </a:cubicBezTo>
                  <a:cubicBezTo>
                    <a:pt x="129" y="263"/>
                    <a:pt x="114" y="283"/>
                    <a:pt x="110" y="280"/>
                  </a:cubicBezTo>
                  <a:cubicBezTo>
                    <a:pt x="106" y="277"/>
                    <a:pt x="126" y="257"/>
                    <a:pt x="137" y="243"/>
                  </a:cubicBezTo>
                  <a:cubicBezTo>
                    <a:pt x="137" y="243"/>
                    <a:pt x="137" y="243"/>
                    <a:pt x="137" y="243"/>
                  </a:cubicBezTo>
                  <a:cubicBezTo>
                    <a:pt x="136" y="243"/>
                    <a:pt x="135" y="244"/>
                    <a:pt x="134" y="245"/>
                  </a:cubicBezTo>
                  <a:cubicBezTo>
                    <a:pt x="119" y="255"/>
                    <a:pt x="100" y="270"/>
                    <a:pt x="97" y="266"/>
                  </a:cubicBezTo>
                  <a:cubicBezTo>
                    <a:pt x="95" y="263"/>
                    <a:pt x="105" y="256"/>
                    <a:pt x="115" y="249"/>
                  </a:cubicBezTo>
                  <a:cubicBezTo>
                    <a:pt x="113" y="249"/>
                    <a:pt x="106" y="251"/>
                    <a:pt x="100" y="250"/>
                  </a:cubicBezTo>
                  <a:cubicBezTo>
                    <a:pt x="99" y="250"/>
                    <a:pt x="98" y="250"/>
                    <a:pt x="97" y="250"/>
                  </a:cubicBezTo>
                  <a:cubicBezTo>
                    <a:pt x="92" y="251"/>
                    <a:pt x="89" y="251"/>
                    <a:pt x="89" y="249"/>
                  </a:cubicBezTo>
                  <a:cubicBezTo>
                    <a:pt x="88" y="249"/>
                    <a:pt x="89" y="248"/>
                    <a:pt x="89" y="247"/>
                  </a:cubicBezTo>
                  <a:cubicBezTo>
                    <a:pt x="90" y="247"/>
                    <a:pt x="90" y="247"/>
                    <a:pt x="90" y="246"/>
                  </a:cubicBezTo>
                  <a:cubicBezTo>
                    <a:pt x="88" y="245"/>
                    <a:pt x="87" y="244"/>
                    <a:pt x="87" y="244"/>
                  </a:cubicBezTo>
                  <a:cubicBezTo>
                    <a:pt x="78" y="247"/>
                    <a:pt x="78" y="247"/>
                    <a:pt x="78" y="247"/>
                  </a:cubicBezTo>
                  <a:cubicBezTo>
                    <a:pt x="78" y="247"/>
                    <a:pt x="64" y="251"/>
                    <a:pt x="57" y="242"/>
                  </a:cubicBezTo>
                  <a:cubicBezTo>
                    <a:pt x="55" y="240"/>
                    <a:pt x="51" y="232"/>
                    <a:pt x="45" y="231"/>
                  </a:cubicBezTo>
                  <a:cubicBezTo>
                    <a:pt x="43" y="230"/>
                    <a:pt x="42" y="230"/>
                    <a:pt x="40" y="229"/>
                  </a:cubicBezTo>
                  <a:cubicBezTo>
                    <a:pt x="43" y="234"/>
                    <a:pt x="45" y="239"/>
                    <a:pt x="48" y="242"/>
                  </a:cubicBezTo>
                  <a:cubicBezTo>
                    <a:pt x="59" y="272"/>
                    <a:pt x="52" y="313"/>
                    <a:pt x="137" y="355"/>
                  </a:cubicBezTo>
                  <a:cubicBezTo>
                    <a:pt x="130" y="361"/>
                    <a:pt x="122" y="367"/>
                    <a:pt x="113" y="375"/>
                  </a:cubicBezTo>
                  <a:cubicBezTo>
                    <a:pt x="114" y="380"/>
                    <a:pt x="113" y="387"/>
                    <a:pt x="112" y="396"/>
                  </a:cubicBezTo>
                  <a:cubicBezTo>
                    <a:pt x="115" y="394"/>
                    <a:pt x="116" y="395"/>
                    <a:pt x="116" y="398"/>
                  </a:cubicBezTo>
                  <a:cubicBezTo>
                    <a:pt x="128" y="367"/>
                    <a:pt x="139" y="356"/>
                    <a:pt x="121" y="405"/>
                  </a:cubicBezTo>
                  <a:cubicBezTo>
                    <a:pt x="121" y="404"/>
                    <a:pt x="121" y="404"/>
                    <a:pt x="122" y="404"/>
                  </a:cubicBezTo>
                  <a:cubicBezTo>
                    <a:pt x="141" y="357"/>
                    <a:pt x="142" y="373"/>
                    <a:pt x="129" y="403"/>
                  </a:cubicBezTo>
                  <a:cubicBezTo>
                    <a:pt x="129" y="406"/>
                    <a:pt x="128" y="409"/>
                    <a:pt x="127" y="413"/>
                  </a:cubicBezTo>
                  <a:cubicBezTo>
                    <a:pt x="151" y="378"/>
                    <a:pt x="172" y="365"/>
                    <a:pt x="127" y="424"/>
                  </a:cubicBezTo>
                  <a:cubicBezTo>
                    <a:pt x="168" y="371"/>
                    <a:pt x="168" y="387"/>
                    <a:pt x="147" y="414"/>
                  </a:cubicBezTo>
                  <a:cubicBezTo>
                    <a:pt x="149" y="415"/>
                    <a:pt x="148" y="419"/>
                    <a:pt x="142" y="425"/>
                  </a:cubicBezTo>
                  <a:cubicBezTo>
                    <a:pt x="173" y="404"/>
                    <a:pt x="194" y="398"/>
                    <a:pt x="154" y="425"/>
                  </a:cubicBezTo>
                  <a:cubicBezTo>
                    <a:pt x="154" y="425"/>
                    <a:pt x="154" y="425"/>
                    <a:pt x="155" y="425"/>
                  </a:cubicBezTo>
                  <a:cubicBezTo>
                    <a:pt x="197" y="400"/>
                    <a:pt x="181" y="418"/>
                    <a:pt x="148" y="436"/>
                  </a:cubicBezTo>
                  <a:cubicBezTo>
                    <a:pt x="146" y="438"/>
                    <a:pt x="144" y="439"/>
                    <a:pt x="142" y="440"/>
                  </a:cubicBezTo>
                  <a:cubicBezTo>
                    <a:pt x="186" y="423"/>
                    <a:pt x="215" y="417"/>
                    <a:pt x="141" y="444"/>
                  </a:cubicBezTo>
                  <a:cubicBezTo>
                    <a:pt x="207" y="420"/>
                    <a:pt x="194" y="437"/>
                    <a:pt x="158" y="449"/>
                  </a:cubicBezTo>
                  <a:cubicBezTo>
                    <a:pt x="162" y="450"/>
                    <a:pt x="164" y="452"/>
                    <a:pt x="164" y="454"/>
                  </a:cubicBezTo>
                  <a:cubicBezTo>
                    <a:pt x="197" y="457"/>
                    <a:pt x="209" y="468"/>
                    <a:pt x="152" y="463"/>
                  </a:cubicBezTo>
                  <a:cubicBezTo>
                    <a:pt x="152" y="464"/>
                    <a:pt x="153" y="464"/>
                    <a:pt x="153" y="464"/>
                  </a:cubicBezTo>
                  <a:cubicBezTo>
                    <a:pt x="209" y="470"/>
                    <a:pt x="195" y="475"/>
                    <a:pt x="162" y="471"/>
                  </a:cubicBezTo>
                  <a:cubicBezTo>
                    <a:pt x="160" y="472"/>
                    <a:pt x="157" y="473"/>
                    <a:pt x="153" y="473"/>
                  </a:cubicBezTo>
                  <a:cubicBezTo>
                    <a:pt x="192" y="486"/>
                    <a:pt x="208" y="502"/>
                    <a:pt x="140" y="475"/>
                  </a:cubicBezTo>
                  <a:cubicBezTo>
                    <a:pt x="205" y="500"/>
                    <a:pt x="186" y="505"/>
                    <a:pt x="152" y="490"/>
                  </a:cubicBezTo>
                  <a:cubicBezTo>
                    <a:pt x="153" y="493"/>
                    <a:pt x="154" y="496"/>
                    <a:pt x="152" y="497"/>
                  </a:cubicBezTo>
                  <a:cubicBezTo>
                    <a:pt x="177" y="519"/>
                    <a:pt x="182" y="532"/>
                    <a:pt x="137" y="492"/>
                  </a:cubicBezTo>
                  <a:cubicBezTo>
                    <a:pt x="137" y="492"/>
                    <a:pt x="137" y="492"/>
                    <a:pt x="137" y="492"/>
                  </a:cubicBezTo>
                  <a:cubicBezTo>
                    <a:pt x="181" y="532"/>
                    <a:pt x="168" y="529"/>
                    <a:pt x="143" y="507"/>
                  </a:cubicBezTo>
                  <a:cubicBezTo>
                    <a:pt x="143" y="509"/>
                    <a:pt x="141" y="509"/>
                    <a:pt x="138" y="507"/>
                  </a:cubicBezTo>
                  <a:cubicBezTo>
                    <a:pt x="158" y="538"/>
                    <a:pt x="159" y="554"/>
                    <a:pt x="123" y="496"/>
                  </a:cubicBezTo>
                  <a:cubicBezTo>
                    <a:pt x="160" y="556"/>
                    <a:pt x="145" y="545"/>
                    <a:pt x="125" y="512"/>
                  </a:cubicBezTo>
                  <a:cubicBezTo>
                    <a:pt x="126" y="517"/>
                    <a:pt x="126" y="520"/>
                    <a:pt x="125" y="520"/>
                  </a:cubicBezTo>
                  <a:cubicBezTo>
                    <a:pt x="136" y="549"/>
                    <a:pt x="137" y="561"/>
                    <a:pt x="119" y="511"/>
                  </a:cubicBezTo>
                  <a:cubicBezTo>
                    <a:pt x="118" y="511"/>
                    <a:pt x="118" y="510"/>
                    <a:pt x="118" y="510"/>
                  </a:cubicBezTo>
                  <a:cubicBezTo>
                    <a:pt x="135" y="561"/>
                    <a:pt x="122" y="553"/>
                    <a:pt x="112" y="523"/>
                  </a:cubicBezTo>
                  <a:cubicBezTo>
                    <a:pt x="109" y="523"/>
                    <a:pt x="107" y="521"/>
                    <a:pt x="104" y="517"/>
                  </a:cubicBezTo>
                  <a:cubicBezTo>
                    <a:pt x="102" y="556"/>
                    <a:pt x="89" y="573"/>
                    <a:pt x="95" y="502"/>
                  </a:cubicBezTo>
                  <a:cubicBezTo>
                    <a:pt x="89" y="571"/>
                    <a:pt x="83" y="555"/>
                    <a:pt x="87" y="519"/>
                  </a:cubicBezTo>
                  <a:cubicBezTo>
                    <a:pt x="85" y="522"/>
                    <a:pt x="83" y="524"/>
                    <a:pt x="81" y="522"/>
                  </a:cubicBezTo>
                  <a:cubicBezTo>
                    <a:pt x="69" y="553"/>
                    <a:pt x="59" y="561"/>
                    <a:pt x="83" y="499"/>
                  </a:cubicBezTo>
                  <a:cubicBezTo>
                    <a:pt x="59" y="561"/>
                    <a:pt x="54" y="546"/>
                    <a:pt x="67" y="515"/>
                  </a:cubicBezTo>
                  <a:cubicBezTo>
                    <a:pt x="66" y="513"/>
                    <a:pt x="66" y="509"/>
                    <a:pt x="67" y="505"/>
                  </a:cubicBezTo>
                  <a:cubicBezTo>
                    <a:pt x="62" y="511"/>
                    <a:pt x="57" y="516"/>
                    <a:pt x="53" y="520"/>
                  </a:cubicBezTo>
                  <a:cubicBezTo>
                    <a:pt x="63" y="543"/>
                    <a:pt x="59" y="544"/>
                    <a:pt x="63" y="555"/>
                  </a:cubicBezTo>
                  <a:cubicBezTo>
                    <a:pt x="66" y="568"/>
                    <a:pt x="87" y="586"/>
                    <a:pt x="98" y="591"/>
                  </a:cubicBezTo>
                  <a:cubicBezTo>
                    <a:pt x="109" y="597"/>
                    <a:pt x="109" y="597"/>
                    <a:pt x="109" y="597"/>
                  </a:cubicBezTo>
                  <a:cubicBezTo>
                    <a:pt x="109" y="597"/>
                    <a:pt x="114" y="606"/>
                    <a:pt x="124" y="615"/>
                  </a:cubicBezTo>
                  <a:cubicBezTo>
                    <a:pt x="125" y="615"/>
                    <a:pt x="126" y="617"/>
                    <a:pt x="127" y="618"/>
                  </a:cubicBezTo>
                  <a:cubicBezTo>
                    <a:pt x="129" y="619"/>
                    <a:pt x="130" y="620"/>
                    <a:pt x="132" y="621"/>
                  </a:cubicBezTo>
                  <a:cubicBezTo>
                    <a:pt x="134" y="620"/>
                    <a:pt x="135" y="612"/>
                    <a:pt x="137" y="612"/>
                  </a:cubicBezTo>
                  <a:cubicBezTo>
                    <a:pt x="139" y="612"/>
                    <a:pt x="141" y="621"/>
                    <a:pt x="143" y="621"/>
                  </a:cubicBezTo>
                  <a:cubicBezTo>
                    <a:pt x="145" y="622"/>
                    <a:pt x="150" y="614"/>
                    <a:pt x="152" y="615"/>
                  </a:cubicBezTo>
                  <a:cubicBezTo>
                    <a:pt x="154" y="616"/>
                    <a:pt x="152" y="624"/>
                    <a:pt x="154" y="626"/>
                  </a:cubicBezTo>
                  <a:cubicBezTo>
                    <a:pt x="155" y="627"/>
                    <a:pt x="162" y="622"/>
                    <a:pt x="164" y="623"/>
                  </a:cubicBezTo>
                  <a:cubicBezTo>
                    <a:pt x="165" y="625"/>
                    <a:pt x="161" y="630"/>
                    <a:pt x="161" y="633"/>
                  </a:cubicBezTo>
                  <a:cubicBezTo>
                    <a:pt x="177" y="637"/>
                    <a:pt x="198" y="640"/>
                    <a:pt x="222" y="639"/>
                  </a:cubicBezTo>
                  <a:cubicBezTo>
                    <a:pt x="220" y="635"/>
                    <a:pt x="245" y="627"/>
                    <a:pt x="262" y="620"/>
                  </a:cubicBezTo>
                  <a:cubicBezTo>
                    <a:pt x="247" y="621"/>
                    <a:pt x="228" y="624"/>
                    <a:pt x="221" y="623"/>
                  </a:cubicBezTo>
                  <a:cubicBezTo>
                    <a:pt x="219" y="622"/>
                    <a:pt x="218" y="622"/>
                    <a:pt x="218" y="621"/>
                  </a:cubicBezTo>
                  <a:cubicBezTo>
                    <a:pt x="218" y="619"/>
                    <a:pt x="222" y="617"/>
                    <a:pt x="229" y="616"/>
                  </a:cubicBezTo>
                  <a:cubicBezTo>
                    <a:pt x="230" y="616"/>
                    <a:pt x="232" y="616"/>
                    <a:pt x="233" y="615"/>
                  </a:cubicBezTo>
                  <a:cubicBezTo>
                    <a:pt x="234" y="615"/>
                    <a:pt x="235" y="615"/>
                    <a:pt x="236" y="615"/>
                  </a:cubicBezTo>
                  <a:cubicBezTo>
                    <a:pt x="244" y="614"/>
                    <a:pt x="253" y="614"/>
                    <a:pt x="261" y="613"/>
                  </a:cubicBezTo>
                  <a:cubicBezTo>
                    <a:pt x="243" y="609"/>
                    <a:pt x="218" y="607"/>
                    <a:pt x="219" y="602"/>
                  </a:cubicBezTo>
                  <a:cubicBezTo>
                    <a:pt x="220" y="597"/>
                    <a:pt x="244" y="602"/>
                    <a:pt x="262" y="605"/>
                  </a:cubicBezTo>
                  <a:cubicBezTo>
                    <a:pt x="246" y="597"/>
                    <a:pt x="222" y="588"/>
                    <a:pt x="224" y="583"/>
                  </a:cubicBezTo>
                  <a:cubicBezTo>
                    <a:pt x="226" y="578"/>
                    <a:pt x="251" y="592"/>
                    <a:pt x="267" y="599"/>
                  </a:cubicBezTo>
                  <a:cubicBezTo>
                    <a:pt x="255" y="589"/>
                    <a:pt x="237" y="575"/>
                    <a:pt x="234" y="569"/>
                  </a:cubicBezTo>
                  <a:cubicBezTo>
                    <a:pt x="234" y="568"/>
                    <a:pt x="234" y="567"/>
                    <a:pt x="234" y="567"/>
                  </a:cubicBezTo>
                  <a:cubicBezTo>
                    <a:pt x="235" y="567"/>
                    <a:pt x="235" y="567"/>
                    <a:pt x="235" y="566"/>
                  </a:cubicBezTo>
                  <a:cubicBezTo>
                    <a:pt x="240" y="564"/>
                    <a:pt x="258" y="583"/>
                    <a:pt x="272" y="594"/>
                  </a:cubicBezTo>
                  <a:cubicBezTo>
                    <a:pt x="264" y="582"/>
                    <a:pt x="252" y="566"/>
                    <a:pt x="249" y="559"/>
                  </a:cubicBezTo>
                  <a:cubicBezTo>
                    <a:pt x="248" y="556"/>
                    <a:pt x="248" y="555"/>
                    <a:pt x="249" y="554"/>
                  </a:cubicBezTo>
                  <a:cubicBezTo>
                    <a:pt x="253" y="551"/>
                    <a:pt x="267" y="575"/>
                    <a:pt x="278" y="590"/>
                  </a:cubicBezTo>
                  <a:cubicBezTo>
                    <a:pt x="272" y="572"/>
                    <a:pt x="261" y="547"/>
                    <a:pt x="266" y="545"/>
                  </a:cubicBezTo>
                  <a:cubicBezTo>
                    <a:pt x="271" y="543"/>
                    <a:pt x="278" y="568"/>
                    <a:pt x="284" y="585"/>
                  </a:cubicBezTo>
                  <a:cubicBezTo>
                    <a:pt x="283" y="567"/>
                    <a:pt x="280" y="542"/>
                    <a:pt x="285" y="542"/>
                  </a:cubicBezTo>
                  <a:cubicBezTo>
                    <a:pt x="290" y="541"/>
                    <a:pt x="290" y="567"/>
                    <a:pt x="292" y="585"/>
                  </a:cubicBezTo>
                  <a:cubicBezTo>
                    <a:pt x="292" y="585"/>
                    <a:pt x="292" y="584"/>
                    <a:pt x="292" y="584"/>
                  </a:cubicBezTo>
                  <a:cubicBezTo>
                    <a:pt x="296" y="566"/>
                    <a:pt x="299" y="542"/>
                    <a:pt x="304" y="543"/>
                  </a:cubicBezTo>
                  <a:cubicBezTo>
                    <a:pt x="304" y="543"/>
                    <a:pt x="305" y="543"/>
                    <a:pt x="305" y="544"/>
                  </a:cubicBezTo>
                  <a:cubicBezTo>
                    <a:pt x="307" y="550"/>
                    <a:pt x="302" y="571"/>
                    <a:pt x="299" y="586"/>
                  </a:cubicBezTo>
                  <a:cubicBezTo>
                    <a:pt x="300" y="585"/>
                    <a:pt x="300" y="584"/>
                    <a:pt x="301" y="583"/>
                  </a:cubicBezTo>
                  <a:cubicBezTo>
                    <a:pt x="308" y="569"/>
                    <a:pt x="316" y="551"/>
                    <a:pt x="321" y="549"/>
                  </a:cubicBezTo>
                  <a:cubicBezTo>
                    <a:pt x="321" y="548"/>
                    <a:pt x="322" y="548"/>
                    <a:pt x="322" y="549"/>
                  </a:cubicBezTo>
                  <a:cubicBezTo>
                    <a:pt x="326" y="551"/>
                    <a:pt x="314" y="573"/>
                    <a:pt x="306" y="589"/>
                  </a:cubicBezTo>
                  <a:cubicBezTo>
                    <a:pt x="319" y="576"/>
                    <a:pt x="334" y="556"/>
                    <a:pt x="338" y="559"/>
                  </a:cubicBezTo>
                  <a:cubicBezTo>
                    <a:pt x="342" y="562"/>
                    <a:pt x="322" y="582"/>
                    <a:pt x="311" y="596"/>
                  </a:cubicBezTo>
                  <a:cubicBezTo>
                    <a:pt x="322" y="589"/>
                    <a:pt x="336" y="578"/>
                    <a:pt x="345" y="574"/>
                  </a:cubicBezTo>
                  <a:cubicBezTo>
                    <a:pt x="361" y="557"/>
                    <a:pt x="386" y="529"/>
                    <a:pt x="406" y="495"/>
                  </a:cubicBezTo>
                  <a:cubicBezTo>
                    <a:pt x="403" y="494"/>
                    <a:pt x="400" y="493"/>
                    <a:pt x="400" y="491"/>
                  </a:cubicBezTo>
                  <a:cubicBezTo>
                    <a:pt x="400" y="489"/>
                    <a:pt x="409" y="489"/>
                    <a:pt x="410" y="486"/>
                  </a:cubicBezTo>
                  <a:cubicBezTo>
                    <a:pt x="410" y="484"/>
                    <a:pt x="403" y="479"/>
                    <a:pt x="405" y="477"/>
                  </a:cubicBezTo>
                  <a:cubicBezTo>
                    <a:pt x="406" y="475"/>
                    <a:pt x="414" y="478"/>
                    <a:pt x="415" y="476"/>
                  </a:cubicBezTo>
                  <a:cubicBezTo>
                    <a:pt x="416" y="475"/>
                    <a:pt x="412" y="467"/>
                    <a:pt x="414" y="466"/>
                  </a:cubicBezTo>
                  <a:cubicBezTo>
                    <a:pt x="415" y="465"/>
                    <a:pt x="418" y="467"/>
                    <a:pt x="420" y="468"/>
                  </a:cubicBezTo>
                  <a:cubicBezTo>
                    <a:pt x="422" y="465"/>
                    <a:pt x="424" y="461"/>
                    <a:pt x="425" y="457"/>
                  </a:cubicBezTo>
                  <a:cubicBezTo>
                    <a:pt x="425" y="460"/>
                    <a:pt x="433" y="465"/>
                    <a:pt x="435" y="465"/>
                  </a:cubicBezTo>
                  <a:cubicBezTo>
                    <a:pt x="437" y="465"/>
                    <a:pt x="439" y="456"/>
                    <a:pt x="441" y="456"/>
                  </a:cubicBezTo>
                  <a:cubicBezTo>
                    <a:pt x="443" y="456"/>
                    <a:pt x="444" y="465"/>
                    <a:pt x="446" y="465"/>
                  </a:cubicBezTo>
                  <a:cubicBezTo>
                    <a:pt x="448" y="465"/>
                    <a:pt x="449" y="464"/>
                    <a:pt x="451" y="462"/>
                  </a:cubicBezTo>
                  <a:cubicBezTo>
                    <a:pt x="451" y="462"/>
                    <a:pt x="451" y="462"/>
                    <a:pt x="451" y="462"/>
                  </a:cubicBezTo>
                  <a:cubicBezTo>
                    <a:pt x="451" y="462"/>
                    <a:pt x="451" y="462"/>
                    <a:pt x="451" y="462"/>
                  </a:cubicBezTo>
                  <a:cubicBezTo>
                    <a:pt x="453" y="460"/>
                    <a:pt x="454" y="459"/>
                    <a:pt x="455" y="459"/>
                  </a:cubicBezTo>
                  <a:cubicBezTo>
                    <a:pt x="457" y="460"/>
                    <a:pt x="455" y="468"/>
                    <a:pt x="457" y="469"/>
                  </a:cubicBezTo>
                  <a:cubicBezTo>
                    <a:pt x="459" y="471"/>
                    <a:pt x="466" y="466"/>
                    <a:pt x="467" y="467"/>
                  </a:cubicBezTo>
                  <a:cubicBezTo>
                    <a:pt x="469" y="469"/>
                    <a:pt x="464" y="476"/>
                    <a:pt x="465" y="477"/>
                  </a:cubicBezTo>
                  <a:cubicBezTo>
                    <a:pt x="466" y="479"/>
                    <a:pt x="475" y="478"/>
                    <a:pt x="475" y="480"/>
                  </a:cubicBezTo>
                  <a:cubicBezTo>
                    <a:pt x="476" y="482"/>
                    <a:pt x="469" y="486"/>
                    <a:pt x="469" y="488"/>
                  </a:cubicBezTo>
                  <a:cubicBezTo>
                    <a:pt x="469" y="490"/>
                    <a:pt x="477" y="492"/>
                    <a:pt x="477" y="494"/>
                  </a:cubicBezTo>
                  <a:cubicBezTo>
                    <a:pt x="477" y="496"/>
                    <a:pt x="470" y="497"/>
                    <a:pt x="468" y="499"/>
                  </a:cubicBezTo>
                  <a:cubicBezTo>
                    <a:pt x="494" y="545"/>
                    <a:pt x="531" y="581"/>
                    <a:pt x="544" y="594"/>
                  </a:cubicBezTo>
                  <a:cubicBezTo>
                    <a:pt x="561" y="610"/>
                    <a:pt x="565" y="633"/>
                    <a:pt x="620" y="644"/>
                  </a:cubicBezTo>
                  <a:cubicBezTo>
                    <a:pt x="675" y="656"/>
                    <a:pt x="719" y="643"/>
                    <a:pt x="738" y="635"/>
                  </a:cubicBezTo>
                  <a:cubicBezTo>
                    <a:pt x="756" y="627"/>
                    <a:pt x="767" y="607"/>
                    <a:pt x="767" y="607"/>
                  </a:cubicBezTo>
                  <a:cubicBezTo>
                    <a:pt x="767" y="607"/>
                    <a:pt x="767" y="607"/>
                    <a:pt x="778" y="602"/>
                  </a:cubicBezTo>
                  <a:cubicBezTo>
                    <a:pt x="789" y="596"/>
                    <a:pt x="810" y="579"/>
                    <a:pt x="814" y="566"/>
                  </a:cubicBezTo>
                  <a:cubicBezTo>
                    <a:pt x="818" y="553"/>
                    <a:pt x="813" y="553"/>
                    <a:pt x="826" y="526"/>
                  </a:cubicBezTo>
                  <a:cubicBezTo>
                    <a:pt x="831" y="516"/>
                    <a:pt x="831" y="503"/>
                    <a:pt x="830" y="491"/>
                  </a:cubicBezTo>
                  <a:cubicBezTo>
                    <a:pt x="830" y="490"/>
                    <a:pt x="830" y="489"/>
                    <a:pt x="830" y="488"/>
                  </a:cubicBezTo>
                  <a:cubicBezTo>
                    <a:pt x="830" y="485"/>
                    <a:pt x="829" y="484"/>
                    <a:pt x="829" y="482"/>
                  </a:cubicBezTo>
                  <a:cubicBezTo>
                    <a:pt x="829" y="482"/>
                    <a:pt x="829" y="481"/>
                    <a:pt x="829" y="481"/>
                  </a:cubicBezTo>
                  <a:cubicBezTo>
                    <a:pt x="827" y="480"/>
                    <a:pt x="820" y="485"/>
                    <a:pt x="819" y="484"/>
                  </a:cubicBezTo>
                  <a:cubicBezTo>
                    <a:pt x="817" y="482"/>
                    <a:pt x="822" y="475"/>
                    <a:pt x="821" y="473"/>
                  </a:cubicBezTo>
                  <a:cubicBezTo>
                    <a:pt x="820" y="472"/>
                    <a:pt x="811" y="473"/>
                    <a:pt x="811" y="471"/>
                  </a:cubicBezTo>
                  <a:cubicBezTo>
                    <a:pt x="810" y="469"/>
                    <a:pt x="818" y="465"/>
                    <a:pt x="817" y="463"/>
                  </a:cubicBezTo>
                  <a:cubicBezTo>
                    <a:pt x="817" y="461"/>
                    <a:pt x="809" y="459"/>
                    <a:pt x="809" y="456"/>
                  </a:cubicBezTo>
                  <a:cubicBezTo>
                    <a:pt x="809" y="454"/>
                    <a:pt x="818" y="454"/>
                    <a:pt x="818" y="452"/>
                  </a:cubicBezTo>
                  <a:cubicBezTo>
                    <a:pt x="819" y="450"/>
                    <a:pt x="812" y="444"/>
                    <a:pt x="813" y="442"/>
                  </a:cubicBezTo>
                  <a:cubicBezTo>
                    <a:pt x="814" y="442"/>
                    <a:pt x="815" y="442"/>
                    <a:pt x="816" y="442"/>
                  </a:cubicBezTo>
                  <a:cubicBezTo>
                    <a:pt x="796" y="415"/>
                    <a:pt x="775" y="394"/>
                    <a:pt x="755" y="376"/>
                  </a:cubicBezTo>
                  <a:cubicBezTo>
                    <a:pt x="755" y="385"/>
                    <a:pt x="755" y="392"/>
                    <a:pt x="752" y="392"/>
                  </a:cubicBezTo>
                  <a:cubicBezTo>
                    <a:pt x="749" y="392"/>
                    <a:pt x="748" y="382"/>
                    <a:pt x="747" y="370"/>
                  </a:cubicBezTo>
                  <a:cubicBezTo>
                    <a:pt x="745" y="368"/>
                    <a:pt x="744" y="367"/>
                    <a:pt x="742" y="366"/>
                  </a:cubicBezTo>
                  <a:cubicBezTo>
                    <a:pt x="740" y="378"/>
                    <a:pt x="738" y="389"/>
                    <a:pt x="735" y="391"/>
                  </a:cubicBezTo>
                  <a:cubicBezTo>
                    <a:pt x="734" y="391"/>
                    <a:pt x="734" y="391"/>
                    <a:pt x="733" y="391"/>
                  </a:cubicBezTo>
                  <a:cubicBezTo>
                    <a:pt x="733" y="391"/>
                    <a:pt x="732" y="391"/>
                    <a:pt x="732" y="390"/>
                  </a:cubicBezTo>
                  <a:cubicBezTo>
                    <a:pt x="730" y="384"/>
                    <a:pt x="735" y="363"/>
                    <a:pt x="738" y="348"/>
                  </a:cubicBezTo>
                  <a:cubicBezTo>
                    <a:pt x="733" y="358"/>
                    <a:pt x="727" y="371"/>
                    <a:pt x="722" y="379"/>
                  </a:cubicBezTo>
                  <a:cubicBezTo>
                    <a:pt x="719" y="383"/>
                    <a:pt x="717" y="386"/>
                    <a:pt x="715" y="385"/>
                  </a:cubicBezTo>
                  <a:cubicBezTo>
                    <a:pt x="715" y="385"/>
                    <a:pt x="715" y="385"/>
                    <a:pt x="715" y="385"/>
                  </a:cubicBezTo>
                  <a:cubicBezTo>
                    <a:pt x="712" y="381"/>
                    <a:pt x="724" y="361"/>
                    <a:pt x="731" y="345"/>
                  </a:cubicBezTo>
                  <a:cubicBezTo>
                    <a:pt x="731" y="345"/>
                    <a:pt x="731" y="345"/>
                    <a:pt x="731" y="345"/>
                  </a:cubicBezTo>
                  <a:cubicBezTo>
                    <a:pt x="719" y="358"/>
                    <a:pt x="703" y="378"/>
                    <a:pt x="699" y="375"/>
                  </a:cubicBezTo>
                  <a:cubicBezTo>
                    <a:pt x="695" y="372"/>
                    <a:pt x="715" y="352"/>
                    <a:pt x="727" y="338"/>
                  </a:cubicBezTo>
                  <a:cubicBezTo>
                    <a:pt x="726" y="338"/>
                    <a:pt x="726" y="338"/>
                    <a:pt x="726" y="338"/>
                  </a:cubicBezTo>
                  <a:cubicBezTo>
                    <a:pt x="725" y="339"/>
                    <a:pt x="724" y="339"/>
                    <a:pt x="723" y="340"/>
                  </a:cubicBezTo>
                  <a:cubicBezTo>
                    <a:pt x="708" y="350"/>
                    <a:pt x="689" y="365"/>
                    <a:pt x="687" y="361"/>
                  </a:cubicBezTo>
                  <a:cubicBezTo>
                    <a:pt x="685" y="358"/>
                    <a:pt x="694" y="351"/>
                    <a:pt x="704" y="344"/>
                  </a:cubicBezTo>
                  <a:cubicBezTo>
                    <a:pt x="702" y="344"/>
                    <a:pt x="695" y="346"/>
                    <a:pt x="689" y="345"/>
                  </a:cubicBezTo>
                  <a:cubicBezTo>
                    <a:pt x="688" y="345"/>
                    <a:pt x="687" y="345"/>
                    <a:pt x="686" y="345"/>
                  </a:cubicBezTo>
                  <a:cubicBezTo>
                    <a:pt x="681" y="346"/>
                    <a:pt x="678" y="346"/>
                    <a:pt x="678" y="344"/>
                  </a:cubicBezTo>
                  <a:cubicBezTo>
                    <a:pt x="678" y="344"/>
                    <a:pt x="678" y="343"/>
                    <a:pt x="679" y="342"/>
                  </a:cubicBezTo>
                  <a:cubicBezTo>
                    <a:pt x="679" y="342"/>
                    <a:pt x="679" y="342"/>
                    <a:pt x="679" y="342"/>
                  </a:cubicBezTo>
                  <a:cubicBezTo>
                    <a:pt x="677" y="340"/>
                    <a:pt x="676" y="339"/>
                    <a:pt x="676" y="339"/>
                  </a:cubicBezTo>
                  <a:cubicBezTo>
                    <a:pt x="667" y="342"/>
                    <a:pt x="667" y="342"/>
                    <a:pt x="667" y="342"/>
                  </a:cubicBezTo>
                  <a:cubicBezTo>
                    <a:pt x="667" y="342"/>
                    <a:pt x="654" y="346"/>
                    <a:pt x="646" y="337"/>
                  </a:cubicBezTo>
                  <a:cubicBezTo>
                    <a:pt x="644" y="335"/>
                    <a:pt x="640" y="327"/>
                    <a:pt x="634" y="326"/>
                  </a:cubicBezTo>
                  <a:cubicBezTo>
                    <a:pt x="627" y="324"/>
                    <a:pt x="621" y="317"/>
                    <a:pt x="621" y="317"/>
                  </a:cubicBezTo>
                  <a:cubicBezTo>
                    <a:pt x="621" y="317"/>
                    <a:pt x="624" y="318"/>
                    <a:pt x="630" y="317"/>
                  </a:cubicBezTo>
                  <a:cubicBezTo>
                    <a:pt x="636" y="315"/>
                    <a:pt x="637" y="310"/>
                    <a:pt x="642" y="309"/>
                  </a:cubicBezTo>
                  <a:cubicBezTo>
                    <a:pt x="647" y="308"/>
                    <a:pt x="652" y="302"/>
                    <a:pt x="658" y="300"/>
                  </a:cubicBezTo>
                  <a:cubicBezTo>
                    <a:pt x="664" y="299"/>
                    <a:pt x="670" y="299"/>
                    <a:pt x="677" y="298"/>
                  </a:cubicBezTo>
                  <a:cubicBezTo>
                    <a:pt x="683" y="297"/>
                    <a:pt x="683" y="297"/>
                    <a:pt x="683" y="293"/>
                  </a:cubicBezTo>
                  <a:cubicBezTo>
                    <a:pt x="683" y="293"/>
                    <a:pt x="683" y="293"/>
                    <a:pt x="683" y="293"/>
                  </a:cubicBezTo>
                  <a:cubicBezTo>
                    <a:pt x="681" y="291"/>
                    <a:pt x="679" y="289"/>
                    <a:pt x="680" y="288"/>
                  </a:cubicBezTo>
                  <a:cubicBezTo>
                    <a:pt x="680" y="287"/>
                    <a:pt x="682" y="287"/>
                    <a:pt x="685" y="287"/>
                  </a:cubicBezTo>
                  <a:cubicBezTo>
                    <a:pt x="687" y="285"/>
                    <a:pt x="691" y="283"/>
                    <a:pt x="695" y="283"/>
                  </a:cubicBezTo>
                  <a:cubicBezTo>
                    <a:pt x="696" y="283"/>
                    <a:pt x="697" y="283"/>
                    <a:pt x="698" y="283"/>
                  </a:cubicBezTo>
                  <a:cubicBezTo>
                    <a:pt x="692" y="278"/>
                    <a:pt x="689" y="274"/>
                    <a:pt x="690" y="272"/>
                  </a:cubicBezTo>
                  <a:cubicBezTo>
                    <a:pt x="693" y="269"/>
                    <a:pt x="703" y="277"/>
                    <a:pt x="714" y="287"/>
                  </a:cubicBezTo>
                  <a:cubicBezTo>
                    <a:pt x="716" y="287"/>
                    <a:pt x="719" y="288"/>
                    <a:pt x="721" y="289"/>
                  </a:cubicBezTo>
                  <a:cubicBezTo>
                    <a:pt x="720" y="287"/>
                    <a:pt x="719" y="286"/>
                    <a:pt x="718" y="284"/>
                  </a:cubicBezTo>
                  <a:cubicBezTo>
                    <a:pt x="716" y="282"/>
                    <a:pt x="714" y="279"/>
                    <a:pt x="712" y="276"/>
                  </a:cubicBezTo>
                  <a:cubicBezTo>
                    <a:pt x="711" y="275"/>
                    <a:pt x="711" y="274"/>
                    <a:pt x="710" y="273"/>
                  </a:cubicBezTo>
                  <a:cubicBezTo>
                    <a:pt x="709" y="272"/>
                    <a:pt x="708" y="270"/>
                    <a:pt x="707" y="269"/>
                  </a:cubicBezTo>
                  <a:cubicBezTo>
                    <a:pt x="706" y="268"/>
                    <a:pt x="706" y="266"/>
                    <a:pt x="705" y="265"/>
                  </a:cubicBezTo>
                  <a:cubicBezTo>
                    <a:pt x="705" y="265"/>
                    <a:pt x="705" y="264"/>
                    <a:pt x="704" y="263"/>
                  </a:cubicBezTo>
                  <a:cubicBezTo>
                    <a:pt x="704" y="263"/>
                    <a:pt x="704" y="263"/>
                    <a:pt x="704" y="262"/>
                  </a:cubicBezTo>
                  <a:cubicBezTo>
                    <a:pt x="704" y="261"/>
                    <a:pt x="704" y="259"/>
                    <a:pt x="704" y="259"/>
                  </a:cubicBezTo>
                  <a:cubicBezTo>
                    <a:pt x="705" y="258"/>
                    <a:pt x="706" y="259"/>
                    <a:pt x="708" y="260"/>
                  </a:cubicBezTo>
                  <a:cubicBezTo>
                    <a:pt x="713" y="263"/>
                    <a:pt x="722" y="277"/>
                    <a:pt x="729" y="288"/>
                  </a:cubicBezTo>
                  <a:cubicBezTo>
                    <a:pt x="729" y="287"/>
                    <a:pt x="730" y="286"/>
                    <a:pt x="731" y="287"/>
                  </a:cubicBezTo>
                  <a:cubicBezTo>
                    <a:pt x="725" y="271"/>
                    <a:pt x="717" y="252"/>
                    <a:pt x="722" y="250"/>
                  </a:cubicBezTo>
                  <a:cubicBezTo>
                    <a:pt x="727" y="248"/>
                    <a:pt x="734" y="273"/>
                    <a:pt x="740" y="290"/>
                  </a:cubicBezTo>
                  <a:cubicBezTo>
                    <a:pt x="739" y="272"/>
                    <a:pt x="736" y="247"/>
                    <a:pt x="741" y="247"/>
                  </a:cubicBezTo>
                  <a:cubicBezTo>
                    <a:pt x="746" y="246"/>
                    <a:pt x="746" y="272"/>
                    <a:pt x="748" y="290"/>
                  </a:cubicBezTo>
                  <a:cubicBezTo>
                    <a:pt x="748" y="289"/>
                    <a:pt x="748" y="288"/>
                    <a:pt x="748" y="287"/>
                  </a:cubicBezTo>
                  <a:cubicBezTo>
                    <a:pt x="752" y="270"/>
                    <a:pt x="755" y="249"/>
                    <a:pt x="759" y="248"/>
                  </a:cubicBezTo>
                  <a:cubicBezTo>
                    <a:pt x="759" y="248"/>
                    <a:pt x="759" y="248"/>
                    <a:pt x="760" y="248"/>
                  </a:cubicBezTo>
                  <a:cubicBezTo>
                    <a:pt x="764" y="249"/>
                    <a:pt x="758" y="273"/>
                    <a:pt x="755" y="291"/>
                  </a:cubicBezTo>
                  <a:cubicBezTo>
                    <a:pt x="759" y="284"/>
                    <a:pt x="763" y="276"/>
                    <a:pt x="766" y="268"/>
                  </a:cubicBezTo>
                  <a:cubicBezTo>
                    <a:pt x="767" y="267"/>
                    <a:pt x="768" y="265"/>
                    <a:pt x="769" y="264"/>
                  </a:cubicBezTo>
                  <a:cubicBezTo>
                    <a:pt x="769" y="263"/>
                    <a:pt x="770" y="261"/>
                    <a:pt x="771" y="260"/>
                  </a:cubicBezTo>
                  <a:cubicBezTo>
                    <a:pt x="772" y="259"/>
                    <a:pt x="772" y="258"/>
                    <a:pt x="773" y="257"/>
                  </a:cubicBezTo>
                  <a:cubicBezTo>
                    <a:pt x="775" y="254"/>
                    <a:pt x="777" y="253"/>
                    <a:pt x="778" y="253"/>
                  </a:cubicBezTo>
                  <a:cubicBezTo>
                    <a:pt x="782" y="256"/>
                    <a:pt x="770" y="278"/>
                    <a:pt x="762" y="294"/>
                  </a:cubicBezTo>
                  <a:cubicBezTo>
                    <a:pt x="774" y="281"/>
                    <a:pt x="790" y="260"/>
                    <a:pt x="794" y="264"/>
                  </a:cubicBezTo>
                  <a:cubicBezTo>
                    <a:pt x="798" y="267"/>
                    <a:pt x="778" y="287"/>
                    <a:pt x="766" y="301"/>
                  </a:cubicBezTo>
                  <a:cubicBezTo>
                    <a:pt x="782" y="291"/>
                    <a:pt x="803" y="274"/>
                    <a:pt x="806" y="278"/>
                  </a:cubicBezTo>
                  <a:cubicBezTo>
                    <a:pt x="809" y="282"/>
                    <a:pt x="788" y="295"/>
                    <a:pt x="773" y="306"/>
                  </a:cubicBezTo>
                  <a:cubicBezTo>
                    <a:pt x="790" y="300"/>
                    <a:pt x="813" y="290"/>
                    <a:pt x="815" y="295"/>
                  </a:cubicBezTo>
                  <a:cubicBezTo>
                    <a:pt x="817" y="299"/>
                    <a:pt x="792" y="307"/>
                    <a:pt x="776" y="314"/>
                  </a:cubicBezTo>
                  <a:cubicBezTo>
                    <a:pt x="787" y="313"/>
                    <a:pt x="801" y="311"/>
                    <a:pt x="810" y="311"/>
                  </a:cubicBezTo>
                  <a:cubicBezTo>
                    <a:pt x="824" y="289"/>
                    <a:pt x="825" y="269"/>
                    <a:pt x="831" y="253"/>
                  </a:cubicBezTo>
                  <a:cubicBezTo>
                    <a:pt x="838" y="245"/>
                    <a:pt x="844" y="229"/>
                    <a:pt x="848" y="214"/>
                  </a:cubicBezTo>
                  <a:cubicBezTo>
                    <a:pt x="847" y="212"/>
                    <a:pt x="849" y="207"/>
                    <a:pt x="852" y="200"/>
                  </a:cubicBezTo>
                  <a:cubicBezTo>
                    <a:pt x="854" y="192"/>
                    <a:pt x="855" y="186"/>
                    <a:pt x="855" y="184"/>
                  </a:cubicBezTo>
                  <a:cubicBezTo>
                    <a:pt x="845" y="195"/>
                    <a:pt x="835" y="207"/>
                    <a:pt x="833" y="204"/>
                  </a:cubicBezTo>
                  <a:cubicBezTo>
                    <a:pt x="829" y="201"/>
                    <a:pt x="848" y="181"/>
                    <a:pt x="860" y="167"/>
                  </a:cubicBezTo>
                  <a:cubicBezTo>
                    <a:pt x="845" y="177"/>
                    <a:pt x="823" y="194"/>
                    <a:pt x="820" y="190"/>
                  </a:cubicBezTo>
                  <a:cubicBezTo>
                    <a:pt x="817" y="186"/>
                    <a:pt x="839" y="173"/>
                    <a:pt x="853" y="162"/>
                  </a:cubicBezTo>
                  <a:cubicBezTo>
                    <a:pt x="836" y="168"/>
                    <a:pt x="813" y="178"/>
                    <a:pt x="811" y="173"/>
                  </a:cubicBezTo>
                  <a:cubicBezTo>
                    <a:pt x="809" y="169"/>
                    <a:pt x="834" y="161"/>
                    <a:pt x="851" y="154"/>
                  </a:cubicBezTo>
                  <a:cubicBezTo>
                    <a:pt x="833" y="156"/>
                    <a:pt x="808" y="160"/>
                    <a:pt x="807" y="155"/>
                  </a:cubicBezTo>
                  <a:cubicBezTo>
                    <a:pt x="807" y="150"/>
                    <a:pt x="832" y="149"/>
                    <a:pt x="850" y="147"/>
                  </a:cubicBezTo>
                  <a:cubicBezTo>
                    <a:pt x="832" y="143"/>
                    <a:pt x="807" y="141"/>
                    <a:pt x="808" y="136"/>
                  </a:cubicBezTo>
                  <a:cubicBezTo>
                    <a:pt x="809" y="131"/>
                    <a:pt x="833" y="136"/>
                    <a:pt x="851" y="139"/>
                  </a:cubicBezTo>
                  <a:cubicBezTo>
                    <a:pt x="835" y="131"/>
                    <a:pt x="811" y="122"/>
                    <a:pt x="813" y="117"/>
                  </a:cubicBezTo>
                  <a:cubicBezTo>
                    <a:pt x="815" y="112"/>
                    <a:pt x="840" y="126"/>
                    <a:pt x="856" y="133"/>
                  </a:cubicBezTo>
                  <a:cubicBezTo>
                    <a:pt x="843" y="121"/>
                    <a:pt x="820" y="105"/>
                    <a:pt x="824" y="101"/>
                  </a:cubicBezTo>
                  <a:cubicBezTo>
                    <a:pt x="827" y="97"/>
                    <a:pt x="847" y="116"/>
                    <a:pt x="861" y="128"/>
                  </a:cubicBezTo>
                  <a:cubicBezTo>
                    <a:pt x="851" y="113"/>
                    <a:pt x="833" y="91"/>
                    <a:pt x="838" y="88"/>
                  </a:cubicBezTo>
                  <a:cubicBezTo>
                    <a:pt x="841" y="86"/>
                    <a:pt x="850" y="99"/>
                    <a:pt x="859" y="112"/>
                  </a:cubicBezTo>
                  <a:cubicBezTo>
                    <a:pt x="859" y="112"/>
                    <a:pt x="859" y="112"/>
                    <a:pt x="859" y="113"/>
                  </a:cubicBezTo>
                  <a:cubicBezTo>
                    <a:pt x="860" y="114"/>
                    <a:pt x="861" y="115"/>
                    <a:pt x="862" y="116"/>
                  </a:cubicBezTo>
                  <a:cubicBezTo>
                    <a:pt x="863" y="119"/>
                    <a:pt x="865" y="121"/>
                    <a:pt x="867" y="124"/>
                  </a:cubicBezTo>
                  <a:cubicBezTo>
                    <a:pt x="861" y="106"/>
                    <a:pt x="850" y="81"/>
                    <a:pt x="855" y="79"/>
                  </a:cubicBezTo>
                  <a:cubicBezTo>
                    <a:pt x="860" y="77"/>
                    <a:pt x="867" y="102"/>
                    <a:pt x="873" y="119"/>
                  </a:cubicBezTo>
                  <a:cubicBezTo>
                    <a:pt x="872" y="101"/>
                    <a:pt x="869" y="76"/>
                    <a:pt x="874" y="76"/>
                  </a:cubicBezTo>
                  <a:cubicBezTo>
                    <a:pt x="875" y="76"/>
                    <a:pt x="875" y="76"/>
                    <a:pt x="876" y="77"/>
                  </a:cubicBezTo>
                  <a:cubicBezTo>
                    <a:pt x="876" y="76"/>
                    <a:pt x="876" y="75"/>
                    <a:pt x="876" y="73"/>
                  </a:cubicBezTo>
                  <a:cubicBezTo>
                    <a:pt x="878" y="16"/>
                    <a:pt x="828" y="11"/>
                    <a:pt x="781" y="25"/>
                  </a:cubicBezTo>
                  <a:cubicBezTo>
                    <a:pt x="762" y="31"/>
                    <a:pt x="718" y="57"/>
                    <a:pt x="672" y="87"/>
                  </a:cubicBezTo>
                  <a:cubicBezTo>
                    <a:pt x="677" y="90"/>
                    <a:pt x="680" y="92"/>
                    <a:pt x="679" y="94"/>
                  </a:cubicBezTo>
                  <a:close/>
                  <a:moveTo>
                    <a:pt x="262" y="391"/>
                  </a:moveTo>
                  <a:cubicBezTo>
                    <a:pt x="260" y="391"/>
                    <a:pt x="258" y="400"/>
                    <a:pt x="256" y="399"/>
                  </a:cubicBezTo>
                  <a:cubicBezTo>
                    <a:pt x="254" y="399"/>
                    <a:pt x="253" y="391"/>
                    <a:pt x="250" y="391"/>
                  </a:cubicBezTo>
                  <a:cubicBezTo>
                    <a:pt x="248" y="390"/>
                    <a:pt x="244" y="398"/>
                    <a:pt x="242" y="397"/>
                  </a:cubicBezTo>
                  <a:cubicBezTo>
                    <a:pt x="240" y="396"/>
                    <a:pt x="242" y="388"/>
                    <a:pt x="240" y="386"/>
                  </a:cubicBezTo>
                  <a:cubicBezTo>
                    <a:pt x="238" y="385"/>
                    <a:pt x="231" y="390"/>
                    <a:pt x="229" y="389"/>
                  </a:cubicBezTo>
                  <a:cubicBezTo>
                    <a:pt x="228" y="387"/>
                    <a:pt x="233" y="380"/>
                    <a:pt x="232" y="378"/>
                  </a:cubicBezTo>
                  <a:cubicBezTo>
                    <a:pt x="231" y="376"/>
                    <a:pt x="222" y="378"/>
                    <a:pt x="222" y="376"/>
                  </a:cubicBezTo>
                  <a:cubicBezTo>
                    <a:pt x="221" y="374"/>
                    <a:pt x="228" y="370"/>
                    <a:pt x="228" y="368"/>
                  </a:cubicBezTo>
                  <a:cubicBezTo>
                    <a:pt x="228" y="366"/>
                    <a:pt x="219" y="363"/>
                    <a:pt x="220" y="361"/>
                  </a:cubicBezTo>
                  <a:cubicBezTo>
                    <a:pt x="220" y="359"/>
                    <a:pt x="228" y="359"/>
                    <a:pt x="229" y="357"/>
                  </a:cubicBezTo>
                  <a:cubicBezTo>
                    <a:pt x="230" y="354"/>
                    <a:pt x="223" y="349"/>
                    <a:pt x="224" y="347"/>
                  </a:cubicBezTo>
                  <a:cubicBezTo>
                    <a:pt x="225" y="345"/>
                    <a:pt x="233" y="348"/>
                    <a:pt x="235" y="346"/>
                  </a:cubicBezTo>
                  <a:cubicBezTo>
                    <a:pt x="236" y="345"/>
                    <a:pt x="232" y="337"/>
                    <a:pt x="233" y="336"/>
                  </a:cubicBezTo>
                  <a:cubicBezTo>
                    <a:pt x="235" y="335"/>
                    <a:pt x="242" y="340"/>
                    <a:pt x="243" y="339"/>
                  </a:cubicBezTo>
                  <a:cubicBezTo>
                    <a:pt x="245" y="338"/>
                    <a:pt x="244" y="330"/>
                    <a:pt x="246" y="329"/>
                  </a:cubicBezTo>
                  <a:cubicBezTo>
                    <a:pt x="248" y="328"/>
                    <a:pt x="252" y="335"/>
                    <a:pt x="254" y="335"/>
                  </a:cubicBezTo>
                  <a:cubicBezTo>
                    <a:pt x="257" y="335"/>
                    <a:pt x="258" y="326"/>
                    <a:pt x="260" y="326"/>
                  </a:cubicBezTo>
                  <a:cubicBezTo>
                    <a:pt x="263" y="326"/>
                    <a:pt x="264" y="335"/>
                    <a:pt x="266" y="335"/>
                  </a:cubicBezTo>
                  <a:cubicBezTo>
                    <a:pt x="268" y="336"/>
                    <a:pt x="273" y="328"/>
                    <a:pt x="275" y="329"/>
                  </a:cubicBezTo>
                  <a:cubicBezTo>
                    <a:pt x="277" y="330"/>
                    <a:pt x="275" y="338"/>
                    <a:pt x="277" y="339"/>
                  </a:cubicBezTo>
                  <a:cubicBezTo>
                    <a:pt x="278" y="341"/>
                    <a:pt x="285" y="336"/>
                    <a:pt x="287" y="337"/>
                  </a:cubicBezTo>
                  <a:cubicBezTo>
                    <a:pt x="289" y="339"/>
                    <a:pt x="283" y="346"/>
                    <a:pt x="285" y="347"/>
                  </a:cubicBezTo>
                  <a:cubicBezTo>
                    <a:pt x="286" y="349"/>
                    <a:pt x="294" y="348"/>
                    <a:pt x="295" y="350"/>
                  </a:cubicBezTo>
                  <a:cubicBezTo>
                    <a:pt x="296" y="352"/>
                    <a:pt x="288" y="356"/>
                    <a:pt x="288" y="358"/>
                  </a:cubicBezTo>
                  <a:cubicBezTo>
                    <a:pt x="289" y="360"/>
                    <a:pt x="297" y="362"/>
                    <a:pt x="297" y="364"/>
                  </a:cubicBezTo>
                  <a:cubicBezTo>
                    <a:pt x="297" y="367"/>
                    <a:pt x="288" y="367"/>
                    <a:pt x="287" y="369"/>
                  </a:cubicBezTo>
                  <a:cubicBezTo>
                    <a:pt x="287" y="371"/>
                    <a:pt x="293" y="377"/>
                    <a:pt x="292" y="379"/>
                  </a:cubicBezTo>
                  <a:cubicBezTo>
                    <a:pt x="291" y="380"/>
                    <a:pt x="283" y="378"/>
                    <a:pt x="282" y="379"/>
                  </a:cubicBezTo>
                  <a:cubicBezTo>
                    <a:pt x="280" y="381"/>
                    <a:pt x="285" y="388"/>
                    <a:pt x="283" y="390"/>
                  </a:cubicBezTo>
                  <a:cubicBezTo>
                    <a:pt x="281" y="391"/>
                    <a:pt x="275" y="386"/>
                    <a:pt x="273" y="387"/>
                  </a:cubicBezTo>
                  <a:cubicBezTo>
                    <a:pt x="271" y="388"/>
                    <a:pt x="273" y="396"/>
                    <a:pt x="270" y="397"/>
                  </a:cubicBezTo>
                  <a:cubicBezTo>
                    <a:pt x="268" y="398"/>
                    <a:pt x="264" y="390"/>
                    <a:pt x="262" y="391"/>
                  </a:cubicBezTo>
                  <a:close/>
                  <a:moveTo>
                    <a:pt x="672" y="507"/>
                  </a:moveTo>
                  <a:cubicBezTo>
                    <a:pt x="672" y="507"/>
                    <a:pt x="672" y="507"/>
                    <a:pt x="672" y="507"/>
                  </a:cubicBezTo>
                  <a:cubicBezTo>
                    <a:pt x="652" y="449"/>
                    <a:pt x="666" y="459"/>
                    <a:pt x="677" y="491"/>
                  </a:cubicBezTo>
                  <a:cubicBezTo>
                    <a:pt x="680" y="492"/>
                    <a:pt x="682" y="495"/>
                    <a:pt x="684" y="500"/>
                  </a:cubicBezTo>
                  <a:cubicBezTo>
                    <a:pt x="685" y="459"/>
                    <a:pt x="700" y="437"/>
                    <a:pt x="693" y="507"/>
                  </a:cubicBezTo>
                  <a:cubicBezTo>
                    <a:pt x="693" y="507"/>
                    <a:pt x="693" y="507"/>
                    <a:pt x="693" y="506"/>
                  </a:cubicBezTo>
                  <a:cubicBezTo>
                    <a:pt x="700" y="443"/>
                    <a:pt x="705" y="457"/>
                    <a:pt x="702" y="491"/>
                  </a:cubicBezTo>
                  <a:cubicBezTo>
                    <a:pt x="704" y="489"/>
                    <a:pt x="705" y="490"/>
                    <a:pt x="706" y="493"/>
                  </a:cubicBezTo>
                  <a:cubicBezTo>
                    <a:pt x="717" y="462"/>
                    <a:pt x="729" y="451"/>
                    <a:pt x="710" y="500"/>
                  </a:cubicBezTo>
                  <a:cubicBezTo>
                    <a:pt x="710" y="499"/>
                    <a:pt x="711" y="499"/>
                    <a:pt x="711" y="499"/>
                  </a:cubicBezTo>
                  <a:cubicBezTo>
                    <a:pt x="731" y="452"/>
                    <a:pt x="731" y="468"/>
                    <a:pt x="718" y="498"/>
                  </a:cubicBezTo>
                  <a:cubicBezTo>
                    <a:pt x="718" y="501"/>
                    <a:pt x="717" y="504"/>
                    <a:pt x="716" y="509"/>
                  </a:cubicBezTo>
                  <a:cubicBezTo>
                    <a:pt x="741" y="473"/>
                    <a:pt x="762" y="460"/>
                    <a:pt x="716" y="519"/>
                  </a:cubicBezTo>
                  <a:cubicBezTo>
                    <a:pt x="757" y="466"/>
                    <a:pt x="757" y="483"/>
                    <a:pt x="736" y="509"/>
                  </a:cubicBezTo>
                  <a:cubicBezTo>
                    <a:pt x="738" y="510"/>
                    <a:pt x="737" y="514"/>
                    <a:pt x="731" y="520"/>
                  </a:cubicBezTo>
                  <a:cubicBezTo>
                    <a:pt x="762" y="499"/>
                    <a:pt x="784" y="493"/>
                    <a:pt x="743" y="520"/>
                  </a:cubicBezTo>
                  <a:cubicBezTo>
                    <a:pt x="743" y="520"/>
                    <a:pt x="744" y="520"/>
                    <a:pt x="744" y="520"/>
                  </a:cubicBezTo>
                  <a:cubicBezTo>
                    <a:pt x="786" y="496"/>
                    <a:pt x="770" y="513"/>
                    <a:pt x="737" y="531"/>
                  </a:cubicBezTo>
                  <a:cubicBezTo>
                    <a:pt x="735" y="533"/>
                    <a:pt x="733" y="534"/>
                    <a:pt x="731" y="535"/>
                  </a:cubicBezTo>
                  <a:cubicBezTo>
                    <a:pt x="775" y="518"/>
                    <a:pt x="804" y="512"/>
                    <a:pt x="730" y="539"/>
                  </a:cubicBezTo>
                  <a:cubicBezTo>
                    <a:pt x="797" y="515"/>
                    <a:pt x="784" y="532"/>
                    <a:pt x="747" y="544"/>
                  </a:cubicBezTo>
                  <a:cubicBezTo>
                    <a:pt x="751" y="545"/>
                    <a:pt x="753" y="547"/>
                    <a:pt x="753" y="550"/>
                  </a:cubicBezTo>
                  <a:cubicBezTo>
                    <a:pt x="786" y="552"/>
                    <a:pt x="798" y="563"/>
                    <a:pt x="741" y="559"/>
                  </a:cubicBezTo>
                  <a:cubicBezTo>
                    <a:pt x="741" y="559"/>
                    <a:pt x="742" y="559"/>
                    <a:pt x="742" y="559"/>
                  </a:cubicBezTo>
                  <a:cubicBezTo>
                    <a:pt x="799" y="565"/>
                    <a:pt x="784" y="570"/>
                    <a:pt x="751" y="566"/>
                  </a:cubicBezTo>
                  <a:cubicBezTo>
                    <a:pt x="749" y="567"/>
                    <a:pt x="746" y="568"/>
                    <a:pt x="742" y="568"/>
                  </a:cubicBezTo>
                  <a:cubicBezTo>
                    <a:pt x="781" y="581"/>
                    <a:pt x="798" y="597"/>
                    <a:pt x="730" y="570"/>
                  </a:cubicBezTo>
                  <a:cubicBezTo>
                    <a:pt x="794" y="596"/>
                    <a:pt x="775" y="600"/>
                    <a:pt x="741" y="585"/>
                  </a:cubicBezTo>
                  <a:cubicBezTo>
                    <a:pt x="743" y="588"/>
                    <a:pt x="743" y="591"/>
                    <a:pt x="741" y="592"/>
                  </a:cubicBezTo>
                  <a:cubicBezTo>
                    <a:pt x="766" y="614"/>
                    <a:pt x="771" y="627"/>
                    <a:pt x="726" y="587"/>
                  </a:cubicBezTo>
                  <a:cubicBezTo>
                    <a:pt x="726" y="587"/>
                    <a:pt x="726" y="587"/>
                    <a:pt x="726" y="587"/>
                  </a:cubicBezTo>
                  <a:cubicBezTo>
                    <a:pt x="771" y="627"/>
                    <a:pt x="757" y="624"/>
                    <a:pt x="732" y="602"/>
                  </a:cubicBezTo>
                  <a:cubicBezTo>
                    <a:pt x="732" y="604"/>
                    <a:pt x="730" y="604"/>
                    <a:pt x="727" y="602"/>
                  </a:cubicBezTo>
                  <a:cubicBezTo>
                    <a:pt x="747" y="633"/>
                    <a:pt x="749" y="649"/>
                    <a:pt x="712" y="591"/>
                  </a:cubicBezTo>
                  <a:cubicBezTo>
                    <a:pt x="749" y="651"/>
                    <a:pt x="734" y="640"/>
                    <a:pt x="715" y="607"/>
                  </a:cubicBezTo>
                  <a:cubicBezTo>
                    <a:pt x="716" y="612"/>
                    <a:pt x="715" y="615"/>
                    <a:pt x="714" y="615"/>
                  </a:cubicBezTo>
                  <a:cubicBezTo>
                    <a:pt x="725" y="644"/>
                    <a:pt x="726" y="656"/>
                    <a:pt x="708" y="606"/>
                  </a:cubicBezTo>
                  <a:cubicBezTo>
                    <a:pt x="707" y="606"/>
                    <a:pt x="707" y="605"/>
                    <a:pt x="707" y="605"/>
                  </a:cubicBezTo>
                  <a:cubicBezTo>
                    <a:pt x="724" y="657"/>
                    <a:pt x="711" y="648"/>
                    <a:pt x="701" y="618"/>
                  </a:cubicBezTo>
                  <a:cubicBezTo>
                    <a:pt x="699" y="618"/>
                    <a:pt x="696" y="616"/>
                    <a:pt x="693" y="612"/>
                  </a:cubicBezTo>
                  <a:cubicBezTo>
                    <a:pt x="691" y="651"/>
                    <a:pt x="678" y="668"/>
                    <a:pt x="685" y="597"/>
                  </a:cubicBezTo>
                  <a:cubicBezTo>
                    <a:pt x="678" y="666"/>
                    <a:pt x="672" y="650"/>
                    <a:pt x="676" y="614"/>
                  </a:cubicBezTo>
                  <a:cubicBezTo>
                    <a:pt x="674" y="617"/>
                    <a:pt x="672" y="619"/>
                    <a:pt x="671" y="617"/>
                  </a:cubicBezTo>
                  <a:cubicBezTo>
                    <a:pt x="658" y="648"/>
                    <a:pt x="648" y="656"/>
                    <a:pt x="673" y="594"/>
                  </a:cubicBezTo>
                  <a:cubicBezTo>
                    <a:pt x="648" y="656"/>
                    <a:pt x="643" y="641"/>
                    <a:pt x="656" y="610"/>
                  </a:cubicBezTo>
                  <a:cubicBezTo>
                    <a:pt x="655" y="608"/>
                    <a:pt x="655" y="604"/>
                    <a:pt x="656" y="600"/>
                  </a:cubicBezTo>
                  <a:cubicBezTo>
                    <a:pt x="630" y="631"/>
                    <a:pt x="611" y="640"/>
                    <a:pt x="659" y="586"/>
                  </a:cubicBezTo>
                  <a:cubicBezTo>
                    <a:pt x="612" y="640"/>
                    <a:pt x="618" y="620"/>
                    <a:pt x="646" y="592"/>
                  </a:cubicBezTo>
                  <a:cubicBezTo>
                    <a:pt x="642" y="594"/>
                    <a:pt x="638" y="595"/>
                    <a:pt x="636" y="594"/>
                  </a:cubicBezTo>
                  <a:cubicBezTo>
                    <a:pt x="610" y="611"/>
                    <a:pt x="597" y="612"/>
                    <a:pt x="644" y="582"/>
                  </a:cubicBezTo>
                  <a:cubicBezTo>
                    <a:pt x="644" y="582"/>
                    <a:pt x="644" y="582"/>
                    <a:pt x="644" y="581"/>
                  </a:cubicBezTo>
                  <a:cubicBezTo>
                    <a:pt x="596" y="611"/>
                    <a:pt x="602" y="600"/>
                    <a:pt x="629" y="583"/>
                  </a:cubicBezTo>
                  <a:cubicBezTo>
                    <a:pt x="630" y="581"/>
                    <a:pt x="633" y="579"/>
                    <a:pt x="638" y="575"/>
                  </a:cubicBezTo>
                  <a:cubicBezTo>
                    <a:pt x="599" y="590"/>
                    <a:pt x="579" y="593"/>
                    <a:pt x="647" y="569"/>
                  </a:cubicBezTo>
                  <a:cubicBezTo>
                    <a:pt x="582" y="592"/>
                    <a:pt x="594" y="576"/>
                    <a:pt x="629" y="564"/>
                  </a:cubicBezTo>
                  <a:cubicBezTo>
                    <a:pt x="624" y="562"/>
                    <a:pt x="622" y="560"/>
                    <a:pt x="623" y="558"/>
                  </a:cubicBezTo>
                  <a:cubicBezTo>
                    <a:pt x="593" y="555"/>
                    <a:pt x="581" y="545"/>
                    <a:pt x="630" y="548"/>
                  </a:cubicBezTo>
                  <a:cubicBezTo>
                    <a:pt x="630" y="548"/>
                    <a:pt x="629" y="548"/>
                    <a:pt x="629" y="548"/>
                  </a:cubicBezTo>
                  <a:cubicBezTo>
                    <a:pt x="581" y="542"/>
                    <a:pt x="594" y="538"/>
                    <a:pt x="626" y="541"/>
                  </a:cubicBezTo>
                  <a:cubicBezTo>
                    <a:pt x="628" y="540"/>
                    <a:pt x="632" y="540"/>
                    <a:pt x="637" y="540"/>
                  </a:cubicBezTo>
                  <a:cubicBezTo>
                    <a:pt x="597" y="526"/>
                    <a:pt x="579" y="510"/>
                    <a:pt x="648" y="537"/>
                  </a:cubicBezTo>
                  <a:cubicBezTo>
                    <a:pt x="582" y="511"/>
                    <a:pt x="601" y="510"/>
                    <a:pt x="637" y="526"/>
                  </a:cubicBezTo>
                  <a:cubicBezTo>
                    <a:pt x="634" y="522"/>
                    <a:pt x="633" y="519"/>
                    <a:pt x="634" y="517"/>
                  </a:cubicBezTo>
                  <a:cubicBezTo>
                    <a:pt x="609" y="496"/>
                    <a:pt x="607" y="481"/>
                    <a:pt x="653" y="522"/>
                  </a:cubicBezTo>
                  <a:cubicBezTo>
                    <a:pt x="653" y="522"/>
                    <a:pt x="653" y="521"/>
                    <a:pt x="653" y="521"/>
                  </a:cubicBezTo>
                  <a:cubicBezTo>
                    <a:pt x="608" y="480"/>
                    <a:pt x="620" y="483"/>
                    <a:pt x="644" y="505"/>
                  </a:cubicBezTo>
                  <a:cubicBezTo>
                    <a:pt x="646" y="504"/>
                    <a:pt x="649" y="505"/>
                    <a:pt x="652" y="507"/>
                  </a:cubicBezTo>
                  <a:cubicBezTo>
                    <a:pt x="631" y="475"/>
                    <a:pt x="628" y="456"/>
                    <a:pt x="666" y="516"/>
                  </a:cubicBezTo>
                  <a:cubicBezTo>
                    <a:pt x="630" y="459"/>
                    <a:pt x="643" y="466"/>
                    <a:pt x="661" y="495"/>
                  </a:cubicBezTo>
                  <a:cubicBezTo>
                    <a:pt x="661" y="492"/>
                    <a:pt x="662" y="492"/>
                    <a:pt x="665" y="497"/>
                  </a:cubicBezTo>
                  <a:cubicBezTo>
                    <a:pt x="653" y="463"/>
                    <a:pt x="651" y="448"/>
                    <a:pt x="672" y="507"/>
                  </a:cubicBezTo>
                  <a:close/>
                  <a:moveTo>
                    <a:pt x="313" y="499"/>
                  </a:moveTo>
                  <a:cubicBezTo>
                    <a:pt x="313" y="503"/>
                    <a:pt x="318" y="495"/>
                    <a:pt x="317" y="500"/>
                  </a:cubicBezTo>
                  <a:cubicBezTo>
                    <a:pt x="315" y="505"/>
                    <a:pt x="306" y="523"/>
                    <a:pt x="309" y="525"/>
                  </a:cubicBezTo>
                  <a:cubicBezTo>
                    <a:pt x="309" y="525"/>
                    <a:pt x="284" y="523"/>
                    <a:pt x="282" y="520"/>
                  </a:cubicBezTo>
                  <a:cubicBezTo>
                    <a:pt x="280" y="517"/>
                    <a:pt x="284" y="517"/>
                    <a:pt x="284" y="517"/>
                  </a:cubicBezTo>
                  <a:cubicBezTo>
                    <a:pt x="278" y="514"/>
                    <a:pt x="278" y="514"/>
                    <a:pt x="278" y="514"/>
                  </a:cubicBezTo>
                  <a:cubicBezTo>
                    <a:pt x="278" y="514"/>
                    <a:pt x="275" y="511"/>
                    <a:pt x="273" y="507"/>
                  </a:cubicBezTo>
                  <a:cubicBezTo>
                    <a:pt x="272" y="503"/>
                    <a:pt x="274" y="497"/>
                    <a:pt x="274" y="497"/>
                  </a:cubicBezTo>
                  <a:cubicBezTo>
                    <a:pt x="270" y="495"/>
                    <a:pt x="270" y="495"/>
                    <a:pt x="270" y="495"/>
                  </a:cubicBezTo>
                  <a:cubicBezTo>
                    <a:pt x="270" y="495"/>
                    <a:pt x="264" y="490"/>
                    <a:pt x="267" y="482"/>
                  </a:cubicBezTo>
                  <a:cubicBezTo>
                    <a:pt x="268" y="480"/>
                    <a:pt x="272" y="474"/>
                    <a:pt x="271" y="470"/>
                  </a:cubicBezTo>
                  <a:cubicBezTo>
                    <a:pt x="270" y="466"/>
                    <a:pt x="273" y="459"/>
                    <a:pt x="273" y="459"/>
                  </a:cubicBezTo>
                  <a:cubicBezTo>
                    <a:pt x="273" y="459"/>
                    <a:pt x="273" y="461"/>
                    <a:pt x="275" y="463"/>
                  </a:cubicBezTo>
                  <a:cubicBezTo>
                    <a:pt x="278" y="466"/>
                    <a:pt x="281" y="464"/>
                    <a:pt x="283" y="466"/>
                  </a:cubicBezTo>
                  <a:cubicBezTo>
                    <a:pt x="285" y="468"/>
                    <a:pt x="289" y="467"/>
                    <a:pt x="292" y="469"/>
                  </a:cubicBezTo>
                  <a:cubicBezTo>
                    <a:pt x="294" y="472"/>
                    <a:pt x="295" y="475"/>
                    <a:pt x="297" y="477"/>
                  </a:cubicBezTo>
                  <a:cubicBezTo>
                    <a:pt x="299" y="480"/>
                    <a:pt x="299" y="481"/>
                    <a:pt x="302" y="478"/>
                  </a:cubicBezTo>
                  <a:cubicBezTo>
                    <a:pt x="304" y="476"/>
                    <a:pt x="309" y="475"/>
                    <a:pt x="310" y="479"/>
                  </a:cubicBezTo>
                  <a:cubicBezTo>
                    <a:pt x="312" y="482"/>
                    <a:pt x="314" y="494"/>
                    <a:pt x="313" y="499"/>
                  </a:cubicBezTo>
                  <a:close/>
                  <a:moveTo>
                    <a:pt x="535" y="400"/>
                  </a:moveTo>
                  <a:cubicBezTo>
                    <a:pt x="538" y="401"/>
                    <a:pt x="540" y="398"/>
                    <a:pt x="542" y="399"/>
                  </a:cubicBezTo>
                  <a:cubicBezTo>
                    <a:pt x="545" y="400"/>
                    <a:pt x="549" y="397"/>
                    <a:pt x="552" y="399"/>
                  </a:cubicBezTo>
                  <a:cubicBezTo>
                    <a:pt x="555" y="400"/>
                    <a:pt x="558" y="402"/>
                    <a:pt x="560" y="404"/>
                  </a:cubicBezTo>
                  <a:cubicBezTo>
                    <a:pt x="563" y="406"/>
                    <a:pt x="564" y="406"/>
                    <a:pt x="565" y="403"/>
                  </a:cubicBezTo>
                  <a:cubicBezTo>
                    <a:pt x="566" y="400"/>
                    <a:pt x="570" y="397"/>
                    <a:pt x="573" y="400"/>
                  </a:cubicBezTo>
                  <a:cubicBezTo>
                    <a:pt x="576" y="403"/>
                    <a:pt x="582" y="413"/>
                    <a:pt x="584" y="417"/>
                  </a:cubicBezTo>
                  <a:cubicBezTo>
                    <a:pt x="585" y="421"/>
                    <a:pt x="586" y="412"/>
                    <a:pt x="587" y="417"/>
                  </a:cubicBezTo>
                  <a:cubicBezTo>
                    <a:pt x="588" y="422"/>
                    <a:pt x="587" y="442"/>
                    <a:pt x="590" y="443"/>
                  </a:cubicBezTo>
                  <a:cubicBezTo>
                    <a:pt x="590" y="443"/>
                    <a:pt x="566" y="451"/>
                    <a:pt x="563" y="449"/>
                  </a:cubicBezTo>
                  <a:cubicBezTo>
                    <a:pt x="560" y="447"/>
                    <a:pt x="564" y="445"/>
                    <a:pt x="564" y="445"/>
                  </a:cubicBezTo>
                  <a:cubicBezTo>
                    <a:pt x="558" y="445"/>
                    <a:pt x="558" y="445"/>
                    <a:pt x="558" y="445"/>
                  </a:cubicBezTo>
                  <a:cubicBezTo>
                    <a:pt x="558" y="445"/>
                    <a:pt x="553" y="444"/>
                    <a:pt x="550" y="440"/>
                  </a:cubicBezTo>
                  <a:cubicBezTo>
                    <a:pt x="547" y="437"/>
                    <a:pt x="547" y="431"/>
                    <a:pt x="547" y="431"/>
                  </a:cubicBezTo>
                  <a:cubicBezTo>
                    <a:pt x="542" y="430"/>
                    <a:pt x="542" y="430"/>
                    <a:pt x="542" y="430"/>
                  </a:cubicBezTo>
                  <a:cubicBezTo>
                    <a:pt x="542" y="430"/>
                    <a:pt x="535" y="428"/>
                    <a:pt x="535" y="420"/>
                  </a:cubicBezTo>
                  <a:cubicBezTo>
                    <a:pt x="535" y="417"/>
                    <a:pt x="536" y="411"/>
                    <a:pt x="533" y="407"/>
                  </a:cubicBezTo>
                  <a:cubicBezTo>
                    <a:pt x="531" y="404"/>
                    <a:pt x="531" y="396"/>
                    <a:pt x="531" y="396"/>
                  </a:cubicBezTo>
                  <a:cubicBezTo>
                    <a:pt x="531" y="396"/>
                    <a:pt x="532" y="399"/>
                    <a:pt x="535" y="400"/>
                  </a:cubicBezTo>
                  <a:close/>
                  <a:moveTo>
                    <a:pt x="514" y="379"/>
                  </a:moveTo>
                  <a:cubicBezTo>
                    <a:pt x="520" y="394"/>
                    <a:pt x="517" y="404"/>
                    <a:pt x="511" y="413"/>
                  </a:cubicBezTo>
                  <a:cubicBezTo>
                    <a:pt x="505" y="421"/>
                    <a:pt x="487" y="435"/>
                    <a:pt x="487" y="435"/>
                  </a:cubicBezTo>
                  <a:cubicBezTo>
                    <a:pt x="485" y="432"/>
                    <a:pt x="485" y="401"/>
                    <a:pt x="484" y="396"/>
                  </a:cubicBezTo>
                  <a:cubicBezTo>
                    <a:pt x="483" y="391"/>
                    <a:pt x="487" y="383"/>
                    <a:pt x="488" y="380"/>
                  </a:cubicBezTo>
                  <a:cubicBezTo>
                    <a:pt x="488" y="377"/>
                    <a:pt x="496" y="369"/>
                    <a:pt x="500" y="366"/>
                  </a:cubicBezTo>
                  <a:cubicBezTo>
                    <a:pt x="504" y="364"/>
                    <a:pt x="506" y="360"/>
                    <a:pt x="506" y="360"/>
                  </a:cubicBezTo>
                  <a:cubicBezTo>
                    <a:pt x="506" y="367"/>
                    <a:pt x="509" y="365"/>
                    <a:pt x="514" y="379"/>
                  </a:cubicBezTo>
                  <a:close/>
                  <a:moveTo>
                    <a:pt x="733" y="121"/>
                  </a:moveTo>
                  <a:cubicBezTo>
                    <a:pt x="735" y="120"/>
                    <a:pt x="736" y="112"/>
                    <a:pt x="739" y="112"/>
                  </a:cubicBezTo>
                  <a:cubicBezTo>
                    <a:pt x="741" y="112"/>
                    <a:pt x="742" y="121"/>
                    <a:pt x="744" y="121"/>
                  </a:cubicBezTo>
                  <a:cubicBezTo>
                    <a:pt x="747" y="121"/>
                    <a:pt x="751" y="114"/>
                    <a:pt x="753" y="115"/>
                  </a:cubicBezTo>
                  <a:cubicBezTo>
                    <a:pt x="755" y="116"/>
                    <a:pt x="753" y="124"/>
                    <a:pt x="755" y="125"/>
                  </a:cubicBezTo>
                  <a:cubicBezTo>
                    <a:pt x="757" y="126"/>
                    <a:pt x="764" y="121"/>
                    <a:pt x="765" y="123"/>
                  </a:cubicBezTo>
                  <a:cubicBezTo>
                    <a:pt x="767" y="124"/>
                    <a:pt x="762" y="131"/>
                    <a:pt x="763" y="133"/>
                  </a:cubicBezTo>
                  <a:cubicBezTo>
                    <a:pt x="764" y="135"/>
                    <a:pt x="772" y="133"/>
                    <a:pt x="773" y="135"/>
                  </a:cubicBezTo>
                  <a:cubicBezTo>
                    <a:pt x="774" y="138"/>
                    <a:pt x="766" y="142"/>
                    <a:pt x="767" y="144"/>
                  </a:cubicBezTo>
                  <a:cubicBezTo>
                    <a:pt x="767" y="146"/>
                    <a:pt x="775" y="148"/>
                    <a:pt x="775" y="150"/>
                  </a:cubicBezTo>
                  <a:cubicBezTo>
                    <a:pt x="775" y="152"/>
                    <a:pt x="766" y="153"/>
                    <a:pt x="766" y="155"/>
                  </a:cubicBezTo>
                  <a:cubicBezTo>
                    <a:pt x="765" y="157"/>
                    <a:pt x="772" y="162"/>
                    <a:pt x="771" y="164"/>
                  </a:cubicBezTo>
                  <a:cubicBezTo>
                    <a:pt x="770" y="166"/>
                    <a:pt x="762" y="163"/>
                    <a:pt x="760" y="165"/>
                  </a:cubicBezTo>
                  <a:cubicBezTo>
                    <a:pt x="759" y="167"/>
                    <a:pt x="763" y="174"/>
                    <a:pt x="761" y="176"/>
                  </a:cubicBezTo>
                  <a:cubicBezTo>
                    <a:pt x="760" y="177"/>
                    <a:pt x="753" y="171"/>
                    <a:pt x="751" y="172"/>
                  </a:cubicBezTo>
                  <a:cubicBezTo>
                    <a:pt x="749" y="174"/>
                    <a:pt x="751" y="182"/>
                    <a:pt x="749" y="183"/>
                  </a:cubicBezTo>
                  <a:cubicBezTo>
                    <a:pt x="747" y="184"/>
                    <a:pt x="742" y="176"/>
                    <a:pt x="740" y="176"/>
                  </a:cubicBezTo>
                  <a:cubicBezTo>
                    <a:pt x="738" y="177"/>
                    <a:pt x="737" y="185"/>
                    <a:pt x="734" y="185"/>
                  </a:cubicBezTo>
                  <a:cubicBezTo>
                    <a:pt x="732" y="185"/>
                    <a:pt x="731" y="177"/>
                    <a:pt x="729" y="176"/>
                  </a:cubicBezTo>
                  <a:cubicBezTo>
                    <a:pt x="727" y="176"/>
                    <a:pt x="722" y="183"/>
                    <a:pt x="720" y="182"/>
                  </a:cubicBezTo>
                  <a:cubicBezTo>
                    <a:pt x="718" y="182"/>
                    <a:pt x="720" y="173"/>
                    <a:pt x="718" y="172"/>
                  </a:cubicBezTo>
                  <a:cubicBezTo>
                    <a:pt x="716" y="171"/>
                    <a:pt x="709" y="176"/>
                    <a:pt x="708" y="174"/>
                  </a:cubicBezTo>
                  <a:cubicBezTo>
                    <a:pt x="706" y="173"/>
                    <a:pt x="711" y="166"/>
                    <a:pt x="710" y="164"/>
                  </a:cubicBezTo>
                  <a:cubicBezTo>
                    <a:pt x="709" y="162"/>
                    <a:pt x="701" y="164"/>
                    <a:pt x="700" y="162"/>
                  </a:cubicBezTo>
                  <a:cubicBezTo>
                    <a:pt x="699" y="160"/>
                    <a:pt x="707" y="156"/>
                    <a:pt x="706" y="153"/>
                  </a:cubicBezTo>
                  <a:cubicBezTo>
                    <a:pt x="706" y="151"/>
                    <a:pt x="698" y="149"/>
                    <a:pt x="698" y="147"/>
                  </a:cubicBezTo>
                  <a:cubicBezTo>
                    <a:pt x="698" y="145"/>
                    <a:pt x="707" y="144"/>
                    <a:pt x="707" y="142"/>
                  </a:cubicBezTo>
                  <a:cubicBezTo>
                    <a:pt x="708" y="140"/>
                    <a:pt x="701" y="135"/>
                    <a:pt x="702" y="133"/>
                  </a:cubicBezTo>
                  <a:cubicBezTo>
                    <a:pt x="703" y="131"/>
                    <a:pt x="712" y="134"/>
                    <a:pt x="713" y="132"/>
                  </a:cubicBezTo>
                  <a:cubicBezTo>
                    <a:pt x="714" y="131"/>
                    <a:pt x="710" y="123"/>
                    <a:pt x="712" y="122"/>
                  </a:cubicBezTo>
                  <a:cubicBezTo>
                    <a:pt x="713" y="120"/>
                    <a:pt x="720" y="126"/>
                    <a:pt x="722" y="125"/>
                  </a:cubicBezTo>
                  <a:cubicBezTo>
                    <a:pt x="724" y="124"/>
                    <a:pt x="722" y="115"/>
                    <a:pt x="724" y="114"/>
                  </a:cubicBezTo>
                  <a:cubicBezTo>
                    <a:pt x="726" y="114"/>
                    <a:pt x="731" y="121"/>
                    <a:pt x="733" y="121"/>
                  </a:cubicBezTo>
                  <a:close/>
                </a:path>
              </a:pathLst>
            </a:custGeom>
            <a:solidFill>
              <a:schemeClr val="accent3">
                <a:alpha val="70000"/>
              </a:schemeClr>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nvGrpSpPr>
            <p:cNvPr id="24" name="Group 296"/>
            <p:cNvGrpSpPr/>
            <p:nvPr/>
          </p:nvGrpSpPr>
          <p:grpSpPr>
            <a:xfrm rot="4516355">
              <a:off x="1940620" y="5277944"/>
              <a:ext cx="225204" cy="228684"/>
              <a:chOff x="5902325" y="2266950"/>
              <a:chExt cx="820738" cy="833438"/>
            </a:xfrm>
            <a:solidFill>
              <a:schemeClr val="accent4"/>
            </a:solidFill>
          </p:grpSpPr>
          <p:sp>
            <p:nvSpPr>
              <p:cNvPr id="1396" name="Freeform 147"/>
              <p:cNvSpPr>
                <a:spLocks/>
              </p:cNvSpPr>
              <p:nvPr/>
            </p:nvSpPr>
            <p:spPr bwMode="auto">
              <a:xfrm>
                <a:off x="6346825" y="2776538"/>
                <a:ext cx="101600" cy="277813"/>
              </a:xfrm>
              <a:custGeom>
                <a:avLst/>
                <a:gdLst/>
                <a:ahLst/>
                <a:cxnLst>
                  <a:cxn ang="0">
                    <a:pos x="4" y="35"/>
                  </a:cxn>
                  <a:cxn ang="0">
                    <a:pos x="10" y="22"/>
                  </a:cxn>
                  <a:cxn ang="0">
                    <a:pos x="0" y="0"/>
                  </a:cxn>
                  <a:cxn ang="0">
                    <a:pos x="4" y="35"/>
                  </a:cxn>
                </a:cxnLst>
                <a:rect l="0" t="0" r="r" b="b"/>
                <a:pathLst>
                  <a:path w="27" h="74">
                    <a:moveTo>
                      <a:pt x="4" y="35"/>
                    </a:moveTo>
                    <a:cubicBezTo>
                      <a:pt x="14" y="65"/>
                      <a:pt x="27" y="74"/>
                      <a:pt x="10" y="22"/>
                    </a:cubicBezTo>
                    <a:cubicBezTo>
                      <a:pt x="7" y="17"/>
                      <a:pt x="4" y="10"/>
                      <a:pt x="0" y="0"/>
                    </a:cubicBezTo>
                    <a:cubicBezTo>
                      <a:pt x="10" y="25"/>
                      <a:pt x="8" y="35"/>
                      <a:pt x="4" y="35"/>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397" name="Freeform 151"/>
              <p:cNvSpPr>
                <a:spLocks/>
              </p:cNvSpPr>
              <p:nvPr/>
            </p:nvSpPr>
            <p:spPr bwMode="auto">
              <a:xfrm>
                <a:off x="6143625" y="2776538"/>
                <a:ext cx="128588" cy="277813"/>
              </a:xfrm>
              <a:custGeom>
                <a:avLst/>
                <a:gdLst/>
                <a:ahLst/>
                <a:cxnLst>
                  <a:cxn ang="0">
                    <a:pos x="34" y="0"/>
                  </a:cxn>
                  <a:cxn ang="0">
                    <a:pos x="13" y="27"/>
                  </a:cxn>
                  <a:cxn ang="0">
                    <a:pos x="29" y="12"/>
                  </a:cxn>
                  <a:cxn ang="0">
                    <a:pos x="28" y="35"/>
                  </a:cxn>
                  <a:cxn ang="0">
                    <a:pos x="34" y="0"/>
                  </a:cxn>
                </a:cxnLst>
                <a:rect l="0" t="0" r="r" b="b"/>
                <a:pathLst>
                  <a:path w="34" h="74">
                    <a:moveTo>
                      <a:pt x="34" y="0"/>
                    </a:moveTo>
                    <a:cubicBezTo>
                      <a:pt x="24" y="28"/>
                      <a:pt x="15" y="33"/>
                      <a:pt x="13" y="27"/>
                    </a:cubicBezTo>
                    <a:cubicBezTo>
                      <a:pt x="0" y="59"/>
                      <a:pt x="5" y="74"/>
                      <a:pt x="29" y="12"/>
                    </a:cubicBezTo>
                    <a:cubicBezTo>
                      <a:pt x="5" y="73"/>
                      <a:pt x="15" y="66"/>
                      <a:pt x="28" y="35"/>
                    </a:cubicBezTo>
                    <a:cubicBezTo>
                      <a:pt x="25" y="32"/>
                      <a:pt x="26" y="22"/>
                      <a:pt x="34"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398" name="Freeform 155"/>
              <p:cNvSpPr>
                <a:spLocks/>
              </p:cNvSpPr>
              <p:nvPr/>
            </p:nvSpPr>
            <p:spPr bwMode="auto">
              <a:xfrm>
                <a:off x="6253163" y="2752725"/>
                <a:ext cx="79375" cy="347663"/>
              </a:xfrm>
              <a:custGeom>
                <a:avLst/>
                <a:gdLst/>
                <a:ahLst/>
                <a:cxnLst>
                  <a:cxn ang="0">
                    <a:pos x="14" y="0"/>
                  </a:cxn>
                  <a:cxn ang="0">
                    <a:pos x="4" y="37"/>
                  </a:cxn>
                  <a:cxn ang="0">
                    <a:pos x="13" y="21"/>
                  </a:cxn>
                  <a:cxn ang="0">
                    <a:pos x="21" y="35"/>
                  </a:cxn>
                  <a:cxn ang="0">
                    <a:pos x="14" y="0"/>
                  </a:cxn>
                </a:cxnLst>
                <a:rect l="0" t="0" r="r" b="b"/>
                <a:pathLst>
                  <a:path w="21" h="92">
                    <a:moveTo>
                      <a:pt x="14" y="0"/>
                    </a:moveTo>
                    <a:cubicBezTo>
                      <a:pt x="13" y="18"/>
                      <a:pt x="8" y="31"/>
                      <a:pt x="4" y="37"/>
                    </a:cubicBezTo>
                    <a:cubicBezTo>
                      <a:pt x="0" y="74"/>
                      <a:pt x="6" y="90"/>
                      <a:pt x="13" y="21"/>
                    </a:cubicBezTo>
                    <a:cubicBezTo>
                      <a:pt x="6" y="92"/>
                      <a:pt x="19" y="74"/>
                      <a:pt x="21" y="35"/>
                    </a:cubicBezTo>
                    <a:cubicBezTo>
                      <a:pt x="17" y="28"/>
                      <a:pt x="13" y="16"/>
                      <a:pt x="14"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nvGrpSpPr>
              <p:cNvPr id="25" name="Group 291"/>
              <p:cNvGrpSpPr/>
              <p:nvPr/>
            </p:nvGrpSpPr>
            <p:grpSpPr>
              <a:xfrm>
                <a:off x="5902325" y="2266950"/>
                <a:ext cx="820738" cy="784225"/>
                <a:chOff x="4111625" y="2266950"/>
                <a:chExt cx="820738" cy="784225"/>
              </a:xfrm>
              <a:grpFill/>
            </p:grpSpPr>
            <p:sp>
              <p:nvSpPr>
                <p:cNvPr id="1400" name="Freeform 25"/>
                <p:cNvSpPr>
                  <a:spLocks/>
                </p:cNvSpPr>
                <p:nvPr/>
              </p:nvSpPr>
              <p:spPr bwMode="auto">
                <a:xfrm>
                  <a:off x="4470400" y="2395538"/>
                  <a:ext cx="25400" cy="44450"/>
                </a:xfrm>
                <a:custGeom>
                  <a:avLst/>
                  <a:gdLst/>
                  <a:ahLst/>
                  <a:cxnLst>
                    <a:cxn ang="0">
                      <a:pos x="3" y="9"/>
                    </a:cxn>
                    <a:cxn ang="0">
                      <a:pos x="7" y="12"/>
                    </a:cxn>
                    <a:cxn ang="0">
                      <a:pos x="7" y="11"/>
                    </a:cxn>
                    <a:cxn ang="0">
                      <a:pos x="0" y="0"/>
                    </a:cxn>
                    <a:cxn ang="0">
                      <a:pos x="3" y="9"/>
                    </a:cxn>
                  </a:cxnLst>
                  <a:rect l="0" t="0" r="r" b="b"/>
                  <a:pathLst>
                    <a:path w="7" h="12">
                      <a:moveTo>
                        <a:pt x="3" y="9"/>
                      </a:moveTo>
                      <a:cubicBezTo>
                        <a:pt x="4" y="10"/>
                        <a:pt x="5" y="11"/>
                        <a:pt x="7" y="12"/>
                      </a:cubicBezTo>
                      <a:cubicBezTo>
                        <a:pt x="7" y="12"/>
                        <a:pt x="7" y="11"/>
                        <a:pt x="7" y="11"/>
                      </a:cubicBezTo>
                      <a:cubicBezTo>
                        <a:pt x="5" y="7"/>
                        <a:pt x="2" y="4"/>
                        <a:pt x="0" y="0"/>
                      </a:cubicBezTo>
                      <a:cubicBezTo>
                        <a:pt x="1" y="3"/>
                        <a:pt x="2" y="6"/>
                        <a:pt x="3" y="9"/>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01" name="Freeform 30"/>
                <p:cNvSpPr>
                  <a:spLocks/>
                </p:cNvSpPr>
                <p:nvPr/>
              </p:nvSpPr>
              <p:spPr bwMode="auto">
                <a:xfrm>
                  <a:off x="4721225" y="2686050"/>
                  <a:ext cx="60325" cy="6350"/>
                </a:xfrm>
                <a:custGeom>
                  <a:avLst/>
                  <a:gdLst/>
                  <a:ahLst/>
                  <a:cxnLst>
                    <a:cxn ang="0">
                      <a:pos x="1" y="0"/>
                    </a:cxn>
                    <a:cxn ang="0">
                      <a:pos x="16" y="2"/>
                    </a:cxn>
                    <a:cxn ang="0">
                      <a:pos x="16" y="1"/>
                    </a:cxn>
                    <a:cxn ang="0">
                      <a:pos x="0" y="0"/>
                    </a:cxn>
                    <a:cxn ang="0">
                      <a:pos x="1" y="0"/>
                    </a:cxn>
                  </a:cxnLst>
                  <a:rect l="0" t="0" r="r" b="b"/>
                  <a:pathLst>
                    <a:path w="16" h="2">
                      <a:moveTo>
                        <a:pt x="1" y="0"/>
                      </a:moveTo>
                      <a:cubicBezTo>
                        <a:pt x="7" y="1"/>
                        <a:pt x="12" y="1"/>
                        <a:pt x="16" y="2"/>
                      </a:cubicBezTo>
                      <a:cubicBezTo>
                        <a:pt x="16" y="2"/>
                        <a:pt x="16" y="1"/>
                        <a:pt x="16" y="1"/>
                      </a:cubicBezTo>
                      <a:cubicBezTo>
                        <a:pt x="11" y="1"/>
                        <a:pt x="6" y="0"/>
                        <a:pt x="0" y="0"/>
                      </a:cubicBezTo>
                      <a:cubicBezTo>
                        <a:pt x="0" y="0"/>
                        <a:pt x="1" y="0"/>
                        <a:pt x="1"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02" name="Freeform 145"/>
                <p:cNvSpPr>
                  <a:spLocks/>
                </p:cNvSpPr>
                <p:nvPr/>
              </p:nvSpPr>
              <p:spPr bwMode="auto">
                <a:xfrm>
                  <a:off x="4495800" y="2436813"/>
                  <a:ext cx="11113" cy="30163"/>
                </a:xfrm>
                <a:custGeom>
                  <a:avLst/>
                  <a:gdLst/>
                  <a:ahLst/>
                  <a:cxnLst>
                    <a:cxn ang="0">
                      <a:pos x="3" y="8"/>
                    </a:cxn>
                    <a:cxn ang="0">
                      <a:pos x="3" y="5"/>
                    </a:cxn>
                    <a:cxn ang="0">
                      <a:pos x="0" y="0"/>
                    </a:cxn>
                    <a:cxn ang="0">
                      <a:pos x="0" y="1"/>
                    </a:cxn>
                    <a:cxn ang="0">
                      <a:pos x="3" y="8"/>
                    </a:cxn>
                  </a:cxnLst>
                  <a:rect l="0" t="0" r="r" b="b"/>
                  <a:pathLst>
                    <a:path w="3" h="8">
                      <a:moveTo>
                        <a:pt x="3" y="8"/>
                      </a:moveTo>
                      <a:cubicBezTo>
                        <a:pt x="3" y="7"/>
                        <a:pt x="3" y="6"/>
                        <a:pt x="3" y="5"/>
                      </a:cubicBezTo>
                      <a:cubicBezTo>
                        <a:pt x="2" y="3"/>
                        <a:pt x="1" y="1"/>
                        <a:pt x="0" y="0"/>
                      </a:cubicBezTo>
                      <a:cubicBezTo>
                        <a:pt x="0" y="0"/>
                        <a:pt x="0" y="1"/>
                        <a:pt x="0" y="1"/>
                      </a:cubicBezTo>
                      <a:cubicBezTo>
                        <a:pt x="1" y="3"/>
                        <a:pt x="2" y="5"/>
                        <a:pt x="3" y="8"/>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03" name="Freeform 146"/>
                <p:cNvSpPr>
                  <a:spLocks/>
                </p:cNvSpPr>
                <p:nvPr/>
              </p:nvSpPr>
              <p:spPr bwMode="auto">
                <a:xfrm>
                  <a:off x="4232275" y="2730500"/>
                  <a:ext cx="230188" cy="260350"/>
                </a:xfrm>
                <a:custGeom>
                  <a:avLst/>
                  <a:gdLst/>
                  <a:ahLst/>
                  <a:cxnLst>
                    <a:cxn ang="0">
                      <a:pos x="61" y="0"/>
                    </a:cxn>
                    <a:cxn ang="0">
                      <a:pos x="35" y="21"/>
                    </a:cxn>
                    <a:cxn ang="0">
                      <a:pos x="48" y="16"/>
                    </a:cxn>
                    <a:cxn ang="0">
                      <a:pos x="45" y="30"/>
                    </a:cxn>
                    <a:cxn ang="0">
                      <a:pos x="61" y="0"/>
                    </a:cxn>
                  </a:cxnLst>
                  <a:rect l="0" t="0" r="r" b="b"/>
                  <a:pathLst>
                    <a:path w="61" h="69">
                      <a:moveTo>
                        <a:pt x="61" y="0"/>
                      </a:moveTo>
                      <a:cubicBezTo>
                        <a:pt x="52" y="11"/>
                        <a:pt x="42" y="18"/>
                        <a:pt x="35" y="21"/>
                      </a:cubicBezTo>
                      <a:cubicBezTo>
                        <a:pt x="7" y="50"/>
                        <a:pt x="0" y="69"/>
                        <a:pt x="48" y="16"/>
                      </a:cubicBezTo>
                      <a:cubicBezTo>
                        <a:pt x="0" y="69"/>
                        <a:pt x="19" y="60"/>
                        <a:pt x="45" y="30"/>
                      </a:cubicBezTo>
                      <a:cubicBezTo>
                        <a:pt x="46" y="22"/>
                        <a:pt x="51" y="11"/>
                        <a:pt x="61"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04" name="Freeform 148"/>
                <p:cNvSpPr>
                  <a:spLocks/>
                </p:cNvSpPr>
                <p:nvPr/>
              </p:nvSpPr>
              <p:spPr bwMode="auto">
                <a:xfrm>
                  <a:off x="4602163" y="2697163"/>
                  <a:ext cx="17463" cy="6350"/>
                </a:xfrm>
                <a:custGeom>
                  <a:avLst/>
                  <a:gdLst/>
                  <a:ahLst/>
                  <a:cxnLst>
                    <a:cxn ang="0">
                      <a:pos x="5" y="2"/>
                    </a:cxn>
                    <a:cxn ang="0">
                      <a:pos x="5" y="2"/>
                    </a:cxn>
                    <a:cxn ang="0">
                      <a:pos x="0" y="0"/>
                    </a:cxn>
                    <a:cxn ang="0">
                      <a:pos x="5" y="2"/>
                    </a:cxn>
                  </a:cxnLst>
                  <a:rect l="0" t="0" r="r" b="b"/>
                  <a:pathLst>
                    <a:path w="5" h="2">
                      <a:moveTo>
                        <a:pt x="5" y="2"/>
                      </a:moveTo>
                      <a:cubicBezTo>
                        <a:pt x="5" y="2"/>
                        <a:pt x="5" y="2"/>
                        <a:pt x="5" y="2"/>
                      </a:cubicBezTo>
                      <a:cubicBezTo>
                        <a:pt x="3" y="1"/>
                        <a:pt x="1" y="1"/>
                        <a:pt x="0" y="0"/>
                      </a:cubicBezTo>
                      <a:cubicBezTo>
                        <a:pt x="1" y="1"/>
                        <a:pt x="3" y="2"/>
                        <a:pt x="5" y="2"/>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05" name="Freeform 149"/>
                <p:cNvSpPr>
                  <a:spLocks/>
                </p:cNvSpPr>
                <p:nvPr/>
              </p:nvSpPr>
              <p:spPr bwMode="auto">
                <a:xfrm>
                  <a:off x="4572000" y="2590800"/>
                  <a:ext cx="6350" cy="7938"/>
                </a:xfrm>
                <a:custGeom>
                  <a:avLst/>
                  <a:gdLst/>
                  <a:ahLst/>
                  <a:cxnLst>
                    <a:cxn ang="0">
                      <a:pos x="2" y="0"/>
                    </a:cxn>
                    <a:cxn ang="0">
                      <a:pos x="2" y="0"/>
                    </a:cxn>
                    <a:cxn ang="0">
                      <a:pos x="0" y="2"/>
                    </a:cxn>
                    <a:cxn ang="0">
                      <a:pos x="2" y="0"/>
                    </a:cxn>
                  </a:cxnLst>
                  <a:rect l="0" t="0" r="r" b="b"/>
                  <a:pathLst>
                    <a:path w="2" h="2">
                      <a:moveTo>
                        <a:pt x="2" y="0"/>
                      </a:moveTo>
                      <a:cubicBezTo>
                        <a:pt x="2" y="0"/>
                        <a:pt x="2" y="0"/>
                        <a:pt x="2" y="0"/>
                      </a:cubicBezTo>
                      <a:cubicBezTo>
                        <a:pt x="1" y="1"/>
                        <a:pt x="0" y="2"/>
                        <a:pt x="0" y="2"/>
                      </a:cubicBezTo>
                      <a:cubicBezTo>
                        <a:pt x="0" y="2"/>
                        <a:pt x="1" y="1"/>
                        <a:pt x="2"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06" name="Freeform 150"/>
                <p:cNvSpPr>
                  <a:spLocks/>
                </p:cNvSpPr>
                <p:nvPr/>
              </p:nvSpPr>
              <p:spPr bwMode="auto">
                <a:xfrm>
                  <a:off x="4665663" y="2794000"/>
                  <a:ext cx="169863" cy="147638"/>
                </a:xfrm>
                <a:custGeom>
                  <a:avLst/>
                  <a:gdLst/>
                  <a:ahLst/>
                  <a:cxnLst>
                    <a:cxn ang="0">
                      <a:pos x="0" y="0"/>
                    </a:cxn>
                    <a:cxn ang="0">
                      <a:pos x="15" y="4"/>
                    </a:cxn>
                    <a:cxn ang="0">
                      <a:pos x="0" y="0"/>
                    </a:cxn>
                  </a:cxnLst>
                  <a:rect l="0" t="0" r="r" b="b"/>
                  <a:pathLst>
                    <a:path w="45" h="39">
                      <a:moveTo>
                        <a:pt x="0" y="0"/>
                      </a:moveTo>
                      <a:cubicBezTo>
                        <a:pt x="45" y="39"/>
                        <a:pt x="40" y="26"/>
                        <a:pt x="15" y="4"/>
                      </a:cubicBezTo>
                      <a:cubicBezTo>
                        <a:pt x="13" y="5"/>
                        <a:pt x="8" y="4"/>
                        <a:pt x="0"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07" name="Freeform 152"/>
                <p:cNvSpPr>
                  <a:spLocks/>
                </p:cNvSpPr>
                <p:nvPr/>
              </p:nvSpPr>
              <p:spPr bwMode="auto">
                <a:xfrm>
                  <a:off x="4424363" y="2343150"/>
                  <a:ext cx="57150" cy="146050"/>
                </a:xfrm>
                <a:custGeom>
                  <a:avLst/>
                  <a:gdLst/>
                  <a:ahLst/>
                  <a:cxnLst>
                    <a:cxn ang="0">
                      <a:pos x="15" y="23"/>
                    </a:cxn>
                    <a:cxn ang="0">
                      <a:pos x="12" y="14"/>
                    </a:cxn>
                    <a:cxn ang="0">
                      <a:pos x="0" y="0"/>
                    </a:cxn>
                    <a:cxn ang="0">
                      <a:pos x="10" y="39"/>
                    </a:cxn>
                    <a:cxn ang="0">
                      <a:pos x="15" y="23"/>
                    </a:cxn>
                  </a:cxnLst>
                  <a:rect l="0" t="0" r="r" b="b"/>
                  <a:pathLst>
                    <a:path w="15" h="39">
                      <a:moveTo>
                        <a:pt x="15" y="23"/>
                      </a:moveTo>
                      <a:cubicBezTo>
                        <a:pt x="14" y="20"/>
                        <a:pt x="13" y="17"/>
                        <a:pt x="12" y="14"/>
                      </a:cubicBezTo>
                      <a:cubicBezTo>
                        <a:pt x="8" y="9"/>
                        <a:pt x="4" y="4"/>
                        <a:pt x="0" y="0"/>
                      </a:cubicBezTo>
                      <a:cubicBezTo>
                        <a:pt x="0" y="5"/>
                        <a:pt x="2" y="17"/>
                        <a:pt x="10" y="39"/>
                      </a:cubicBezTo>
                      <a:cubicBezTo>
                        <a:pt x="7" y="25"/>
                        <a:pt x="11" y="20"/>
                        <a:pt x="15" y="2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08" name="Freeform 153"/>
                <p:cNvSpPr>
                  <a:spLocks/>
                </p:cNvSpPr>
                <p:nvPr/>
              </p:nvSpPr>
              <p:spPr bwMode="auto">
                <a:xfrm>
                  <a:off x="4597400" y="2867025"/>
                  <a:ext cx="68263" cy="184150"/>
                </a:xfrm>
                <a:custGeom>
                  <a:avLst/>
                  <a:gdLst/>
                  <a:ahLst/>
                  <a:cxnLst>
                    <a:cxn ang="0">
                      <a:pos x="0" y="0"/>
                    </a:cxn>
                    <a:cxn ang="0">
                      <a:pos x="6" y="8"/>
                    </a:cxn>
                    <a:cxn ang="0">
                      <a:pos x="0" y="0"/>
                    </a:cxn>
                  </a:cxnLst>
                  <a:rect l="0" t="0" r="r" b="b"/>
                  <a:pathLst>
                    <a:path w="18" h="49">
                      <a:moveTo>
                        <a:pt x="0" y="0"/>
                      </a:moveTo>
                      <a:cubicBezTo>
                        <a:pt x="18" y="49"/>
                        <a:pt x="17" y="37"/>
                        <a:pt x="6" y="8"/>
                      </a:cubicBezTo>
                      <a:cubicBezTo>
                        <a:pt x="5" y="8"/>
                        <a:pt x="3" y="6"/>
                        <a:pt x="0"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09" name="Freeform 154"/>
                <p:cNvSpPr>
                  <a:spLocks/>
                </p:cNvSpPr>
                <p:nvPr/>
              </p:nvSpPr>
              <p:spPr bwMode="auto">
                <a:xfrm>
                  <a:off x="4605338" y="2746375"/>
                  <a:ext cx="225425" cy="198438"/>
                </a:xfrm>
                <a:custGeom>
                  <a:avLst/>
                  <a:gdLst/>
                  <a:ahLst/>
                  <a:cxnLst>
                    <a:cxn ang="0">
                      <a:pos x="22" y="27"/>
                    </a:cxn>
                    <a:cxn ang="0">
                      <a:pos x="16" y="12"/>
                    </a:cxn>
                    <a:cxn ang="0">
                      <a:pos x="0" y="0"/>
                    </a:cxn>
                    <a:cxn ang="0">
                      <a:pos x="22" y="27"/>
                    </a:cxn>
                  </a:cxnLst>
                  <a:rect l="0" t="0" r="r" b="b"/>
                  <a:pathLst>
                    <a:path w="60" h="53">
                      <a:moveTo>
                        <a:pt x="22" y="27"/>
                      </a:moveTo>
                      <a:cubicBezTo>
                        <a:pt x="47" y="49"/>
                        <a:pt x="60" y="53"/>
                        <a:pt x="16" y="12"/>
                      </a:cubicBezTo>
                      <a:cubicBezTo>
                        <a:pt x="11" y="10"/>
                        <a:pt x="6" y="5"/>
                        <a:pt x="0" y="0"/>
                      </a:cubicBezTo>
                      <a:cubicBezTo>
                        <a:pt x="16" y="15"/>
                        <a:pt x="22" y="24"/>
                        <a:pt x="22" y="27"/>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10" name="Freeform 156"/>
                <p:cNvSpPr>
                  <a:spLocks/>
                </p:cNvSpPr>
                <p:nvPr/>
              </p:nvSpPr>
              <p:spPr bwMode="auto">
                <a:xfrm>
                  <a:off x="4564063" y="2741613"/>
                  <a:ext cx="187325" cy="290513"/>
                </a:xfrm>
                <a:custGeom>
                  <a:avLst/>
                  <a:gdLst/>
                  <a:ahLst/>
                  <a:cxnLst>
                    <a:cxn ang="0">
                      <a:pos x="0" y="0"/>
                    </a:cxn>
                    <a:cxn ang="0">
                      <a:pos x="15" y="34"/>
                    </a:cxn>
                    <a:cxn ang="0">
                      <a:pos x="13" y="17"/>
                    </a:cxn>
                    <a:cxn ang="0">
                      <a:pos x="28" y="29"/>
                    </a:cxn>
                    <a:cxn ang="0">
                      <a:pos x="0" y="0"/>
                    </a:cxn>
                  </a:cxnLst>
                  <a:rect l="0" t="0" r="r" b="b"/>
                  <a:pathLst>
                    <a:path w="50" h="77">
                      <a:moveTo>
                        <a:pt x="0" y="0"/>
                      </a:moveTo>
                      <a:cubicBezTo>
                        <a:pt x="9" y="14"/>
                        <a:pt x="14" y="26"/>
                        <a:pt x="15" y="34"/>
                      </a:cubicBezTo>
                      <a:cubicBezTo>
                        <a:pt x="35" y="67"/>
                        <a:pt x="50" y="77"/>
                        <a:pt x="13" y="17"/>
                      </a:cubicBezTo>
                      <a:cubicBezTo>
                        <a:pt x="49" y="76"/>
                        <a:pt x="48" y="59"/>
                        <a:pt x="28" y="29"/>
                      </a:cubicBezTo>
                      <a:cubicBezTo>
                        <a:pt x="21" y="26"/>
                        <a:pt x="10" y="16"/>
                        <a:pt x="0"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11" name="Freeform 157"/>
                <p:cNvSpPr>
                  <a:spLocks/>
                </p:cNvSpPr>
                <p:nvPr/>
              </p:nvSpPr>
              <p:spPr bwMode="auto">
                <a:xfrm>
                  <a:off x="4111625" y="2500313"/>
                  <a:ext cx="328613" cy="139700"/>
                </a:xfrm>
                <a:custGeom>
                  <a:avLst/>
                  <a:gdLst/>
                  <a:ahLst/>
                  <a:cxnLst>
                    <a:cxn ang="0">
                      <a:pos x="58" y="16"/>
                    </a:cxn>
                    <a:cxn ang="0">
                      <a:pos x="69" y="28"/>
                    </a:cxn>
                    <a:cxn ang="0">
                      <a:pos x="58" y="30"/>
                    </a:cxn>
                    <a:cxn ang="0">
                      <a:pos x="87" y="37"/>
                    </a:cxn>
                    <a:cxn ang="0">
                      <a:pos x="58" y="16"/>
                    </a:cxn>
                  </a:cxnLst>
                  <a:rect l="0" t="0" r="r" b="b"/>
                  <a:pathLst>
                    <a:path w="87" h="37">
                      <a:moveTo>
                        <a:pt x="58" y="16"/>
                      </a:moveTo>
                      <a:cubicBezTo>
                        <a:pt x="22" y="1"/>
                        <a:pt x="3" y="1"/>
                        <a:pt x="69" y="28"/>
                      </a:cubicBezTo>
                      <a:cubicBezTo>
                        <a:pt x="0" y="0"/>
                        <a:pt x="18" y="16"/>
                        <a:pt x="58" y="30"/>
                      </a:cubicBezTo>
                      <a:cubicBezTo>
                        <a:pt x="66" y="31"/>
                        <a:pt x="76" y="32"/>
                        <a:pt x="87" y="37"/>
                      </a:cubicBezTo>
                      <a:cubicBezTo>
                        <a:pt x="72" y="31"/>
                        <a:pt x="62" y="23"/>
                        <a:pt x="58" y="16"/>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12" name="Freeform 158"/>
                <p:cNvSpPr>
                  <a:spLocks/>
                </p:cNvSpPr>
                <p:nvPr/>
              </p:nvSpPr>
              <p:spPr bwMode="auto">
                <a:xfrm>
                  <a:off x="4643438" y="2711450"/>
                  <a:ext cx="288925" cy="128588"/>
                </a:xfrm>
                <a:custGeom>
                  <a:avLst/>
                  <a:gdLst/>
                  <a:ahLst/>
                  <a:cxnLst>
                    <a:cxn ang="0">
                      <a:pos x="10" y="4"/>
                    </a:cxn>
                    <a:cxn ang="0">
                      <a:pos x="22" y="2"/>
                    </a:cxn>
                    <a:cxn ang="0">
                      <a:pos x="0" y="0"/>
                    </a:cxn>
                    <a:cxn ang="0">
                      <a:pos x="0" y="1"/>
                    </a:cxn>
                    <a:cxn ang="0">
                      <a:pos x="21" y="19"/>
                    </a:cxn>
                    <a:cxn ang="0">
                      <a:pos x="10" y="4"/>
                    </a:cxn>
                  </a:cxnLst>
                  <a:rect l="0" t="0" r="r" b="b"/>
                  <a:pathLst>
                    <a:path w="77" h="34">
                      <a:moveTo>
                        <a:pt x="10" y="4"/>
                      </a:moveTo>
                      <a:cubicBezTo>
                        <a:pt x="77" y="31"/>
                        <a:pt x="61" y="16"/>
                        <a:pt x="22" y="2"/>
                      </a:cubicBezTo>
                      <a:cubicBezTo>
                        <a:pt x="16" y="2"/>
                        <a:pt x="9" y="2"/>
                        <a:pt x="0" y="0"/>
                      </a:cubicBezTo>
                      <a:cubicBezTo>
                        <a:pt x="0" y="0"/>
                        <a:pt x="0" y="1"/>
                        <a:pt x="0" y="1"/>
                      </a:cubicBezTo>
                      <a:cubicBezTo>
                        <a:pt x="11" y="7"/>
                        <a:pt x="18" y="14"/>
                        <a:pt x="21" y="19"/>
                      </a:cubicBezTo>
                      <a:cubicBezTo>
                        <a:pt x="55" y="34"/>
                        <a:pt x="74" y="30"/>
                        <a:pt x="10" y="4"/>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13" name="Freeform 159"/>
                <p:cNvSpPr>
                  <a:spLocks/>
                </p:cNvSpPr>
                <p:nvPr/>
              </p:nvSpPr>
              <p:spPr bwMode="auto">
                <a:xfrm>
                  <a:off x="4654550" y="2659063"/>
                  <a:ext cx="127000" cy="30163"/>
                </a:xfrm>
                <a:custGeom>
                  <a:avLst/>
                  <a:gdLst/>
                  <a:ahLst/>
                  <a:cxnLst>
                    <a:cxn ang="0">
                      <a:pos x="34" y="8"/>
                    </a:cxn>
                    <a:cxn ang="0">
                      <a:pos x="28" y="0"/>
                    </a:cxn>
                    <a:cxn ang="0">
                      <a:pos x="0" y="4"/>
                    </a:cxn>
                    <a:cxn ang="0">
                      <a:pos x="0" y="5"/>
                    </a:cxn>
                    <a:cxn ang="0">
                      <a:pos x="18" y="7"/>
                    </a:cxn>
                    <a:cxn ang="0">
                      <a:pos x="34" y="8"/>
                    </a:cxn>
                  </a:cxnLst>
                  <a:rect l="0" t="0" r="r" b="b"/>
                  <a:pathLst>
                    <a:path w="34" h="8">
                      <a:moveTo>
                        <a:pt x="34" y="8"/>
                      </a:moveTo>
                      <a:cubicBezTo>
                        <a:pt x="32" y="5"/>
                        <a:pt x="30" y="3"/>
                        <a:pt x="28" y="0"/>
                      </a:cubicBezTo>
                      <a:cubicBezTo>
                        <a:pt x="25" y="3"/>
                        <a:pt x="16" y="5"/>
                        <a:pt x="0" y="4"/>
                      </a:cubicBezTo>
                      <a:cubicBezTo>
                        <a:pt x="0" y="5"/>
                        <a:pt x="0" y="5"/>
                        <a:pt x="0" y="5"/>
                      </a:cubicBezTo>
                      <a:cubicBezTo>
                        <a:pt x="7" y="5"/>
                        <a:pt x="13" y="6"/>
                        <a:pt x="18" y="7"/>
                      </a:cubicBezTo>
                      <a:cubicBezTo>
                        <a:pt x="24" y="7"/>
                        <a:pt x="29" y="8"/>
                        <a:pt x="34" y="8"/>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14" name="Freeform 160"/>
                <p:cNvSpPr>
                  <a:spLocks/>
                </p:cNvSpPr>
                <p:nvPr/>
              </p:nvSpPr>
              <p:spPr bwMode="auto">
                <a:xfrm>
                  <a:off x="4792663" y="2697163"/>
                  <a:ext cx="114300" cy="25400"/>
                </a:xfrm>
                <a:custGeom>
                  <a:avLst/>
                  <a:gdLst/>
                  <a:ahLst/>
                  <a:cxnLst>
                    <a:cxn ang="0">
                      <a:pos x="2" y="0"/>
                    </a:cxn>
                    <a:cxn ang="0">
                      <a:pos x="0" y="5"/>
                    </a:cxn>
                    <a:cxn ang="0">
                      <a:pos x="2" y="0"/>
                    </a:cxn>
                  </a:cxnLst>
                  <a:rect l="0" t="0" r="r" b="b"/>
                  <a:pathLst>
                    <a:path w="30" h="7">
                      <a:moveTo>
                        <a:pt x="2" y="0"/>
                      </a:moveTo>
                      <a:cubicBezTo>
                        <a:pt x="1" y="2"/>
                        <a:pt x="1" y="4"/>
                        <a:pt x="0" y="5"/>
                      </a:cubicBezTo>
                      <a:cubicBezTo>
                        <a:pt x="22" y="7"/>
                        <a:pt x="30" y="4"/>
                        <a:pt x="2"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15" name="Freeform 161"/>
                <p:cNvSpPr>
                  <a:spLocks/>
                </p:cNvSpPr>
                <p:nvPr/>
              </p:nvSpPr>
              <p:spPr bwMode="auto">
                <a:xfrm>
                  <a:off x="4725988" y="2686050"/>
                  <a:ext cx="66675" cy="30163"/>
                </a:xfrm>
                <a:custGeom>
                  <a:avLst/>
                  <a:gdLst/>
                  <a:ahLst/>
                  <a:cxnLst>
                    <a:cxn ang="0">
                      <a:pos x="9" y="8"/>
                    </a:cxn>
                    <a:cxn ang="0">
                      <a:pos x="18" y="8"/>
                    </a:cxn>
                    <a:cxn ang="0">
                      <a:pos x="18" y="8"/>
                    </a:cxn>
                    <a:cxn ang="0">
                      <a:pos x="15" y="2"/>
                    </a:cxn>
                    <a:cxn ang="0">
                      <a:pos x="0" y="0"/>
                    </a:cxn>
                    <a:cxn ang="0">
                      <a:pos x="9" y="8"/>
                    </a:cxn>
                  </a:cxnLst>
                  <a:rect l="0" t="0" r="r" b="b"/>
                  <a:pathLst>
                    <a:path w="18" h="8">
                      <a:moveTo>
                        <a:pt x="9" y="8"/>
                      </a:moveTo>
                      <a:cubicBezTo>
                        <a:pt x="12" y="8"/>
                        <a:pt x="15" y="8"/>
                        <a:pt x="18" y="8"/>
                      </a:cubicBezTo>
                      <a:cubicBezTo>
                        <a:pt x="18" y="8"/>
                        <a:pt x="18" y="8"/>
                        <a:pt x="18" y="8"/>
                      </a:cubicBezTo>
                      <a:cubicBezTo>
                        <a:pt x="18" y="8"/>
                        <a:pt x="17" y="5"/>
                        <a:pt x="15" y="2"/>
                      </a:cubicBezTo>
                      <a:cubicBezTo>
                        <a:pt x="11" y="1"/>
                        <a:pt x="6" y="1"/>
                        <a:pt x="0" y="0"/>
                      </a:cubicBezTo>
                      <a:cubicBezTo>
                        <a:pt x="11" y="3"/>
                        <a:pt x="13" y="6"/>
                        <a:pt x="9" y="8"/>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16" name="Freeform 162"/>
                <p:cNvSpPr>
                  <a:spLocks/>
                </p:cNvSpPr>
                <p:nvPr/>
              </p:nvSpPr>
              <p:spPr bwMode="auto">
                <a:xfrm>
                  <a:off x="4805363" y="2659063"/>
                  <a:ext cx="93663" cy="30163"/>
                </a:xfrm>
                <a:custGeom>
                  <a:avLst/>
                  <a:gdLst/>
                  <a:ahLst/>
                  <a:cxnLst>
                    <a:cxn ang="0">
                      <a:pos x="3" y="0"/>
                    </a:cxn>
                    <a:cxn ang="0">
                      <a:pos x="0" y="8"/>
                    </a:cxn>
                    <a:cxn ang="0">
                      <a:pos x="3" y="0"/>
                    </a:cxn>
                  </a:cxnLst>
                  <a:rect l="0" t="0" r="r" b="b"/>
                  <a:pathLst>
                    <a:path w="25" h="8">
                      <a:moveTo>
                        <a:pt x="3" y="0"/>
                      </a:moveTo>
                      <a:cubicBezTo>
                        <a:pt x="2" y="3"/>
                        <a:pt x="1" y="5"/>
                        <a:pt x="0" y="8"/>
                      </a:cubicBezTo>
                      <a:cubicBezTo>
                        <a:pt x="25" y="8"/>
                        <a:pt x="21" y="3"/>
                        <a:pt x="3"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17" name="Freeform 163"/>
                <p:cNvSpPr>
                  <a:spLocks/>
                </p:cNvSpPr>
                <p:nvPr/>
              </p:nvSpPr>
              <p:spPr bwMode="auto">
                <a:xfrm>
                  <a:off x="4179888" y="2771775"/>
                  <a:ext cx="173038" cy="112713"/>
                </a:xfrm>
                <a:custGeom>
                  <a:avLst/>
                  <a:gdLst/>
                  <a:ahLst/>
                  <a:cxnLst>
                    <a:cxn ang="0">
                      <a:pos x="46" y="0"/>
                    </a:cxn>
                    <a:cxn ang="0">
                      <a:pos x="39" y="13"/>
                    </a:cxn>
                    <a:cxn ang="0">
                      <a:pos x="46" y="0"/>
                    </a:cxn>
                  </a:cxnLst>
                  <a:rect l="0" t="0" r="r" b="b"/>
                  <a:pathLst>
                    <a:path w="46" h="30">
                      <a:moveTo>
                        <a:pt x="46" y="0"/>
                      </a:moveTo>
                      <a:cubicBezTo>
                        <a:pt x="0" y="30"/>
                        <a:pt x="13" y="29"/>
                        <a:pt x="39" y="13"/>
                      </a:cubicBezTo>
                      <a:cubicBezTo>
                        <a:pt x="36" y="12"/>
                        <a:pt x="37" y="8"/>
                        <a:pt x="46"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18" name="Freeform 164"/>
                <p:cNvSpPr>
                  <a:spLocks/>
                </p:cNvSpPr>
                <p:nvPr/>
              </p:nvSpPr>
              <p:spPr bwMode="auto">
                <a:xfrm>
                  <a:off x="4849813" y="2568575"/>
                  <a:ext cx="11113" cy="15875"/>
                </a:xfrm>
                <a:custGeom>
                  <a:avLst/>
                  <a:gdLst/>
                  <a:ahLst/>
                  <a:cxnLst>
                    <a:cxn ang="0">
                      <a:pos x="2" y="0"/>
                    </a:cxn>
                    <a:cxn ang="0">
                      <a:pos x="0" y="4"/>
                    </a:cxn>
                    <a:cxn ang="0">
                      <a:pos x="2" y="0"/>
                    </a:cxn>
                  </a:cxnLst>
                  <a:rect l="0" t="0" r="r" b="b"/>
                  <a:pathLst>
                    <a:path w="3" h="4">
                      <a:moveTo>
                        <a:pt x="2" y="0"/>
                      </a:moveTo>
                      <a:cubicBezTo>
                        <a:pt x="1" y="1"/>
                        <a:pt x="0" y="2"/>
                        <a:pt x="0" y="4"/>
                      </a:cubicBezTo>
                      <a:cubicBezTo>
                        <a:pt x="2" y="2"/>
                        <a:pt x="3" y="1"/>
                        <a:pt x="2"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19" name="Freeform 165"/>
                <p:cNvSpPr>
                  <a:spLocks/>
                </p:cNvSpPr>
                <p:nvPr/>
              </p:nvSpPr>
              <p:spPr bwMode="auto">
                <a:xfrm>
                  <a:off x="4116388" y="2606675"/>
                  <a:ext cx="184150" cy="38100"/>
                </a:xfrm>
                <a:custGeom>
                  <a:avLst/>
                  <a:gdLst/>
                  <a:ahLst/>
                  <a:cxnLst>
                    <a:cxn ang="0">
                      <a:pos x="46" y="3"/>
                    </a:cxn>
                    <a:cxn ang="0">
                      <a:pos x="49" y="10"/>
                    </a:cxn>
                    <a:cxn ang="0">
                      <a:pos x="46" y="3"/>
                    </a:cxn>
                  </a:cxnLst>
                  <a:rect l="0" t="0" r="r" b="b"/>
                  <a:pathLst>
                    <a:path w="49" h="10">
                      <a:moveTo>
                        <a:pt x="46" y="3"/>
                      </a:moveTo>
                      <a:cubicBezTo>
                        <a:pt x="14" y="0"/>
                        <a:pt x="0" y="5"/>
                        <a:pt x="49" y="10"/>
                      </a:cubicBezTo>
                      <a:cubicBezTo>
                        <a:pt x="41" y="8"/>
                        <a:pt x="41" y="5"/>
                        <a:pt x="46" y="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20" name="Freeform 166"/>
                <p:cNvSpPr>
                  <a:spLocks/>
                </p:cNvSpPr>
                <p:nvPr/>
              </p:nvSpPr>
              <p:spPr bwMode="auto">
                <a:xfrm>
                  <a:off x="4111625" y="2697163"/>
                  <a:ext cx="328613" cy="120650"/>
                </a:xfrm>
                <a:custGeom>
                  <a:avLst/>
                  <a:gdLst/>
                  <a:ahLst/>
                  <a:cxnLst>
                    <a:cxn ang="0">
                      <a:pos x="50" y="3"/>
                    </a:cxn>
                    <a:cxn ang="0">
                      <a:pos x="68" y="7"/>
                    </a:cxn>
                    <a:cxn ang="0">
                      <a:pos x="59" y="14"/>
                    </a:cxn>
                    <a:cxn ang="0">
                      <a:pos x="87" y="0"/>
                    </a:cxn>
                    <a:cxn ang="0">
                      <a:pos x="50" y="3"/>
                    </a:cxn>
                  </a:cxnLst>
                  <a:rect l="0" t="0" r="r" b="b"/>
                  <a:pathLst>
                    <a:path w="87" h="32">
                      <a:moveTo>
                        <a:pt x="50" y="3"/>
                      </a:moveTo>
                      <a:cubicBezTo>
                        <a:pt x="14" y="14"/>
                        <a:pt x="3" y="30"/>
                        <a:pt x="68" y="7"/>
                      </a:cubicBezTo>
                      <a:cubicBezTo>
                        <a:pt x="0" y="32"/>
                        <a:pt x="20" y="28"/>
                        <a:pt x="59" y="14"/>
                      </a:cubicBezTo>
                      <a:cubicBezTo>
                        <a:pt x="65" y="9"/>
                        <a:pt x="75" y="5"/>
                        <a:pt x="87" y="0"/>
                      </a:cubicBezTo>
                      <a:cubicBezTo>
                        <a:pt x="71" y="6"/>
                        <a:pt x="57" y="5"/>
                        <a:pt x="50" y="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21" name="Freeform 167"/>
                <p:cNvSpPr>
                  <a:spLocks/>
                </p:cNvSpPr>
                <p:nvPr/>
              </p:nvSpPr>
              <p:spPr bwMode="auto">
                <a:xfrm>
                  <a:off x="4217988" y="2390775"/>
                  <a:ext cx="217488" cy="200025"/>
                </a:xfrm>
                <a:custGeom>
                  <a:avLst/>
                  <a:gdLst/>
                  <a:ahLst/>
                  <a:cxnLst>
                    <a:cxn ang="0">
                      <a:pos x="58" y="53"/>
                    </a:cxn>
                    <a:cxn ang="0">
                      <a:pos x="46" y="41"/>
                    </a:cxn>
                    <a:cxn ang="0">
                      <a:pos x="27" y="37"/>
                    </a:cxn>
                    <a:cxn ang="0">
                      <a:pos x="58" y="53"/>
                    </a:cxn>
                  </a:cxnLst>
                  <a:rect l="0" t="0" r="r" b="b"/>
                  <a:pathLst>
                    <a:path w="58" h="53">
                      <a:moveTo>
                        <a:pt x="58" y="53"/>
                      </a:moveTo>
                      <a:cubicBezTo>
                        <a:pt x="53" y="49"/>
                        <a:pt x="49" y="45"/>
                        <a:pt x="46" y="41"/>
                      </a:cubicBezTo>
                      <a:cubicBezTo>
                        <a:pt x="0" y="0"/>
                        <a:pt x="2" y="15"/>
                        <a:pt x="27" y="37"/>
                      </a:cubicBezTo>
                      <a:cubicBezTo>
                        <a:pt x="28" y="32"/>
                        <a:pt x="38" y="34"/>
                        <a:pt x="58" y="5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22" name="Freeform 168"/>
                <p:cNvSpPr>
                  <a:spLocks/>
                </p:cNvSpPr>
                <p:nvPr/>
              </p:nvSpPr>
              <p:spPr bwMode="auto">
                <a:xfrm>
                  <a:off x="4221163" y="2390775"/>
                  <a:ext cx="169863" cy="155575"/>
                </a:xfrm>
                <a:custGeom>
                  <a:avLst/>
                  <a:gdLst/>
                  <a:ahLst/>
                  <a:cxnLst>
                    <a:cxn ang="0">
                      <a:pos x="36" y="24"/>
                    </a:cxn>
                    <a:cxn ang="0">
                      <a:pos x="45" y="41"/>
                    </a:cxn>
                    <a:cxn ang="0">
                      <a:pos x="36" y="24"/>
                    </a:cxn>
                  </a:cxnLst>
                  <a:rect l="0" t="0" r="r" b="b"/>
                  <a:pathLst>
                    <a:path w="45" h="41">
                      <a:moveTo>
                        <a:pt x="36" y="24"/>
                      </a:moveTo>
                      <a:cubicBezTo>
                        <a:pt x="12" y="2"/>
                        <a:pt x="0" y="0"/>
                        <a:pt x="45" y="41"/>
                      </a:cubicBezTo>
                      <a:cubicBezTo>
                        <a:pt x="36" y="31"/>
                        <a:pt x="34" y="25"/>
                        <a:pt x="36" y="24"/>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23" name="Freeform 169"/>
                <p:cNvSpPr>
                  <a:spLocks/>
                </p:cNvSpPr>
                <p:nvPr/>
              </p:nvSpPr>
              <p:spPr bwMode="auto">
                <a:xfrm>
                  <a:off x="4119563" y="2632075"/>
                  <a:ext cx="285750" cy="49213"/>
                </a:xfrm>
                <a:custGeom>
                  <a:avLst/>
                  <a:gdLst/>
                  <a:ahLst/>
                  <a:cxnLst>
                    <a:cxn ang="0">
                      <a:pos x="76" y="8"/>
                    </a:cxn>
                    <a:cxn ang="0">
                      <a:pos x="49" y="4"/>
                    </a:cxn>
                    <a:cxn ang="0">
                      <a:pos x="42" y="13"/>
                    </a:cxn>
                    <a:cxn ang="0">
                      <a:pos x="76" y="8"/>
                    </a:cxn>
                  </a:cxnLst>
                  <a:rect l="0" t="0" r="r" b="b"/>
                  <a:pathLst>
                    <a:path w="76" h="13">
                      <a:moveTo>
                        <a:pt x="76" y="8"/>
                      </a:moveTo>
                      <a:cubicBezTo>
                        <a:pt x="63" y="7"/>
                        <a:pt x="55" y="5"/>
                        <a:pt x="49" y="4"/>
                      </a:cubicBezTo>
                      <a:cubicBezTo>
                        <a:pt x="0" y="0"/>
                        <a:pt x="12" y="10"/>
                        <a:pt x="42" y="13"/>
                      </a:cubicBezTo>
                      <a:cubicBezTo>
                        <a:pt x="44" y="9"/>
                        <a:pt x="54" y="6"/>
                        <a:pt x="76" y="8"/>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24" name="Freeform 170"/>
                <p:cNvSpPr>
                  <a:spLocks/>
                </p:cNvSpPr>
                <p:nvPr/>
              </p:nvSpPr>
              <p:spPr bwMode="auto">
                <a:xfrm>
                  <a:off x="4176713" y="2727325"/>
                  <a:ext cx="247650" cy="153988"/>
                </a:xfrm>
                <a:custGeom>
                  <a:avLst/>
                  <a:gdLst/>
                  <a:ahLst/>
                  <a:cxnLst>
                    <a:cxn ang="0">
                      <a:pos x="33" y="13"/>
                    </a:cxn>
                    <a:cxn ang="0">
                      <a:pos x="48" y="12"/>
                    </a:cxn>
                    <a:cxn ang="0">
                      <a:pos x="66" y="0"/>
                    </a:cxn>
                    <a:cxn ang="0">
                      <a:pos x="33" y="13"/>
                    </a:cxn>
                  </a:cxnLst>
                  <a:rect l="0" t="0" r="r" b="b"/>
                  <a:pathLst>
                    <a:path w="66" h="41">
                      <a:moveTo>
                        <a:pt x="33" y="13"/>
                      </a:moveTo>
                      <a:cubicBezTo>
                        <a:pt x="6" y="30"/>
                        <a:pt x="0" y="41"/>
                        <a:pt x="48" y="12"/>
                      </a:cubicBezTo>
                      <a:cubicBezTo>
                        <a:pt x="52" y="8"/>
                        <a:pt x="58" y="5"/>
                        <a:pt x="66" y="0"/>
                      </a:cubicBezTo>
                      <a:cubicBezTo>
                        <a:pt x="40" y="15"/>
                        <a:pt x="31" y="17"/>
                        <a:pt x="33" y="1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25" name="Freeform 171"/>
                <p:cNvSpPr>
                  <a:spLocks/>
                </p:cNvSpPr>
                <p:nvPr/>
              </p:nvSpPr>
              <p:spPr bwMode="auto">
                <a:xfrm>
                  <a:off x="4506913" y="2455863"/>
                  <a:ext cx="30163" cy="128588"/>
                </a:xfrm>
                <a:custGeom>
                  <a:avLst/>
                  <a:gdLst/>
                  <a:ahLst/>
                  <a:cxnLst>
                    <a:cxn ang="0">
                      <a:pos x="5" y="34"/>
                    </a:cxn>
                    <a:cxn ang="0">
                      <a:pos x="8" y="13"/>
                    </a:cxn>
                    <a:cxn ang="0">
                      <a:pos x="0" y="0"/>
                    </a:cxn>
                    <a:cxn ang="0">
                      <a:pos x="0" y="3"/>
                    </a:cxn>
                    <a:cxn ang="0">
                      <a:pos x="5" y="34"/>
                    </a:cxn>
                  </a:cxnLst>
                  <a:rect l="0" t="0" r="r" b="b"/>
                  <a:pathLst>
                    <a:path w="8" h="34">
                      <a:moveTo>
                        <a:pt x="5" y="34"/>
                      </a:moveTo>
                      <a:cubicBezTo>
                        <a:pt x="5" y="26"/>
                        <a:pt x="6" y="19"/>
                        <a:pt x="8" y="13"/>
                      </a:cubicBezTo>
                      <a:cubicBezTo>
                        <a:pt x="5" y="9"/>
                        <a:pt x="3" y="4"/>
                        <a:pt x="0" y="0"/>
                      </a:cubicBezTo>
                      <a:cubicBezTo>
                        <a:pt x="0" y="1"/>
                        <a:pt x="0" y="2"/>
                        <a:pt x="0" y="3"/>
                      </a:cubicBezTo>
                      <a:cubicBezTo>
                        <a:pt x="3" y="10"/>
                        <a:pt x="5" y="21"/>
                        <a:pt x="5" y="34"/>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26" name="Freeform 172"/>
                <p:cNvSpPr>
                  <a:spLocks/>
                </p:cNvSpPr>
                <p:nvPr/>
              </p:nvSpPr>
              <p:spPr bwMode="auto">
                <a:xfrm>
                  <a:off x="4559300" y="2554288"/>
                  <a:ext cx="1588" cy="6350"/>
                </a:xfrm>
                <a:custGeom>
                  <a:avLst/>
                  <a:gdLst/>
                  <a:ahLst/>
                  <a:cxnLst>
                    <a:cxn ang="0">
                      <a:pos x="0" y="0"/>
                    </a:cxn>
                    <a:cxn ang="0">
                      <a:pos x="0" y="0"/>
                    </a:cxn>
                    <a:cxn ang="0">
                      <a:pos x="0" y="2"/>
                    </a:cxn>
                    <a:cxn ang="0">
                      <a:pos x="0" y="0"/>
                    </a:cxn>
                  </a:cxnLst>
                  <a:rect l="0" t="0" r="r" b="b"/>
                  <a:pathLst>
                    <a:path h="2">
                      <a:moveTo>
                        <a:pt x="0" y="0"/>
                      </a:moveTo>
                      <a:cubicBezTo>
                        <a:pt x="0" y="0"/>
                        <a:pt x="0" y="0"/>
                        <a:pt x="0" y="0"/>
                      </a:cubicBezTo>
                      <a:cubicBezTo>
                        <a:pt x="0" y="1"/>
                        <a:pt x="0" y="2"/>
                        <a:pt x="0" y="2"/>
                      </a:cubicBezTo>
                      <a:cubicBezTo>
                        <a:pt x="0" y="2"/>
                        <a:pt x="0" y="1"/>
                        <a:pt x="0"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27" name="Freeform 173"/>
                <p:cNvSpPr>
                  <a:spLocks/>
                </p:cNvSpPr>
                <p:nvPr/>
              </p:nvSpPr>
              <p:spPr bwMode="auto">
                <a:xfrm>
                  <a:off x="4297363" y="2297113"/>
                  <a:ext cx="179388" cy="298450"/>
                </a:xfrm>
                <a:custGeom>
                  <a:avLst/>
                  <a:gdLst/>
                  <a:ahLst/>
                  <a:cxnLst>
                    <a:cxn ang="0">
                      <a:pos x="48" y="79"/>
                    </a:cxn>
                    <a:cxn ang="0">
                      <a:pos x="33" y="40"/>
                    </a:cxn>
                    <a:cxn ang="0">
                      <a:pos x="38" y="61"/>
                    </a:cxn>
                    <a:cxn ang="0">
                      <a:pos x="24" y="52"/>
                    </a:cxn>
                    <a:cxn ang="0">
                      <a:pos x="48" y="79"/>
                    </a:cxn>
                  </a:cxnLst>
                  <a:rect l="0" t="0" r="r" b="b"/>
                  <a:pathLst>
                    <a:path w="48" h="79">
                      <a:moveTo>
                        <a:pt x="48" y="79"/>
                      </a:moveTo>
                      <a:cubicBezTo>
                        <a:pt x="37" y="61"/>
                        <a:pt x="33" y="45"/>
                        <a:pt x="33" y="40"/>
                      </a:cubicBezTo>
                      <a:cubicBezTo>
                        <a:pt x="15" y="10"/>
                        <a:pt x="2" y="4"/>
                        <a:pt x="38" y="61"/>
                      </a:cubicBezTo>
                      <a:cubicBezTo>
                        <a:pt x="0" y="0"/>
                        <a:pt x="3" y="19"/>
                        <a:pt x="24" y="52"/>
                      </a:cubicBezTo>
                      <a:cubicBezTo>
                        <a:pt x="31" y="56"/>
                        <a:pt x="40" y="65"/>
                        <a:pt x="48" y="79"/>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28" name="Freeform 174"/>
                <p:cNvSpPr>
                  <a:spLocks/>
                </p:cNvSpPr>
                <p:nvPr/>
              </p:nvSpPr>
              <p:spPr bwMode="auto">
                <a:xfrm>
                  <a:off x="4383088" y="2266950"/>
                  <a:ext cx="98425" cy="293688"/>
                </a:xfrm>
                <a:custGeom>
                  <a:avLst/>
                  <a:gdLst/>
                  <a:ahLst/>
                  <a:cxnLst>
                    <a:cxn ang="0">
                      <a:pos x="26" y="78"/>
                    </a:cxn>
                    <a:cxn ang="0">
                      <a:pos x="21" y="59"/>
                    </a:cxn>
                    <a:cxn ang="0">
                      <a:pos x="14" y="50"/>
                    </a:cxn>
                    <a:cxn ang="0">
                      <a:pos x="26" y="78"/>
                    </a:cxn>
                  </a:cxnLst>
                  <a:rect l="0" t="0" r="r" b="b"/>
                  <a:pathLst>
                    <a:path w="26" h="78">
                      <a:moveTo>
                        <a:pt x="26" y="78"/>
                      </a:moveTo>
                      <a:cubicBezTo>
                        <a:pt x="23" y="71"/>
                        <a:pt x="22" y="64"/>
                        <a:pt x="21" y="59"/>
                      </a:cubicBezTo>
                      <a:cubicBezTo>
                        <a:pt x="0" y="0"/>
                        <a:pt x="2" y="16"/>
                        <a:pt x="14" y="50"/>
                      </a:cubicBezTo>
                      <a:cubicBezTo>
                        <a:pt x="17" y="54"/>
                        <a:pt x="21" y="64"/>
                        <a:pt x="26" y="78"/>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29" name="Freeform 175"/>
                <p:cNvSpPr>
                  <a:spLocks/>
                </p:cNvSpPr>
                <p:nvPr/>
              </p:nvSpPr>
              <p:spPr bwMode="auto">
                <a:xfrm>
                  <a:off x="4643438" y="2678113"/>
                  <a:ext cx="131763" cy="41275"/>
                </a:xfrm>
                <a:custGeom>
                  <a:avLst/>
                  <a:gdLst/>
                  <a:ahLst/>
                  <a:cxnLst>
                    <a:cxn ang="0">
                      <a:pos x="31" y="10"/>
                    </a:cxn>
                    <a:cxn ang="0">
                      <a:pos x="22" y="2"/>
                    </a:cxn>
                    <a:cxn ang="0">
                      <a:pos x="21" y="2"/>
                    </a:cxn>
                    <a:cxn ang="0">
                      <a:pos x="3" y="0"/>
                    </a:cxn>
                    <a:cxn ang="0">
                      <a:pos x="1" y="4"/>
                    </a:cxn>
                    <a:cxn ang="0">
                      <a:pos x="0" y="9"/>
                    </a:cxn>
                    <a:cxn ang="0">
                      <a:pos x="22" y="11"/>
                    </a:cxn>
                    <a:cxn ang="0">
                      <a:pos x="31" y="10"/>
                    </a:cxn>
                  </a:cxnLst>
                  <a:rect l="0" t="0" r="r" b="b"/>
                  <a:pathLst>
                    <a:path w="35" h="11">
                      <a:moveTo>
                        <a:pt x="31" y="10"/>
                      </a:moveTo>
                      <a:cubicBezTo>
                        <a:pt x="35" y="8"/>
                        <a:pt x="33" y="5"/>
                        <a:pt x="22" y="2"/>
                      </a:cubicBezTo>
                      <a:cubicBezTo>
                        <a:pt x="22" y="2"/>
                        <a:pt x="21" y="2"/>
                        <a:pt x="21" y="2"/>
                      </a:cubicBezTo>
                      <a:cubicBezTo>
                        <a:pt x="16" y="1"/>
                        <a:pt x="10" y="0"/>
                        <a:pt x="3" y="0"/>
                      </a:cubicBezTo>
                      <a:cubicBezTo>
                        <a:pt x="1" y="2"/>
                        <a:pt x="1" y="4"/>
                        <a:pt x="1" y="4"/>
                      </a:cubicBezTo>
                      <a:cubicBezTo>
                        <a:pt x="1" y="4"/>
                        <a:pt x="0" y="6"/>
                        <a:pt x="0" y="9"/>
                      </a:cubicBezTo>
                      <a:cubicBezTo>
                        <a:pt x="9" y="11"/>
                        <a:pt x="16" y="11"/>
                        <a:pt x="22" y="11"/>
                      </a:cubicBezTo>
                      <a:cubicBezTo>
                        <a:pt x="26" y="11"/>
                        <a:pt x="29" y="11"/>
                        <a:pt x="31" y="1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30" name="Freeform 176"/>
                <p:cNvSpPr>
                  <a:spLocks/>
                </p:cNvSpPr>
                <p:nvPr/>
              </p:nvSpPr>
              <p:spPr bwMode="auto">
                <a:xfrm>
                  <a:off x="4654550" y="2640013"/>
                  <a:ext cx="104775" cy="38100"/>
                </a:xfrm>
                <a:custGeom>
                  <a:avLst/>
                  <a:gdLst/>
                  <a:ahLst/>
                  <a:cxnLst>
                    <a:cxn ang="0">
                      <a:pos x="28" y="5"/>
                    </a:cxn>
                    <a:cxn ang="0">
                      <a:pos x="17" y="0"/>
                    </a:cxn>
                    <a:cxn ang="0">
                      <a:pos x="0" y="9"/>
                    </a:cxn>
                    <a:cxn ang="0">
                      <a:pos x="28" y="5"/>
                    </a:cxn>
                  </a:cxnLst>
                  <a:rect l="0" t="0" r="r" b="b"/>
                  <a:pathLst>
                    <a:path w="28" h="10">
                      <a:moveTo>
                        <a:pt x="28" y="5"/>
                      </a:moveTo>
                      <a:cubicBezTo>
                        <a:pt x="25" y="2"/>
                        <a:pt x="21" y="0"/>
                        <a:pt x="17" y="0"/>
                      </a:cubicBezTo>
                      <a:cubicBezTo>
                        <a:pt x="8" y="0"/>
                        <a:pt x="3" y="5"/>
                        <a:pt x="0" y="9"/>
                      </a:cubicBezTo>
                      <a:cubicBezTo>
                        <a:pt x="16" y="10"/>
                        <a:pt x="25" y="8"/>
                        <a:pt x="28" y="5"/>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grpSp>
        <p:grpSp>
          <p:nvGrpSpPr>
            <p:cNvPr id="26" name="Group 281"/>
            <p:cNvGrpSpPr/>
            <p:nvPr/>
          </p:nvGrpSpPr>
          <p:grpSpPr>
            <a:xfrm rot="4516355">
              <a:off x="1913510" y="5522862"/>
              <a:ext cx="110206" cy="94089"/>
              <a:chOff x="6294438" y="1638300"/>
              <a:chExt cx="401638" cy="342900"/>
            </a:xfrm>
          </p:grpSpPr>
          <p:sp>
            <p:nvSpPr>
              <p:cNvPr id="1315" name="Freeform 50"/>
              <p:cNvSpPr>
                <a:spLocks noEditPoints="1"/>
              </p:cNvSpPr>
              <p:nvPr/>
            </p:nvSpPr>
            <p:spPr bwMode="auto">
              <a:xfrm>
                <a:off x="6475413" y="1774825"/>
                <a:ext cx="220663" cy="206375"/>
              </a:xfrm>
              <a:custGeom>
                <a:avLst/>
                <a:gdLst/>
                <a:ahLst/>
                <a:cxnLst>
                  <a:cxn ang="0">
                    <a:pos x="2" y="11"/>
                  </a:cxn>
                  <a:cxn ang="0">
                    <a:pos x="4" y="24"/>
                  </a:cxn>
                  <a:cxn ang="0">
                    <a:pos x="11" y="34"/>
                  </a:cxn>
                  <a:cxn ang="0">
                    <a:pos x="16" y="35"/>
                  </a:cxn>
                  <a:cxn ang="0">
                    <a:pos x="19" y="44"/>
                  </a:cxn>
                  <a:cxn ang="0">
                    <a:pos x="27" y="49"/>
                  </a:cxn>
                  <a:cxn ang="0">
                    <a:pos x="33" y="49"/>
                  </a:cxn>
                  <a:cxn ang="0">
                    <a:pos x="32" y="53"/>
                  </a:cxn>
                  <a:cxn ang="0">
                    <a:pos x="59" y="47"/>
                  </a:cxn>
                  <a:cxn ang="0">
                    <a:pos x="56" y="21"/>
                  </a:cxn>
                  <a:cxn ang="0">
                    <a:pos x="53" y="21"/>
                  </a:cxn>
                  <a:cxn ang="0">
                    <a:pos x="42" y="4"/>
                  </a:cxn>
                  <a:cxn ang="0">
                    <a:pos x="34" y="7"/>
                  </a:cxn>
                  <a:cxn ang="0">
                    <a:pos x="29" y="8"/>
                  </a:cxn>
                  <a:cxn ang="0">
                    <a:pos x="21" y="3"/>
                  </a:cxn>
                  <a:cxn ang="0">
                    <a:pos x="11" y="3"/>
                  </a:cxn>
                  <a:cxn ang="0">
                    <a:pos x="4" y="4"/>
                  </a:cxn>
                  <a:cxn ang="0">
                    <a:pos x="0" y="0"/>
                  </a:cxn>
                  <a:cxn ang="0">
                    <a:pos x="2" y="11"/>
                  </a:cxn>
                  <a:cxn ang="0">
                    <a:pos x="15" y="21"/>
                  </a:cxn>
                  <a:cxn ang="0">
                    <a:pos x="31" y="28"/>
                  </a:cxn>
                  <a:cxn ang="0">
                    <a:pos x="44" y="36"/>
                  </a:cxn>
                  <a:cxn ang="0">
                    <a:pos x="29" y="28"/>
                  </a:cxn>
                  <a:cxn ang="0">
                    <a:pos x="13" y="21"/>
                  </a:cxn>
                  <a:cxn ang="0">
                    <a:pos x="2" y="5"/>
                  </a:cxn>
                  <a:cxn ang="0">
                    <a:pos x="15" y="21"/>
                  </a:cxn>
                </a:cxnLst>
                <a:rect l="0" t="0" r="r" b="b"/>
                <a:pathLst>
                  <a:path w="59" h="55">
                    <a:moveTo>
                      <a:pt x="2" y="11"/>
                    </a:moveTo>
                    <a:cubicBezTo>
                      <a:pt x="5" y="15"/>
                      <a:pt x="4" y="21"/>
                      <a:pt x="4" y="24"/>
                    </a:cubicBezTo>
                    <a:cubicBezTo>
                      <a:pt x="4" y="32"/>
                      <a:pt x="11" y="34"/>
                      <a:pt x="11" y="34"/>
                    </a:cubicBezTo>
                    <a:cubicBezTo>
                      <a:pt x="16" y="35"/>
                      <a:pt x="16" y="35"/>
                      <a:pt x="16" y="35"/>
                    </a:cubicBezTo>
                    <a:cubicBezTo>
                      <a:pt x="16" y="35"/>
                      <a:pt x="16" y="41"/>
                      <a:pt x="19" y="44"/>
                    </a:cubicBezTo>
                    <a:cubicBezTo>
                      <a:pt x="22" y="48"/>
                      <a:pt x="27" y="49"/>
                      <a:pt x="27" y="49"/>
                    </a:cubicBezTo>
                    <a:cubicBezTo>
                      <a:pt x="33" y="49"/>
                      <a:pt x="33" y="49"/>
                      <a:pt x="33" y="49"/>
                    </a:cubicBezTo>
                    <a:cubicBezTo>
                      <a:pt x="33" y="49"/>
                      <a:pt x="29" y="51"/>
                      <a:pt x="32" y="53"/>
                    </a:cubicBezTo>
                    <a:cubicBezTo>
                      <a:pt x="35" y="55"/>
                      <a:pt x="59" y="47"/>
                      <a:pt x="59" y="47"/>
                    </a:cubicBezTo>
                    <a:cubicBezTo>
                      <a:pt x="56" y="46"/>
                      <a:pt x="57" y="26"/>
                      <a:pt x="56" y="21"/>
                    </a:cubicBezTo>
                    <a:cubicBezTo>
                      <a:pt x="55" y="16"/>
                      <a:pt x="54" y="25"/>
                      <a:pt x="53" y="21"/>
                    </a:cubicBezTo>
                    <a:cubicBezTo>
                      <a:pt x="51" y="17"/>
                      <a:pt x="45" y="7"/>
                      <a:pt x="42" y="4"/>
                    </a:cubicBezTo>
                    <a:cubicBezTo>
                      <a:pt x="39" y="1"/>
                      <a:pt x="35" y="4"/>
                      <a:pt x="34" y="7"/>
                    </a:cubicBezTo>
                    <a:cubicBezTo>
                      <a:pt x="33" y="10"/>
                      <a:pt x="32" y="10"/>
                      <a:pt x="29" y="8"/>
                    </a:cubicBezTo>
                    <a:cubicBezTo>
                      <a:pt x="27" y="6"/>
                      <a:pt x="24" y="4"/>
                      <a:pt x="21" y="3"/>
                    </a:cubicBezTo>
                    <a:cubicBezTo>
                      <a:pt x="18" y="1"/>
                      <a:pt x="14" y="4"/>
                      <a:pt x="11" y="3"/>
                    </a:cubicBezTo>
                    <a:cubicBezTo>
                      <a:pt x="9" y="2"/>
                      <a:pt x="7" y="5"/>
                      <a:pt x="4" y="4"/>
                    </a:cubicBezTo>
                    <a:cubicBezTo>
                      <a:pt x="1" y="3"/>
                      <a:pt x="0" y="0"/>
                      <a:pt x="0" y="0"/>
                    </a:cubicBezTo>
                    <a:cubicBezTo>
                      <a:pt x="0" y="0"/>
                      <a:pt x="0" y="8"/>
                      <a:pt x="2" y="11"/>
                    </a:cubicBezTo>
                    <a:close/>
                    <a:moveTo>
                      <a:pt x="15" y="21"/>
                    </a:moveTo>
                    <a:cubicBezTo>
                      <a:pt x="17" y="22"/>
                      <a:pt x="29" y="27"/>
                      <a:pt x="31" y="28"/>
                    </a:cubicBezTo>
                    <a:cubicBezTo>
                      <a:pt x="32" y="29"/>
                      <a:pt x="38" y="32"/>
                      <a:pt x="44" y="36"/>
                    </a:cubicBezTo>
                    <a:cubicBezTo>
                      <a:pt x="44" y="36"/>
                      <a:pt x="32" y="31"/>
                      <a:pt x="29" y="28"/>
                    </a:cubicBezTo>
                    <a:cubicBezTo>
                      <a:pt x="29" y="28"/>
                      <a:pt x="16" y="25"/>
                      <a:pt x="13" y="21"/>
                    </a:cubicBezTo>
                    <a:cubicBezTo>
                      <a:pt x="10" y="16"/>
                      <a:pt x="2" y="5"/>
                      <a:pt x="2" y="5"/>
                    </a:cubicBezTo>
                    <a:cubicBezTo>
                      <a:pt x="2" y="5"/>
                      <a:pt x="14" y="20"/>
                      <a:pt x="15" y="21"/>
                    </a:cubicBezTo>
                    <a:close/>
                  </a:path>
                </a:pathLst>
              </a:custGeom>
              <a:solidFill>
                <a:schemeClr val="accent1"/>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316" name="Freeform 51"/>
              <p:cNvSpPr>
                <a:spLocks/>
              </p:cNvSpPr>
              <p:nvPr/>
            </p:nvSpPr>
            <p:spPr bwMode="auto">
              <a:xfrm>
                <a:off x="6481763" y="1793875"/>
                <a:ext cx="158750" cy="115888"/>
              </a:xfrm>
              <a:custGeom>
                <a:avLst/>
                <a:gdLst/>
                <a:ahLst/>
                <a:cxnLst>
                  <a:cxn ang="0">
                    <a:pos x="27" y="23"/>
                  </a:cxn>
                  <a:cxn ang="0">
                    <a:pos x="42" y="31"/>
                  </a:cxn>
                  <a:cxn ang="0">
                    <a:pos x="29" y="23"/>
                  </a:cxn>
                  <a:cxn ang="0">
                    <a:pos x="13" y="16"/>
                  </a:cxn>
                  <a:cxn ang="0">
                    <a:pos x="0" y="0"/>
                  </a:cxn>
                  <a:cxn ang="0">
                    <a:pos x="11" y="16"/>
                  </a:cxn>
                  <a:cxn ang="0">
                    <a:pos x="27" y="23"/>
                  </a:cxn>
                </a:cxnLst>
                <a:rect l="0" t="0" r="r" b="b"/>
                <a:pathLst>
                  <a:path w="42" h="31">
                    <a:moveTo>
                      <a:pt x="27" y="23"/>
                    </a:moveTo>
                    <a:cubicBezTo>
                      <a:pt x="30" y="26"/>
                      <a:pt x="42" y="31"/>
                      <a:pt x="42" y="31"/>
                    </a:cubicBezTo>
                    <a:cubicBezTo>
                      <a:pt x="36" y="27"/>
                      <a:pt x="30" y="24"/>
                      <a:pt x="29" y="23"/>
                    </a:cubicBezTo>
                    <a:cubicBezTo>
                      <a:pt x="27" y="22"/>
                      <a:pt x="15" y="17"/>
                      <a:pt x="13" y="16"/>
                    </a:cubicBezTo>
                    <a:cubicBezTo>
                      <a:pt x="12" y="15"/>
                      <a:pt x="0" y="0"/>
                      <a:pt x="0" y="0"/>
                    </a:cubicBezTo>
                    <a:cubicBezTo>
                      <a:pt x="0" y="0"/>
                      <a:pt x="8" y="11"/>
                      <a:pt x="11" y="16"/>
                    </a:cubicBezTo>
                    <a:cubicBezTo>
                      <a:pt x="14" y="20"/>
                      <a:pt x="27" y="23"/>
                      <a:pt x="27" y="23"/>
                    </a:cubicBezTo>
                    <a:close/>
                  </a:path>
                </a:pathLst>
              </a:custGeom>
              <a:solidFill>
                <a:schemeClr val="accent1"/>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317" name="Freeform 281"/>
              <p:cNvSpPr>
                <a:spLocks noEditPoints="1"/>
              </p:cNvSpPr>
              <p:nvPr/>
            </p:nvSpPr>
            <p:spPr bwMode="auto">
              <a:xfrm>
                <a:off x="6294438" y="1638300"/>
                <a:ext cx="139700" cy="282575"/>
              </a:xfrm>
              <a:custGeom>
                <a:avLst/>
                <a:gdLst/>
                <a:ahLst/>
                <a:cxnLst>
                  <a:cxn ang="0">
                    <a:pos x="17" y="6"/>
                  </a:cxn>
                  <a:cxn ang="0">
                    <a:pos x="5" y="20"/>
                  </a:cxn>
                  <a:cxn ang="0">
                    <a:pos x="1" y="36"/>
                  </a:cxn>
                  <a:cxn ang="0">
                    <a:pos x="4" y="75"/>
                  </a:cxn>
                  <a:cxn ang="0">
                    <a:pos x="28" y="53"/>
                  </a:cxn>
                  <a:cxn ang="0">
                    <a:pos x="31" y="19"/>
                  </a:cxn>
                  <a:cxn ang="0">
                    <a:pos x="23" y="0"/>
                  </a:cxn>
                  <a:cxn ang="0">
                    <a:pos x="17" y="6"/>
                  </a:cxn>
                  <a:cxn ang="0">
                    <a:pos x="19" y="27"/>
                  </a:cxn>
                  <a:cxn ang="0">
                    <a:pos x="17" y="44"/>
                  </a:cxn>
                  <a:cxn ang="0">
                    <a:pos x="11" y="59"/>
                  </a:cxn>
                  <a:cxn ang="0">
                    <a:pos x="6" y="69"/>
                  </a:cxn>
                  <a:cxn ang="0">
                    <a:pos x="17" y="39"/>
                  </a:cxn>
                  <a:cxn ang="0">
                    <a:pos x="17" y="19"/>
                  </a:cxn>
                  <a:cxn ang="0">
                    <a:pos x="18" y="11"/>
                  </a:cxn>
                  <a:cxn ang="0">
                    <a:pos x="19" y="27"/>
                  </a:cxn>
                </a:cxnLst>
                <a:rect l="0" t="0" r="r" b="b"/>
                <a:pathLst>
                  <a:path w="37" h="75">
                    <a:moveTo>
                      <a:pt x="17" y="6"/>
                    </a:moveTo>
                    <a:cubicBezTo>
                      <a:pt x="13" y="9"/>
                      <a:pt x="5" y="17"/>
                      <a:pt x="5" y="20"/>
                    </a:cubicBezTo>
                    <a:cubicBezTo>
                      <a:pt x="4" y="23"/>
                      <a:pt x="0" y="31"/>
                      <a:pt x="1" y="36"/>
                    </a:cubicBezTo>
                    <a:cubicBezTo>
                      <a:pt x="2" y="41"/>
                      <a:pt x="2" y="72"/>
                      <a:pt x="4" y="75"/>
                    </a:cubicBezTo>
                    <a:cubicBezTo>
                      <a:pt x="4" y="75"/>
                      <a:pt x="22" y="61"/>
                      <a:pt x="28" y="53"/>
                    </a:cubicBezTo>
                    <a:cubicBezTo>
                      <a:pt x="34" y="44"/>
                      <a:pt x="37" y="34"/>
                      <a:pt x="31" y="19"/>
                    </a:cubicBezTo>
                    <a:cubicBezTo>
                      <a:pt x="26" y="5"/>
                      <a:pt x="23" y="7"/>
                      <a:pt x="23" y="0"/>
                    </a:cubicBezTo>
                    <a:cubicBezTo>
                      <a:pt x="23" y="0"/>
                      <a:pt x="21" y="4"/>
                      <a:pt x="17" y="6"/>
                    </a:cubicBezTo>
                    <a:close/>
                    <a:moveTo>
                      <a:pt x="19" y="27"/>
                    </a:moveTo>
                    <a:cubicBezTo>
                      <a:pt x="19" y="31"/>
                      <a:pt x="18" y="41"/>
                      <a:pt x="17" y="44"/>
                    </a:cubicBezTo>
                    <a:cubicBezTo>
                      <a:pt x="17" y="47"/>
                      <a:pt x="13" y="57"/>
                      <a:pt x="11" y="59"/>
                    </a:cubicBezTo>
                    <a:cubicBezTo>
                      <a:pt x="9" y="62"/>
                      <a:pt x="6" y="69"/>
                      <a:pt x="6" y="69"/>
                    </a:cubicBezTo>
                    <a:cubicBezTo>
                      <a:pt x="8" y="64"/>
                      <a:pt x="16" y="45"/>
                      <a:pt x="17" y="39"/>
                    </a:cubicBezTo>
                    <a:cubicBezTo>
                      <a:pt x="18" y="33"/>
                      <a:pt x="17" y="23"/>
                      <a:pt x="17" y="19"/>
                    </a:cubicBezTo>
                    <a:cubicBezTo>
                      <a:pt x="17" y="15"/>
                      <a:pt x="18" y="11"/>
                      <a:pt x="18" y="11"/>
                    </a:cubicBezTo>
                    <a:cubicBezTo>
                      <a:pt x="18" y="13"/>
                      <a:pt x="18" y="23"/>
                      <a:pt x="19" y="27"/>
                    </a:cubicBezTo>
                    <a:close/>
                  </a:path>
                </a:pathLst>
              </a:custGeom>
              <a:solidFill>
                <a:schemeClr val="accent1"/>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318" name="Freeform 282"/>
              <p:cNvSpPr>
                <a:spLocks/>
              </p:cNvSpPr>
              <p:nvPr/>
            </p:nvSpPr>
            <p:spPr bwMode="auto">
              <a:xfrm>
                <a:off x="6316663" y="1679575"/>
                <a:ext cx="49213" cy="219075"/>
              </a:xfrm>
              <a:custGeom>
                <a:avLst/>
                <a:gdLst/>
                <a:ahLst/>
                <a:cxnLst>
                  <a:cxn ang="0">
                    <a:pos x="11" y="28"/>
                  </a:cxn>
                  <a:cxn ang="0">
                    <a:pos x="0" y="58"/>
                  </a:cxn>
                  <a:cxn ang="0">
                    <a:pos x="5" y="48"/>
                  </a:cxn>
                  <a:cxn ang="0">
                    <a:pos x="11" y="33"/>
                  </a:cxn>
                  <a:cxn ang="0">
                    <a:pos x="13" y="16"/>
                  </a:cxn>
                  <a:cxn ang="0">
                    <a:pos x="12" y="0"/>
                  </a:cxn>
                  <a:cxn ang="0">
                    <a:pos x="11" y="8"/>
                  </a:cxn>
                  <a:cxn ang="0">
                    <a:pos x="11" y="28"/>
                  </a:cxn>
                </a:cxnLst>
                <a:rect l="0" t="0" r="r" b="b"/>
                <a:pathLst>
                  <a:path w="13" h="58">
                    <a:moveTo>
                      <a:pt x="11" y="28"/>
                    </a:moveTo>
                    <a:cubicBezTo>
                      <a:pt x="10" y="34"/>
                      <a:pt x="2" y="53"/>
                      <a:pt x="0" y="58"/>
                    </a:cubicBezTo>
                    <a:cubicBezTo>
                      <a:pt x="0" y="58"/>
                      <a:pt x="3" y="51"/>
                      <a:pt x="5" y="48"/>
                    </a:cubicBezTo>
                    <a:cubicBezTo>
                      <a:pt x="7" y="46"/>
                      <a:pt x="11" y="36"/>
                      <a:pt x="11" y="33"/>
                    </a:cubicBezTo>
                    <a:cubicBezTo>
                      <a:pt x="12" y="30"/>
                      <a:pt x="13" y="20"/>
                      <a:pt x="13" y="16"/>
                    </a:cubicBezTo>
                    <a:cubicBezTo>
                      <a:pt x="12" y="12"/>
                      <a:pt x="12" y="2"/>
                      <a:pt x="12" y="0"/>
                    </a:cubicBezTo>
                    <a:cubicBezTo>
                      <a:pt x="12" y="0"/>
                      <a:pt x="11" y="4"/>
                      <a:pt x="11" y="8"/>
                    </a:cubicBezTo>
                    <a:cubicBezTo>
                      <a:pt x="11" y="12"/>
                      <a:pt x="12" y="22"/>
                      <a:pt x="11" y="28"/>
                    </a:cubicBezTo>
                    <a:close/>
                  </a:path>
                </a:pathLst>
              </a:custGeom>
              <a:solidFill>
                <a:schemeClr val="accent1"/>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sp>
          <p:nvSpPr>
            <p:cNvPr id="1313" name="Freeform 283"/>
            <p:cNvSpPr>
              <a:spLocks/>
            </p:cNvSpPr>
            <p:nvPr/>
          </p:nvSpPr>
          <p:spPr bwMode="auto">
            <a:xfrm rot="4516355">
              <a:off x="2116130" y="5274782"/>
              <a:ext cx="69260" cy="187305"/>
            </a:xfrm>
            <a:custGeom>
              <a:avLst/>
              <a:gdLst/>
              <a:ahLst/>
              <a:cxnLst>
                <a:cxn ang="0">
                  <a:pos x="67" y="181"/>
                </a:cxn>
                <a:cxn ang="0">
                  <a:pos x="61" y="137"/>
                </a:cxn>
                <a:cxn ang="0">
                  <a:pos x="41" y="88"/>
                </a:cxn>
                <a:cxn ang="0">
                  <a:pos x="14" y="0"/>
                </a:cxn>
                <a:cxn ang="0">
                  <a:pos x="12" y="13"/>
                </a:cxn>
              </a:cxnLst>
              <a:rect l="0" t="0" r="r" b="b"/>
              <a:pathLst>
                <a:path w="67" h="181">
                  <a:moveTo>
                    <a:pt x="67" y="181"/>
                  </a:moveTo>
                  <a:cubicBezTo>
                    <a:pt x="64" y="168"/>
                    <a:pt x="66" y="151"/>
                    <a:pt x="61" y="137"/>
                  </a:cubicBezTo>
                  <a:cubicBezTo>
                    <a:pt x="56" y="120"/>
                    <a:pt x="48" y="104"/>
                    <a:pt x="41" y="88"/>
                  </a:cubicBezTo>
                  <a:cubicBezTo>
                    <a:pt x="35" y="76"/>
                    <a:pt x="0" y="5"/>
                    <a:pt x="14" y="0"/>
                  </a:cubicBezTo>
                  <a:cubicBezTo>
                    <a:pt x="16" y="4"/>
                    <a:pt x="15" y="9"/>
                    <a:pt x="12" y="13"/>
                  </a:cubicBezTo>
                </a:path>
              </a:pathLst>
            </a:custGeom>
            <a:no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314" name="Freeform 284"/>
            <p:cNvSpPr>
              <a:spLocks/>
            </p:cNvSpPr>
            <p:nvPr/>
          </p:nvSpPr>
          <p:spPr bwMode="auto">
            <a:xfrm rot="4516355">
              <a:off x="2145277" y="5361225"/>
              <a:ext cx="66210" cy="188613"/>
            </a:xfrm>
            <a:custGeom>
              <a:avLst/>
              <a:gdLst/>
              <a:ahLst/>
              <a:cxnLst>
                <a:cxn ang="0">
                  <a:pos x="0" y="182"/>
                </a:cxn>
                <a:cxn ang="0">
                  <a:pos x="6" y="139"/>
                </a:cxn>
                <a:cxn ang="0">
                  <a:pos x="25" y="89"/>
                </a:cxn>
                <a:cxn ang="0">
                  <a:pos x="50" y="0"/>
                </a:cxn>
                <a:cxn ang="0">
                  <a:pos x="52" y="13"/>
                </a:cxn>
              </a:cxnLst>
              <a:rect l="0" t="0" r="r" b="b"/>
              <a:pathLst>
                <a:path w="64" h="182">
                  <a:moveTo>
                    <a:pt x="0" y="182"/>
                  </a:moveTo>
                  <a:cubicBezTo>
                    <a:pt x="3" y="169"/>
                    <a:pt x="1" y="153"/>
                    <a:pt x="6" y="139"/>
                  </a:cubicBezTo>
                  <a:cubicBezTo>
                    <a:pt x="11" y="121"/>
                    <a:pt x="18" y="105"/>
                    <a:pt x="25" y="89"/>
                  </a:cubicBezTo>
                  <a:cubicBezTo>
                    <a:pt x="30" y="77"/>
                    <a:pt x="64" y="5"/>
                    <a:pt x="50" y="0"/>
                  </a:cubicBezTo>
                  <a:cubicBezTo>
                    <a:pt x="48" y="5"/>
                    <a:pt x="49" y="9"/>
                    <a:pt x="52" y="13"/>
                  </a:cubicBezTo>
                </a:path>
              </a:pathLst>
            </a:custGeom>
            <a:no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grpSp>
        <p:nvGrpSpPr>
          <p:cNvPr id="27" name="Group 1725"/>
          <p:cNvGrpSpPr/>
          <p:nvPr/>
        </p:nvGrpSpPr>
        <p:grpSpPr>
          <a:xfrm>
            <a:off x="1238130" y="6052653"/>
            <a:ext cx="698371" cy="531091"/>
            <a:chOff x="1238130" y="6052653"/>
            <a:chExt cx="698371" cy="531091"/>
          </a:xfrm>
        </p:grpSpPr>
        <p:sp>
          <p:nvSpPr>
            <p:cNvPr id="1019" name="AutoShape 3"/>
            <p:cNvSpPr>
              <a:spLocks noChangeAspect="1" noChangeArrowheads="1" noTextEdit="1"/>
            </p:cNvSpPr>
            <p:nvPr/>
          </p:nvSpPr>
          <p:spPr bwMode="auto">
            <a:xfrm rot="2467258">
              <a:off x="1245581" y="6059259"/>
              <a:ext cx="690920" cy="51065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a:p>
          </p:txBody>
        </p:sp>
        <p:sp>
          <p:nvSpPr>
            <p:cNvPr id="1020" name="Freeform 1019"/>
            <p:cNvSpPr>
              <a:spLocks noEditPoints="1"/>
            </p:cNvSpPr>
            <p:nvPr/>
          </p:nvSpPr>
          <p:spPr bwMode="auto">
            <a:xfrm rot="2467258">
              <a:off x="1238130" y="6052653"/>
              <a:ext cx="697287" cy="531091"/>
            </a:xfrm>
            <a:custGeom>
              <a:avLst/>
              <a:gdLst/>
              <a:ahLst/>
              <a:cxnLst>
                <a:cxn ang="0">
                  <a:pos x="659" y="161"/>
                </a:cxn>
                <a:cxn ang="0">
                  <a:pos x="478" y="256"/>
                </a:cxn>
                <a:cxn ang="0">
                  <a:pos x="444" y="309"/>
                </a:cxn>
                <a:cxn ang="0">
                  <a:pos x="410" y="329"/>
                </a:cxn>
                <a:cxn ang="0">
                  <a:pos x="349" y="316"/>
                </a:cxn>
                <a:cxn ang="0">
                  <a:pos x="332" y="272"/>
                </a:cxn>
                <a:cxn ang="0">
                  <a:pos x="369" y="241"/>
                </a:cxn>
                <a:cxn ang="0">
                  <a:pos x="264" y="116"/>
                </a:cxn>
                <a:cxn ang="0">
                  <a:pos x="176" y="60"/>
                </a:cxn>
                <a:cxn ang="0">
                  <a:pos x="129" y="77"/>
                </a:cxn>
                <a:cxn ang="0">
                  <a:pos x="131" y="30"/>
                </a:cxn>
                <a:cxn ang="0">
                  <a:pos x="94" y="198"/>
                </a:cxn>
                <a:cxn ang="0">
                  <a:pos x="123" y="181"/>
                </a:cxn>
                <a:cxn ang="0">
                  <a:pos x="132" y="155"/>
                </a:cxn>
                <a:cxn ang="0">
                  <a:pos x="182" y="165"/>
                </a:cxn>
                <a:cxn ang="0">
                  <a:pos x="227" y="216"/>
                </a:cxn>
                <a:cxn ang="0">
                  <a:pos x="199" y="285"/>
                </a:cxn>
                <a:cxn ang="0">
                  <a:pos x="149" y="253"/>
                </a:cxn>
                <a:cxn ang="0">
                  <a:pos x="97" y="266"/>
                </a:cxn>
                <a:cxn ang="0">
                  <a:pos x="45" y="231"/>
                </a:cxn>
                <a:cxn ang="0">
                  <a:pos x="127" y="413"/>
                </a:cxn>
                <a:cxn ang="0">
                  <a:pos x="164" y="454"/>
                </a:cxn>
                <a:cxn ang="0">
                  <a:pos x="143" y="507"/>
                </a:cxn>
                <a:cxn ang="0">
                  <a:pos x="87" y="519"/>
                </a:cxn>
                <a:cxn ang="0">
                  <a:pos x="127" y="618"/>
                </a:cxn>
                <a:cxn ang="0">
                  <a:pos x="221" y="623"/>
                </a:cxn>
                <a:cxn ang="0">
                  <a:pos x="234" y="569"/>
                </a:cxn>
                <a:cxn ang="0">
                  <a:pos x="292" y="585"/>
                </a:cxn>
                <a:cxn ang="0">
                  <a:pos x="311" y="596"/>
                </a:cxn>
                <a:cxn ang="0">
                  <a:pos x="435" y="465"/>
                </a:cxn>
                <a:cxn ang="0">
                  <a:pos x="475" y="480"/>
                </a:cxn>
                <a:cxn ang="0">
                  <a:pos x="826" y="526"/>
                </a:cxn>
                <a:cxn ang="0">
                  <a:pos x="818" y="452"/>
                </a:cxn>
                <a:cxn ang="0">
                  <a:pos x="738" y="348"/>
                </a:cxn>
                <a:cxn ang="0">
                  <a:pos x="687" y="361"/>
                </a:cxn>
                <a:cxn ang="0">
                  <a:pos x="634" y="326"/>
                </a:cxn>
                <a:cxn ang="0">
                  <a:pos x="695" y="283"/>
                </a:cxn>
                <a:cxn ang="0">
                  <a:pos x="704" y="263"/>
                </a:cxn>
                <a:cxn ang="0">
                  <a:pos x="748" y="287"/>
                </a:cxn>
                <a:cxn ang="0">
                  <a:pos x="794" y="264"/>
                </a:cxn>
                <a:cxn ang="0">
                  <a:pos x="855" y="184"/>
                </a:cxn>
                <a:cxn ang="0">
                  <a:pos x="851" y="139"/>
                </a:cxn>
                <a:cxn ang="0">
                  <a:pos x="855" y="79"/>
                </a:cxn>
                <a:cxn ang="0">
                  <a:pos x="250" y="391"/>
                </a:cxn>
                <a:cxn ang="0">
                  <a:pos x="235" y="346"/>
                </a:cxn>
                <a:cxn ang="0">
                  <a:pos x="285" y="347"/>
                </a:cxn>
                <a:cxn ang="0">
                  <a:pos x="262" y="391"/>
                </a:cxn>
                <a:cxn ang="0">
                  <a:pos x="711" y="499"/>
                </a:cxn>
                <a:cxn ang="0">
                  <a:pos x="730" y="539"/>
                </a:cxn>
                <a:cxn ang="0">
                  <a:pos x="726" y="587"/>
                </a:cxn>
                <a:cxn ang="0">
                  <a:pos x="693" y="612"/>
                </a:cxn>
                <a:cxn ang="0">
                  <a:pos x="644" y="582"/>
                </a:cxn>
                <a:cxn ang="0">
                  <a:pos x="637" y="540"/>
                </a:cxn>
                <a:cxn ang="0">
                  <a:pos x="665" y="497"/>
                </a:cxn>
                <a:cxn ang="0">
                  <a:pos x="270" y="495"/>
                </a:cxn>
                <a:cxn ang="0">
                  <a:pos x="313" y="499"/>
                </a:cxn>
                <a:cxn ang="0">
                  <a:pos x="563" y="449"/>
                </a:cxn>
                <a:cxn ang="0">
                  <a:pos x="514" y="379"/>
                </a:cxn>
                <a:cxn ang="0">
                  <a:pos x="744" y="121"/>
                </a:cxn>
                <a:cxn ang="0">
                  <a:pos x="760" y="165"/>
                </a:cxn>
                <a:cxn ang="0">
                  <a:pos x="710" y="164"/>
                </a:cxn>
                <a:cxn ang="0">
                  <a:pos x="733" y="121"/>
                </a:cxn>
              </a:cxnLst>
              <a:rect l="0" t="0" r="r" b="b"/>
              <a:pathLst>
                <a:path w="878" h="668">
                  <a:moveTo>
                    <a:pt x="679" y="94"/>
                  </a:moveTo>
                  <a:cubicBezTo>
                    <a:pt x="678" y="96"/>
                    <a:pt x="673" y="95"/>
                    <a:pt x="665" y="92"/>
                  </a:cubicBezTo>
                  <a:cubicBezTo>
                    <a:pt x="667" y="94"/>
                    <a:pt x="671" y="99"/>
                    <a:pt x="672" y="104"/>
                  </a:cubicBezTo>
                  <a:cubicBezTo>
                    <a:pt x="675" y="111"/>
                    <a:pt x="672" y="118"/>
                    <a:pt x="672" y="118"/>
                  </a:cubicBezTo>
                  <a:cubicBezTo>
                    <a:pt x="679" y="125"/>
                    <a:pt x="679" y="125"/>
                    <a:pt x="679" y="125"/>
                  </a:cubicBezTo>
                  <a:cubicBezTo>
                    <a:pt x="679" y="125"/>
                    <a:pt x="688" y="135"/>
                    <a:pt x="683" y="145"/>
                  </a:cubicBezTo>
                  <a:cubicBezTo>
                    <a:pt x="682" y="148"/>
                    <a:pt x="677" y="155"/>
                    <a:pt x="678" y="162"/>
                  </a:cubicBezTo>
                  <a:cubicBezTo>
                    <a:pt x="680" y="169"/>
                    <a:pt x="676" y="177"/>
                    <a:pt x="676" y="177"/>
                  </a:cubicBezTo>
                  <a:cubicBezTo>
                    <a:pt x="676" y="177"/>
                    <a:pt x="676" y="174"/>
                    <a:pt x="672" y="169"/>
                  </a:cubicBezTo>
                  <a:cubicBezTo>
                    <a:pt x="668" y="164"/>
                    <a:pt x="662" y="166"/>
                    <a:pt x="659" y="161"/>
                  </a:cubicBezTo>
                  <a:cubicBezTo>
                    <a:pt x="656" y="157"/>
                    <a:pt x="649" y="156"/>
                    <a:pt x="645" y="151"/>
                  </a:cubicBezTo>
                  <a:cubicBezTo>
                    <a:pt x="641" y="146"/>
                    <a:pt x="638" y="141"/>
                    <a:pt x="635" y="135"/>
                  </a:cubicBezTo>
                  <a:cubicBezTo>
                    <a:pt x="631" y="130"/>
                    <a:pt x="631" y="129"/>
                    <a:pt x="628" y="132"/>
                  </a:cubicBezTo>
                  <a:cubicBezTo>
                    <a:pt x="626" y="133"/>
                    <a:pt x="623" y="133"/>
                    <a:pt x="621" y="132"/>
                  </a:cubicBezTo>
                  <a:cubicBezTo>
                    <a:pt x="620" y="134"/>
                    <a:pt x="620" y="135"/>
                    <a:pt x="618" y="136"/>
                  </a:cubicBezTo>
                  <a:cubicBezTo>
                    <a:pt x="617" y="136"/>
                    <a:pt x="615" y="132"/>
                    <a:pt x="615" y="127"/>
                  </a:cubicBezTo>
                  <a:cubicBezTo>
                    <a:pt x="614" y="127"/>
                    <a:pt x="614" y="126"/>
                    <a:pt x="614" y="126"/>
                  </a:cubicBezTo>
                  <a:cubicBezTo>
                    <a:pt x="575" y="153"/>
                    <a:pt x="541" y="177"/>
                    <a:pt x="528" y="188"/>
                  </a:cubicBezTo>
                  <a:cubicBezTo>
                    <a:pt x="507" y="204"/>
                    <a:pt x="491" y="229"/>
                    <a:pt x="480" y="252"/>
                  </a:cubicBezTo>
                  <a:cubicBezTo>
                    <a:pt x="481" y="253"/>
                    <a:pt x="480" y="254"/>
                    <a:pt x="478" y="256"/>
                  </a:cubicBezTo>
                  <a:cubicBezTo>
                    <a:pt x="474" y="263"/>
                    <a:pt x="472" y="269"/>
                    <a:pt x="469" y="276"/>
                  </a:cubicBezTo>
                  <a:cubicBezTo>
                    <a:pt x="487" y="279"/>
                    <a:pt x="491" y="284"/>
                    <a:pt x="466" y="284"/>
                  </a:cubicBezTo>
                  <a:cubicBezTo>
                    <a:pt x="466" y="285"/>
                    <a:pt x="465" y="285"/>
                    <a:pt x="465" y="286"/>
                  </a:cubicBezTo>
                  <a:cubicBezTo>
                    <a:pt x="493" y="290"/>
                    <a:pt x="485" y="293"/>
                    <a:pt x="463" y="291"/>
                  </a:cubicBezTo>
                  <a:cubicBezTo>
                    <a:pt x="463" y="292"/>
                    <a:pt x="463" y="292"/>
                    <a:pt x="463" y="293"/>
                  </a:cubicBezTo>
                  <a:cubicBezTo>
                    <a:pt x="463" y="292"/>
                    <a:pt x="463" y="292"/>
                    <a:pt x="463" y="291"/>
                  </a:cubicBezTo>
                  <a:cubicBezTo>
                    <a:pt x="460" y="291"/>
                    <a:pt x="457" y="291"/>
                    <a:pt x="454" y="291"/>
                  </a:cubicBezTo>
                  <a:cubicBezTo>
                    <a:pt x="452" y="292"/>
                    <a:pt x="449" y="292"/>
                    <a:pt x="445" y="292"/>
                  </a:cubicBezTo>
                  <a:cubicBezTo>
                    <a:pt x="484" y="306"/>
                    <a:pt x="500" y="321"/>
                    <a:pt x="433" y="294"/>
                  </a:cubicBezTo>
                  <a:cubicBezTo>
                    <a:pt x="497" y="320"/>
                    <a:pt x="478" y="324"/>
                    <a:pt x="444" y="309"/>
                  </a:cubicBezTo>
                  <a:cubicBezTo>
                    <a:pt x="446" y="313"/>
                    <a:pt x="446" y="315"/>
                    <a:pt x="444" y="316"/>
                  </a:cubicBezTo>
                  <a:cubicBezTo>
                    <a:pt x="469" y="338"/>
                    <a:pt x="474" y="351"/>
                    <a:pt x="429" y="312"/>
                  </a:cubicBezTo>
                  <a:cubicBezTo>
                    <a:pt x="429" y="312"/>
                    <a:pt x="429" y="311"/>
                    <a:pt x="429" y="311"/>
                  </a:cubicBezTo>
                  <a:cubicBezTo>
                    <a:pt x="473" y="352"/>
                    <a:pt x="460" y="348"/>
                    <a:pt x="435" y="326"/>
                  </a:cubicBezTo>
                  <a:cubicBezTo>
                    <a:pt x="435" y="328"/>
                    <a:pt x="433" y="328"/>
                    <a:pt x="430" y="327"/>
                  </a:cubicBezTo>
                  <a:cubicBezTo>
                    <a:pt x="450" y="357"/>
                    <a:pt x="451" y="374"/>
                    <a:pt x="415" y="315"/>
                  </a:cubicBezTo>
                  <a:cubicBezTo>
                    <a:pt x="452" y="375"/>
                    <a:pt x="437" y="365"/>
                    <a:pt x="417" y="332"/>
                  </a:cubicBezTo>
                  <a:cubicBezTo>
                    <a:pt x="419" y="336"/>
                    <a:pt x="418" y="339"/>
                    <a:pt x="417" y="339"/>
                  </a:cubicBezTo>
                  <a:cubicBezTo>
                    <a:pt x="428" y="368"/>
                    <a:pt x="429" y="380"/>
                    <a:pt x="411" y="331"/>
                  </a:cubicBezTo>
                  <a:cubicBezTo>
                    <a:pt x="410" y="330"/>
                    <a:pt x="410" y="330"/>
                    <a:pt x="410" y="329"/>
                  </a:cubicBezTo>
                  <a:cubicBezTo>
                    <a:pt x="427" y="381"/>
                    <a:pt x="414" y="372"/>
                    <a:pt x="404" y="342"/>
                  </a:cubicBezTo>
                  <a:cubicBezTo>
                    <a:pt x="402" y="343"/>
                    <a:pt x="399" y="340"/>
                    <a:pt x="396" y="336"/>
                  </a:cubicBezTo>
                  <a:cubicBezTo>
                    <a:pt x="394" y="375"/>
                    <a:pt x="381" y="393"/>
                    <a:pt x="388" y="322"/>
                  </a:cubicBezTo>
                  <a:cubicBezTo>
                    <a:pt x="381" y="391"/>
                    <a:pt x="375" y="375"/>
                    <a:pt x="379" y="338"/>
                  </a:cubicBezTo>
                  <a:cubicBezTo>
                    <a:pt x="377" y="342"/>
                    <a:pt x="375" y="343"/>
                    <a:pt x="374" y="342"/>
                  </a:cubicBezTo>
                  <a:cubicBezTo>
                    <a:pt x="361" y="373"/>
                    <a:pt x="351" y="380"/>
                    <a:pt x="375" y="319"/>
                  </a:cubicBezTo>
                  <a:cubicBezTo>
                    <a:pt x="351" y="381"/>
                    <a:pt x="346" y="366"/>
                    <a:pt x="359" y="334"/>
                  </a:cubicBezTo>
                  <a:cubicBezTo>
                    <a:pt x="358" y="332"/>
                    <a:pt x="358" y="329"/>
                    <a:pt x="359" y="325"/>
                  </a:cubicBezTo>
                  <a:cubicBezTo>
                    <a:pt x="333" y="355"/>
                    <a:pt x="314" y="364"/>
                    <a:pt x="362" y="311"/>
                  </a:cubicBezTo>
                  <a:cubicBezTo>
                    <a:pt x="314" y="364"/>
                    <a:pt x="321" y="345"/>
                    <a:pt x="349" y="316"/>
                  </a:cubicBezTo>
                  <a:cubicBezTo>
                    <a:pt x="345" y="318"/>
                    <a:pt x="341" y="319"/>
                    <a:pt x="339" y="319"/>
                  </a:cubicBezTo>
                  <a:cubicBezTo>
                    <a:pt x="313" y="335"/>
                    <a:pt x="300" y="336"/>
                    <a:pt x="346" y="306"/>
                  </a:cubicBezTo>
                  <a:cubicBezTo>
                    <a:pt x="347" y="306"/>
                    <a:pt x="347" y="306"/>
                    <a:pt x="347" y="306"/>
                  </a:cubicBezTo>
                  <a:cubicBezTo>
                    <a:pt x="299" y="335"/>
                    <a:pt x="305" y="324"/>
                    <a:pt x="332" y="307"/>
                  </a:cubicBezTo>
                  <a:cubicBezTo>
                    <a:pt x="333" y="306"/>
                    <a:pt x="336" y="303"/>
                    <a:pt x="341" y="300"/>
                  </a:cubicBezTo>
                  <a:cubicBezTo>
                    <a:pt x="302" y="314"/>
                    <a:pt x="282" y="318"/>
                    <a:pt x="350" y="293"/>
                  </a:cubicBezTo>
                  <a:cubicBezTo>
                    <a:pt x="285" y="316"/>
                    <a:pt x="296" y="300"/>
                    <a:pt x="332" y="289"/>
                  </a:cubicBezTo>
                  <a:cubicBezTo>
                    <a:pt x="327" y="287"/>
                    <a:pt x="325" y="284"/>
                    <a:pt x="326" y="282"/>
                  </a:cubicBezTo>
                  <a:cubicBezTo>
                    <a:pt x="296" y="279"/>
                    <a:pt x="284" y="269"/>
                    <a:pt x="333" y="273"/>
                  </a:cubicBezTo>
                  <a:cubicBezTo>
                    <a:pt x="333" y="272"/>
                    <a:pt x="332" y="272"/>
                    <a:pt x="332" y="272"/>
                  </a:cubicBezTo>
                  <a:cubicBezTo>
                    <a:pt x="283" y="267"/>
                    <a:pt x="297" y="262"/>
                    <a:pt x="329" y="265"/>
                  </a:cubicBezTo>
                  <a:cubicBezTo>
                    <a:pt x="331" y="264"/>
                    <a:pt x="335" y="264"/>
                    <a:pt x="340" y="264"/>
                  </a:cubicBezTo>
                  <a:cubicBezTo>
                    <a:pt x="300" y="250"/>
                    <a:pt x="282" y="234"/>
                    <a:pt x="351" y="262"/>
                  </a:cubicBezTo>
                  <a:cubicBezTo>
                    <a:pt x="285" y="235"/>
                    <a:pt x="304" y="235"/>
                    <a:pt x="340" y="250"/>
                  </a:cubicBezTo>
                  <a:cubicBezTo>
                    <a:pt x="337" y="247"/>
                    <a:pt x="336" y="244"/>
                    <a:pt x="337" y="242"/>
                  </a:cubicBezTo>
                  <a:cubicBezTo>
                    <a:pt x="312" y="220"/>
                    <a:pt x="310" y="205"/>
                    <a:pt x="356" y="246"/>
                  </a:cubicBezTo>
                  <a:cubicBezTo>
                    <a:pt x="356" y="246"/>
                    <a:pt x="356" y="246"/>
                    <a:pt x="356" y="246"/>
                  </a:cubicBezTo>
                  <a:cubicBezTo>
                    <a:pt x="311" y="205"/>
                    <a:pt x="323" y="207"/>
                    <a:pt x="347" y="229"/>
                  </a:cubicBezTo>
                  <a:cubicBezTo>
                    <a:pt x="349" y="228"/>
                    <a:pt x="351" y="229"/>
                    <a:pt x="355" y="232"/>
                  </a:cubicBezTo>
                  <a:cubicBezTo>
                    <a:pt x="334" y="199"/>
                    <a:pt x="331" y="180"/>
                    <a:pt x="369" y="241"/>
                  </a:cubicBezTo>
                  <a:cubicBezTo>
                    <a:pt x="333" y="184"/>
                    <a:pt x="346" y="190"/>
                    <a:pt x="364" y="220"/>
                  </a:cubicBezTo>
                  <a:cubicBezTo>
                    <a:pt x="364" y="216"/>
                    <a:pt x="365" y="217"/>
                    <a:pt x="368" y="222"/>
                  </a:cubicBezTo>
                  <a:cubicBezTo>
                    <a:pt x="356" y="188"/>
                    <a:pt x="354" y="172"/>
                    <a:pt x="375" y="231"/>
                  </a:cubicBezTo>
                  <a:cubicBezTo>
                    <a:pt x="375" y="231"/>
                    <a:pt x="375" y="231"/>
                    <a:pt x="375" y="231"/>
                  </a:cubicBezTo>
                  <a:cubicBezTo>
                    <a:pt x="367" y="209"/>
                    <a:pt x="365" y="197"/>
                    <a:pt x="365" y="192"/>
                  </a:cubicBezTo>
                  <a:cubicBezTo>
                    <a:pt x="361" y="188"/>
                    <a:pt x="356" y="183"/>
                    <a:pt x="352" y="180"/>
                  </a:cubicBezTo>
                  <a:cubicBezTo>
                    <a:pt x="340" y="170"/>
                    <a:pt x="312" y="149"/>
                    <a:pt x="278" y="125"/>
                  </a:cubicBezTo>
                  <a:cubicBezTo>
                    <a:pt x="278" y="125"/>
                    <a:pt x="278" y="125"/>
                    <a:pt x="277" y="125"/>
                  </a:cubicBezTo>
                  <a:cubicBezTo>
                    <a:pt x="277" y="125"/>
                    <a:pt x="277" y="125"/>
                    <a:pt x="276" y="124"/>
                  </a:cubicBezTo>
                  <a:cubicBezTo>
                    <a:pt x="272" y="121"/>
                    <a:pt x="268" y="119"/>
                    <a:pt x="264" y="116"/>
                  </a:cubicBezTo>
                  <a:cubicBezTo>
                    <a:pt x="262" y="119"/>
                    <a:pt x="261" y="120"/>
                    <a:pt x="259" y="119"/>
                  </a:cubicBezTo>
                  <a:cubicBezTo>
                    <a:pt x="258" y="119"/>
                    <a:pt x="258" y="116"/>
                    <a:pt x="260" y="112"/>
                  </a:cubicBezTo>
                  <a:cubicBezTo>
                    <a:pt x="256" y="110"/>
                    <a:pt x="253" y="108"/>
                    <a:pt x="250" y="106"/>
                  </a:cubicBezTo>
                  <a:cubicBezTo>
                    <a:pt x="247" y="109"/>
                    <a:pt x="245" y="110"/>
                    <a:pt x="243" y="109"/>
                  </a:cubicBezTo>
                  <a:cubicBezTo>
                    <a:pt x="242" y="108"/>
                    <a:pt x="243" y="106"/>
                    <a:pt x="245" y="103"/>
                  </a:cubicBezTo>
                  <a:cubicBezTo>
                    <a:pt x="242" y="100"/>
                    <a:pt x="238" y="98"/>
                    <a:pt x="235" y="95"/>
                  </a:cubicBezTo>
                  <a:cubicBezTo>
                    <a:pt x="233" y="96"/>
                    <a:pt x="231" y="96"/>
                    <a:pt x="231" y="95"/>
                  </a:cubicBezTo>
                  <a:cubicBezTo>
                    <a:pt x="230" y="95"/>
                    <a:pt x="230" y="94"/>
                    <a:pt x="231" y="93"/>
                  </a:cubicBezTo>
                  <a:cubicBezTo>
                    <a:pt x="213" y="81"/>
                    <a:pt x="196" y="69"/>
                    <a:pt x="179" y="58"/>
                  </a:cubicBezTo>
                  <a:cubicBezTo>
                    <a:pt x="178" y="59"/>
                    <a:pt x="177" y="59"/>
                    <a:pt x="176" y="60"/>
                  </a:cubicBezTo>
                  <a:cubicBezTo>
                    <a:pt x="176" y="62"/>
                    <a:pt x="183" y="67"/>
                    <a:pt x="182" y="69"/>
                  </a:cubicBezTo>
                  <a:cubicBezTo>
                    <a:pt x="181" y="71"/>
                    <a:pt x="172" y="68"/>
                    <a:pt x="171" y="70"/>
                  </a:cubicBezTo>
                  <a:cubicBezTo>
                    <a:pt x="170" y="72"/>
                    <a:pt x="174" y="79"/>
                    <a:pt x="172" y="80"/>
                  </a:cubicBezTo>
                  <a:cubicBezTo>
                    <a:pt x="171" y="82"/>
                    <a:pt x="164" y="76"/>
                    <a:pt x="162" y="77"/>
                  </a:cubicBezTo>
                  <a:cubicBezTo>
                    <a:pt x="160" y="78"/>
                    <a:pt x="162" y="87"/>
                    <a:pt x="160" y="88"/>
                  </a:cubicBezTo>
                  <a:cubicBezTo>
                    <a:pt x="158" y="88"/>
                    <a:pt x="153" y="81"/>
                    <a:pt x="151" y="81"/>
                  </a:cubicBezTo>
                  <a:cubicBezTo>
                    <a:pt x="149" y="82"/>
                    <a:pt x="147" y="90"/>
                    <a:pt x="145" y="90"/>
                  </a:cubicBezTo>
                  <a:cubicBezTo>
                    <a:pt x="143" y="90"/>
                    <a:pt x="142" y="82"/>
                    <a:pt x="140" y="81"/>
                  </a:cubicBezTo>
                  <a:cubicBezTo>
                    <a:pt x="137" y="81"/>
                    <a:pt x="133" y="88"/>
                    <a:pt x="131" y="87"/>
                  </a:cubicBezTo>
                  <a:cubicBezTo>
                    <a:pt x="129" y="87"/>
                    <a:pt x="131" y="78"/>
                    <a:pt x="129" y="77"/>
                  </a:cubicBezTo>
                  <a:cubicBezTo>
                    <a:pt x="127" y="76"/>
                    <a:pt x="120" y="81"/>
                    <a:pt x="119" y="79"/>
                  </a:cubicBezTo>
                  <a:cubicBezTo>
                    <a:pt x="117" y="78"/>
                    <a:pt x="122" y="71"/>
                    <a:pt x="121" y="69"/>
                  </a:cubicBezTo>
                  <a:cubicBezTo>
                    <a:pt x="120" y="67"/>
                    <a:pt x="111" y="69"/>
                    <a:pt x="111" y="67"/>
                  </a:cubicBezTo>
                  <a:cubicBezTo>
                    <a:pt x="110" y="65"/>
                    <a:pt x="118" y="61"/>
                    <a:pt x="117" y="58"/>
                  </a:cubicBezTo>
                  <a:cubicBezTo>
                    <a:pt x="117" y="56"/>
                    <a:pt x="109" y="54"/>
                    <a:pt x="109" y="52"/>
                  </a:cubicBezTo>
                  <a:cubicBezTo>
                    <a:pt x="109" y="50"/>
                    <a:pt x="118" y="49"/>
                    <a:pt x="118" y="47"/>
                  </a:cubicBezTo>
                  <a:cubicBezTo>
                    <a:pt x="119" y="45"/>
                    <a:pt x="112" y="40"/>
                    <a:pt x="113" y="38"/>
                  </a:cubicBezTo>
                  <a:cubicBezTo>
                    <a:pt x="114" y="36"/>
                    <a:pt x="122" y="39"/>
                    <a:pt x="124" y="37"/>
                  </a:cubicBezTo>
                  <a:cubicBezTo>
                    <a:pt x="125" y="35"/>
                    <a:pt x="121" y="28"/>
                    <a:pt x="123" y="27"/>
                  </a:cubicBezTo>
                  <a:cubicBezTo>
                    <a:pt x="124" y="25"/>
                    <a:pt x="129" y="29"/>
                    <a:pt x="131" y="30"/>
                  </a:cubicBezTo>
                  <a:cubicBezTo>
                    <a:pt x="118" y="22"/>
                    <a:pt x="107" y="17"/>
                    <a:pt x="99" y="15"/>
                  </a:cubicBezTo>
                  <a:cubicBezTo>
                    <a:pt x="53" y="0"/>
                    <a:pt x="3" y="5"/>
                    <a:pt x="5" y="62"/>
                  </a:cubicBezTo>
                  <a:cubicBezTo>
                    <a:pt x="6" y="120"/>
                    <a:pt x="0" y="120"/>
                    <a:pt x="9" y="139"/>
                  </a:cubicBezTo>
                  <a:cubicBezTo>
                    <a:pt x="18" y="158"/>
                    <a:pt x="24" y="172"/>
                    <a:pt x="24" y="172"/>
                  </a:cubicBezTo>
                  <a:cubicBezTo>
                    <a:pt x="24" y="172"/>
                    <a:pt x="29" y="200"/>
                    <a:pt x="37" y="222"/>
                  </a:cubicBezTo>
                  <a:cubicBezTo>
                    <a:pt x="39" y="222"/>
                    <a:pt x="40" y="222"/>
                    <a:pt x="41" y="221"/>
                  </a:cubicBezTo>
                  <a:cubicBezTo>
                    <a:pt x="47" y="220"/>
                    <a:pt x="48" y="215"/>
                    <a:pt x="53" y="214"/>
                  </a:cubicBezTo>
                  <a:cubicBezTo>
                    <a:pt x="58" y="213"/>
                    <a:pt x="63" y="206"/>
                    <a:pt x="69" y="205"/>
                  </a:cubicBezTo>
                  <a:cubicBezTo>
                    <a:pt x="75" y="203"/>
                    <a:pt x="81" y="204"/>
                    <a:pt x="88" y="203"/>
                  </a:cubicBezTo>
                  <a:cubicBezTo>
                    <a:pt x="94" y="202"/>
                    <a:pt x="94" y="202"/>
                    <a:pt x="94" y="198"/>
                  </a:cubicBezTo>
                  <a:cubicBezTo>
                    <a:pt x="94" y="198"/>
                    <a:pt x="94" y="198"/>
                    <a:pt x="94" y="198"/>
                  </a:cubicBezTo>
                  <a:cubicBezTo>
                    <a:pt x="91" y="196"/>
                    <a:pt x="90" y="194"/>
                    <a:pt x="91" y="193"/>
                  </a:cubicBezTo>
                  <a:cubicBezTo>
                    <a:pt x="91" y="192"/>
                    <a:pt x="93" y="192"/>
                    <a:pt x="96" y="192"/>
                  </a:cubicBezTo>
                  <a:cubicBezTo>
                    <a:pt x="98" y="190"/>
                    <a:pt x="101" y="188"/>
                    <a:pt x="105" y="188"/>
                  </a:cubicBezTo>
                  <a:cubicBezTo>
                    <a:pt x="106" y="188"/>
                    <a:pt x="108" y="188"/>
                    <a:pt x="109" y="188"/>
                  </a:cubicBezTo>
                  <a:cubicBezTo>
                    <a:pt x="103" y="183"/>
                    <a:pt x="99" y="179"/>
                    <a:pt x="101" y="177"/>
                  </a:cubicBezTo>
                  <a:cubicBezTo>
                    <a:pt x="104" y="174"/>
                    <a:pt x="114" y="182"/>
                    <a:pt x="125" y="192"/>
                  </a:cubicBezTo>
                  <a:cubicBezTo>
                    <a:pt x="127" y="192"/>
                    <a:pt x="130" y="193"/>
                    <a:pt x="132" y="194"/>
                  </a:cubicBezTo>
                  <a:cubicBezTo>
                    <a:pt x="131" y="192"/>
                    <a:pt x="130" y="191"/>
                    <a:pt x="128" y="189"/>
                  </a:cubicBezTo>
                  <a:cubicBezTo>
                    <a:pt x="126" y="186"/>
                    <a:pt x="124" y="184"/>
                    <a:pt x="123" y="181"/>
                  </a:cubicBezTo>
                  <a:cubicBezTo>
                    <a:pt x="122" y="180"/>
                    <a:pt x="121" y="179"/>
                    <a:pt x="121" y="178"/>
                  </a:cubicBezTo>
                  <a:cubicBezTo>
                    <a:pt x="120" y="177"/>
                    <a:pt x="119" y="175"/>
                    <a:pt x="118" y="174"/>
                  </a:cubicBezTo>
                  <a:cubicBezTo>
                    <a:pt x="117" y="173"/>
                    <a:pt x="117" y="171"/>
                    <a:pt x="116" y="170"/>
                  </a:cubicBezTo>
                  <a:cubicBezTo>
                    <a:pt x="116" y="169"/>
                    <a:pt x="115" y="169"/>
                    <a:pt x="115" y="168"/>
                  </a:cubicBezTo>
                  <a:cubicBezTo>
                    <a:pt x="115" y="168"/>
                    <a:pt x="115" y="167"/>
                    <a:pt x="115" y="167"/>
                  </a:cubicBezTo>
                  <a:cubicBezTo>
                    <a:pt x="114" y="165"/>
                    <a:pt x="115" y="164"/>
                    <a:pt x="115" y="164"/>
                  </a:cubicBezTo>
                  <a:cubicBezTo>
                    <a:pt x="116" y="163"/>
                    <a:pt x="117" y="164"/>
                    <a:pt x="119" y="164"/>
                  </a:cubicBezTo>
                  <a:cubicBezTo>
                    <a:pt x="124" y="168"/>
                    <a:pt x="132" y="182"/>
                    <a:pt x="140" y="193"/>
                  </a:cubicBezTo>
                  <a:cubicBezTo>
                    <a:pt x="140" y="192"/>
                    <a:pt x="140" y="191"/>
                    <a:pt x="142" y="192"/>
                  </a:cubicBezTo>
                  <a:cubicBezTo>
                    <a:pt x="136" y="176"/>
                    <a:pt x="128" y="157"/>
                    <a:pt x="132" y="155"/>
                  </a:cubicBezTo>
                  <a:cubicBezTo>
                    <a:pt x="137" y="153"/>
                    <a:pt x="144" y="178"/>
                    <a:pt x="151" y="195"/>
                  </a:cubicBezTo>
                  <a:cubicBezTo>
                    <a:pt x="150" y="177"/>
                    <a:pt x="146" y="152"/>
                    <a:pt x="151" y="152"/>
                  </a:cubicBezTo>
                  <a:cubicBezTo>
                    <a:pt x="156" y="151"/>
                    <a:pt x="157" y="177"/>
                    <a:pt x="158" y="195"/>
                  </a:cubicBezTo>
                  <a:cubicBezTo>
                    <a:pt x="159" y="194"/>
                    <a:pt x="159" y="193"/>
                    <a:pt x="159" y="191"/>
                  </a:cubicBezTo>
                  <a:cubicBezTo>
                    <a:pt x="162" y="175"/>
                    <a:pt x="166" y="154"/>
                    <a:pt x="170" y="153"/>
                  </a:cubicBezTo>
                  <a:cubicBezTo>
                    <a:pt x="170" y="152"/>
                    <a:pt x="170" y="152"/>
                    <a:pt x="171" y="153"/>
                  </a:cubicBezTo>
                  <a:cubicBezTo>
                    <a:pt x="175" y="153"/>
                    <a:pt x="169" y="178"/>
                    <a:pt x="166" y="196"/>
                  </a:cubicBezTo>
                  <a:cubicBezTo>
                    <a:pt x="170" y="189"/>
                    <a:pt x="174" y="180"/>
                    <a:pt x="177" y="173"/>
                  </a:cubicBezTo>
                  <a:cubicBezTo>
                    <a:pt x="178" y="172"/>
                    <a:pt x="179" y="170"/>
                    <a:pt x="179" y="169"/>
                  </a:cubicBezTo>
                  <a:cubicBezTo>
                    <a:pt x="180" y="168"/>
                    <a:pt x="181" y="166"/>
                    <a:pt x="182" y="165"/>
                  </a:cubicBezTo>
                  <a:cubicBezTo>
                    <a:pt x="182" y="164"/>
                    <a:pt x="183" y="163"/>
                    <a:pt x="184" y="162"/>
                  </a:cubicBezTo>
                  <a:cubicBezTo>
                    <a:pt x="186" y="159"/>
                    <a:pt x="187" y="158"/>
                    <a:pt x="189" y="158"/>
                  </a:cubicBezTo>
                  <a:cubicBezTo>
                    <a:pt x="193" y="161"/>
                    <a:pt x="181" y="183"/>
                    <a:pt x="173" y="199"/>
                  </a:cubicBezTo>
                  <a:cubicBezTo>
                    <a:pt x="185" y="186"/>
                    <a:pt x="201" y="165"/>
                    <a:pt x="205" y="169"/>
                  </a:cubicBezTo>
                  <a:cubicBezTo>
                    <a:pt x="209" y="172"/>
                    <a:pt x="189" y="192"/>
                    <a:pt x="177" y="206"/>
                  </a:cubicBezTo>
                  <a:cubicBezTo>
                    <a:pt x="193" y="196"/>
                    <a:pt x="214" y="178"/>
                    <a:pt x="217" y="183"/>
                  </a:cubicBezTo>
                  <a:cubicBezTo>
                    <a:pt x="220" y="187"/>
                    <a:pt x="198" y="200"/>
                    <a:pt x="184" y="211"/>
                  </a:cubicBezTo>
                  <a:cubicBezTo>
                    <a:pt x="201" y="205"/>
                    <a:pt x="224" y="195"/>
                    <a:pt x="226" y="200"/>
                  </a:cubicBezTo>
                  <a:cubicBezTo>
                    <a:pt x="228" y="204"/>
                    <a:pt x="203" y="212"/>
                    <a:pt x="186" y="218"/>
                  </a:cubicBezTo>
                  <a:cubicBezTo>
                    <a:pt x="201" y="217"/>
                    <a:pt x="220" y="215"/>
                    <a:pt x="227" y="216"/>
                  </a:cubicBezTo>
                  <a:cubicBezTo>
                    <a:pt x="229" y="217"/>
                    <a:pt x="230" y="217"/>
                    <a:pt x="230" y="218"/>
                  </a:cubicBezTo>
                  <a:cubicBezTo>
                    <a:pt x="231" y="223"/>
                    <a:pt x="205" y="224"/>
                    <a:pt x="187" y="226"/>
                  </a:cubicBezTo>
                  <a:cubicBezTo>
                    <a:pt x="205" y="230"/>
                    <a:pt x="230" y="232"/>
                    <a:pt x="229" y="237"/>
                  </a:cubicBezTo>
                  <a:cubicBezTo>
                    <a:pt x="228" y="242"/>
                    <a:pt x="204" y="237"/>
                    <a:pt x="186" y="234"/>
                  </a:cubicBezTo>
                  <a:cubicBezTo>
                    <a:pt x="202" y="242"/>
                    <a:pt x="226" y="251"/>
                    <a:pt x="224" y="256"/>
                  </a:cubicBezTo>
                  <a:cubicBezTo>
                    <a:pt x="222" y="261"/>
                    <a:pt x="197" y="247"/>
                    <a:pt x="181" y="239"/>
                  </a:cubicBezTo>
                  <a:cubicBezTo>
                    <a:pt x="195" y="251"/>
                    <a:pt x="217" y="268"/>
                    <a:pt x="214" y="272"/>
                  </a:cubicBezTo>
                  <a:cubicBezTo>
                    <a:pt x="213" y="273"/>
                    <a:pt x="212" y="273"/>
                    <a:pt x="211" y="272"/>
                  </a:cubicBezTo>
                  <a:cubicBezTo>
                    <a:pt x="205" y="271"/>
                    <a:pt x="188" y="255"/>
                    <a:pt x="176" y="245"/>
                  </a:cubicBezTo>
                  <a:cubicBezTo>
                    <a:pt x="186" y="260"/>
                    <a:pt x="204" y="282"/>
                    <a:pt x="199" y="285"/>
                  </a:cubicBezTo>
                  <a:cubicBezTo>
                    <a:pt x="199" y="286"/>
                    <a:pt x="197" y="285"/>
                    <a:pt x="196" y="284"/>
                  </a:cubicBezTo>
                  <a:cubicBezTo>
                    <a:pt x="190" y="280"/>
                    <a:pt x="179" y="261"/>
                    <a:pt x="170" y="249"/>
                  </a:cubicBezTo>
                  <a:cubicBezTo>
                    <a:pt x="176" y="266"/>
                    <a:pt x="187" y="292"/>
                    <a:pt x="182" y="294"/>
                  </a:cubicBezTo>
                  <a:cubicBezTo>
                    <a:pt x="177" y="296"/>
                    <a:pt x="170" y="271"/>
                    <a:pt x="164" y="254"/>
                  </a:cubicBezTo>
                  <a:cubicBezTo>
                    <a:pt x="165" y="272"/>
                    <a:pt x="168" y="297"/>
                    <a:pt x="163" y="297"/>
                  </a:cubicBezTo>
                  <a:cubicBezTo>
                    <a:pt x="158" y="297"/>
                    <a:pt x="158" y="272"/>
                    <a:pt x="156" y="254"/>
                  </a:cubicBezTo>
                  <a:cubicBezTo>
                    <a:pt x="153" y="270"/>
                    <a:pt x="150" y="292"/>
                    <a:pt x="146" y="296"/>
                  </a:cubicBezTo>
                  <a:cubicBezTo>
                    <a:pt x="145" y="296"/>
                    <a:pt x="145" y="296"/>
                    <a:pt x="144" y="296"/>
                  </a:cubicBezTo>
                  <a:cubicBezTo>
                    <a:pt x="143" y="296"/>
                    <a:pt x="143" y="295"/>
                    <a:pt x="143" y="294"/>
                  </a:cubicBezTo>
                  <a:cubicBezTo>
                    <a:pt x="141" y="288"/>
                    <a:pt x="146" y="268"/>
                    <a:pt x="149" y="253"/>
                  </a:cubicBezTo>
                  <a:cubicBezTo>
                    <a:pt x="144" y="263"/>
                    <a:pt x="138" y="276"/>
                    <a:pt x="133" y="284"/>
                  </a:cubicBezTo>
                  <a:cubicBezTo>
                    <a:pt x="130" y="288"/>
                    <a:pt x="128" y="291"/>
                    <a:pt x="126" y="290"/>
                  </a:cubicBezTo>
                  <a:cubicBezTo>
                    <a:pt x="126" y="290"/>
                    <a:pt x="126" y="290"/>
                    <a:pt x="126" y="290"/>
                  </a:cubicBezTo>
                  <a:cubicBezTo>
                    <a:pt x="123" y="286"/>
                    <a:pt x="134" y="265"/>
                    <a:pt x="142" y="250"/>
                  </a:cubicBezTo>
                  <a:cubicBezTo>
                    <a:pt x="142" y="250"/>
                    <a:pt x="142" y="250"/>
                    <a:pt x="142" y="249"/>
                  </a:cubicBezTo>
                  <a:cubicBezTo>
                    <a:pt x="129" y="263"/>
                    <a:pt x="114" y="283"/>
                    <a:pt x="110" y="280"/>
                  </a:cubicBezTo>
                  <a:cubicBezTo>
                    <a:pt x="106" y="277"/>
                    <a:pt x="126" y="257"/>
                    <a:pt x="137" y="243"/>
                  </a:cubicBezTo>
                  <a:cubicBezTo>
                    <a:pt x="137" y="243"/>
                    <a:pt x="137" y="243"/>
                    <a:pt x="137" y="243"/>
                  </a:cubicBezTo>
                  <a:cubicBezTo>
                    <a:pt x="136" y="243"/>
                    <a:pt x="135" y="244"/>
                    <a:pt x="134" y="245"/>
                  </a:cubicBezTo>
                  <a:cubicBezTo>
                    <a:pt x="119" y="255"/>
                    <a:pt x="100" y="270"/>
                    <a:pt x="97" y="266"/>
                  </a:cubicBezTo>
                  <a:cubicBezTo>
                    <a:pt x="95" y="263"/>
                    <a:pt x="105" y="256"/>
                    <a:pt x="115" y="249"/>
                  </a:cubicBezTo>
                  <a:cubicBezTo>
                    <a:pt x="113" y="249"/>
                    <a:pt x="106" y="251"/>
                    <a:pt x="100" y="250"/>
                  </a:cubicBezTo>
                  <a:cubicBezTo>
                    <a:pt x="99" y="250"/>
                    <a:pt x="98" y="250"/>
                    <a:pt x="97" y="250"/>
                  </a:cubicBezTo>
                  <a:cubicBezTo>
                    <a:pt x="92" y="251"/>
                    <a:pt x="89" y="251"/>
                    <a:pt x="89" y="249"/>
                  </a:cubicBezTo>
                  <a:cubicBezTo>
                    <a:pt x="88" y="249"/>
                    <a:pt x="89" y="248"/>
                    <a:pt x="89" y="247"/>
                  </a:cubicBezTo>
                  <a:cubicBezTo>
                    <a:pt x="90" y="247"/>
                    <a:pt x="90" y="247"/>
                    <a:pt x="90" y="246"/>
                  </a:cubicBezTo>
                  <a:cubicBezTo>
                    <a:pt x="88" y="245"/>
                    <a:pt x="87" y="244"/>
                    <a:pt x="87" y="244"/>
                  </a:cubicBezTo>
                  <a:cubicBezTo>
                    <a:pt x="78" y="247"/>
                    <a:pt x="78" y="247"/>
                    <a:pt x="78" y="247"/>
                  </a:cubicBezTo>
                  <a:cubicBezTo>
                    <a:pt x="78" y="247"/>
                    <a:pt x="64" y="251"/>
                    <a:pt x="57" y="242"/>
                  </a:cubicBezTo>
                  <a:cubicBezTo>
                    <a:pt x="55" y="240"/>
                    <a:pt x="51" y="232"/>
                    <a:pt x="45" y="231"/>
                  </a:cubicBezTo>
                  <a:cubicBezTo>
                    <a:pt x="43" y="230"/>
                    <a:pt x="42" y="230"/>
                    <a:pt x="40" y="229"/>
                  </a:cubicBezTo>
                  <a:cubicBezTo>
                    <a:pt x="43" y="234"/>
                    <a:pt x="45" y="239"/>
                    <a:pt x="48" y="242"/>
                  </a:cubicBezTo>
                  <a:cubicBezTo>
                    <a:pt x="59" y="272"/>
                    <a:pt x="52" y="313"/>
                    <a:pt x="137" y="355"/>
                  </a:cubicBezTo>
                  <a:cubicBezTo>
                    <a:pt x="130" y="361"/>
                    <a:pt x="122" y="367"/>
                    <a:pt x="113" y="375"/>
                  </a:cubicBezTo>
                  <a:cubicBezTo>
                    <a:pt x="114" y="380"/>
                    <a:pt x="113" y="387"/>
                    <a:pt x="112" y="396"/>
                  </a:cubicBezTo>
                  <a:cubicBezTo>
                    <a:pt x="115" y="394"/>
                    <a:pt x="116" y="395"/>
                    <a:pt x="116" y="398"/>
                  </a:cubicBezTo>
                  <a:cubicBezTo>
                    <a:pt x="128" y="367"/>
                    <a:pt x="139" y="356"/>
                    <a:pt x="121" y="405"/>
                  </a:cubicBezTo>
                  <a:cubicBezTo>
                    <a:pt x="121" y="404"/>
                    <a:pt x="121" y="404"/>
                    <a:pt x="122" y="404"/>
                  </a:cubicBezTo>
                  <a:cubicBezTo>
                    <a:pt x="141" y="357"/>
                    <a:pt x="142" y="373"/>
                    <a:pt x="129" y="403"/>
                  </a:cubicBezTo>
                  <a:cubicBezTo>
                    <a:pt x="129" y="406"/>
                    <a:pt x="128" y="409"/>
                    <a:pt x="127" y="413"/>
                  </a:cubicBezTo>
                  <a:cubicBezTo>
                    <a:pt x="151" y="378"/>
                    <a:pt x="172" y="365"/>
                    <a:pt x="127" y="424"/>
                  </a:cubicBezTo>
                  <a:cubicBezTo>
                    <a:pt x="168" y="371"/>
                    <a:pt x="168" y="387"/>
                    <a:pt x="147" y="414"/>
                  </a:cubicBezTo>
                  <a:cubicBezTo>
                    <a:pt x="149" y="415"/>
                    <a:pt x="148" y="419"/>
                    <a:pt x="142" y="425"/>
                  </a:cubicBezTo>
                  <a:cubicBezTo>
                    <a:pt x="173" y="404"/>
                    <a:pt x="194" y="398"/>
                    <a:pt x="154" y="425"/>
                  </a:cubicBezTo>
                  <a:cubicBezTo>
                    <a:pt x="154" y="425"/>
                    <a:pt x="154" y="425"/>
                    <a:pt x="155" y="425"/>
                  </a:cubicBezTo>
                  <a:cubicBezTo>
                    <a:pt x="197" y="400"/>
                    <a:pt x="181" y="418"/>
                    <a:pt x="148" y="436"/>
                  </a:cubicBezTo>
                  <a:cubicBezTo>
                    <a:pt x="146" y="438"/>
                    <a:pt x="144" y="439"/>
                    <a:pt x="142" y="440"/>
                  </a:cubicBezTo>
                  <a:cubicBezTo>
                    <a:pt x="186" y="423"/>
                    <a:pt x="215" y="417"/>
                    <a:pt x="141" y="444"/>
                  </a:cubicBezTo>
                  <a:cubicBezTo>
                    <a:pt x="207" y="420"/>
                    <a:pt x="194" y="437"/>
                    <a:pt x="158" y="449"/>
                  </a:cubicBezTo>
                  <a:cubicBezTo>
                    <a:pt x="162" y="450"/>
                    <a:pt x="164" y="452"/>
                    <a:pt x="164" y="454"/>
                  </a:cubicBezTo>
                  <a:cubicBezTo>
                    <a:pt x="197" y="457"/>
                    <a:pt x="209" y="468"/>
                    <a:pt x="152" y="463"/>
                  </a:cubicBezTo>
                  <a:cubicBezTo>
                    <a:pt x="152" y="464"/>
                    <a:pt x="153" y="464"/>
                    <a:pt x="153" y="464"/>
                  </a:cubicBezTo>
                  <a:cubicBezTo>
                    <a:pt x="209" y="470"/>
                    <a:pt x="195" y="475"/>
                    <a:pt x="162" y="471"/>
                  </a:cubicBezTo>
                  <a:cubicBezTo>
                    <a:pt x="160" y="472"/>
                    <a:pt x="157" y="473"/>
                    <a:pt x="153" y="473"/>
                  </a:cubicBezTo>
                  <a:cubicBezTo>
                    <a:pt x="192" y="486"/>
                    <a:pt x="208" y="502"/>
                    <a:pt x="140" y="475"/>
                  </a:cubicBezTo>
                  <a:cubicBezTo>
                    <a:pt x="205" y="500"/>
                    <a:pt x="186" y="505"/>
                    <a:pt x="152" y="490"/>
                  </a:cubicBezTo>
                  <a:cubicBezTo>
                    <a:pt x="153" y="493"/>
                    <a:pt x="154" y="496"/>
                    <a:pt x="152" y="497"/>
                  </a:cubicBezTo>
                  <a:cubicBezTo>
                    <a:pt x="177" y="519"/>
                    <a:pt x="182" y="532"/>
                    <a:pt x="137" y="492"/>
                  </a:cubicBezTo>
                  <a:cubicBezTo>
                    <a:pt x="137" y="492"/>
                    <a:pt x="137" y="492"/>
                    <a:pt x="137" y="492"/>
                  </a:cubicBezTo>
                  <a:cubicBezTo>
                    <a:pt x="181" y="532"/>
                    <a:pt x="168" y="529"/>
                    <a:pt x="143" y="507"/>
                  </a:cubicBezTo>
                  <a:cubicBezTo>
                    <a:pt x="143" y="509"/>
                    <a:pt x="141" y="509"/>
                    <a:pt x="138" y="507"/>
                  </a:cubicBezTo>
                  <a:cubicBezTo>
                    <a:pt x="158" y="538"/>
                    <a:pt x="159" y="554"/>
                    <a:pt x="123" y="496"/>
                  </a:cubicBezTo>
                  <a:cubicBezTo>
                    <a:pt x="160" y="556"/>
                    <a:pt x="145" y="545"/>
                    <a:pt x="125" y="512"/>
                  </a:cubicBezTo>
                  <a:cubicBezTo>
                    <a:pt x="126" y="517"/>
                    <a:pt x="126" y="520"/>
                    <a:pt x="125" y="520"/>
                  </a:cubicBezTo>
                  <a:cubicBezTo>
                    <a:pt x="136" y="549"/>
                    <a:pt x="137" y="561"/>
                    <a:pt x="119" y="511"/>
                  </a:cubicBezTo>
                  <a:cubicBezTo>
                    <a:pt x="118" y="511"/>
                    <a:pt x="118" y="510"/>
                    <a:pt x="118" y="510"/>
                  </a:cubicBezTo>
                  <a:cubicBezTo>
                    <a:pt x="135" y="561"/>
                    <a:pt x="122" y="553"/>
                    <a:pt x="112" y="523"/>
                  </a:cubicBezTo>
                  <a:cubicBezTo>
                    <a:pt x="109" y="523"/>
                    <a:pt x="107" y="521"/>
                    <a:pt x="104" y="517"/>
                  </a:cubicBezTo>
                  <a:cubicBezTo>
                    <a:pt x="102" y="556"/>
                    <a:pt x="89" y="573"/>
                    <a:pt x="95" y="502"/>
                  </a:cubicBezTo>
                  <a:cubicBezTo>
                    <a:pt x="89" y="571"/>
                    <a:pt x="83" y="555"/>
                    <a:pt x="87" y="519"/>
                  </a:cubicBezTo>
                  <a:cubicBezTo>
                    <a:pt x="85" y="522"/>
                    <a:pt x="83" y="524"/>
                    <a:pt x="81" y="522"/>
                  </a:cubicBezTo>
                  <a:cubicBezTo>
                    <a:pt x="69" y="553"/>
                    <a:pt x="59" y="561"/>
                    <a:pt x="83" y="499"/>
                  </a:cubicBezTo>
                  <a:cubicBezTo>
                    <a:pt x="59" y="561"/>
                    <a:pt x="54" y="546"/>
                    <a:pt x="67" y="515"/>
                  </a:cubicBezTo>
                  <a:cubicBezTo>
                    <a:pt x="66" y="513"/>
                    <a:pt x="66" y="509"/>
                    <a:pt x="67" y="505"/>
                  </a:cubicBezTo>
                  <a:cubicBezTo>
                    <a:pt x="62" y="511"/>
                    <a:pt x="57" y="516"/>
                    <a:pt x="53" y="520"/>
                  </a:cubicBezTo>
                  <a:cubicBezTo>
                    <a:pt x="63" y="543"/>
                    <a:pt x="59" y="544"/>
                    <a:pt x="63" y="555"/>
                  </a:cubicBezTo>
                  <a:cubicBezTo>
                    <a:pt x="66" y="568"/>
                    <a:pt x="87" y="586"/>
                    <a:pt x="98" y="591"/>
                  </a:cubicBezTo>
                  <a:cubicBezTo>
                    <a:pt x="109" y="597"/>
                    <a:pt x="109" y="597"/>
                    <a:pt x="109" y="597"/>
                  </a:cubicBezTo>
                  <a:cubicBezTo>
                    <a:pt x="109" y="597"/>
                    <a:pt x="114" y="606"/>
                    <a:pt x="124" y="615"/>
                  </a:cubicBezTo>
                  <a:cubicBezTo>
                    <a:pt x="125" y="615"/>
                    <a:pt x="126" y="617"/>
                    <a:pt x="127" y="618"/>
                  </a:cubicBezTo>
                  <a:cubicBezTo>
                    <a:pt x="129" y="619"/>
                    <a:pt x="130" y="620"/>
                    <a:pt x="132" y="621"/>
                  </a:cubicBezTo>
                  <a:cubicBezTo>
                    <a:pt x="134" y="620"/>
                    <a:pt x="135" y="612"/>
                    <a:pt x="137" y="612"/>
                  </a:cubicBezTo>
                  <a:cubicBezTo>
                    <a:pt x="139" y="612"/>
                    <a:pt x="141" y="621"/>
                    <a:pt x="143" y="621"/>
                  </a:cubicBezTo>
                  <a:cubicBezTo>
                    <a:pt x="145" y="622"/>
                    <a:pt x="150" y="614"/>
                    <a:pt x="152" y="615"/>
                  </a:cubicBezTo>
                  <a:cubicBezTo>
                    <a:pt x="154" y="616"/>
                    <a:pt x="152" y="624"/>
                    <a:pt x="154" y="626"/>
                  </a:cubicBezTo>
                  <a:cubicBezTo>
                    <a:pt x="155" y="627"/>
                    <a:pt x="162" y="622"/>
                    <a:pt x="164" y="623"/>
                  </a:cubicBezTo>
                  <a:cubicBezTo>
                    <a:pt x="165" y="625"/>
                    <a:pt x="161" y="630"/>
                    <a:pt x="161" y="633"/>
                  </a:cubicBezTo>
                  <a:cubicBezTo>
                    <a:pt x="177" y="637"/>
                    <a:pt x="198" y="640"/>
                    <a:pt x="222" y="639"/>
                  </a:cubicBezTo>
                  <a:cubicBezTo>
                    <a:pt x="220" y="635"/>
                    <a:pt x="245" y="627"/>
                    <a:pt x="262" y="620"/>
                  </a:cubicBezTo>
                  <a:cubicBezTo>
                    <a:pt x="247" y="621"/>
                    <a:pt x="228" y="624"/>
                    <a:pt x="221" y="623"/>
                  </a:cubicBezTo>
                  <a:cubicBezTo>
                    <a:pt x="219" y="622"/>
                    <a:pt x="218" y="622"/>
                    <a:pt x="218" y="621"/>
                  </a:cubicBezTo>
                  <a:cubicBezTo>
                    <a:pt x="218" y="619"/>
                    <a:pt x="222" y="617"/>
                    <a:pt x="229" y="616"/>
                  </a:cubicBezTo>
                  <a:cubicBezTo>
                    <a:pt x="230" y="616"/>
                    <a:pt x="232" y="616"/>
                    <a:pt x="233" y="615"/>
                  </a:cubicBezTo>
                  <a:cubicBezTo>
                    <a:pt x="234" y="615"/>
                    <a:pt x="235" y="615"/>
                    <a:pt x="236" y="615"/>
                  </a:cubicBezTo>
                  <a:cubicBezTo>
                    <a:pt x="244" y="614"/>
                    <a:pt x="253" y="614"/>
                    <a:pt x="261" y="613"/>
                  </a:cubicBezTo>
                  <a:cubicBezTo>
                    <a:pt x="243" y="609"/>
                    <a:pt x="218" y="607"/>
                    <a:pt x="219" y="602"/>
                  </a:cubicBezTo>
                  <a:cubicBezTo>
                    <a:pt x="220" y="597"/>
                    <a:pt x="244" y="602"/>
                    <a:pt x="262" y="605"/>
                  </a:cubicBezTo>
                  <a:cubicBezTo>
                    <a:pt x="246" y="597"/>
                    <a:pt x="222" y="588"/>
                    <a:pt x="224" y="583"/>
                  </a:cubicBezTo>
                  <a:cubicBezTo>
                    <a:pt x="226" y="578"/>
                    <a:pt x="251" y="592"/>
                    <a:pt x="267" y="599"/>
                  </a:cubicBezTo>
                  <a:cubicBezTo>
                    <a:pt x="255" y="589"/>
                    <a:pt x="237" y="575"/>
                    <a:pt x="234" y="569"/>
                  </a:cubicBezTo>
                  <a:cubicBezTo>
                    <a:pt x="234" y="568"/>
                    <a:pt x="234" y="567"/>
                    <a:pt x="234" y="567"/>
                  </a:cubicBezTo>
                  <a:cubicBezTo>
                    <a:pt x="235" y="567"/>
                    <a:pt x="235" y="567"/>
                    <a:pt x="235" y="566"/>
                  </a:cubicBezTo>
                  <a:cubicBezTo>
                    <a:pt x="240" y="564"/>
                    <a:pt x="258" y="583"/>
                    <a:pt x="272" y="594"/>
                  </a:cubicBezTo>
                  <a:cubicBezTo>
                    <a:pt x="264" y="582"/>
                    <a:pt x="252" y="566"/>
                    <a:pt x="249" y="559"/>
                  </a:cubicBezTo>
                  <a:cubicBezTo>
                    <a:pt x="248" y="556"/>
                    <a:pt x="248" y="555"/>
                    <a:pt x="249" y="554"/>
                  </a:cubicBezTo>
                  <a:cubicBezTo>
                    <a:pt x="253" y="551"/>
                    <a:pt x="267" y="575"/>
                    <a:pt x="278" y="590"/>
                  </a:cubicBezTo>
                  <a:cubicBezTo>
                    <a:pt x="272" y="572"/>
                    <a:pt x="261" y="547"/>
                    <a:pt x="266" y="545"/>
                  </a:cubicBezTo>
                  <a:cubicBezTo>
                    <a:pt x="271" y="543"/>
                    <a:pt x="278" y="568"/>
                    <a:pt x="284" y="585"/>
                  </a:cubicBezTo>
                  <a:cubicBezTo>
                    <a:pt x="283" y="567"/>
                    <a:pt x="280" y="542"/>
                    <a:pt x="285" y="542"/>
                  </a:cubicBezTo>
                  <a:cubicBezTo>
                    <a:pt x="290" y="541"/>
                    <a:pt x="290" y="567"/>
                    <a:pt x="292" y="585"/>
                  </a:cubicBezTo>
                  <a:cubicBezTo>
                    <a:pt x="292" y="585"/>
                    <a:pt x="292" y="584"/>
                    <a:pt x="292" y="584"/>
                  </a:cubicBezTo>
                  <a:cubicBezTo>
                    <a:pt x="296" y="566"/>
                    <a:pt x="299" y="542"/>
                    <a:pt x="304" y="543"/>
                  </a:cubicBezTo>
                  <a:cubicBezTo>
                    <a:pt x="304" y="543"/>
                    <a:pt x="305" y="543"/>
                    <a:pt x="305" y="544"/>
                  </a:cubicBezTo>
                  <a:cubicBezTo>
                    <a:pt x="307" y="550"/>
                    <a:pt x="302" y="571"/>
                    <a:pt x="299" y="586"/>
                  </a:cubicBezTo>
                  <a:cubicBezTo>
                    <a:pt x="300" y="585"/>
                    <a:pt x="300" y="584"/>
                    <a:pt x="301" y="583"/>
                  </a:cubicBezTo>
                  <a:cubicBezTo>
                    <a:pt x="308" y="569"/>
                    <a:pt x="316" y="551"/>
                    <a:pt x="321" y="549"/>
                  </a:cubicBezTo>
                  <a:cubicBezTo>
                    <a:pt x="321" y="548"/>
                    <a:pt x="322" y="548"/>
                    <a:pt x="322" y="549"/>
                  </a:cubicBezTo>
                  <a:cubicBezTo>
                    <a:pt x="326" y="551"/>
                    <a:pt x="314" y="573"/>
                    <a:pt x="306" y="589"/>
                  </a:cubicBezTo>
                  <a:cubicBezTo>
                    <a:pt x="319" y="576"/>
                    <a:pt x="334" y="556"/>
                    <a:pt x="338" y="559"/>
                  </a:cubicBezTo>
                  <a:cubicBezTo>
                    <a:pt x="342" y="562"/>
                    <a:pt x="322" y="582"/>
                    <a:pt x="311" y="596"/>
                  </a:cubicBezTo>
                  <a:cubicBezTo>
                    <a:pt x="322" y="589"/>
                    <a:pt x="336" y="578"/>
                    <a:pt x="345" y="574"/>
                  </a:cubicBezTo>
                  <a:cubicBezTo>
                    <a:pt x="361" y="557"/>
                    <a:pt x="386" y="529"/>
                    <a:pt x="406" y="495"/>
                  </a:cubicBezTo>
                  <a:cubicBezTo>
                    <a:pt x="403" y="494"/>
                    <a:pt x="400" y="493"/>
                    <a:pt x="400" y="491"/>
                  </a:cubicBezTo>
                  <a:cubicBezTo>
                    <a:pt x="400" y="489"/>
                    <a:pt x="409" y="489"/>
                    <a:pt x="410" y="486"/>
                  </a:cubicBezTo>
                  <a:cubicBezTo>
                    <a:pt x="410" y="484"/>
                    <a:pt x="403" y="479"/>
                    <a:pt x="405" y="477"/>
                  </a:cubicBezTo>
                  <a:cubicBezTo>
                    <a:pt x="406" y="475"/>
                    <a:pt x="414" y="478"/>
                    <a:pt x="415" y="476"/>
                  </a:cubicBezTo>
                  <a:cubicBezTo>
                    <a:pt x="416" y="475"/>
                    <a:pt x="412" y="467"/>
                    <a:pt x="414" y="466"/>
                  </a:cubicBezTo>
                  <a:cubicBezTo>
                    <a:pt x="415" y="465"/>
                    <a:pt x="418" y="467"/>
                    <a:pt x="420" y="468"/>
                  </a:cubicBezTo>
                  <a:cubicBezTo>
                    <a:pt x="422" y="465"/>
                    <a:pt x="424" y="461"/>
                    <a:pt x="425" y="457"/>
                  </a:cubicBezTo>
                  <a:cubicBezTo>
                    <a:pt x="425" y="460"/>
                    <a:pt x="433" y="465"/>
                    <a:pt x="435" y="465"/>
                  </a:cubicBezTo>
                  <a:cubicBezTo>
                    <a:pt x="437" y="465"/>
                    <a:pt x="439" y="456"/>
                    <a:pt x="441" y="456"/>
                  </a:cubicBezTo>
                  <a:cubicBezTo>
                    <a:pt x="443" y="456"/>
                    <a:pt x="444" y="465"/>
                    <a:pt x="446" y="465"/>
                  </a:cubicBezTo>
                  <a:cubicBezTo>
                    <a:pt x="448" y="465"/>
                    <a:pt x="449" y="464"/>
                    <a:pt x="451" y="462"/>
                  </a:cubicBezTo>
                  <a:cubicBezTo>
                    <a:pt x="451" y="462"/>
                    <a:pt x="451" y="462"/>
                    <a:pt x="451" y="462"/>
                  </a:cubicBezTo>
                  <a:cubicBezTo>
                    <a:pt x="451" y="462"/>
                    <a:pt x="451" y="462"/>
                    <a:pt x="451" y="462"/>
                  </a:cubicBezTo>
                  <a:cubicBezTo>
                    <a:pt x="453" y="460"/>
                    <a:pt x="454" y="459"/>
                    <a:pt x="455" y="459"/>
                  </a:cubicBezTo>
                  <a:cubicBezTo>
                    <a:pt x="457" y="460"/>
                    <a:pt x="455" y="468"/>
                    <a:pt x="457" y="469"/>
                  </a:cubicBezTo>
                  <a:cubicBezTo>
                    <a:pt x="459" y="471"/>
                    <a:pt x="466" y="466"/>
                    <a:pt x="467" y="467"/>
                  </a:cubicBezTo>
                  <a:cubicBezTo>
                    <a:pt x="469" y="469"/>
                    <a:pt x="464" y="476"/>
                    <a:pt x="465" y="477"/>
                  </a:cubicBezTo>
                  <a:cubicBezTo>
                    <a:pt x="466" y="479"/>
                    <a:pt x="475" y="478"/>
                    <a:pt x="475" y="480"/>
                  </a:cubicBezTo>
                  <a:cubicBezTo>
                    <a:pt x="476" y="482"/>
                    <a:pt x="469" y="486"/>
                    <a:pt x="469" y="488"/>
                  </a:cubicBezTo>
                  <a:cubicBezTo>
                    <a:pt x="469" y="490"/>
                    <a:pt x="477" y="492"/>
                    <a:pt x="477" y="494"/>
                  </a:cubicBezTo>
                  <a:cubicBezTo>
                    <a:pt x="477" y="496"/>
                    <a:pt x="470" y="497"/>
                    <a:pt x="468" y="499"/>
                  </a:cubicBezTo>
                  <a:cubicBezTo>
                    <a:pt x="494" y="545"/>
                    <a:pt x="531" y="581"/>
                    <a:pt x="544" y="594"/>
                  </a:cubicBezTo>
                  <a:cubicBezTo>
                    <a:pt x="561" y="610"/>
                    <a:pt x="565" y="633"/>
                    <a:pt x="620" y="644"/>
                  </a:cubicBezTo>
                  <a:cubicBezTo>
                    <a:pt x="675" y="656"/>
                    <a:pt x="719" y="643"/>
                    <a:pt x="738" y="635"/>
                  </a:cubicBezTo>
                  <a:cubicBezTo>
                    <a:pt x="756" y="627"/>
                    <a:pt x="767" y="607"/>
                    <a:pt x="767" y="607"/>
                  </a:cubicBezTo>
                  <a:cubicBezTo>
                    <a:pt x="767" y="607"/>
                    <a:pt x="767" y="607"/>
                    <a:pt x="778" y="602"/>
                  </a:cubicBezTo>
                  <a:cubicBezTo>
                    <a:pt x="789" y="596"/>
                    <a:pt x="810" y="579"/>
                    <a:pt x="814" y="566"/>
                  </a:cubicBezTo>
                  <a:cubicBezTo>
                    <a:pt x="818" y="553"/>
                    <a:pt x="813" y="553"/>
                    <a:pt x="826" y="526"/>
                  </a:cubicBezTo>
                  <a:cubicBezTo>
                    <a:pt x="831" y="516"/>
                    <a:pt x="831" y="503"/>
                    <a:pt x="830" y="491"/>
                  </a:cubicBezTo>
                  <a:cubicBezTo>
                    <a:pt x="830" y="490"/>
                    <a:pt x="830" y="489"/>
                    <a:pt x="830" y="488"/>
                  </a:cubicBezTo>
                  <a:cubicBezTo>
                    <a:pt x="830" y="485"/>
                    <a:pt x="829" y="484"/>
                    <a:pt x="829" y="482"/>
                  </a:cubicBezTo>
                  <a:cubicBezTo>
                    <a:pt x="829" y="482"/>
                    <a:pt x="829" y="481"/>
                    <a:pt x="829" y="481"/>
                  </a:cubicBezTo>
                  <a:cubicBezTo>
                    <a:pt x="827" y="480"/>
                    <a:pt x="820" y="485"/>
                    <a:pt x="819" y="484"/>
                  </a:cubicBezTo>
                  <a:cubicBezTo>
                    <a:pt x="817" y="482"/>
                    <a:pt x="822" y="475"/>
                    <a:pt x="821" y="473"/>
                  </a:cubicBezTo>
                  <a:cubicBezTo>
                    <a:pt x="820" y="472"/>
                    <a:pt x="811" y="473"/>
                    <a:pt x="811" y="471"/>
                  </a:cubicBezTo>
                  <a:cubicBezTo>
                    <a:pt x="810" y="469"/>
                    <a:pt x="818" y="465"/>
                    <a:pt x="817" y="463"/>
                  </a:cubicBezTo>
                  <a:cubicBezTo>
                    <a:pt x="817" y="461"/>
                    <a:pt x="809" y="459"/>
                    <a:pt x="809" y="456"/>
                  </a:cubicBezTo>
                  <a:cubicBezTo>
                    <a:pt x="809" y="454"/>
                    <a:pt x="818" y="454"/>
                    <a:pt x="818" y="452"/>
                  </a:cubicBezTo>
                  <a:cubicBezTo>
                    <a:pt x="819" y="450"/>
                    <a:pt x="812" y="444"/>
                    <a:pt x="813" y="442"/>
                  </a:cubicBezTo>
                  <a:cubicBezTo>
                    <a:pt x="814" y="442"/>
                    <a:pt x="815" y="442"/>
                    <a:pt x="816" y="442"/>
                  </a:cubicBezTo>
                  <a:cubicBezTo>
                    <a:pt x="796" y="415"/>
                    <a:pt x="775" y="394"/>
                    <a:pt x="755" y="376"/>
                  </a:cubicBezTo>
                  <a:cubicBezTo>
                    <a:pt x="755" y="385"/>
                    <a:pt x="755" y="392"/>
                    <a:pt x="752" y="392"/>
                  </a:cubicBezTo>
                  <a:cubicBezTo>
                    <a:pt x="749" y="392"/>
                    <a:pt x="748" y="382"/>
                    <a:pt x="747" y="370"/>
                  </a:cubicBezTo>
                  <a:cubicBezTo>
                    <a:pt x="745" y="368"/>
                    <a:pt x="744" y="367"/>
                    <a:pt x="742" y="366"/>
                  </a:cubicBezTo>
                  <a:cubicBezTo>
                    <a:pt x="740" y="378"/>
                    <a:pt x="738" y="389"/>
                    <a:pt x="735" y="391"/>
                  </a:cubicBezTo>
                  <a:cubicBezTo>
                    <a:pt x="734" y="391"/>
                    <a:pt x="734" y="391"/>
                    <a:pt x="733" y="391"/>
                  </a:cubicBezTo>
                  <a:cubicBezTo>
                    <a:pt x="733" y="391"/>
                    <a:pt x="732" y="391"/>
                    <a:pt x="732" y="390"/>
                  </a:cubicBezTo>
                  <a:cubicBezTo>
                    <a:pt x="730" y="384"/>
                    <a:pt x="735" y="363"/>
                    <a:pt x="738" y="348"/>
                  </a:cubicBezTo>
                  <a:cubicBezTo>
                    <a:pt x="733" y="358"/>
                    <a:pt x="727" y="371"/>
                    <a:pt x="722" y="379"/>
                  </a:cubicBezTo>
                  <a:cubicBezTo>
                    <a:pt x="719" y="383"/>
                    <a:pt x="717" y="386"/>
                    <a:pt x="715" y="385"/>
                  </a:cubicBezTo>
                  <a:cubicBezTo>
                    <a:pt x="715" y="385"/>
                    <a:pt x="715" y="385"/>
                    <a:pt x="715" y="385"/>
                  </a:cubicBezTo>
                  <a:cubicBezTo>
                    <a:pt x="712" y="381"/>
                    <a:pt x="724" y="361"/>
                    <a:pt x="731" y="345"/>
                  </a:cubicBezTo>
                  <a:cubicBezTo>
                    <a:pt x="731" y="345"/>
                    <a:pt x="731" y="345"/>
                    <a:pt x="731" y="345"/>
                  </a:cubicBezTo>
                  <a:cubicBezTo>
                    <a:pt x="719" y="358"/>
                    <a:pt x="703" y="378"/>
                    <a:pt x="699" y="375"/>
                  </a:cubicBezTo>
                  <a:cubicBezTo>
                    <a:pt x="695" y="372"/>
                    <a:pt x="715" y="352"/>
                    <a:pt x="727" y="338"/>
                  </a:cubicBezTo>
                  <a:cubicBezTo>
                    <a:pt x="726" y="338"/>
                    <a:pt x="726" y="338"/>
                    <a:pt x="726" y="338"/>
                  </a:cubicBezTo>
                  <a:cubicBezTo>
                    <a:pt x="725" y="339"/>
                    <a:pt x="724" y="339"/>
                    <a:pt x="723" y="340"/>
                  </a:cubicBezTo>
                  <a:cubicBezTo>
                    <a:pt x="708" y="350"/>
                    <a:pt x="689" y="365"/>
                    <a:pt x="687" y="361"/>
                  </a:cubicBezTo>
                  <a:cubicBezTo>
                    <a:pt x="685" y="358"/>
                    <a:pt x="694" y="351"/>
                    <a:pt x="704" y="344"/>
                  </a:cubicBezTo>
                  <a:cubicBezTo>
                    <a:pt x="702" y="344"/>
                    <a:pt x="695" y="346"/>
                    <a:pt x="689" y="345"/>
                  </a:cubicBezTo>
                  <a:cubicBezTo>
                    <a:pt x="688" y="345"/>
                    <a:pt x="687" y="345"/>
                    <a:pt x="686" y="345"/>
                  </a:cubicBezTo>
                  <a:cubicBezTo>
                    <a:pt x="681" y="346"/>
                    <a:pt x="678" y="346"/>
                    <a:pt x="678" y="344"/>
                  </a:cubicBezTo>
                  <a:cubicBezTo>
                    <a:pt x="678" y="344"/>
                    <a:pt x="678" y="343"/>
                    <a:pt x="679" y="342"/>
                  </a:cubicBezTo>
                  <a:cubicBezTo>
                    <a:pt x="679" y="342"/>
                    <a:pt x="679" y="342"/>
                    <a:pt x="679" y="342"/>
                  </a:cubicBezTo>
                  <a:cubicBezTo>
                    <a:pt x="677" y="340"/>
                    <a:pt x="676" y="339"/>
                    <a:pt x="676" y="339"/>
                  </a:cubicBezTo>
                  <a:cubicBezTo>
                    <a:pt x="667" y="342"/>
                    <a:pt x="667" y="342"/>
                    <a:pt x="667" y="342"/>
                  </a:cubicBezTo>
                  <a:cubicBezTo>
                    <a:pt x="667" y="342"/>
                    <a:pt x="654" y="346"/>
                    <a:pt x="646" y="337"/>
                  </a:cubicBezTo>
                  <a:cubicBezTo>
                    <a:pt x="644" y="335"/>
                    <a:pt x="640" y="327"/>
                    <a:pt x="634" y="326"/>
                  </a:cubicBezTo>
                  <a:cubicBezTo>
                    <a:pt x="627" y="324"/>
                    <a:pt x="621" y="317"/>
                    <a:pt x="621" y="317"/>
                  </a:cubicBezTo>
                  <a:cubicBezTo>
                    <a:pt x="621" y="317"/>
                    <a:pt x="624" y="318"/>
                    <a:pt x="630" y="317"/>
                  </a:cubicBezTo>
                  <a:cubicBezTo>
                    <a:pt x="636" y="315"/>
                    <a:pt x="637" y="310"/>
                    <a:pt x="642" y="309"/>
                  </a:cubicBezTo>
                  <a:cubicBezTo>
                    <a:pt x="647" y="308"/>
                    <a:pt x="652" y="302"/>
                    <a:pt x="658" y="300"/>
                  </a:cubicBezTo>
                  <a:cubicBezTo>
                    <a:pt x="664" y="299"/>
                    <a:pt x="670" y="299"/>
                    <a:pt x="677" y="298"/>
                  </a:cubicBezTo>
                  <a:cubicBezTo>
                    <a:pt x="683" y="297"/>
                    <a:pt x="683" y="297"/>
                    <a:pt x="683" y="293"/>
                  </a:cubicBezTo>
                  <a:cubicBezTo>
                    <a:pt x="683" y="293"/>
                    <a:pt x="683" y="293"/>
                    <a:pt x="683" y="293"/>
                  </a:cubicBezTo>
                  <a:cubicBezTo>
                    <a:pt x="681" y="291"/>
                    <a:pt x="679" y="289"/>
                    <a:pt x="680" y="288"/>
                  </a:cubicBezTo>
                  <a:cubicBezTo>
                    <a:pt x="680" y="287"/>
                    <a:pt x="682" y="287"/>
                    <a:pt x="685" y="287"/>
                  </a:cubicBezTo>
                  <a:cubicBezTo>
                    <a:pt x="687" y="285"/>
                    <a:pt x="691" y="283"/>
                    <a:pt x="695" y="283"/>
                  </a:cubicBezTo>
                  <a:cubicBezTo>
                    <a:pt x="696" y="283"/>
                    <a:pt x="697" y="283"/>
                    <a:pt x="698" y="283"/>
                  </a:cubicBezTo>
                  <a:cubicBezTo>
                    <a:pt x="692" y="278"/>
                    <a:pt x="689" y="274"/>
                    <a:pt x="690" y="272"/>
                  </a:cubicBezTo>
                  <a:cubicBezTo>
                    <a:pt x="693" y="269"/>
                    <a:pt x="703" y="277"/>
                    <a:pt x="714" y="287"/>
                  </a:cubicBezTo>
                  <a:cubicBezTo>
                    <a:pt x="716" y="287"/>
                    <a:pt x="719" y="288"/>
                    <a:pt x="721" y="289"/>
                  </a:cubicBezTo>
                  <a:cubicBezTo>
                    <a:pt x="720" y="287"/>
                    <a:pt x="719" y="286"/>
                    <a:pt x="718" y="284"/>
                  </a:cubicBezTo>
                  <a:cubicBezTo>
                    <a:pt x="716" y="282"/>
                    <a:pt x="714" y="279"/>
                    <a:pt x="712" y="276"/>
                  </a:cubicBezTo>
                  <a:cubicBezTo>
                    <a:pt x="711" y="275"/>
                    <a:pt x="711" y="274"/>
                    <a:pt x="710" y="273"/>
                  </a:cubicBezTo>
                  <a:cubicBezTo>
                    <a:pt x="709" y="272"/>
                    <a:pt x="708" y="270"/>
                    <a:pt x="707" y="269"/>
                  </a:cubicBezTo>
                  <a:cubicBezTo>
                    <a:pt x="706" y="268"/>
                    <a:pt x="706" y="266"/>
                    <a:pt x="705" y="265"/>
                  </a:cubicBezTo>
                  <a:cubicBezTo>
                    <a:pt x="705" y="265"/>
                    <a:pt x="705" y="264"/>
                    <a:pt x="704" y="263"/>
                  </a:cubicBezTo>
                  <a:cubicBezTo>
                    <a:pt x="704" y="263"/>
                    <a:pt x="704" y="263"/>
                    <a:pt x="704" y="262"/>
                  </a:cubicBezTo>
                  <a:cubicBezTo>
                    <a:pt x="704" y="261"/>
                    <a:pt x="704" y="259"/>
                    <a:pt x="704" y="259"/>
                  </a:cubicBezTo>
                  <a:cubicBezTo>
                    <a:pt x="705" y="258"/>
                    <a:pt x="706" y="259"/>
                    <a:pt x="708" y="260"/>
                  </a:cubicBezTo>
                  <a:cubicBezTo>
                    <a:pt x="713" y="263"/>
                    <a:pt x="722" y="277"/>
                    <a:pt x="729" y="288"/>
                  </a:cubicBezTo>
                  <a:cubicBezTo>
                    <a:pt x="729" y="287"/>
                    <a:pt x="730" y="286"/>
                    <a:pt x="731" y="287"/>
                  </a:cubicBezTo>
                  <a:cubicBezTo>
                    <a:pt x="725" y="271"/>
                    <a:pt x="717" y="252"/>
                    <a:pt x="722" y="250"/>
                  </a:cubicBezTo>
                  <a:cubicBezTo>
                    <a:pt x="727" y="248"/>
                    <a:pt x="734" y="273"/>
                    <a:pt x="740" y="290"/>
                  </a:cubicBezTo>
                  <a:cubicBezTo>
                    <a:pt x="739" y="272"/>
                    <a:pt x="736" y="247"/>
                    <a:pt x="741" y="247"/>
                  </a:cubicBezTo>
                  <a:cubicBezTo>
                    <a:pt x="746" y="246"/>
                    <a:pt x="746" y="272"/>
                    <a:pt x="748" y="290"/>
                  </a:cubicBezTo>
                  <a:cubicBezTo>
                    <a:pt x="748" y="289"/>
                    <a:pt x="748" y="288"/>
                    <a:pt x="748" y="287"/>
                  </a:cubicBezTo>
                  <a:cubicBezTo>
                    <a:pt x="752" y="270"/>
                    <a:pt x="755" y="249"/>
                    <a:pt x="759" y="248"/>
                  </a:cubicBezTo>
                  <a:cubicBezTo>
                    <a:pt x="759" y="248"/>
                    <a:pt x="759" y="248"/>
                    <a:pt x="760" y="248"/>
                  </a:cubicBezTo>
                  <a:cubicBezTo>
                    <a:pt x="764" y="249"/>
                    <a:pt x="758" y="273"/>
                    <a:pt x="755" y="291"/>
                  </a:cubicBezTo>
                  <a:cubicBezTo>
                    <a:pt x="759" y="284"/>
                    <a:pt x="763" y="276"/>
                    <a:pt x="766" y="268"/>
                  </a:cubicBezTo>
                  <a:cubicBezTo>
                    <a:pt x="767" y="267"/>
                    <a:pt x="768" y="265"/>
                    <a:pt x="769" y="264"/>
                  </a:cubicBezTo>
                  <a:cubicBezTo>
                    <a:pt x="769" y="263"/>
                    <a:pt x="770" y="261"/>
                    <a:pt x="771" y="260"/>
                  </a:cubicBezTo>
                  <a:cubicBezTo>
                    <a:pt x="772" y="259"/>
                    <a:pt x="772" y="258"/>
                    <a:pt x="773" y="257"/>
                  </a:cubicBezTo>
                  <a:cubicBezTo>
                    <a:pt x="775" y="254"/>
                    <a:pt x="777" y="253"/>
                    <a:pt x="778" y="253"/>
                  </a:cubicBezTo>
                  <a:cubicBezTo>
                    <a:pt x="782" y="256"/>
                    <a:pt x="770" y="278"/>
                    <a:pt x="762" y="294"/>
                  </a:cubicBezTo>
                  <a:cubicBezTo>
                    <a:pt x="774" y="281"/>
                    <a:pt x="790" y="260"/>
                    <a:pt x="794" y="264"/>
                  </a:cubicBezTo>
                  <a:cubicBezTo>
                    <a:pt x="798" y="267"/>
                    <a:pt x="778" y="287"/>
                    <a:pt x="766" y="301"/>
                  </a:cubicBezTo>
                  <a:cubicBezTo>
                    <a:pt x="782" y="291"/>
                    <a:pt x="803" y="274"/>
                    <a:pt x="806" y="278"/>
                  </a:cubicBezTo>
                  <a:cubicBezTo>
                    <a:pt x="809" y="282"/>
                    <a:pt x="788" y="295"/>
                    <a:pt x="773" y="306"/>
                  </a:cubicBezTo>
                  <a:cubicBezTo>
                    <a:pt x="790" y="300"/>
                    <a:pt x="813" y="290"/>
                    <a:pt x="815" y="295"/>
                  </a:cubicBezTo>
                  <a:cubicBezTo>
                    <a:pt x="817" y="299"/>
                    <a:pt x="792" y="307"/>
                    <a:pt x="776" y="314"/>
                  </a:cubicBezTo>
                  <a:cubicBezTo>
                    <a:pt x="787" y="313"/>
                    <a:pt x="801" y="311"/>
                    <a:pt x="810" y="311"/>
                  </a:cubicBezTo>
                  <a:cubicBezTo>
                    <a:pt x="824" y="289"/>
                    <a:pt x="825" y="269"/>
                    <a:pt x="831" y="253"/>
                  </a:cubicBezTo>
                  <a:cubicBezTo>
                    <a:pt x="838" y="245"/>
                    <a:pt x="844" y="229"/>
                    <a:pt x="848" y="214"/>
                  </a:cubicBezTo>
                  <a:cubicBezTo>
                    <a:pt x="847" y="212"/>
                    <a:pt x="849" y="207"/>
                    <a:pt x="852" y="200"/>
                  </a:cubicBezTo>
                  <a:cubicBezTo>
                    <a:pt x="854" y="192"/>
                    <a:pt x="855" y="186"/>
                    <a:pt x="855" y="184"/>
                  </a:cubicBezTo>
                  <a:cubicBezTo>
                    <a:pt x="845" y="195"/>
                    <a:pt x="835" y="207"/>
                    <a:pt x="833" y="204"/>
                  </a:cubicBezTo>
                  <a:cubicBezTo>
                    <a:pt x="829" y="201"/>
                    <a:pt x="848" y="181"/>
                    <a:pt x="860" y="167"/>
                  </a:cubicBezTo>
                  <a:cubicBezTo>
                    <a:pt x="845" y="177"/>
                    <a:pt x="823" y="194"/>
                    <a:pt x="820" y="190"/>
                  </a:cubicBezTo>
                  <a:cubicBezTo>
                    <a:pt x="817" y="186"/>
                    <a:pt x="839" y="173"/>
                    <a:pt x="853" y="162"/>
                  </a:cubicBezTo>
                  <a:cubicBezTo>
                    <a:pt x="836" y="168"/>
                    <a:pt x="813" y="178"/>
                    <a:pt x="811" y="173"/>
                  </a:cubicBezTo>
                  <a:cubicBezTo>
                    <a:pt x="809" y="169"/>
                    <a:pt x="834" y="161"/>
                    <a:pt x="851" y="154"/>
                  </a:cubicBezTo>
                  <a:cubicBezTo>
                    <a:pt x="833" y="156"/>
                    <a:pt x="808" y="160"/>
                    <a:pt x="807" y="155"/>
                  </a:cubicBezTo>
                  <a:cubicBezTo>
                    <a:pt x="807" y="150"/>
                    <a:pt x="832" y="149"/>
                    <a:pt x="850" y="147"/>
                  </a:cubicBezTo>
                  <a:cubicBezTo>
                    <a:pt x="832" y="143"/>
                    <a:pt x="807" y="141"/>
                    <a:pt x="808" y="136"/>
                  </a:cubicBezTo>
                  <a:cubicBezTo>
                    <a:pt x="809" y="131"/>
                    <a:pt x="833" y="136"/>
                    <a:pt x="851" y="139"/>
                  </a:cubicBezTo>
                  <a:cubicBezTo>
                    <a:pt x="835" y="131"/>
                    <a:pt x="811" y="122"/>
                    <a:pt x="813" y="117"/>
                  </a:cubicBezTo>
                  <a:cubicBezTo>
                    <a:pt x="815" y="112"/>
                    <a:pt x="840" y="126"/>
                    <a:pt x="856" y="133"/>
                  </a:cubicBezTo>
                  <a:cubicBezTo>
                    <a:pt x="843" y="121"/>
                    <a:pt x="820" y="105"/>
                    <a:pt x="824" y="101"/>
                  </a:cubicBezTo>
                  <a:cubicBezTo>
                    <a:pt x="827" y="97"/>
                    <a:pt x="847" y="116"/>
                    <a:pt x="861" y="128"/>
                  </a:cubicBezTo>
                  <a:cubicBezTo>
                    <a:pt x="851" y="113"/>
                    <a:pt x="833" y="91"/>
                    <a:pt x="838" y="88"/>
                  </a:cubicBezTo>
                  <a:cubicBezTo>
                    <a:pt x="841" y="86"/>
                    <a:pt x="850" y="99"/>
                    <a:pt x="859" y="112"/>
                  </a:cubicBezTo>
                  <a:cubicBezTo>
                    <a:pt x="859" y="112"/>
                    <a:pt x="859" y="112"/>
                    <a:pt x="859" y="113"/>
                  </a:cubicBezTo>
                  <a:cubicBezTo>
                    <a:pt x="860" y="114"/>
                    <a:pt x="861" y="115"/>
                    <a:pt x="862" y="116"/>
                  </a:cubicBezTo>
                  <a:cubicBezTo>
                    <a:pt x="863" y="119"/>
                    <a:pt x="865" y="121"/>
                    <a:pt x="867" y="124"/>
                  </a:cubicBezTo>
                  <a:cubicBezTo>
                    <a:pt x="861" y="106"/>
                    <a:pt x="850" y="81"/>
                    <a:pt x="855" y="79"/>
                  </a:cubicBezTo>
                  <a:cubicBezTo>
                    <a:pt x="860" y="77"/>
                    <a:pt x="867" y="102"/>
                    <a:pt x="873" y="119"/>
                  </a:cubicBezTo>
                  <a:cubicBezTo>
                    <a:pt x="872" y="101"/>
                    <a:pt x="869" y="76"/>
                    <a:pt x="874" y="76"/>
                  </a:cubicBezTo>
                  <a:cubicBezTo>
                    <a:pt x="875" y="76"/>
                    <a:pt x="875" y="76"/>
                    <a:pt x="876" y="77"/>
                  </a:cubicBezTo>
                  <a:cubicBezTo>
                    <a:pt x="876" y="76"/>
                    <a:pt x="876" y="75"/>
                    <a:pt x="876" y="73"/>
                  </a:cubicBezTo>
                  <a:cubicBezTo>
                    <a:pt x="878" y="16"/>
                    <a:pt x="828" y="11"/>
                    <a:pt x="781" y="25"/>
                  </a:cubicBezTo>
                  <a:cubicBezTo>
                    <a:pt x="762" y="31"/>
                    <a:pt x="718" y="57"/>
                    <a:pt x="672" y="87"/>
                  </a:cubicBezTo>
                  <a:cubicBezTo>
                    <a:pt x="677" y="90"/>
                    <a:pt x="680" y="92"/>
                    <a:pt x="679" y="94"/>
                  </a:cubicBezTo>
                  <a:close/>
                  <a:moveTo>
                    <a:pt x="262" y="391"/>
                  </a:moveTo>
                  <a:cubicBezTo>
                    <a:pt x="260" y="391"/>
                    <a:pt x="258" y="400"/>
                    <a:pt x="256" y="399"/>
                  </a:cubicBezTo>
                  <a:cubicBezTo>
                    <a:pt x="254" y="399"/>
                    <a:pt x="253" y="391"/>
                    <a:pt x="250" y="391"/>
                  </a:cubicBezTo>
                  <a:cubicBezTo>
                    <a:pt x="248" y="390"/>
                    <a:pt x="244" y="398"/>
                    <a:pt x="242" y="397"/>
                  </a:cubicBezTo>
                  <a:cubicBezTo>
                    <a:pt x="240" y="396"/>
                    <a:pt x="242" y="388"/>
                    <a:pt x="240" y="386"/>
                  </a:cubicBezTo>
                  <a:cubicBezTo>
                    <a:pt x="238" y="385"/>
                    <a:pt x="231" y="390"/>
                    <a:pt x="229" y="389"/>
                  </a:cubicBezTo>
                  <a:cubicBezTo>
                    <a:pt x="228" y="387"/>
                    <a:pt x="233" y="380"/>
                    <a:pt x="232" y="378"/>
                  </a:cubicBezTo>
                  <a:cubicBezTo>
                    <a:pt x="231" y="376"/>
                    <a:pt x="222" y="378"/>
                    <a:pt x="222" y="376"/>
                  </a:cubicBezTo>
                  <a:cubicBezTo>
                    <a:pt x="221" y="374"/>
                    <a:pt x="228" y="370"/>
                    <a:pt x="228" y="368"/>
                  </a:cubicBezTo>
                  <a:cubicBezTo>
                    <a:pt x="228" y="366"/>
                    <a:pt x="219" y="363"/>
                    <a:pt x="220" y="361"/>
                  </a:cubicBezTo>
                  <a:cubicBezTo>
                    <a:pt x="220" y="359"/>
                    <a:pt x="228" y="359"/>
                    <a:pt x="229" y="357"/>
                  </a:cubicBezTo>
                  <a:cubicBezTo>
                    <a:pt x="230" y="354"/>
                    <a:pt x="223" y="349"/>
                    <a:pt x="224" y="347"/>
                  </a:cubicBezTo>
                  <a:cubicBezTo>
                    <a:pt x="225" y="345"/>
                    <a:pt x="233" y="348"/>
                    <a:pt x="235" y="346"/>
                  </a:cubicBezTo>
                  <a:cubicBezTo>
                    <a:pt x="236" y="345"/>
                    <a:pt x="232" y="337"/>
                    <a:pt x="233" y="336"/>
                  </a:cubicBezTo>
                  <a:cubicBezTo>
                    <a:pt x="235" y="335"/>
                    <a:pt x="242" y="340"/>
                    <a:pt x="243" y="339"/>
                  </a:cubicBezTo>
                  <a:cubicBezTo>
                    <a:pt x="245" y="338"/>
                    <a:pt x="244" y="330"/>
                    <a:pt x="246" y="329"/>
                  </a:cubicBezTo>
                  <a:cubicBezTo>
                    <a:pt x="248" y="328"/>
                    <a:pt x="252" y="335"/>
                    <a:pt x="254" y="335"/>
                  </a:cubicBezTo>
                  <a:cubicBezTo>
                    <a:pt x="257" y="335"/>
                    <a:pt x="258" y="326"/>
                    <a:pt x="260" y="326"/>
                  </a:cubicBezTo>
                  <a:cubicBezTo>
                    <a:pt x="263" y="326"/>
                    <a:pt x="264" y="335"/>
                    <a:pt x="266" y="335"/>
                  </a:cubicBezTo>
                  <a:cubicBezTo>
                    <a:pt x="268" y="336"/>
                    <a:pt x="273" y="328"/>
                    <a:pt x="275" y="329"/>
                  </a:cubicBezTo>
                  <a:cubicBezTo>
                    <a:pt x="277" y="330"/>
                    <a:pt x="275" y="338"/>
                    <a:pt x="277" y="339"/>
                  </a:cubicBezTo>
                  <a:cubicBezTo>
                    <a:pt x="278" y="341"/>
                    <a:pt x="285" y="336"/>
                    <a:pt x="287" y="337"/>
                  </a:cubicBezTo>
                  <a:cubicBezTo>
                    <a:pt x="289" y="339"/>
                    <a:pt x="283" y="346"/>
                    <a:pt x="285" y="347"/>
                  </a:cubicBezTo>
                  <a:cubicBezTo>
                    <a:pt x="286" y="349"/>
                    <a:pt x="294" y="348"/>
                    <a:pt x="295" y="350"/>
                  </a:cubicBezTo>
                  <a:cubicBezTo>
                    <a:pt x="296" y="352"/>
                    <a:pt x="288" y="356"/>
                    <a:pt x="288" y="358"/>
                  </a:cubicBezTo>
                  <a:cubicBezTo>
                    <a:pt x="289" y="360"/>
                    <a:pt x="297" y="362"/>
                    <a:pt x="297" y="364"/>
                  </a:cubicBezTo>
                  <a:cubicBezTo>
                    <a:pt x="297" y="367"/>
                    <a:pt x="288" y="367"/>
                    <a:pt x="287" y="369"/>
                  </a:cubicBezTo>
                  <a:cubicBezTo>
                    <a:pt x="287" y="371"/>
                    <a:pt x="293" y="377"/>
                    <a:pt x="292" y="379"/>
                  </a:cubicBezTo>
                  <a:cubicBezTo>
                    <a:pt x="291" y="380"/>
                    <a:pt x="283" y="378"/>
                    <a:pt x="282" y="379"/>
                  </a:cubicBezTo>
                  <a:cubicBezTo>
                    <a:pt x="280" y="381"/>
                    <a:pt x="285" y="388"/>
                    <a:pt x="283" y="390"/>
                  </a:cubicBezTo>
                  <a:cubicBezTo>
                    <a:pt x="281" y="391"/>
                    <a:pt x="275" y="386"/>
                    <a:pt x="273" y="387"/>
                  </a:cubicBezTo>
                  <a:cubicBezTo>
                    <a:pt x="271" y="388"/>
                    <a:pt x="273" y="396"/>
                    <a:pt x="270" y="397"/>
                  </a:cubicBezTo>
                  <a:cubicBezTo>
                    <a:pt x="268" y="398"/>
                    <a:pt x="264" y="390"/>
                    <a:pt x="262" y="391"/>
                  </a:cubicBezTo>
                  <a:close/>
                  <a:moveTo>
                    <a:pt x="672" y="507"/>
                  </a:moveTo>
                  <a:cubicBezTo>
                    <a:pt x="672" y="507"/>
                    <a:pt x="672" y="507"/>
                    <a:pt x="672" y="507"/>
                  </a:cubicBezTo>
                  <a:cubicBezTo>
                    <a:pt x="652" y="449"/>
                    <a:pt x="666" y="459"/>
                    <a:pt x="677" y="491"/>
                  </a:cubicBezTo>
                  <a:cubicBezTo>
                    <a:pt x="680" y="492"/>
                    <a:pt x="682" y="495"/>
                    <a:pt x="684" y="500"/>
                  </a:cubicBezTo>
                  <a:cubicBezTo>
                    <a:pt x="685" y="459"/>
                    <a:pt x="700" y="437"/>
                    <a:pt x="693" y="507"/>
                  </a:cubicBezTo>
                  <a:cubicBezTo>
                    <a:pt x="693" y="507"/>
                    <a:pt x="693" y="507"/>
                    <a:pt x="693" y="506"/>
                  </a:cubicBezTo>
                  <a:cubicBezTo>
                    <a:pt x="700" y="443"/>
                    <a:pt x="705" y="457"/>
                    <a:pt x="702" y="491"/>
                  </a:cubicBezTo>
                  <a:cubicBezTo>
                    <a:pt x="704" y="489"/>
                    <a:pt x="705" y="490"/>
                    <a:pt x="706" y="493"/>
                  </a:cubicBezTo>
                  <a:cubicBezTo>
                    <a:pt x="717" y="462"/>
                    <a:pt x="729" y="451"/>
                    <a:pt x="710" y="500"/>
                  </a:cubicBezTo>
                  <a:cubicBezTo>
                    <a:pt x="710" y="499"/>
                    <a:pt x="711" y="499"/>
                    <a:pt x="711" y="499"/>
                  </a:cubicBezTo>
                  <a:cubicBezTo>
                    <a:pt x="731" y="452"/>
                    <a:pt x="731" y="468"/>
                    <a:pt x="718" y="498"/>
                  </a:cubicBezTo>
                  <a:cubicBezTo>
                    <a:pt x="718" y="501"/>
                    <a:pt x="717" y="504"/>
                    <a:pt x="716" y="509"/>
                  </a:cubicBezTo>
                  <a:cubicBezTo>
                    <a:pt x="741" y="473"/>
                    <a:pt x="762" y="460"/>
                    <a:pt x="716" y="519"/>
                  </a:cubicBezTo>
                  <a:cubicBezTo>
                    <a:pt x="757" y="466"/>
                    <a:pt x="757" y="483"/>
                    <a:pt x="736" y="509"/>
                  </a:cubicBezTo>
                  <a:cubicBezTo>
                    <a:pt x="738" y="510"/>
                    <a:pt x="737" y="514"/>
                    <a:pt x="731" y="520"/>
                  </a:cubicBezTo>
                  <a:cubicBezTo>
                    <a:pt x="762" y="499"/>
                    <a:pt x="784" y="493"/>
                    <a:pt x="743" y="520"/>
                  </a:cubicBezTo>
                  <a:cubicBezTo>
                    <a:pt x="743" y="520"/>
                    <a:pt x="744" y="520"/>
                    <a:pt x="744" y="520"/>
                  </a:cubicBezTo>
                  <a:cubicBezTo>
                    <a:pt x="786" y="496"/>
                    <a:pt x="770" y="513"/>
                    <a:pt x="737" y="531"/>
                  </a:cubicBezTo>
                  <a:cubicBezTo>
                    <a:pt x="735" y="533"/>
                    <a:pt x="733" y="534"/>
                    <a:pt x="731" y="535"/>
                  </a:cubicBezTo>
                  <a:cubicBezTo>
                    <a:pt x="775" y="518"/>
                    <a:pt x="804" y="512"/>
                    <a:pt x="730" y="539"/>
                  </a:cubicBezTo>
                  <a:cubicBezTo>
                    <a:pt x="797" y="515"/>
                    <a:pt x="784" y="532"/>
                    <a:pt x="747" y="544"/>
                  </a:cubicBezTo>
                  <a:cubicBezTo>
                    <a:pt x="751" y="545"/>
                    <a:pt x="753" y="547"/>
                    <a:pt x="753" y="550"/>
                  </a:cubicBezTo>
                  <a:cubicBezTo>
                    <a:pt x="786" y="552"/>
                    <a:pt x="798" y="563"/>
                    <a:pt x="741" y="559"/>
                  </a:cubicBezTo>
                  <a:cubicBezTo>
                    <a:pt x="741" y="559"/>
                    <a:pt x="742" y="559"/>
                    <a:pt x="742" y="559"/>
                  </a:cubicBezTo>
                  <a:cubicBezTo>
                    <a:pt x="799" y="565"/>
                    <a:pt x="784" y="570"/>
                    <a:pt x="751" y="566"/>
                  </a:cubicBezTo>
                  <a:cubicBezTo>
                    <a:pt x="749" y="567"/>
                    <a:pt x="746" y="568"/>
                    <a:pt x="742" y="568"/>
                  </a:cubicBezTo>
                  <a:cubicBezTo>
                    <a:pt x="781" y="581"/>
                    <a:pt x="798" y="597"/>
                    <a:pt x="730" y="570"/>
                  </a:cubicBezTo>
                  <a:cubicBezTo>
                    <a:pt x="794" y="596"/>
                    <a:pt x="775" y="600"/>
                    <a:pt x="741" y="585"/>
                  </a:cubicBezTo>
                  <a:cubicBezTo>
                    <a:pt x="743" y="588"/>
                    <a:pt x="743" y="591"/>
                    <a:pt x="741" y="592"/>
                  </a:cubicBezTo>
                  <a:cubicBezTo>
                    <a:pt x="766" y="614"/>
                    <a:pt x="771" y="627"/>
                    <a:pt x="726" y="587"/>
                  </a:cubicBezTo>
                  <a:cubicBezTo>
                    <a:pt x="726" y="587"/>
                    <a:pt x="726" y="587"/>
                    <a:pt x="726" y="587"/>
                  </a:cubicBezTo>
                  <a:cubicBezTo>
                    <a:pt x="771" y="627"/>
                    <a:pt x="757" y="624"/>
                    <a:pt x="732" y="602"/>
                  </a:cubicBezTo>
                  <a:cubicBezTo>
                    <a:pt x="732" y="604"/>
                    <a:pt x="730" y="604"/>
                    <a:pt x="727" y="602"/>
                  </a:cubicBezTo>
                  <a:cubicBezTo>
                    <a:pt x="747" y="633"/>
                    <a:pt x="749" y="649"/>
                    <a:pt x="712" y="591"/>
                  </a:cubicBezTo>
                  <a:cubicBezTo>
                    <a:pt x="749" y="651"/>
                    <a:pt x="734" y="640"/>
                    <a:pt x="715" y="607"/>
                  </a:cubicBezTo>
                  <a:cubicBezTo>
                    <a:pt x="716" y="612"/>
                    <a:pt x="715" y="615"/>
                    <a:pt x="714" y="615"/>
                  </a:cubicBezTo>
                  <a:cubicBezTo>
                    <a:pt x="725" y="644"/>
                    <a:pt x="726" y="656"/>
                    <a:pt x="708" y="606"/>
                  </a:cubicBezTo>
                  <a:cubicBezTo>
                    <a:pt x="707" y="606"/>
                    <a:pt x="707" y="605"/>
                    <a:pt x="707" y="605"/>
                  </a:cubicBezTo>
                  <a:cubicBezTo>
                    <a:pt x="724" y="657"/>
                    <a:pt x="711" y="648"/>
                    <a:pt x="701" y="618"/>
                  </a:cubicBezTo>
                  <a:cubicBezTo>
                    <a:pt x="699" y="618"/>
                    <a:pt x="696" y="616"/>
                    <a:pt x="693" y="612"/>
                  </a:cubicBezTo>
                  <a:cubicBezTo>
                    <a:pt x="691" y="651"/>
                    <a:pt x="678" y="668"/>
                    <a:pt x="685" y="597"/>
                  </a:cubicBezTo>
                  <a:cubicBezTo>
                    <a:pt x="678" y="666"/>
                    <a:pt x="672" y="650"/>
                    <a:pt x="676" y="614"/>
                  </a:cubicBezTo>
                  <a:cubicBezTo>
                    <a:pt x="674" y="617"/>
                    <a:pt x="672" y="619"/>
                    <a:pt x="671" y="617"/>
                  </a:cubicBezTo>
                  <a:cubicBezTo>
                    <a:pt x="658" y="648"/>
                    <a:pt x="648" y="656"/>
                    <a:pt x="673" y="594"/>
                  </a:cubicBezTo>
                  <a:cubicBezTo>
                    <a:pt x="648" y="656"/>
                    <a:pt x="643" y="641"/>
                    <a:pt x="656" y="610"/>
                  </a:cubicBezTo>
                  <a:cubicBezTo>
                    <a:pt x="655" y="608"/>
                    <a:pt x="655" y="604"/>
                    <a:pt x="656" y="600"/>
                  </a:cubicBezTo>
                  <a:cubicBezTo>
                    <a:pt x="630" y="631"/>
                    <a:pt x="611" y="640"/>
                    <a:pt x="659" y="586"/>
                  </a:cubicBezTo>
                  <a:cubicBezTo>
                    <a:pt x="612" y="640"/>
                    <a:pt x="618" y="620"/>
                    <a:pt x="646" y="592"/>
                  </a:cubicBezTo>
                  <a:cubicBezTo>
                    <a:pt x="642" y="594"/>
                    <a:pt x="638" y="595"/>
                    <a:pt x="636" y="594"/>
                  </a:cubicBezTo>
                  <a:cubicBezTo>
                    <a:pt x="610" y="611"/>
                    <a:pt x="597" y="612"/>
                    <a:pt x="644" y="582"/>
                  </a:cubicBezTo>
                  <a:cubicBezTo>
                    <a:pt x="644" y="582"/>
                    <a:pt x="644" y="582"/>
                    <a:pt x="644" y="581"/>
                  </a:cubicBezTo>
                  <a:cubicBezTo>
                    <a:pt x="596" y="611"/>
                    <a:pt x="602" y="600"/>
                    <a:pt x="629" y="583"/>
                  </a:cubicBezTo>
                  <a:cubicBezTo>
                    <a:pt x="630" y="581"/>
                    <a:pt x="633" y="579"/>
                    <a:pt x="638" y="575"/>
                  </a:cubicBezTo>
                  <a:cubicBezTo>
                    <a:pt x="599" y="590"/>
                    <a:pt x="579" y="593"/>
                    <a:pt x="647" y="569"/>
                  </a:cubicBezTo>
                  <a:cubicBezTo>
                    <a:pt x="582" y="592"/>
                    <a:pt x="594" y="576"/>
                    <a:pt x="629" y="564"/>
                  </a:cubicBezTo>
                  <a:cubicBezTo>
                    <a:pt x="624" y="562"/>
                    <a:pt x="622" y="560"/>
                    <a:pt x="623" y="558"/>
                  </a:cubicBezTo>
                  <a:cubicBezTo>
                    <a:pt x="593" y="555"/>
                    <a:pt x="581" y="545"/>
                    <a:pt x="630" y="548"/>
                  </a:cubicBezTo>
                  <a:cubicBezTo>
                    <a:pt x="630" y="548"/>
                    <a:pt x="629" y="548"/>
                    <a:pt x="629" y="548"/>
                  </a:cubicBezTo>
                  <a:cubicBezTo>
                    <a:pt x="581" y="542"/>
                    <a:pt x="594" y="538"/>
                    <a:pt x="626" y="541"/>
                  </a:cubicBezTo>
                  <a:cubicBezTo>
                    <a:pt x="628" y="540"/>
                    <a:pt x="632" y="540"/>
                    <a:pt x="637" y="540"/>
                  </a:cubicBezTo>
                  <a:cubicBezTo>
                    <a:pt x="597" y="526"/>
                    <a:pt x="579" y="510"/>
                    <a:pt x="648" y="537"/>
                  </a:cubicBezTo>
                  <a:cubicBezTo>
                    <a:pt x="582" y="511"/>
                    <a:pt x="601" y="510"/>
                    <a:pt x="637" y="526"/>
                  </a:cubicBezTo>
                  <a:cubicBezTo>
                    <a:pt x="634" y="522"/>
                    <a:pt x="633" y="519"/>
                    <a:pt x="634" y="517"/>
                  </a:cubicBezTo>
                  <a:cubicBezTo>
                    <a:pt x="609" y="496"/>
                    <a:pt x="607" y="481"/>
                    <a:pt x="653" y="522"/>
                  </a:cubicBezTo>
                  <a:cubicBezTo>
                    <a:pt x="653" y="522"/>
                    <a:pt x="653" y="521"/>
                    <a:pt x="653" y="521"/>
                  </a:cubicBezTo>
                  <a:cubicBezTo>
                    <a:pt x="608" y="480"/>
                    <a:pt x="620" y="483"/>
                    <a:pt x="644" y="505"/>
                  </a:cubicBezTo>
                  <a:cubicBezTo>
                    <a:pt x="646" y="504"/>
                    <a:pt x="649" y="505"/>
                    <a:pt x="652" y="507"/>
                  </a:cubicBezTo>
                  <a:cubicBezTo>
                    <a:pt x="631" y="475"/>
                    <a:pt x="628" y="456"/>
                    <a:pt x="666" y="516"/>
                  </a:cubicBezTo>
                  <a:cubicBezTo>
                    <a:pt x="630" y="459"/>
                    <a:pt x="643" y="466"/>
                    <a:pt x="661" y="495"/>
                  </a:cubicBezTo>
                  <a:cubicBezTo>
                    <a:pt x="661" y="492"/>
                    <a:pt x="662" y="492"/>
                    <a:pt x="665" y="497"/>
                  </a:cubicBezTo>
                  <a:cubicBezTo>
                    <a:pt x="653" y="463"/>
                    <a:pt x="651" y="448"/>
                    <a:pt x="672" y="507"/>
                  </a:cubicBezTo>
                  <a:close/>
                  <a:moveTo>
                    <a:pt x="313" y="499"/>
                  </a:moveTo>
                  <a:cubicBezTo>
                    <a:pt x="313" y="503"/>
                    <a:pt x="318" y="495"/>
                    <a:pt x="317" y="500"/>
                  </a:cubicBezTo>
                  <a:cubicBezTo>
                    <a:pt x="315" y="505"/>
                    <a:pt x="306" y="523"/>
                    <a:pt x="309" y="525"/>
                  </a:cubicBezTo>
                  <a:cubicBezTo>
                    <a:pt x="309" y="525"/>
                    <a:pt x="284" y="523"/>
                    <a:pt x="282" y="520"/>
                  </a:cubicBezTo>
                  <a:cubicBezTo>
                    <a:pt x="280" y="517"/>
                    <a:pt x="284" y="517"/>
                    <a:pt x="284" y="517"/>
                  </a:cubicBezTo>
                  <a:cubicBezTo>
                    <a:pt x="278" y="514"/>
                    <a:pt x="278" y="514"/>
                    <a:pt x="278" y="514"/>
                  </a:cubicBezTo>
                  <a:cubicBezTo>
                    <a:pt x="278" y="514"/>
                    <a:pt x="275" y="511"/>
                    <a:pt x="273" y="507"/>
                  </a:cubicBezTo>
                  <a:cubicBezTo>
                    <a:pt x="272" y="503"/>
                    <a:pt x="274" y="497"/>
                    <a:pt x="274" y="497"/>
                  </a:cubicBezTo>
                  <a:cubicBezTo>
                    <a:pt x="270" y="495"/>
                    <a:pt x="270" y="495"/>
                    <a:pt x="270" y="495"/>
                  </a:cubicBezTo>
                  <a:cubicBezTo>
                    <a:pt x="270" y="495"/>
                    <a:pt x="264" y="490"/>
                    <a:pt x="267" y="482"/>
                  </a:cubicBezTo>
                  <a:cubicBezTo>
                    <a:pt x="268" y="480"/>
                    <a:pt x="272" y="474"/>
                    <a:pt x="271" y="470"/>
                  </a:cubicBezTo>
                  <a:cubicBezTo>
                    <a:pt x="270" y="466"/>
                    <a:pt x="273" y="459"/>
                    <a:pt x="273" y="459"/>
                  </a:cubicBezTo>
                  <a:cubicBezTo>
                    <a:pt x="273" y="459"/>
                    <a:pt x="273" y="461"/>
                    <a:pt x="275" y="463"/>
                  </a:cubicBezTo>
                  <a:cubicBezTo>
                    <a:pt x="278" y="466"/>
                    <a:pt x="281" y="464"/>
                    <a:pt x="283" y="466"/>
                  </a:cubicBezTo>
                  <a:cubicBezTo>
                    <a:pt x="285" y="468"/>
                    <a:pt x="289" y="467"/>
                    <a:pt x="292" y="469"/>
                  </a:cubicBezTo>
                  <a:cubicBezTo>
                    <a:pt x="294" y="472"/>
                    <a:pt x="295" y="475"/>
                    <a:pt x="297" y="477"/>
                  </a:cubicBezTo>
                  <a:cubicBezTo>
                    <a:pt x="299" y="480"/>
                    <a:pt x="299" y="481"/>
                    <a:pt x="302" y="478"/>
                  </a:cubicBezTo>
                  <a:cubicBezTo>
                    <a:pt x="304" y="476"/>
                    <a:pt x="309" y="475"/>
                    <a:pt x="310" y="479"/>
                  </a:cubicBezTo>
                  <a:cubicBezTo>
                    <a:pt x="312" y="482"/>
                    <a:pt x="314" y="494"/>
                    <a:pt x="313" y="499"/>
                  </a:cubicBezTo>
                  <a:close/>
                  <a:moveTo>
                    <a:pt x="535" y="400"/>
                  </a:moveTo>
                  <a:cubicBezTo>
                    <a:pt x="538" y="401"/>
                    <a:pt x="540" y="398"/>
                    <a:pt x="542" y="399"/>
                  </a:cubicBezTo>
                  <a:cubicBezTo>
                    <a:pt x="545" y="400"/>
                    <a:pt x="549" y="397"/>
                    <a:pt x="552" y="399"/>
                  </a:cubicBezTo>
                  <a:cubicBezTo>
                    <a:pt x="555" y="400"/>
                    <a:pt x="558" y="402"/>
                    <a:pt x="560" y="404"/>
                  </a:cubicBezTo>
                  <a:cubicBezTo>
                    <a:pt x="563" y="406"/>
                    <a:pt x="564" y="406"/>
                    <a:pt x="565" y="403"/>
                  </a:cubicBezTo>
                  <a:cubicBezTo>
                    <a:pt x="566" y="400"/>
                    <a:pt x="570" y="397"/>
                    <a:pt x="573" y="400"/>
                  </a:cubicBezTo>
                  <a:cubicBezTo>
                    <a:pt x="576" y="403"/>
                    <a:pt x="582" y="413"/>
                    <a:pt x="584" y="417"/>
                  </a:cubicBezTo>
                  <a:cubicBezTo>
                    <a:pt x="585" y="421"/>
                    <a:pt x="586" y="412"/>
                    <a:pt x="587" y="417"/>
                  </a:cubicBezTo>
                  <a:cubicBezTo>
                    <a:pt x="588" y="422"/>
                    <a:pt x="587" y="442"/>
                    <a:pt x="590" y="443"/>
                  </a:cubicBezTo>
                  <a:cubicBezTo>
                    <a:pt x="590" y="443"/>
                    <a:pt x="566" y="451"/>
                    <a:pt x="563" y="449"/>
                  </a:cubicBezTo>
                  <a:cubicBezTo>
                    <a:pt x="560" y="447"/>
                    <a:pt x="564" y="445"/>
                    <a:pt x="564" y="445"/>
                  </a:cubicBezTo>
                  <a:cubicBezTo>
                    <a:pt x="558" y="445"/>
                    <a:pt x="558" y="445"/>
                    <a:pt x="558" y="445"/>
                  </a:cubicBezTo>
                  <a:cubicBezTo>
                    <a:pt x="558" y="445"/>
                    <a:pt x="553" y="444"/>
                    <a:pt x="550" y="440"/>
                  </a:cubicBezTo>
                  <a:cubicBezTo>
                    <a:pt x="547" y="437"/>
                    <a:pt x="547" y="431"/>
                    <a:pt x="547" y="431"/>
                  </a:cubicBezTo>
                  <a:cubicBezTo>
                    <a:pt x="542" y="430"/>
                    <a:pt x="542" y="430"/>
                    <a:pt x="542" y="430"/>
                  </a:cubicBezTo>
                  <a:cubicBezTo>
                    <a:pt x="542" y="430"/>
                    <a:pt x="535" y="428"/>
                    <a:pt x="535" y="420"/>
                  </a:cubicBezTo>
                  <a:cubicBezTo>
                    <a:pt x="535" y="417"/>
                    <a:pt x="536" y="411"/>
                    <a:pt x="533" y="407"/>
                  </a:cubicBezTo>
                  <a:cubicBezTo>
                    <a:pt x="531" y="404"/>
                    <a:pt x="531" y="396"/>
                    <a:pt x="531" y="396"/>
                  </a:cubicBezTo>
                  <a:cubicBezTo>
                    <a:pt x="531" y="396"/>
                    <a:pt x="532" y="399"/>
                    <a:pt x="535" y="400"/>
                  </a:cubicBezTo>
                  <a:close/>
                  <a:moveTo>
                    <a:pt x="514" y="379"/>
                  </a:moveTo>
                  <a:cubicBezTo>
                    <a:pt x="520" y="394"/>
                    <a:pt x="517" y="404"/>
                    <a:pt x="511" y="413"/>
                  </a:cubicBezTo>
                  <a:cubicBezTo>
                    <a:pt x="505" y="421"/>
                    <a:pt x="487" y="435"/>
                    <a:pt x="487" y="435"/>
                  </a:cubicBezTo>
                  <a:cubicBezTo>
                    <a:pt x="485" y="432"/>
                    <a:pt x="485" y="401"/>
                    <a:pt x="484" y="396"/>
                  </a:cubicBezTo>
                  <a:cubicBezTo>
                    <a:pt x="483" y="391"/>
                    <a:pt x="487" y="383"/>
                    <a:pt x="488" y="380"/>
                  </a:cubicBezTo>
                  <a:cubicBezTo>
                    <a:pt x="488" y="377"/>
                    <a:pt x="496" y="369"/>
                    <a:pt x="500" y="366"/>
                  </a:cubicBezTo>
                  <a:cubicBezTo>
                    <a:pt x="504" y="364"/>
                    <a:pt x="506" y="360"/>
                    <a:pt x="506" y="360"/>
                  </a:cubicBezTo>
                  <a:cubicBezTo>
                    <a:pt x="506" y="367"/>
                    <a:pt x="509" y="365"/>
                    <a:pt x="514" y="379"/>
                  </a:cubicBezTo>
                  <a:close/>
                  <a:moveTo>
                    <a:pt x="733" y="121"/>
                  </a:moveTo>
                  <a:cubicBezTo>
                    <a:pt x="735" y="120"/>
                    <a:pt x="736" y="112"/>
                    <a:pt x="739" y="112"/>
                  </a:cubicBezTo>
                  <a:cubicBezTo>
                    <a:pt x="741" y="112"/>
                    <a:pt x="742" y="121"/>
                    <a:pt x="744" y="121"/>
                  </a:cubicBezTo>
                  <a:cubicBezTo>
                    <a:pt x="747" y="121"/>
                    <a:pt x="751" y="114"/>
                    <a:pt x="753" y="115"/>
                  </a:cubicBezTo>
                  <a:cubicBezTo>
                    <a:pt x="755" y="116"/>
                    <a:pt x="753" y="124"/>
                    <a:pt x="755" y="125"/>
                  </a:cubicBezTo>
                  <a:cubicBezTo>
                    <a:pt x="757" y="126"/>
                    <a:pt x="764" y="121"/>
                    <a:pt x="765" y="123"/>
                  </a:cubicBezTo>
                  <a:cubicBezTo>
                    <a:pt x="767" y="124"/>
                    <a:pt x="762" y="131"/>
                    <a:pt x="763" y="133"/>
                  </a:cubicBezTo>
                  <a:cubicBezTo>
                    <a:pt x="764" y="135"/>
                    <a:pt x="772" y="133"/>
                    <a:pt x="773" y="135"/>
                  </a:cubicBezTo>
                  <a:cubicBezTo>
                    <a:pt x="774" y="138"/>
                    <a:pt x="766" y="142"/>
                    <a:pt x="767" y="144"/>
                  </a:cubicBezTo>
                  <a:cubicBezTo>
                    <a:pt x="767" y="146"/>
                    <a:pt x="775" y="148"/>
                    <a:pt x="775" y="150"/>
                  </a:cubicBezTo>
                  <a:cubicBezTo>
                    <a:pt x="775" y="152"/>
                    <a:pt x="766" y="153"/>
                    <a:pt x="766" y="155"/>
                  </a:cubicBezTo>
                  <a:cubicBezTo>
                    <a:pt x="765" y="157"/>
                    <a:pt x="772" y="162"/>
                    <a:pt x="771" y="164"/>
                  </a:cubicBezTo>
                  <a:cubicBezTo>
                    <a:pt x="770" y="166"/>
                    <a:pt x="762" y="163"/>
                    <a:pt x="760" y="165"/>
                  </a:cubicBezTo>
                  <a:cubicBezTo>
                    <a:pt x="759" y="167"/>
                    <a:pt x="763" y="174"/>
                    <a:pt x="761" y="176"/>
                  </a:cubicBezTo>
                  <a:cubicBezTo>
                    <a:pt x="760" y="177"/>
                    <a:pt x="753" y="171"/>
                    <a:pt x="751" y="172"/>
                  </a:cubicBezTo>
                  <a:cubicBezTo>
                    <a:pt x="749" y="174"/>
                    <a:pt x="751" y="182"/>
                    <a:pt x="749" y="183"/>
                  </a:cubicBezTo>
                  <a:cubicBezTo>
                    <a:pt x="747" y="184"/>
                    <a:pt x="742" y="176"/>
                    <a:pt x="740" y="176"/>
                  </a:cubicBezTo>
                  <a:cubicBezTo>
                    <a:pt x="738" y="177"/>
                    <a:pt x="737" y="185"/>
                    <a:pt x="734" y="185"/>
                  </a:cubicBezTo>
                  <a:cubicBezTo>
                    <a:pt x="732" y="185"/>
                    <a:pt x="731" y="177"/>
                    <a:pt x="729" y="176"/>
                  </a:cubicBezTo>
                  <a:cubicBezTo>
                    <a:pt x="727" y="176"/>
                    <a:pt x="722" y="183"/>
                    <a:pt x="720" y="182"/>
                  </a:cubicBezTo>
                  <a:cubicBezTo>
                    <a:pt x="718" y="182"/>
                    <a:pt x="720" y="173"/>
                    <a:pt x="718" y="172"/>
                  </a:cubicBezTo>
                  <a:cubicBezTo>
                    <a:pt x="716" y="171"/>
                    <a:pt x="709" y="176"/>
                    <a:pt x="708" y="174"/>
                  </a:cubicBezTo>
                  <a:cubicBezTo>
                    <a:pt x="706" y="173"/>
                    <a:pt x="711" y="166"/>
                    <a:pt x="710" y="164"/>
                  </a:cubicBezTo>
                  <a:cubicBezTo>
                    <a:pt x="709" y="162"/>
                    <a:pt x="701" y="164"/>
                    <a:pt x="700" y="162"/>
                  </a:cubicBezTo>
                  <a:cubicBezTo>
                    <a:pt x="699" y="160"/>
                    <a:pt x="707" y="156"/>
                    <a:pt x="706" y="153"/>
                  </a:cubicBezTo>
                  <a:cubicBezTo>
                    <a:pt x="706" y="151"/>
                    <a:pt x="698" y="149"/>
                    <a:pt x="698" y="147"/>
                  </a:cubicBezTo>
                  <a:cubicBezTo>
                    <a:pt x="698" y="145"/>
                    <a:pt x="707" y="144"/>
                    <a:pt x="707" y="142"/>
                  </a:cubicBezTo>
                  <a:cubicBezTo>
                    <a:pt x="708" y="140"/>
                    <a:pt x="701" y="135"/>
                    <a:pt x="702" y="133"/>
                  </a:cubicBezTo>
                  <a:cubicBezTo>
                    <a:pt x="703" y="131"/>
                    <a:pt x="712" y="134"/>
                    <a:pt x="713" y="132"/>
                  </a:cubicBezTo>
                  <a:cubicBezTo>
                    <a:pt x="714" y="131"/>
                    <a:pt x="710" y="123"/>
                    <a:pt x="712" y="122"/>
                  </a:cubicBezTo>
                  <a:cubicBezTo>
                    <a:pt x="713" y="120"/>
                    <a:pt x="720" y="126"/>
                    <a:pt x="722" y="125"/>
                  </a:cubicBezTo>
                  <a:cubicBezTo>
                    <a:pt x="724" y="124"/>
                    <a:pt x="722" y="115"/>
                    <a:pt x="724" y="114"/>
                  </a:cubicBezTo>
                  <a:cubicBezTo>
                    <a:pt x="726" y="114"/>
                    <a:pt x="731" y="121"/>
                    <a:pt x="733" y="121"/>
                  </a:cubicBezTo>
                  <a:close/>
                </a:path>
              </a:pathLst>
            </a:custGeom>
            <a:solidFill>
              <a:schemeClr val="accent6">
                <a:alpha val="50000"/>
              </a:schemeClr>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nvGrpSpPr>
            <p:cNvPr id="28" name="Group 296"/>
            <p:cNvGrpSpPr/>
            <p:nvPr/>
          </p:nvGrpSpPr>
          <p:grpSpPr>
            <a:xfrm rot="2467258">
              <a:off x="1498277" y="6174330"/>
              <a:ext cx="173234" cy="175911"/>
              <a:chOff x="5902325" y="2266950"/>
              <a:chExt cx="820738" cy="833438"/>
            </a:xfrm>
            <a:solidFill>
              <a:schemeClr val="accent4"/>
            </a:solidFill>
          </p:grpSpPr>
          <p:sp>
            <p:nvSpPr>
              <p:cNvPr id="1116" name="Freeform 147"/>
              <p:cNvSpPr>
                <a:spLocks/>
              </p:cNvSpPr>
              <p:nvPr/>
            </p:nvSpPr>
            <p:spPr bwMode="auto">
              <a:xfrm>
                <a:off x="6346825" y="2776538"/>
                <a:ext cx="101600" cy="277813"/>
              </a:xfrm>
              <a:custGeom>
                <a:avLst/>
                <a:gdLst/>
                <a:ahLst/>
                <a:cxnLst>
                  <a:cxn ang="0">
                    <a:pos x="4" y="35"/>
                  </a:cxn>
                  <a:cxn ang="0">
                    <a:pos x="10" y="22"/>
                  </a:cxn>
                  <a:cxn ang="0">
                    <a:pos x="0" y="0"/>
                  </a:cxn>
                  <a:cxn ang="0">
                    <a:pos x="4" y="35"/>
                  </a:cxn>
                </a:cxnLst>
                <a:rect l="0" t="0" r="r" b="b"/>
                <a:pathLst>
                  <a:path w="27" h="74">
                    <a:moveTo>
                      <a:pt x="4" y="35"/>
                    </a:moveTo>
                    <a:cubicBezTo>
                      <a:pt x="14" y="65"/>
                      <a:pt x="27" y="74"/>
                      <a:pt x="10" y="22"/>
                    </a:cubicBezTo>
                    <a:cubicBezTo>
                      <a:pt x="7" y="17"/>
                      <a:pt x="4" y="10"/>
                      <a:pt x="0" y="0"/>
                    </a:cubicBezTo>
                    <a:cubicBezTo>
                      <a:pt x="10" y="25"/>
                      <a:pt x="8" y="35"/>
                      <a:pt x="4" y="35"/>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117" name="Freeform 151"/>
              <p:cNvSpPr>
                <a:spLocks/>
              </p:cNvSpPr>
              <p:nvPr/>
            </p:nvSpPr>
            <p:spPr bwMode="auto">
              <a:xfrm>
                <a:off x="6143625" y="2776538"/>
                <a:ext cx="128588" cy="277813"/>
              </a:xfrm>
              <a:custGeom>
                <a:avLst/>
                <a:gdLst/>
                <a:ahLst/>
                <a:cxnLst>
                  <a:cxn ang="0">
                    <a:pos x="34" y="0"/>
                  </a:cxn>
                  <a:cxn ang="0">
                    <a:pos x="13" y="27"/>
                  </a:cxn>
                  <a:cxn ang="0">
                    <a:pos x="29" y="12"/>
                  </a:cxn>
                  <a:cxn ang="0">
                    <a:pos x="28" y="35"/>
                  </a:cxn>
                  <a:cxn ang="0">
                    <a:pos x="34" y="0"/>
                  </a:cxn>
                </a:cxnLst>
                <a:rect l="0" t="0" r="r" b="b"/>
                <a:pathLst>
                  <a:path w="34" h="74">
                    <a:moveTo>
                      <a:pt x="34" y="0"/>
                    </a:moveTo>
                    <a:cubicBezTo>
                      <a:pt x="24" y="28"/>
                      <a:pt x="15" y="33"/>
                      <a:pt x="13" y="27"/>
                    </a:cubicBezTo>
                    <a:cubicBezTo>
                      <a:pt x="0" y="59"/>
                      <a:pt x="5" y="74"/>
                      <a:pt x="29" y="12"/>
                    </a:cubicBezTo>
                    <a:cubicBezTo>
                      <a:pt x="5" y="73"/>
                      <a:pt x="15" y="66"/>
                      <a:pt x="28" y="35"/>
                    </a:cubicBezTo>
                    <a:cubicBezTo>
                      <a:pt x="25" y="32"/>
                      <a:pt x="26" y="22"/>
                      <a:pt x="34"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118" name="Freeform 155"/>
              <p:cNvSpPr>
                <a:spLocks/>
              </p:cNvSpPr>
              <p:nvPr/>
            </p:nvSpPr>
            <p:spPr bwMode="auto">
              <a:xfrm>
                <a:off x="6253163" y="2752725"/>
                <a:ext cx="79375" cy="347663"/>
              </a:xfrm>
              <a:custGeom>
                <a:avLst/>
                <a:gdLst/>
                <a:ahLst/>
                <a:cxnLst>
                  <a:cxn ang="0">
                    <a:pos x="14" y="0"/>
                  </a:cxn>
                  <a:cxn ang="0">
                    <a:pos x="4" y="37"/>
                  </a:cxn>
                  <a:cxn ang="0">
                    <a:pos x="13" y="21"/>
                  </a:cxn>
                  <a:cxn ang="0">
                    <a:pos x="21" y="35"/>
                  </a:cxn>
                  <a:cxn ang="0">
                    <a:pos x="14" y="0"/>
                  </a:cxn>
                </a:cxnLst>
                <a:rect l="0" t="0" r="r" b="b"/>
                <a:pathLst>
                  <a:path w="21" h="92">
                    <a:moveTo>
                      <a:pt x="14" y="0"/>
                    </a:moveTo>
                    <a:cubicBezTo>
                      <a:pt x="13" y="18"/>
                      <a:pt x="8" y="31"/>
                      <a:pt x="4" y="37"/>
                    </a:cubicBezTo>
                    <a:cubicBezTo>
                      <a:pt x="0" y="74"/>
                      <a:pt x="6" y="90"/>
                      <a:pt x="13" y="21"/>
                    </a:cubicBezTo>
                    <a:cubicBezTo>
                      <a:pt x="6" y="92"/>
                      <a:pt x="19" y="74"/>
                      <a:pt x="21" y="35"/>
                    </a:cubicBezTo>
                    <a:cubicBezTo>
                      <a:pt x="17" y="28"/>
                      <a:pt x="13" y="16"/>
                      <a:pt x="14"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nvGrpSpPr>
              <p:cNvPr id="29" name="Group 291"/>
              <p:cNvGrpSpPr/>
              <p:nvPr/>
            </p:nvGrpSpPr>
            <p:grpSpPr>
              <a:xfrm>
                <a:off x="5902325" y="2266950"/>
                <a:ext cx="820738" cy="784225"/>
                <a:chOff x="4111625" y="2266950"/>
                <a:chExt cx="820738" cy="784225"/>
              </a:xfrm>
              <a:grpFill/>
            </p:grpSpPr>
            <p:sp>
              <p:nvSpPr>
                <p:cNvPr id="1120" name="Freeform 25"/>
                <p:cNvSpPr>
                  <a:spLocks/>
                </p:cNvSpPr>
                <p:nvPr/>
              </p:nvSpPr>
              <p:spPr bwMode="auto">
                <a:xfrm>
                  <a:off x="4470400" y="2395538"/>
                  <a:ext cx="25400" cy="44450"/>
                </a:xfrm>
                <a:custGeom>
                  <a:avLst/>
                  <a:gdLst/>
                  <a:ahLst/>
                  <a:cxnLst>
                    <a:cxn ang="0">
                      <a:pos x="3" y="9"/>
                    </a:cxn>
                    <a:cxn ang="0">
                      <a:pos x="7" y="12"/>
                    </a:cxn>
                    <a:cxn ang="0">
                      <a:pos x="7" y="11"/>
                    </a:cxn>
                    <a:cxn ang="0">
                      <a:pos x="0" y="0"/>
                    </a:cxn>
                    <a:cxn ang="0">
                      <a:pos x="3" y="9"/>
                    </a:cxn>
                  </a:cxnLst>
                  <a:rect l="0" t="0" r="r" b="b"/>
                  <a:pathLst>
                    <a:path w="7" h="12">
                      <a:moveTo>
                        <a:pt x="3" y="9"/>
                      </a:moveTo>
                      <a:cubicBezTo>
                        <a:pt x="4" y="10"/>
                        <a:pt x="5" y="11"/>
                        <a:pt x="7" y="12"/>
                      </a:cubicBezTo>
                      <a:cubicBezTo>
                        <a:pt x="7" y="12"/>
                        <a:pt x="7" y="11"/>
                        <a:pt x="7" y="11"/>
                      </a:cubicBezTo>
                      <a:cubicBezTo>
                        <a:pt x="5" y="7"/>
                        <a:pt x="2" y="4"/>
                        <a:pt x="0" y="0"/>
                      </a:cubicBezTo>
                      <a:cubicBezTo>
                        <a:pt x="1" y="3"/>
                        <a:pt x="2" y="6"/>
                        <a:pt x="3" y="9"/>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121" name="Freeform 30"/>
                <p:cNvSpPr>
                  <a:spLocks/>
                </p:cNvSpPr>
                <p:nvPr/>
              </p:nvSpPr>
              <p:spPr bwMode="auto">
                <a:xfrm>
                  <a:off x="4721225" y="2686050"/>
                  <a:ext cx="60325" cy="6350"/>
                </a:xfrm>
                <a:custGeom>
                  <a:avLst/>
                  <a:gdLst/>
                  <a:ahLst/>
                  <a:cxnLst>
                    <a:cxn ang="0">
                      <a:pos x="1" y="0"/>
                    </a:cxn>
                    <a:cxn ang="0">
                      <a:pos x="16" y="2"/>
                    </a:cxn>
                    <a:cxn ang="0">
                      <a:pos x="16" y="1"/>
                    </a:cxn>
                    <a:cxn ang="0">
                      <a:pos x="0" y="0"/>
                    </a:cxn>
                    <a:cxn ang="0">
                      <a:pos x="1" y="0"/>
                    </a:cxn>
                  </a:cxnLst>
                  <a:rect l="0" t="0" r="r" b="b"/>
                  <a:pathLst>
                    <a:path w="16" h="2">
                      <a:moveTo>
                        <a:pt x="1" y="0"/>
                      </a:moveTo>
                      <a:cubicBezTo>
                        <a:pt x="7" y="1"/>
                        <a:pt x="12" y="1"/>
                        <a:pt x="16" y="2"/>
                      </a:cubicBezTo>
                      <a:cubicBezTo>
                        <a:pt x="16" y="2"/>
                        <a:pt x="16" y="1"/>
                        <a:pt x="16" y="1"/>
                      </a:cubicBezTo>
                      <a:cubicBezTo>
                        <a:pt x="11" y="1"/>
                        <a:pt x="6" y="0"/>
                        <a:pt x="0" y="0"/>
                      </a:cubicBezTo>
                      <a:cubicBezTo>
                        <a:pt x="0" y="0"/>
                        <a:pt x="1" y="0"/>
                        <a:pt x="1"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122" name="Freeform 145"/>
                <p:cNvSpPr>
                  <a:spLocks/>
                </p:cNvSpPr>
                <p:nvPr/>
              </p:nvSpPr>
              <p:spPr bwMode="auto">
                <a:xfrm>
                  <a:off x="4495800" y="2436813"/>
                  <a:ext cx="11113" cy="30163"/>
                </a:xfrm>
                <a:custGeom>
                  <a:avLst/>
                  <a:gdLst/>
                  <a:ahLst/>
                  <a:cxnLst>
                    <a:cxn ang="0">
                      <a:pos x="3" y="8"/>
                    </a:cxn>
                    <a:cxn ang="0">
                      <a:pos x="3" y="5"/>
                    </a:cxn>
                    <a:cxn ang="0">
                      <a:pos x="0" y="0"/>
                    </a:cxn>
                    <a:cxn ang="0">
                      <a:pos x="0" y="1"/>
                    </a:cxn>
                    <a:cxn ang="0">
                      <a:pos x="3" y="8"/>
                    </a:cxn>
                  </a:cxnLst>
                  <a:rect l="0" t="0" r="r" b="b"/>
                  <a:pathLst>
                    <a:path w="3" h="8">
                      <a:moveTo>
                        <a:pt x="3" y="8"/>
                      </a:moveTo>
                      <a:cubicBezTo>
                        <a:pt x="3" y="7"/>
                        <a:pt x="3" y="6"/>
                        <a:pt x="3" y="5"/>
                      </a:cubicBezTo>
                      <a:cubicBezTo>
                        <a:pt x="2" y="3"/>
                        <a:pt x="1" y="1"/>
                        <a:pt x="0" y="0"/>
                      </a:cubicBezTo>
                      <a:cubicBezTo>
                        <a:pt x="0" y="0"/>
                        <a:pt x="0" y="1"/>
                        <a:pt x="0" y="1"/>
                      </a:cubicBezTo>
                      <a:cubicBezTo>
                        <a:pt x="1" y="3"/>
                        <a:pt x="2" y="5"/>
                        <a:pt x="3" y="8"/>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123" name="Freeform 146"/>
                <p:cNvSpPr>
                  <a:spLocks/>
                </p:cNvSpPr>
                <p:nvPr/>
              </p:nvSpPr>
              <p:spPr bwMode="auto">
                <a:xfrm>
                  <a:off x="4232275" y="2730500"/>
                  <a:ext cx="230188" cy="260350"/>
                </a:xfrm>
                <a:custGeom>
                  <a:avLst/>
                  <a:gdLst/>
                  <a:ahLst/>
                  <a:cxnLst>
                    <a:cxn ang="0">
                      <a:pos x="61" y="0"/>
                    </a:cxn>
                    <a:cxn ang="0">
                      <a:pos x="35" y="21"/>
                    </a:cxn>
                    <a:cxn ang="0">
                      <a:pos x="48" y="16"/>
                    </a:cxn>
                    <a:cxn ang="0">
                      <a:pos x="45" y="30"/>
                    </a:cxn>
                    <a:cxn ang="0">
                      <a:pos x="61" y="0"/>
                    </a:cxn>
                  </a:cxnLst>
                  <a:rect l="0" t="0" r="r" b="b"/>
                  <a:pathLst>
                    <a:path w="61" h="69">
                      <a:moveTo>
                        <a:pt x="61" y="0"/>
                      </a:moveTo>
                      <a:cubicBezTo>
                        <a:pt x="52" y="11"/>
                        <a:pt x="42" y="18"/>
                        <a:pt x="35" y="21"/>
                      </a:cubicBezTo>
                      <a:cubicBezTo>
                        <a:pt x="7" y="50"/>
                        <a:pt x="0" y="69"/>
                        <a:pt x="48" y="16"/>
                      </a:cubicBezTo>
                      <a:cubicBezTo>
                        <a:pt x="0" y="69"/>
                        <a:pt x="19" y="60"/>
                        <a:pt x="45" y="30"/>
                      </a:cubicBezTo>
                      <a:cubicBezTo>
                        <a:pt x="46" y="22"/>
                        <a:pt x="51" y="11"/>
                        <a:pt x="61"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124" name="Freeform 148"/>
                <p:cNvSpPr>
                  <a:spLocks/>
                </p:cNvSpPr>
                <p:nvPr/>
              </p:nvSpPr>
              <p:spPr bwMode="auto">
                <a:xfrm>
                  <a:off x="4602163" y="2697163"/>
                  <a:ext cx="17463" cy="6350"/>
                </a:xfrm>
                <a:custGeom>
                  <a:avLst/>
                  <a:gdLst/>
                  <a:ahLst/>
                  <a:cxnLst>
                    <a:cxn ang="0">
                      <a:pos x="5" y="2"/>
                    </a:cxn>
                    <a:cxn ang="0">
                      <a:pos x="5" y="2"/>
                    </a:cxn>
                    <a:cxn ang="0">
                      <a:pos x="0" y="0"/>
                    </a:cxn>
                    <a:cxn ang="0">
                      <a:pos x="5" y="2"/>
                    </a:cxn>
                  </a:cxnLst>
                  <a:rect l="0" t="0" r="r" b="b"/>
                  <a:pathLst>
                    <a:path w="5" h="2">
                      <a:moveTo>
                        <a:pt x="5" y="2"/>
                      </a:moveTo>
                      <a:cubicBezTo>
                        <a:pt x="5" y="2"/>
                        <a:pt x="5" y="2"/>
                        <a:pt x="5" y="2"/>
                      </a:cubicBezTo>
                      <a:cubicBezTo>
                        <a:pt x="3" y="1"/>
                        <a:pt x="1" y="1"/>
                        <a:pt x="0" y="0"/>
                      </a:cubicBezTo>
                      <a:cubicBezTo>
                        <a:pt x="1" y="1"/>
                        <a:pt x="3" y="2"/>
                        <a:pt x="5" y="2"/>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125" name="Freeform 149"/>
                <p:cNvSpPr>
                  <a:spLocks/>
                </p:cNvSpPr>
                <p:nvPr/>
              </p:nvSpPr>
              <p:spPr bwMode="auto">
                <a:xfrm>
                  <a:off x="4572000" y="2590800"/>
                  <a:ext cx="6350" cy="7938"/>
                </a:xfrm>
                <a:custGeom>
                  <a:avLst/>
                  <a:gdLst/>
                  <a:ahLst/>
                  <a:cxnLst>
                    <a:cxn ang="0">
                      <a:pos x="2" y="0"/>
                    </a:cxn>
                    <a:cxn ang="0">
                      <a:pos x="2" y="0"/>
                    </a:cxn>
                    <a:cxn ang="0">
                      <a:pos x="0" y="2"/>
                    </a:cxn>
                    <a:cxn ang="0">
                      <a:pos x="2" y="0"/>
                    </a:cxn>
                  </a:cxnLst>
                  <a:rect l="0" t="0" r="r" b="b"/>
                  <a:pathLst>
                    <a:path w="2" h="2">
                      <a:moveTo>
                        <a:pt x="2" y="0"/>
                      </a:moveTo>
                      <a:cubicBezTo>
                        <a:pt x="2" y="0"/>
                        <a:pt x="2" y="0"/>
                        <a:pt x="2" y="0"/>
                      </a:cubicBezTo>
                      <a:cubicBezTo>
                        <a:pt x="1" y="1"/>
                        <a:pt x="0" y="2"/>
                        <a:pt x="0" y="2"/>
                      </a:cubicBezTo>
                      <a:cubicBezTo>
                        <a:pt x="0" y="2"/>
                        <a:pt x="1" y="1"/>
                        <a:pt x="2"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126" name="Freeform 150"/>
                <p:cNvSpPr>
                  <a:spLocks/>
                </p:cNvSpPr>
                <p:nvPr/>
              </p:nvSpPr>
              <p:spPr bwMode="auto">
                <a:xfrm>
                  <a:off x="4665663" y="2794000"/>
                  <a:ext cx="169863" cy="147638"/>
                </a:xfrm>
                <a:custGeom>
                  <a:avLst/>
                  <a:gdLst/>
                  <a:ahLst/>
                  <a:cxnLst>
                    <a:cxn ang="0">
                      <a:pos x="0" y="0"/>
                    </a:cxn>
                    <a:cxn ang="0">
                      <a:pos x="15" y="4"/>
                    </a:cxn>
                    <a:cxn ang="0">
                      <a:pos x="0" y="0"/>
                    </a:cxn>
                  </a:cxnLst>
                  <a:rect l="0" t="0" r="r" b="b"/>
                  <a:pathLst>
                    <a:path w="45" h="39">
                      <a:moveTo>
                        <a:pt x="0" y="0"/>
                      </a:moveTo>
                      <a:cubicBezTo>
                        <a:pt x="45" y="39"/>
                        <a:pt x="40" y="26"/>
                        <a:pt x="15" y="4"/>
                      </a:cubicBezTo>
                      <a:cubicBezTo>
                        <a:pt x="13" y="5"/>
                        <a:pt x="8" y="4"/>
                        <a:pt x="0"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127" name="Freeform 152"/>
                <p:cNvSpPr>
                  <a:spLocks/>
                </p:cNvSpPr>
                <p:nvPr/>
              </p:nvSpPr>
              <p:spPr bwMode="auto">
                <a:xfrm>
                  <a:off x="4424363" y="2343150"/>
                  <a:ext cx="57150" cy="146050"/>
                </a:xfrm>
                <a:custGeom>
                  <a:avLst/>
                  <a:gdLst/>
                  <a:ahLst/>
                  <a:cxnLst>
                    <a:cxn ang="0">
                      <a:pos x="15" y="23"/>
                    </a:cxn>
                    <a:cxn ang="0">
                      <a:pos x="12" y="14"/>
                    </a:cxn>
                    <a:cxn ang="0">
                      <a:pos x="0" y="0"/>
                    </a:cxn>
                    <a:cxn ang="0">
                      <a:pos x="10" y="39"/>
                    </a:cxn>
                    <a:cxn ang="0">
                      <a:pos x="15" y="23"/>
                    </a:cxn>
                  </a:cxnLst>
                  <a:rect l="0" t="0" r="r" b="b"/>
                  <a:pathLst>
                    <a:path w="15" h="39">
                      <a:moveTo>
                        <a:pt x="15" y="23"/>
                      </a:moveTo>
                      <a:cubicBezTo>
                        <a:pt x="14" y="20"/>
                        <a:pt x="13" y="17"/>
                        <a:pt x="12" y="14"/>
                      </a:cubicBezTo>
                      <a:cubicBezTo>
                        <a:pt x="8" y="9"/>
                        <a:pt x="4" y="4"/>
                        <a:pt x="0" y="0"/>
                      </a:cubicBezTo>
                      <a:cubicBezTo>
                        <a:pt x="0" y="5"/>
                        <a:pt x="2" y="17"/>
                        <a:pt x="10" y="39"/>
                      </a:cubicBezTo>
                      <a:cubicBezTo>
                        <a:pt x="7" y="25"/>
                        <a:pt x="11" y="20"/>
                        <a:pt x="15" y="2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128" name="Freeform 153"/>
                <p:cNvSpPr>
                  <a:spLocks/>
                </p:cNvSpPr>
                <p:nvPr/>
              </p:nvSpPr>
              <p:spPr bwMode="auto">
                <a:xfrm>
                  <a:off x="4597400" y="2867025"/>
                  <a:ext cx="68263" cy="184150"/>
                </a:xfrm>
                <a:custGeom>
                  <a:avLst/>
                  <a:gdLst/>
                  <a:ahLst/>
                  <a:cxnLst>
                    <a:cxn ang="0">
                      <a:pos x="0" y="0"/>
                    </a:cxn>
                    <a:cxn ang="0">
                      <a:pos x="6" y="8"/>
                    </a:cxn>
                    <a:cxn ang="0">
                      <a:pos x="0" y="0"/>
                    </a:cxn>
                  </a:cxnLst>
                  <a:rect l="0" t="0" r="r" b="b"/>
                  <a:pathLst>
                    <a:path w="18" h="49">
                      <a:moveTo>
                        <a:pt x="0" y="0"/>
                      </a:moveTo>
                      <a:cubicBezTo>
                        <a:pt x="18" y="49"/>
                        <a:pt x="17" y="37"/>
                        <a:pt x="6" y="8"/>
                      </a:cubicBezTo>
                      <a:cubicBezTo>
                        <a:pt x="5" y="8"/>
                        <a:pt x="3" y="6"/>
                        <a:pt x="0"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129" name="Freeform 154"/>
                <p:cNvSpPr>
                  <a:spLocks/>
                </p:cNvSpPr>
                <p:nvPr/>
              </p:nvSpPr>
              <p:spPr bwMode="auto">
                <a:xfrm>
                  <a:off x="4605338" y="2746375"/>
                  <a:ext cx="225425" cy="198438"/>
                </a:xfrm>
                <a:custGeom>
                  <a:avLst/>
                  <a:gdLst/>
                  <a:ahLst/>
                  <a:cxnLst>
                    <a:cxn ang="0">
                      <a:pos x="22" y="27"/>
                    </a:cxn>
                    <a:cxn ang="0">
                      <a:pos x="16" y="12"/>
                    </a:cxn>
                    <a:cxn ang="0">
                      <a:pos x="0" y="0"/>
                    </a:cxn>
                    <a:cxn ang="0">
                      <a:pos x="22" y="27"/>
                    </a:cxn>
                  </a:cxnLst>
                  <a:rect l="0" t="0" r="r" b="b"/>
                  <a:pathLst>
                    <a:path w="60" h="53">
                      <a:moveTo>
                        <a:pt x="22" y="27"/>
                      </a:moveTo>
                      <a:cubicBezTo>
                        <a:pt x="47" y="49"/>
                        <a:pt x="60" y="53"/>
                        <a:pt x="16" y="12"/>
                      </a:cubicBezTo>
                      <a:cubicBezTo>
                        <a:pt x="11" y="10"/>
                        <a:pt x="6" y="5"/>
                        <a:pt x="0" y="0"/>
                      </a:cubicBezTo>
                      <a:cubicBezTo>
                        <a:pt x="16" y="15"/>
                        <a:pt x="22" y="24"/>
                        <a:pt x="22" y="27"/>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130" name="Freeform 156"/>
                <p:cNvSpPr>
                  <a:spLocks/>
                </p:cNvSpPr>
                <p:nvPr/>
              </p:nvSpPr>
              <p:spPr bwMode="auto">
                <a:xfrm>
                  <a:off x="4564063" y="2741613"/>
                  <a:ext cx="187325" cy="290513"/>
                </a:xfrm>
                <a:custGeom>
                  <a:avLst/>
                  <a:gdLst/>
                  <a:ahLst/>
                  <a:cxnLst>
                    <a:cxn ang="0">
                      <a:pos x="0" y="0"/>
                    </a:cxn>
                    <a:cxn ang="0">
                      <a:pos x="15" y="34"/>
                    </a:cxn>
                    <a:cxn ang="0">
                      <a:pos x="13" y="17"/>
                    </a:cxn>
                    <a:cxn ang="0">
                      <a:pos x="28" y="29"/>
                    </a:cxn>
                    <a:cxn ang="0">
                      <a:pos x="0" y="0"/>
                    </a:cxn>
                  </a:cxnLst>
                  <a:rect l="0" t="0" r="r" b="b"/>
                  <a:pathLst>
                    <a:path w="50" h="77">
                      <a:moveTo>
                        <a:pt x="0" y="0"/>
                      </a:moveTo>
                      <a:cubicBezTo>
                        <a:pt x="9" y="14"/>
                        <a:pt x="14" y="26"/>
                        <a:pt x="15" y="34"/>
                      </a:cubicBezTo>
                      <a:cubicBezTo>
                        <a:pt x="35" y="67"/>
                        <a:pt x="50" y="77"/>
                        <a:pt x="13" y="17"/>
                      </a:cubicBezTo>
                      <a:cubicBezTo>
                        <a:pt x="49" y="76"/>
                        <a:pt x="48" y="59"/>
                        <a:pt x="28" y="29"/>
                      </a:cubicBezTo>
                      <a:cubicBezTo>
                        <a:pt x="21" y="26"/>
                        <a:pt x="10" y="16"/>
                        <a:pt x="0"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131" name="Freeform 157"/>
                <p:cNvSpPr>
                  <a:spLocks/>
                </p:cNvSpPr>
                <p:nvPr/>
              </p:nvSpPr>
              <p:spPr bwMode="auto">
                <a:xfrm>
                  <a:off x="4111625" y="2500313"/>
                  <a:ext cx="328613" cy="139700"/>
                </a:xfrm>
                <a:custGeom>
                  <a:avLst/>
                  <a:gdLst/>
                  <a:ahLst/>
                  <a:cxnLst>
                    <a:cxn ang="0">
                      <a:pos x="58" y="16"/>
                    </a:cxn>
                    <a:cxn ang="0">
                      <a:pos x="69" y="28"/>
                    </a:cxn>
                    <a:cxn ang="0">
                      <a:pos x="58" y="30"/>
                    </a:cxn>
                    <a:cxn ang="0">
                      <a:pos x="87" y="37"/>
                    </a:cxn>
                    <a:cxn ang="0">
                      <a:pos x="58" y="16"/>
                    </a:cxn>
                  </a:cxnLst>
                  <a:rect l="0" t="0" r="r" b="b"/>
                  <a:pathLst>
                    <a:path w="87" h="37">
                      <a:moveTo>
                        <a:pt x="58" y="16"/>
                      </a:moveTo>
                      <a:cubicBezTo>
                        <a:pt x="22" y="1"/>
                        <a:pt x="3" y="1"/>
                        <a:pt x="69" y="28"/>
                      </a:cubicBezTo>
                      <a:cubicBezTo>
                        <a:pt x="0" y="0"/>
                        <a:pt x="18" y="16"/>
                        <a:pt x="58" y="30"/>
                      </a:cubicBezTo>
                      <a:cubicBezTo>
                        <a:pt x="66" y="31"/>
                        <a:pt x="76" y="32"/>
                        <a:pt x="87" y="37"/>
                      </a:cubicBezTo>
                      <a:cubicBezTo>
                        <a:pt x="72" y="31"/>
                        <a:pt x="62" y="23"/>
                        <a:pt x="58" y="16"/>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132" name="Freeform 158"/>
                <p:cNvSpPr>
                  <a:spLocks/>
                </p:cNvSpPr>
                <p:nvPr/>
              </p:nvSpPr>
              <p:spPr bwMode="auto">
                <a:xfrm>
                  <a:off x="4643438" y="2711450"/>
                  <a:ext cx="288925" cy="128588"/>
                </a:xfrm>
                <a:custGeom>
                  <a:avLst/>
                  <a:gdLst/>
                  <a:ahLst/>
                  <a:cxnLst>
                    <a:cxn ang="0">
                      <a:pos x="10" y="4"/>
                    </a:cxn>
                    <a:cxn ang="0">
                      <a:pos x="22" y="2"/>
                    </a:cxn>
                    <a:cxn ang="0">
                      <a:pos x="0" y="0"/>
                    </a:cxn>
                    <a:cxn ang="0">
                      <a:pos x="0" y="1"/>
                    </a:cxn>
                    <a:cxn ang="0">
                      <a:pos x="21" y="19"/>
                    </a:cxn>
                    <a:cxn ang="0">
                      <a:pos x="10" y="4"/>
                    </a:cxn>
                  </a:cxnLst>
                  <a:rect l="0" t="0" r="r" b="b"/>
                  <a:pathLst>
                    <a:path w="77" h="34">
                      <a:moveTo>
                        <a:pt x="10" y="4"/>
                      </a:moveTo>
                      <a:cubicBezTo>
                        <a:pt x="77" y="31"/>
                        <a:pt x="61" y="16"/>
                        <a:pt x="22" y="2"/>
                      </a:cubicBezTo>
                      <a:cubicBezTo>
                        <a:pt x="16" y="2"/>
                        <a:pt x="9" y="2"/>
                        <a:pt x="0" y="0"/>
                      </a:cubicBezTo>
                      <a:cubicBezTo>
                        <a:pt x="0" y="0"/>
                        <a:pt x="0" y="1"/>
                        <a:pt x="0" y="1"/>
                      </a:cubicBezTo>
                      <a:cubicBezTo>
                        <a:pt x="11" y="7"/>
                        <a:pt x="18" y="14"/>
                        <a:pt x="21" y="19"/>
                      </a:cubicBezTo>
                      <a:cubicBezTo>
                        <a:pt x="55" y="34"/>
                        <a:pt x="74" y="30"/>
                        <a:pt x="10" y="4"/>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133" name="Freeform 159"/>
                <p:cNvSpPr>
                  <a:spLocks/>
                </p:cNvSpPr>
                <p:nvPr/>
              </p:nvSpPr>
              <p:spPr bwMode="auto">
                <a:xfrm>
                  <a:off x="4654550" y="2659063"/>
                  <a:ext cx="127000" cy="30163"/>
                </a:xfrm>
                <a:custGeom>
                  <a:avLst/>
                  <a:gdLst/>
                  <a:ahLst/>
                  <a:cxnLst>
                    <a:cxn ang="0">
                      <a:pos x="34" y="8"/>
                    </a:cxn>
                    <a:cxn ang="0">
                      <a:pos x="28" y="0"/>
                    </a:cxn>
                    <a:cxn ang="0">
                      <a:pos x="0" y="4"/>
                    </a:cxn>
                    <a:cxn ang="0">
                      <a:pos x="0" y="5"/>
                    </a:cxn>
                    <a:cxn ang="0">
                      <a:pos x="18" y="7"/>
                    </a:cxn>
                    <a:cxn ang="0">
                      <a:pos x="34" y="8"/>
                    </a:cxn>
                  </a:cxnLst>
                  <a:rect l="0" t="0" r="r" b="b"/>
                  <a:pathLst>
                    <a:path w="34" h="8">
                      <a:moveTo>
                        <a:pt x="34" y="8"/>
                      </a:moveTo>
                      <a:cubicBezTo>
                        <a:pt x="32" y="5"/>
                        <a:pt x="30" y="3"/>
                        <a:pt x="28" y="0"/>
                      </a:cubicBezTo>
                      <a:cubicBezTo>
                        <a:pt x="25" y="3"/>
                        <a:pt x="16" y="5"/>
                        <a:pt x="0" y="4"/>
                      </a:cubicBezTo>
                      <a:cubicBezTo>
                        <a:pt x="0" y="5"/>
                        <a:pt x="0" y="5"/>
                        <a:pt x="0" y="5"/>
                      </a:cubicBezTo>
                      <a:cubicBezTo>
                        <a:pt x="7" y="5"/>
                        <a:pt x="13" y="6"/>
                        <a:pt x="18" y="7"/>
                      </a:cubicBezTo>
                      <a:cubicBezTo>
                        <a:pt x="24" y="7"/>
                        <a:pt x="29" y="8"/>
                        <a:pt x="34" y="8"/>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134" name="Freeform 160"/>
                <p:cNvSpPr>
                  <a:spLocks/>
                </p:cNvSpPr>
                <p:nvPr/>
              </p:nvSpPr>
              <p:spPr bwMode="auto">
                <a:xfrm>
                  <a:off x="4792663" y="2697163"/>
                  <a:ext cx="114300" cy="25400"/>
                </a:xfrm>
                <a:custGeom>
                  <a:avLst/>
                  <a:gdLst/>
                  <a:ahLst/>
                  <a:cxnLst>
                    <a:cxn ang="0">
                      <a:pos x="2" y="0"/>
                    </a:cxn>
                    <a:cxn ang="0">
                      <a:pos x="0" y="5"/>
                    </a:cxn>
                    <a:cxn ang="0">
                      <a:pos x="2" y="0"/>
                    </a:cxn>
                  </a:cxnLst>
                  <a:rect l="0" t="0" r="r" b="b"/>
                  <a:pathLst>
                    <a:path w="30" h="7">
                      <a:moveTo>
                        <a:pt x="2" y="0"/>
                      </a:moveTo>
                      <a:cubicBezTo>
                        <a:pt x="1" y="2"/>
                        <a:pt x="1" y="4"/>
                        <a:pt x="0" y="5"/>
                      </a:cubicBezTo>
                      <a:cubicBezTo>
                        <a:pt x="22" y="7"/>
                        <a:pt x="30" y="4"/>
                        <a:pt x="2"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135" name="Freeform 161"/>
                <p:cNvSpPr>
                  <a:spLocks/>
                </p:cNvSpPr>
                <p:nvPr/>
              </p:nvSpPr>
              <p:spPr bwMode="auto">
                <a:xfrm>
                  <a:off x="4725988" y="2686050"/>
                  <a:ext cx="66675" cy="30163"/>
                </a:xfrm>
                <a:custGeom>
                  <a:avLst/>
                  <a:gdLst/>
                  <a:ahLst/>
                  <a:cxnLst>
                    <a:cxn ang="0">
                      <a:pos x="9" y="8"/>
                    </a:cxn>
                    <a:cxn ang="0">
                      <a:pos x="18" y="8"/>
                    </a:cxn>
                    <a:cxn ang="0">
                      <a:pos x="18" y="8"/>
                    </a:cxn>
                    <a:cxn ang="0">
                      <a:pos x="15" y="2"/>
                    </a:cxn>
                    <a:cxn ang="0">
                      <a:pos x="0" y="0"/>
                    </a:cxn>
                    <a:cxn ang="0">
                      <a:pos x="9" y="8"/>
                    </a:cxn>
                  </a:cxnLst>
                  <a:rect l="0" t="0" r="r" b="b"/>
                  <a:pathLst>
                    <a:path w="18" h="8">
                      <a:moveTo>
                        <a:pt x="9" y="8"/>
                      </a:moveTo>
                      <a:cubicBezTo>
                        <a:pt x="12" y="8"/>
                        <a:pt x="15" y="8"/>
                        <a:pt x="18" y="8"/>
                      </a:cubicBezTo>
                      <a:cubicBezTo>
                        <a:pt x="18" y="8"/>
                        <a:pt x="18" y="8"/>
                        <a:pt x="18" y="8"/>
                      </a:cubicBezTo>
                      <a:cubicBezTo>
                        <a:pt x="18" y="8"/>
                        <a:pt x="17" y="5"/>
                        <a:pt x="15" y="2"/>
                      </a:cubicBezTo>
                      <a:cubicBezTo>
                        <a:pt x="11" y="1"/>
                        <a:pt x="6" y="1"/>
                        <a:pt x="0" y="0"/>
                      </a:cubicBezTo>
                      <a:cubicBezTo>
                        <a:pt x="11" y="3"/>
                        <a:pt x="13" y="6"/>
                        <a:pt x="9" y="8"/>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136" name="Freeform 162"/>
                <p:cNvSpPr>
                  <a:spLocks/>
                </p:cNvSpPr>
                <p:nvPr/>
              </p:nvSpPr>
              <p:spPr bwMode="auto">
                <a:xfrm>
                  <a:off x="4805363" y="2659063"/>
                  <a:ext cx="93663" cy="30163"/>
                </a:xfrm>
                <a:custGeom>
                  <a:avLst/>
                  <a:gdLst/>
                  <a:ahLst/>
                  <a:cxnLst>
                    <a:cxn ang="0">
                      <a:pos x="3" y="0"/>
                    </a:cxn>
                    <a:cxn ang="0">
                      <a:pos x="0" y="8"/>
                    </a:cxn>
                    <a:cxn ang="0">
                      <a:pos x="3" y="0"/>
                    </a:cxn>
                  </a:cxnLst>
                  <a:rect l="0" t="0" r="r" b="b"/>
                  <a:pathLst>
                    <a:path w="25" h="8">
                      <a:moveTo>
                        <a:pt x="3" y="0"/>
                      </a:moveTo>
                      <a:cubicBezTo>
                        <a:pt x="2" y="3"/>
                        <a:pt x="1" y="5"/>
                        <a:pt x="0" y="8"/>
                      </a:cubicBezTo>
                      <a:cubicBezTo>
                        <a:pt x="25" y="8"/>
                        <a:pt x="21" y="3"/>
                        <a:pt x="3"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137" name="Freeform 163"/>
                <p:cNvSpPr>
                  <a:spLocks/>
                </p:cNvSpPr>
                <p:nvPr/>
              </p:nvSpPr>
              <p:spPr bwMode="auto">
                <a:xfrm>
                  <a:off x="4179888" y="2771775"/>
                  <a:ext cx="173038" cy="112713"/>
                </a:xfrm>
                <a:custGeom>
                  <a:avLst/>
                  <a:gdLst/>
                  <a:ahLst/>
                  <a:cxnLst>
                    <a:cxn ang="0">
                      <a:pos x="46" y="0"/>
                    </a:cxn>
                    <a:cxn ang="0">
                      <a:pos x="39" y="13"/>
                    </a:cxn>
                    <a:cxn ang="0">
                      <a:pos x="46" y="0"/>
                    </a:cxn>
                  </a:cxnLst>
                  <a:rect l="0" t="0" r="r" b="b"/>
                  <a:pathLst>
                    <a:path w="46" h="30">
                      <a:moveTo>
                        <a:pt x="46" y="0"/>
                      </a:moveTo>
                      <a:cubicBezTo>
                        <a:pt x="0" y="30"/>
                        <a:pt x="13" y="29"/>
                        <a:pt x="39" y="13"/>
                      </a:cubicBezTo>
                      <a:cubicBezTo>
                        <a:pt x="36" y="12"/>
                        <a:pt x="37" y="8"/>
                        <a:pt x="46"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138" name="Freeform 164"/>
                <p:cNvSpPr>
                  <a:spLocks/>
                </p:cNvSpPr>
                <p:nvPr/>
              </p:nvSpPr>
              <p:spPr bwMode="auto">
                <a:xfrm>
                  <a:off x="4849813" y="2568575"/>
                  <a:ext cx="11113" cy="15875"/>
                </a:xfrm>
                <a:custGeom>
                  <a:avLst/>
                  <a:gdLst/>
                  <a:ahLst/>
                  <a:cxnLst>
                    <a:cxn ang="0">
                      <a:pos x="2" y="0"/>
                    </a:cxn>
                    <a:cxn ang="0">
                      <a:pos x="0" y="4"/>
                    </a:cxn>
                    <a:cxn ang="0">
                      <a:pos x="2" y="0"/>
                    </a:cxn>
                  </a:cxnLst>
                  <a:rect l="0" t="0" r="r" b="b"/>
                  <a:pathLst>
                    <a:path w="3" h="4">
                      <a:moveTo>
                        <a:pt x="2" y="0"/>
                      </a:moveTo>
                      <a:cubicBezTo>
                        <a:pt x="1" y="1"/>
                        <a:pt x="0" y="2"/>
                        <a:pt x="0" y="4"/>
                      </a:cubicBezTo>
                      <a:cubicBezTo>
                        <a:pt x="2" y="2"/>
                        <a:pt x="3" y="1"/>
                        <a:pt x="2"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139" name="Freeform 165"/>
                <p:cNvSpPr>
                  <a:spLocks/>
                </p:cNvSpPr>
                <p:nvPr/>
              </p:nvSpPr>
              <p:spPr bwMode="auto">
                <a:xfrm>
                  <a:off x="4116388" y="2606675"/>
                  <a:ext cx="184150" cy="38100"/>
                </a:xfrm>
                <a:custGeom>
                  <a:avLst/>
                  <a:gdLst/>
                  <a:ahLst/>
                  <a:cxnLst>
                    <a:cxn ang="0">
                      <a:pos x="46" y="3"/>
                    </a:cxn>
                    <a:cxn ang="0">
                      <a:pos x="49" y="10"/>
                    </a:cxn>
                    <a:cxn ang="0">
                      <a:pos x="46" y="3"/>
                    </a:cxn>
                  </a:cxnLst>
                  <a:rect l="0" t="0" r="r" b="b"/>
                  <a:pathLst>
                    <a:path w="49" h="10">
                      <a:moveTo>
                        <a:pt x="46" y="3"/>
                      </a:moveTo>
                      <a:cubicBezTo>
                        <a:pt x="14" y="0"/>
                        <a:pt x="0" y="5"/>
                        <a:pt x="49" y="10"/>
                      </a:cubicBezTo>
                      <a:cubicBezTo>
                        <a:pt x="41" y="8"/>
                        <a:pt x="41" y="5"/>
                        <a:pt x="46" y="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140" name="Freeform 166"/>
                <p:cNvSpPr>
                  <a:spLocks/>
                </p:cNvSpPr>
                <p:nvPr/>
              </p:nvSpPr>
              <p:spPr bwMode="auto">
                <a:xfrm>
                  <a:off x="4111625" y="2697163"/>
                  <a:ext cx="328613" cy="120650"/>
                </a:xfrm>
                <a:custGeom>
                  <a:avLst/>
                  <a:gdLst/>
                  <a:ahLst/>
                  <a:cxnLst>
                    <a:cxn ang="0">
                      <a:pos x="50" y="3"/>
                    </a:cxn>
                    <a:cxn ang="0">
                      <a:pos x="68" y="7"/>
                    </a:cxn>
                    <a:cxn ang="0">
                      <a:pos x="59" y="14"/>
                    </a:cxn>
                    <a:cxn ang="0">
                      <a:pos x="87" y="0"/>
                    </a:cxn>
                    <a:cxn ang="0">
                      <a:pos x="50" y="3"/>
                    </a:cxn>
                  </a:cxnLst>
                  <a:rect l="0" t="0" r="r" b="b"/>
                  <a:pathLst>
                    <a:path w="87" h="32">
                      <a:moveTo>
                        <a:pt x="50" y="3"/>
                      </a:moveTo>
                      <a:cubicBezTo>
                        <a:pt x="14" y="14"/>
                        <a:pt x="3" y="30"/>
                        <a:pt x="68" y="7"/>
                      </a:cubicBezTo>
                      <a:cubicBezTo>
                        <a:pt x="0" y="32"/>
                        <a:pt x="20" y="28"/>
                        <a:pt x="59" y="14"/>
                      </a:cubicBezTo>
                      <a:cubicBezTo>
                        <a:pt x="65" y="9"/>
                        <a:pt x="75" y="5"/>
                        <a:pt x="87" y="0"/>
                      </a:cubicBezTo>
                      <a:cubicBezTo>
                        <a:pt x="71" y="6"/>
                        <a:pt x="57" y="5"/>
                        <a:pt x="50" y="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141" name="Freeform 167"/>
                <p:cNvSpPr>
                  <a:spLocks/>
                </p:cNvSpPr>
                <p:nvPr/>
              </p:nvSpPr>
              <p:spPr bwMode="auto">
                <a:xfrm>
                  <a:off x="4217988" y="2390775"/>
                  <a:ext cx="217488" cy="200025"/>
                </a:xfrm>
                <a:custGeom>
                  <a:avLst/>
                  <a:gdLst/>
                  <a:ahLst/>
                  <a:cxnLst>
                    <a:cxn ang="0">
                      <a:pos x="58" y="53"/>
                    </a:cxn>
                    <a:cxn ang="0">
                      <a:pos x="46" y="41"/>
                    </a:cxn>
                    <a:cxn ang="0">
                      <a:pos x="27" y="37"/>
                    </a:cxn>
                    <a:cxn ang="0">
                      <a:pos x="58" y="53"/>
                    </a:cxn>
                  </a:cxnLst>
                  <a:rect l="0" t="0" r="r" b="b"/>
                  <a:pathLst>
                    <a:path w="58" h="53">
                      <a:moveTo>
                        <a:pt x="58" y="53"/>
                      </a:moveTo>
                      <a:cubicBezTo>
                        <a:pt x="53" y="49"/>
                        <a:pt x="49" y="45"/>
                        <a:pt x="46" y="41"/>
                      </a:cubicBezTo>
                      <a:cubicBezTo>
                        <a:pt x="0" y="0"/>
                        <a:pt x="2" y="15"/>
                        <a:pt x="27" y="37"/>
                      </a:cubicBezTo>
                      <a:cubicBezTo>
                        <a:pt x="28" y="32"/>
                        <a:pt x="38" y="34"/>
                        <a:pt x="58" y="5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142" name="Freeform 168"/>
                <p:cNvSpPr>
                  <a:spLocks/>
                </p:cNvSpPr>
                <p:nvPr/>
              </p:nvSpPr>
              <p:spPr bwMode="auto">
                <a:xfrm>
                  <a:off x="4221163" y="2390775"/>
                  <a:ext cx="169863" cy="155575"/>
                </a:xfrm>
                <a:custGeom>
                  <a:avLst/>
                  <a:gdLst/>
                  <a:ahLst/>
                  <a:cxnLst>
                    <a:cxn ang="0">
                      <a:pos x="36" y="24"/>
                    </a:cxn>
                    <a:cxn ang="0">
                      <a:pos x="45" y="41"/>
                    </a:cxn>
                    <a:cxn ang="0">
                      <a:pos x="36" y="24"/>
                    </a:cxn>
                  </a:cxnLst>
                  <a:rect l="0" t="0" r="r" b="b"/>
                  <a:pathLst>
                    <a:path w="45" h="41">
                      <a:moveTo>
                        <a:pt x="36" y="24"/>
                      </a:moveTo>
                      <a:cubicBezTo>
                        <a:pt x="12" y="2"/>
                        <a:pt x="0" y="0"/>
                        <a:pt x="45" y="41"/>
                      </a:cubicBezTo>
                      <a:cubicBezTo>
                        <a:pt x="36" y="31"/>
                        <a:pt x="34" y="25"/>
                        <a:pt x="36" y="24"/>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143" name="Freeform 169"/>
                <p:cNvSpPr>
                  <a:spLocks/>
                </p:cNvSpPr>
                <p:nvPr/>
              </p:nvSpPr>
              <p:spPr bwMode="auto">
                <a:xfrm>
                  <a:off x="4119563" y="2632075"/>
                  <a:ext cx="285750" cy="49213"/>
                </a:xfrm>
                <a:custGeom>
                  <a:avLst/>
                  <a:gdLst/>
                  <a:ahLst/>
                  <a:cxnLst>
                    <a:cxn ang="0">
                      <a:pos x="76" y="8"/>
                    </a:cxn>
                    <a:cxn ang="0">
                      <a:pos x="49" y="4"/>
                    </a:cxn>
                    <a:cxn ang="0">
                      <a:pos x="42" y="13"/>
                    </a:cxn>
                    <a:cxn ang="0">
                      <a:pos x="76" y="8"/>
                    </a:cxn>
                  </a:cxnLst>
                  <a:rect l="0" t="0" r="r" b="b"/>
                  <a:pathLst>
                    <a:path w="76" h="13">
                      <a:moveTo>
                        <a:pt x="76" y="8"/>
                      </a:moveTo>
                      <a:cubicBezTo>
                        <a:pt x="63" y="7"/>
                        <a:pt x="55" y="5"/>
                        <a:pt x="49" y="4"/>
                      </a:cubicBezTo>
                      <a:cubicBezTo>
                        <a:pt x="0" y="0"/>
                        <a:pt x="12" y="10"/>
                        <a:pt x="42" y="13"/>
                      </a:cubicBezTo>
                      <a:cubicBezTo>
                        <a:pt x="44" y="9"/>
                        <a:pt x="54" y="6"/>
                        <a:pt x="76" y="8"/>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144" name="Freeform 170"/>
                <p:cNvSpPr>
                  <a:spLocks/>
                </p:cNvSpPr>
                <p:nvPr/>
              </p:nvSpPr>
              <p:spPr bwMode="auto">
                <a:xfrm>
                  <a:off x="4176713" y="2727325"/>
                  <a:ext cx="247650" cy="153988"/>
                </a:xfrm>
                <a:custGeom>
                  <a:avLst/>
                  <a:gdLst/>
                  <a:ahLst/>
                  <a:cxnLst>
                    <a:cxn ang="0">
                      <a:pos x="33" y="13"/>
                    </a:cxn>
                    <a:cxn ang="0">
                      <a:pos x="48" y="12"/>
                    </a:cxn>
                    <a:cxn ang="0">
                      <a:pos x="66" y="0"/>
                    </a:cxn>
                    <a:cxn ang="0">
                      <a:pos x="33" y="13"/>
                    </a:cxn>
                  </a:cxnLst>
                  <a:rect l="0" t="0" r="r" b="b"/>
                  <a:pathLst>
                    <a:path w="66" h="41">
                      <a:moveTo>
                        <a:pt x="33" y="13"/>
                      </a:moveTo>
                      <a:cubicBezTo>
                        <a:pt x="6" y="30"/>
                        <a:pt x="0" y="41"/>
                        <a:pt x="48" y="12"/>
                      </a:cubicBezTo>
                      <a:cubicBezTo>
                        <a:pt x="52" y="8"/>
                        <a:pt x="58" y="5"/>
                        <a:pt x="66" y="0"/>
                      </a:cubicBezTo>
                      <a:cubicBezTo>
                        <a:pt x="40" y="15"/>
                        <a:pt x="31" y="17"/>
                        <a:pt x="33" y="1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145" name="Freeform 171"/>
                <p:cNvSpPr>
                  <a:spLocks/>
                </p:cNvSpPr>
                <p:nvPr/>
              </p:nvSpPr>
              <p:spPr bwMode="auto">
                <a:xfrm>
                  <a:off x="4506913" y="2455863"/>
                  <a:ext cx="30163" cy="128588"/>
                </a:xfrm>
                <a:custGeom>
                  <a:avLst/>
                  <a:gdLst/>
                  <a:ahLst/>
                  <a:cxnLst>
                    <a:cxn ang="0">
                      <a:pos x="5" y="34"/>
                    </a:cxn>
                    <a:cxn ang="0">
                      <a:pos x="8" y="13"/>
                    </a:cxn>
                    <a:cxn ang="0">
                      <a:pos x="0" y="0"/>
                    </a:cxn>
                    <a:cxn ang="0">
                      <a:pos x="0" y="3"/>
                    </a:cxn>
                    <a:cxn ang="0">
                      <a:pos x="5" y="34"/>
                    </a:cxn>
                  </a:cxnLst>
                  <a:rect l="0" t="0" r="r" b="b"/>
                  <a:pathLst>
                    <a:path w="8" h="34">
                      <a:moveTo>
                        <a:pt x="5" y="34"/>
                      </a:moveTo>
                      <a:cubicBezTo>
                        <a:pt x="5" y="26"/>
                        <a:pt x="6" y="19"/>
                        <a:pt x="8" y="13"/>
                      </a:cubicBezTo>
                      <a:cubicBezTo>
                        <a:pt x="5" y="9"/>
                        <a:pt x="3" y="4"/>
                        <a:pt x="0" y="0"/>
                      </a:cubicBezTo>
                      <a:cubicBezTo>
                        <a:pt x="0" y="1"/>
                        <a:pt x="0" y="2"/>
                        <a:pt x="0" y="3"/>
                      </a:cubicBezTo>
                      <a:cubicBezTo>
                        <a:pt x="3" y="10"/>
                        <a:pt x="5" y="21"/>
                        <a:pt x="5" y="34"/>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146" name="Freeform 172"/>
                <p:cNvSpPr>
                  <a:spLocks/>
                </p:cNvSpPr>
                <p:nvPr/>
              </p:nvSpPr>
              <p:spPr bwMode="auto">
                <a:xfrm>
                  <a:off x="4559300" y="2554288"/>
                  <a:ext cx="1588" cy="6350"/>
                </a:xfrm>
                <a:custGeom>
                  <a:avLst/>
                  <a:gdLst/>
                  <a:ahLst/>
                  <a:cxnLst>
                    <a:cxn ang="0">
                      <a:pos x="0" y="0"/>
                    </a:cxn>
                    <a:cxn ang="0">
                      <a:pos x="0" y="0"/>
                    </a:cxn>
                    <a:cxn ang="0">
                      <a:pos x="0" y="2"/>
                    </a:cxn>
                    <a:cxn ang="0">
                      <a:pos x="0" y="0"/>
                    </a:cxn>
                  </a:cxnLst>
                  <a:rect l="0" t="0" r="r" b="b"/>
                  <a:pathLst>
                    <a:path h="2">
                      <a:moveTo>
                        <a:pt x="0" y="0"/>
                      </a:moveTo>
                      <a:cubicBezTo>
                        <a:pt x="0" y="0"/>
                        <a:pt x="0" y="0"/>
                        <a:pt x="0" y="0"/>
                      </a:cubicBezTo>
                      <a:cubicBezTo>
                        <a:pt x="0" y="1"/>
                        <a:pt x="0" y="2"/>
                        <a:pt x="0" y="2"/>
                      </a:cubicBezTo>
                      <a:cubicBezTo>
                        <a:pt x="0" y="2"/>
                        <a:pt x="0" y="1"/>
                        <a:pt x="0"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147" name="Freeform 173"/>
                <p:cNvSpPr>
                  <a:spLocks/>
                </p:cNvSpPr>
                <p:nvPr/>
              </p:nvSpPr>
              <p:spPr bwMode="auto">
                <a:xfrm>
                  <a:off x="4297363" y="2297113"/>
                  <a:ext cx="179388" cy="298450"/>
                </a:xfrm>
                <a:custGeom>
                  <a:avLst/>
                  <a:gdLst/>
                  <a:ahLst/>
                  <a:cxnLst>
                    <a:cxn ang="0">
                      <a:pos x="48" y="79"/>
                    </a:cxn>
                    <a:cxn ang="0">
                      <a:pos x="33" y="40"/>
                    </a:cxn>
                    <a:cxn ang="0">
                      <a:pos x="38" y="61"/>
                    </a:cxn>
                    <a:cxn ang="0">
                      <a:pos x="24" y="52"/>
                    </a:cxn>
                    <a:cxn ang="0">
                      <a:pos x="48" y="79"/>
                    </a:cxn>
                  </a:cxnLst>
                  <a:rect l="0" t="0" r="r" b="b"/>
                  <a:pathLst>
                    <a:path w="48" h="79">
                      <a:moveTo>
                        <a:pt x="48" y="79"/>
                      </a:moveTo>
                      <a:cubicBezTo>
                        <a:pt x="37" y="61"/>
                        <a:pt x="33" y="45"/>
                        <a:pt x="33" y="40"/>
                      </a:cubicBezTo>
                      <a:cubicBezTo>
                        <a:pt x="15" y="10"/>
                        <a:pt x="2" y="4"/>
                        <a:pt x="38" y="61"/>
                      </a:cubicBezTo>
                      <a:cubicBezTo>
                        <a:pt x="0" y="0"/>
                        <a:pt x="3" y="19"/>
                        <a:pt x="24" y="52"/>
                      </a:cubicBezTo>
                      <a:cubicBezTo>
                        <a:pt x="31" y="56"/>
                        <a:pt x="40" y="65"/>
                        <a:pt x="48" y="79"/>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148" name="Freeform 174"/>
                <p:cNvSpPr>
                  <a:spLocks/>
                </p:cNvSpPr>
                <p:nvPr/>
              </p:nvSpPr>
              <p:spPr bwMode="auto">
                <a:xfrm>
                  <a:off x="4383088" y="2266950"/>
                  <a:ext cx="98425" cy="293688"/>
                </a:xfrm>
                <a:custGeom>
                  <a:avLst/>
                  <a:gdLst/>
                  <a:ahLst/>
                  <a:cxnLst>
                    <a:cxn ang="0">
                      <a:pos x="26" y="78"/>
                    </a:cxn>
                    <a:cxn ang="0">
                      <a:pos x="21" y="59"/>
                    </a:cxn>
                    <a:cxn ang="0">
                      <a:pos x="14" y="50"/>
                    </a:cxn>
                    <a:cxn ang="0">
                      <a:pos x="26" y="78"/>
                    </a:cxn>
                  </a:cxnLst>
                  <a:rect l="0" t="0" r="r" b="b"/>
                  <a:pathLst>
                    <a:path w="26" h="78">
                      <a:moveTo>
                        <a:pt x="26" y="78"/>
                      </a:moveTo>
                      <a:cubicBezTo>
                        <a:pt x="23" y="71"/>
                        <a:pt x="22" y="64"/>
                        <a:pt x="21" y="59"/>
                      </a:cubicBezTo>
                      <a:cubicBezTo>
                        <a:pt x="0" y="0"/>
                        <a:pt x="2" y="16"/>
                        <a:pt x="14" y="50"/>
                      </a:cubicBezTo>
                      <a:cubicBezTo>
                        <a:pt x="17" y="54"/>
                        <a:pt x="21" y="64"/>
                        <a:pt x="26" y="78"/>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149" name="Freeform 175"/>
                <p:cNvSpPr>
                  <a:spLocks/>
                </p:cNvSpPr>
                <p:nvPr/>
              </p:nvSpPr>
              <p:spPr bwMode="auto">
                <a:xfrm>
                  <a:off x="4643438" y="2678113"/>
                  <a:ext cx="131763" cy="41275"/>
                </a:xfrm>
                <a:custGeom>
                  <a:avLst/>
                  <a:gdLst/>
                  <a:ahLst/>
                  <a:cxnLst>
                    <a:cxn ang="0">
                      <a:pos x="31" y="10"/>
                    </a:cxn>
                    <a:cxn ang="0">
                      <a:pos x="22" y="2"/>
                    </a:cxn>
                    <a:cxn ang="0">
                      <a:pos x="21" y="2"/>
                    </a:cxn>
                    <a:cxn ang="0">
                      <a:pos x="3" y="0"/>
                    </a:cxn>
                    <a:cxn ang="0">
                      <a:pos x="1" y="4"/>
                    </a:cxn>
                    <a:cxn ang="0">
                      <a:pos x="0" y="9"/>
                    </a:cxn>
                    <a:cxn ang="0">
                      <a:pos x="22" y="11"/>
                    </a:cxn>
                    <a:cxn ang="0">
                      <a:pos x="31" y="10"/>
                    </a:cxn>
                  </a:cxnLst>
                  <a:rect l="0" t="0" r="r" b="b"/>
                  <a:pathLst>
                    <a:path w="35" h="11">
                      <a:moveTo>
                        <a:pt x="31" y="10"/>
                      </a:moveTo>
                      <a:cubicBezTo>
                        <a:pt x="35" y="8"/>
                        <a:pt x="33" y="5"/>
                        <a:pt x="22" y="2"/>
                      </a:cubicBezTo>
                      <a:cubicBezTo>
                        <a:pt x="22" y="2"/>
                        <a:pt x="21" y="2"/>
                        <a:pt x="21" y="2"/>
                      </a:cubicBezTo>
                      <a:cubicBezTo>
                        <a:pt x="16" y="1"/>
                        <a:pt x="10" y="0"/>
                        <a:pt x="3" y="0"/>
                      </a:cubicBezTo>
                      <a:cubicBezTo>
                        <a:pt x="1" y="2"/>
                        <a:pt x="1" y="4"/>
                        <a:pt x="1" y="4"/>
                      </a:cubicBezTo>
                      <a:cubicBezTo>
                        <a:pt x="1" y="4"/>
                        <a:pt x="0" y="6"/>
                        <a:pt x="0" y="9"/>
                      </a:cubicBezTo>
                      <a:cubicBezTo>
                        <a:pt x="9" y="11"/>
                        <a:pt x="16" y="11"/>
                        <a:pt x="22" y="11"/>
                      </a:cubicBezTo>
                      <a:cubicBezTo>
                        <a:pt x="26" y="11"/>
                        <a:pt x="29" y="11"/>
                        <a:pt x="31" y="1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150" name="Freeform 176"/>
                <p:cNvSpPr>
                  <a:spLocks/>
                </p:cNvSpPr>
                <p:nvPr/>
              </p:nvSpPr>
              <p:spPr bwMode="auto">
                <a:xfrm>
                  <a:off x="4654550" y="2640013"/>
                  <a:ext cx="104775" cy="38100"/>
                </a:xfrm>
                <a:custGeom>
                  <a:avLst/>
                  <a:gdLst/>
                  <a:ahLst/>
                  <a:cxnLst>
                    <a:cxn ang="0">
                      <a:pos x="28" y="5"/>
                    </a:cxn>
                    <a:cxn ang="0">
                      <a:pos x="17" y="0"/>
                    </a:cxn>
                    <a:cxn ang="0">
                      <a:pos x="0" y="9"/>
                    </a:cxn>
                    <a:cxn ang="0">
                      <a:pos x="28" y="5"/>
                    </a:cxn>
                  </a:cxnLst>
                  <a:rect l="0" t="0" r="r" b="b"/>
                  <a:pathLst>
                    <a:path w="28" h="10">
                      <a:moveTo>
                        <a:pt x="28" y="5"/>
                      </a:moveTo>
                      <a:cubicBezTo>
                        <a:pt x="25" y="2"/>
                        <a:pt x="21" y="0"/>
                        <a:pt x="17" y="0"/>
                      </a:cubicBezTo>
                      <a:cubicBezTo>
                        <a:pt x="8" y="0"/>
                        <a:pt x="3" y="5"/>
                        <a:pt x="0" y="9"/>
                      </a:cubicBezTo>
                      <a:cubicBezTo>
                        <a:pt x="16" y="10"/>
                        <a:pt x="25" y="8"/>
                        <a:pt x="28" y="5"/>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grpSp>
        <p:grpSp>
          <p:nvGrpSpPr>
            <p:cNvPr id="30" name="Group 289"/>
            <p:cNvGrpSpPr/>
            <p:nvPr/>
          </p:nvGrpSpPr>
          <p:grpSpPr>
            <a:xfrm rot="2467258">
              <a:off x="1574579" y="6074179"/>
              <a:ext cx="38200" cy="25465"/>
              <a:chOff x="3916363" y="1970088"/>
              <a:chExt cx="180975" cy="120650"/>
            </a:xfrm>
          </p:grpSpPr>
          <p:sp>
            <p:nvSpPr>
              <p:cNvPr id="1082" name="Freeform 1081"/>
              <p:cNvSpPr>
                <a:spLocks/>
              </p:cNvSpPr>
              <p:nvPr/>
            </p:nvSpPr>
            <p:spPr bwMode="auto">
              <a:xfrm>
                <a:off x="3962400" y="2006600"/>
                <a:ext cx="30163" cy="26988"/>
              </a:xfrm>
              <a:custGeom>
                <a:avLst/>
                <a:gdLst/>
                <a:ahLst/>
                <a:cxnLst>
                  <a:cxn ang="0">
                    <a:pos x="1" y="6"/>
                  </a:cxn>
                  <a:cxn ang="0">
                    <a:pos x="8" y="3"/>
                  </a:cxn>
                  <a:cxn ang="0">
                    <a:pos x="3" y="0"/>
                  </a:cxn>
                  <a:cxn ang="0">
                    <a:pos x="1" y="6"/>
                  </a:cxn>
                </a:cxnLst>
                <a:rect l="0" t="0" r="r" b="b"/>
                <a:pathLst>
                  <a:path w="8" h="7">
                    <a:moveTo>
                      <a:pt x="1" y="6"/>
                    </a:moveTo>
                    <a:cubicBezTo>
                      <a:pt x="3" y="7"/>
                      <a:pt x="5" y="6"/>
                      <a:pt x="8" y="3"/>
                    </a:cubicBezTo>
                    <a:cubicBezTo>
                      <a:pt x="7" y="2"/>
                      <a:pt x="5" y="1"/>
                      <a:pt x="3" y="0"/>
                    </a:cubicBezTo>
                    <a:cubicBezTo>
                      <a:pt x="1" y="3"/>
                      <a:pt x="0" y="5"/>
                      <a:pt x="1" y="6"/>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083" name="Freeform 1082"/>
              <p:cNvSpPr>
                <a:spLocks/>
              </p:cNvSpPr>
              <p:nvPr/>
            </p:nvSpPr>
            <p:spPr bwMode="auto">
              <a:xfrm>
                <a:off x="4022725" y="2041525"/>
                <a:ext cx="22225" cy="30163"/>
              </a:xfrm>
              <a:custGeom>
                <a:avLst/>
                <a:gdLst/>
                <a:ahLst/>
                <a:cxnLst>
                  <a:cxn ang="0">
                    <a:pos x="1" y="7"/>
                  </a:cxn>
                  <a:cxn ang="0">
                    <a:pos x="6" y="4"/>
                  </a:cxn>
                  <a:cxn ang="0">
                    <a:pos x="2" y="0"/>
                  </a:cxn>
                  <a:cxn ang="0">
                    <a:pos x="1" y="7"/>
                  </a:cxn>
                </a:cxnLst>
                <a:rect l="0" t="0" r="r" b="b"/>
                <a:pathLst>
                  <a:path w="6" h="8">
                    <a:moveTo>
                      <a:pt x="1" y="7"/>
                    </a:moveTo>
                    <a:cubicBezTo>
                      <a:pt x="3" y="8"/>
                      <a:pt x="4" y="7"/>
                      <a:pt x="6" y="4"/>
                    </a:cubicBezTo>
                    <a:cubicBezTo>
                      <a:pt x="5" y="3"/>
                      <a:pt x="3" y="2"/>
                      <a:pt x="2" y="0"/>
                    </a:cubicBezTo>
                    <a:cubicBezTo>
                      <a:pt x="0" y="4"/>
                      <a:pt x="0" y="7"/>
                      <a:pt x="1" y="7"/>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084" name="Freeform 1083"/>
              <p:cNvSpPr>
                <a:spLocks/>
              </p:cNvSpPr>
              <p:nvPr/>
            </p:nvSpPr>
            <p:spPr bwMode="auto">
              <a:xfrm>
                <a:off x="4089400" y="2085975"/>
                <a:ext cx="7938" cy="4763"/>
              </a:xfrm>
              <a:custGeom>
                <a:avLst/>
                <a:gdLst/>
                <a:ahLst/>
                <a:cxnLst>
                  <a:cxn ang="0">
                    <a:pos x="2" y="1"/>
                  </a:cxn>
                  <a:cxn ang="0">
                    <a:pos x="0" y="0"/>
                  </a:cxn>
                  <a:cxn ang="0">
                    <a:pos x="1" y="1"/>
                  </a:cxn>
                  <a:cxn ang="0">
                    <a:pos x="2" y="1"/>
                  </a:cxn>
                </a:cxnLst>
                <a:rect l="0" t="0" r="r" b="b"/>
                <a:pathLst>
                  <a:path w="2" h="1">
                    <a:moveTo>
                      <a:pt x="2" y="1"/>
                    </a:moveTo>
                    <a:cubicBezTo>
                      <a:pt x="1" y="1"/>
                      <a:pt x="1" y="1"/>
                      <a:pt x="0" y="0"/>
                    </a:cubicBezTo>
                    <a:cubicBezTo>
                      <a:pt x="1" y="1"/>
                      <a:pt x="1" y="1"/>
                      <a:pt x="1" y="1"/>
                    </a:cubicBezTo>
                    <a:cubicBezTo>
                      <a:pt x="2" y="1"/>
                      <a:pt x="2" y="1"/>
                      <a:pt x="2" y="1"/>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085" name="Freeform 1084"/>
              <p:cNvSpPr>
                <a:spLocks/>
              </p:cNvSpPr>
              <p:nvPr/>
            </p:nvSpPr>
            <p:spPr bwMode="auto">
              <a:xfrm>
                <a:off x="3916363" y="1970088"/>
                <a:ext cx="19050" cy="11113"/>
              </a:xfrm>
              <a:custGeom>
                <a:avLst/>
                <a:gdLst/>
                <a:ahLst/>
                <a:cxnLst>
                  <a:cxn ang="0">
                    <a:pos x="1" y="2"/>
                  </a:cxn>
                  <a:cxn ang="0">
                    <a:pos x="5" y="2"/>
                  </a:cxn>
                  <a:cxn ang="0">
                    <a:pos x="1" y="0"/>
                  </a:cxn>
                  <a:cxn ang="0">
                    <a:pos x="1" y="2"/>
                  </a:cxn>
                </a:cxnLst>
                <a:rect l="0" t="0" r="r" b="b"/>
                <a:pathLst>
                  <a:path w="5" h="3">
                    <a:moveTo>
                      <a:pt x="1" y="2"/>
                    </a:moveTo>
                    <a:cubicBezTo>
                      <a:pt x="1" y="3"/>
                      <a:pt x="3" y="3"/>
                      <a:pt x="5" y="2"/>
                    </a:cubicBezTo>
                    <a:cubicBezTo>
                      <a:pt x="3" y="1"/>
                      <a:pt x="2" y="1"/>
                      <a:pt x="1" y="0"/>
                    </a:cubicBezTo>
                    <a:cubicBezTo>
                      <a:pt x="0" y="1"/>
                      <a:pt x="0" y="2"/>
                      <a:pt x="1" y="2"/>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grpSp>
          <p:nvGrpSpPr>
            <p:cNvPr id="31" name="Group 281"/>
            <p:cNvGrpSpPr/>
            <p:nvPr/>
          </p:nvGrpSpPr>
          <p:grpSpPr>
            <a:xfrm rot="2467258">
              <a:off x="1565350" y="6375704"/>
              <a:ext cx="84774" cy="72376"/>
              <a:chOff x="6294438" y="1638300"/>
              <a:chExt cx="401638" cy="342900"/>
            </a:xfrm>
          </p:grpSpPr>
          <p:sp>
            <p:nvSpPr>
              <p:cNvPr id="1035" name="Freeform 50"/>
              <p:cNvSpPr>
                <a:spLocks noEditPoints="1"/>
              </p:cNvSpPr>
              <p:nvPr/>
            </p:nvSpPr>
            <p:spPr bwMode="auto">
              <a:xfrm>
                <a:off x="6475413" y="1774825"/>
                <a:ext cx="220663" cy="206375"/>
              </a:xfrm>
              <a:custGeom>
                <a:avLst/>
                <a:gdLst/>
                <a:ahLst/>
                <a:cxnLst>
                  <a:cxn ang="0">
                    <a:pos x="2" y="11"/>
                  </a:cxn>
                  <a:cxn ang="0">
                    <a:pos x="4" y="24"/>
                  </a:cxn>
                  <a:cxn ang="0">
                    <a:pos x="11" y="34"/>
                  </a:cxn>
                  <a:cxn ang="0">
                    <a:pos x="16" y="35"/>
                  </a:cxn>
                  <a:cxn ang="0">
                    <a:pos x="19" y="44"/>
                  </a:cxn>
                  <a:cxn ang="0">
                    <a:pos x="27" y="49"/>
                  </a:cxn>
                  <a:cxn ang="0">
                    <a:pos x="33" y="49"/>
                  </a:cxn>
                  <a:cxn ang="0">
                    <a:pos x="32" y="53"/>
                  </a:cxn>
                  <a:cxn ang="0">
                    <a:pos x="59" y="47"/>
                  </a:cxn>
                  <a:cxn ang="0">
                    <a:pos x="56" y="21"/>
                  </a:cxn>
                  <a:cxn ang="0">
                    <a:pos x="53" y="21"/>
                  </a:cxn>
                  <a:cxn ang="0">
                    <a:pos x="42" y="4"/>
                  </a:cxn>
                  <a:cxn ang="0">
                    <a:pos x="34" y="7"/>
                  </a:cxn>
                  <a:cxn ang="0">
                    <a:pos x="29" y="8"/>
                  </a:cxn>
                  <a:cxn ang="0">
                    <a:pos x="21" y="3"/>
                  </a:cxn>
                  <a:cxn ang="0">
                    <a:pos x="11" y="3"/>
                  </a:cxn>
                  <a:cxn ang="0">
                    <a:pos x="4" y="4"/>
                  </a:cxn>
                  <a:cxn ang="0">
                    <a:pos x="0" y="0"/>
                  </a:cxn>
                  <a:cxn ang="0">
                    <a:pos x="2" y="11"/>
                  </a:cxn>
                  <a:cxn ang="0">
                    <a:pos x="15" y="21"/>
                  </a:cxn>
                  <a:cxn ang="0">
                    <a:pos x="31" y="28"/>
                  </a:cxn>
                  <a:cxn ang="0">
                    <a:pos x="44" y="36"/>
                  </a:cxn>
                  <a:cxn ang="0">
                    <a:pos x="29" y="28"/>
                  </a:cxn>
                  <a:cxn ang="0">
                    <a:pos x="13" y="21"/>
                  </a:cxn>
                  <a:cxn ang="0">
                    <a:pos x="2" y="5"/>
                  </a:cxn>
                  <a:cxn ang="0">
                    <a:pos x="15" y="21"/>
                  </a:cxn>
                </a:cxnLst>
                <a:rect l="0" t="0" r="r" b="b"/>
                <a:pathLst>
                  <a:path w="59" h="55">
                    <a:moveTo>
                      <a:pt x="2" y="11"/>
                    </a:moveTo>
                    <a:cubicBezTo>
                      <a:pt x="5" y="15"/>
                      <a:pt x="4" y="21"/>
                      <a:pt x="4" y="24"/>
                    </a:cubicBezTo>
                    <a:cubicBezTo>
                      <a:pt x="4" y="32"/>
                      <a:pt x="11" y="34"/>
                      <a:pt x="11" y="34"/>
                    </a:cubicBezTo>
                    <a:cubicBezTo>
                      <a:pt x="16" y="35"/>
                      <a:pt x="16" y="35"/>
                      <a:pt x="16" y="35"/>
                    </a:cubicBezTo>
                    <a:cubicBezTo>
                      <a:pt x="16" y="35"/>
                      <a:pt x="16" y="41"/>
                      <a:pt x="19" y="44"/>
                    </a:cubicBezTo>
                    <a:cubicBezTo>
                      <a:pt x="22" y="48"/>
                      <a:pt x="27" y="49"/>
                      <a:pt x="27" y="49"/>
                    </a:cubicBezTo>
                    <a:cubicBezTo>
                      <a:pt x="33" y="49"/>
                      <a:pt x="33" y="49"/>
                      <a:pt x="33" y="49"/>
                    </a:cubicBezTo>
                    <a:cubicBezTo>
                      <a:pt x="33" y="49"/>
                      <a:pt x="29" y="51"/>
                      <a:pt x="32" y="53"/>
                    </a:cubicBezTo>
                    <a:cubicBezTo>
                      <a:pt x="35" y="55"/>
                      <a:pt x="59" y="47"/>
                      <a:pt x="59" y="47"/>
                    </a:cubicBezTo>
                    <a:cubicBezTo>
                      <a:pt x="56" y="46"/>
                      <a:pt x="57" y="26"/>
                      <a:pt x="56" y="21"/>
                    </a:cubicBezTo>
                    <a:cubicBezTo>
                      <a:pt x="55" y="16"/>
                      <a:pt x="54" y="25"/>
                      <a:pt x="53" y="21"/>
                    </a:cubicBezTo>
                    <a:cubicBezTo>
                      <a:pt x="51" y="17"/>
                      <a:pt x="45" y="7"/>
                      <a:pt x="42" y="4"/>
                    </a:cubicBezTo>
                    <a:cubicBezTo>
                      <a:pt x="39" y="1"/>
                      <a:pt x="35" y="4"/>
                      <a:pt x="34" y="7"/>
                    </a:cubicBezTo>
                    <a:cubicBezTo>
                      <a:pt x="33" y="10"/>
                      <a:pt x="32" y="10"/>
                      <a:pt x="29" y="8"/>
                    </a:cubicBezTo>
                    <a:cubicBezTo>
                      <a:pt x="27" y="6"/>
                      <a:pt x="24" y="4"/>
                      <a:pt x="21" y="3"/>
                    </a:cubicBezTo>
                    <a:cubicBezTo>
                      <a:pt x="18" y="1"/>
                      <a:pt x="14" y="4"/>
                      <a:pt x="11" y="3"/>
                    </a:cubicBezTo>
                    <a:cubicBezTo>
                      <a:pt x="9" y="2"/>
                      <a:pt x="7" y="5"/>
                      <a:pt x="4" y="4"/>
                    </a:cubicBezTo>
                    <a:cubicBezTo>
                      <a:pt x="1" y="3"/>
                      <a:pt x="0" y="0"/>
                      <a:pt x="0" y="0"/>
                    </a:cubicBezTo>
                    <a:cubicBezTo>
                      <a:pt x="0" y="0"/>
                      <a:pt x="0" y="8"/>
                      <a:pt x="2" y="11"/>
                    </a:cubicBezTo>
                    <a:close/>
                    <a:moveTo>
                      <a:pt x="15" y="21"/>
                    </a:moveTo>
                    <a:cubicBezTo>
                      <a:pt x="17" y="22"/>
                      <a:pt x="29" y="27"/>
                      <a:pt x="31" y="28"/>
                    </a:cubicBezTo>
                    <a:cubicBezTo>
                      <a:pt x="32" y="29"/>
                      <a:pt x="38" y="32"/>
                      <a:pt x="44" y="36"/>
                    </a:cubicBezTo>
                    <a:cubicBezTo>
                      <a:pt x="44" y="36"/>
                      <a:pt x="32" y="31"/>
                      <a:pt x="29" y="28"/>
                    </a:cubicBezTo>
                    <a:cubicBezTo>
                      <a:pt x="29" y="28"/>
                      <a:pt x="16" y="25"/>
                      <a:pt x="13" y="21"/>
                    </a:cubicBezTo>
                    <a:cubicBezTo>
                      <a:pt x="10" y="16"/>
                      <a:pt x="2" y="5"/>
                      <a:pt x="2" y="5"/>
                    </a:cubicBezTo>
                    <a:cubicBezTo>
                      <a:pt x="2" y="5"/>
                      <a:pt x="14" y="20"/>
                      <a:pt x="15" y="21"/>
                    </a:cubicBezTo>
                    <a:close/>
                  </a:path>
                </a:pathLst>
              </a:custGeom>
              <a:solidFill>
                <a:schemeClr val="accent1"/>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036" name="Freeform 51"/>
              <p:cNvSpPr>
                <a:spLocks/>
              </p:cNvSpPr>
              <p:nvPr/>
            </p:nvSpPr>
            <p:spPr bwMode="auto">
              <a:xfrm>
                <a:off x="6481763" y="1793875"/>
                <a:ext cx="158750" cy="115888"/>
              </a:xfrm>
              <a:custGeom>
                <a:avLst/>
                <a:gdLst/>
                <a:ahLst/>
                <a:cxnLst>
                  <a:cxn ang="0">
                    <a:pos x="27" y="23"/>
                  </a:cxn>
                  <a:cxn ang="0">
                    <a:pos x="42" y="31"/>
                  </a:cxn>
                  <a:cxn ang="0">
                    <a:pos x="29" y="23"/>
                  </a:cxn>
                  <a:cxn ang="0">
                    <a:pos x="13" y="16"/>
                  </a:cxn>
                  <a:cxn ang="0">
                    <a:pos x="0" y="0"/>
                  </a:cxn>
                  <a:cxn ang="0">
                    <a:pos x="11" y="16"/>
                  </a:cxn>
                  <a:cxn ang="0">
                    <a:pos x="27" y="23"/>
                  </a:cxn>
                </a:cxnLst>
                <a:rect l="0" t="0" r="r" b="b"/>
                <a:pathLst>
                  <a:path w="42" h="31">
                    <a:moveTo>
                      <a:pt x="27" y="23"/>
                    </a:moveTo>
                    <a:cubicBezTo>
                      <a:pt x="30" y="26"/>
                      <a:pt x="42" y="31"/>
                      <a:pt x="42" y="31"/>
                    </a:cubicBezTo>
                    <a:cubicBezTo>
                      <a:pt x="36" y="27"/>
                      <a:pt x="30" y="24"/>
                      <a:pt x="29" y="23"/>
                    </a:cubicBezTo>
                    <a:cubicBezTo>
                      <a:pt x="27" y="22"/>
                      <a:pt x="15" y="17"/>
                      <a:pt x="13" y="16"/>
                    </a:cubicBezTo>
                    <a:cubicBezTo>
                      <a:pt x="12" y="15"/>
                      <a:pt x="0" y="0"/>
                      <a:pt x="0" y="0"/>
                    </a:cubicBezTo>
                    <a:cubicBezTo>
                      <a:pt x="0" y="0"/>
                      <a:pt x="8" y="11"/>
                      <a:pt x="11" y="16"/>
                    </a:cubicBezTo>
                    <a:cubicBezTo>
                      <a:pt x="14" y="20"/>
                      <a:pt x="27" y="23"/>
                      <a:pt x="27" y="23"/>
                    </a:cubicBezTo>
                    <a:close/>
                  </a:path>
                </a:pathLst>
              </a:custGeom>
              <a:solidFill>
                <a:schemeClr val="accent1"/>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037" name="Freeform 281"/>
              <p:cNvSpPr>
                <a:spLocks noEditPoints="1"/>
              </p:cNvSpPr>
              <p:nvPr/>
            </p:nvSpPr>
            <p:spPr bwMode="auto">
              <a:xfrm>
                <a:off x="6294438" y="1638300"/>
                <a:ext cx="139700" cy="282575"/>
              </a:xfrm>
              <a:custGeom>
                <a:avLst/>
                <a:gdLst/>
                <a:ahLst/>
                <a:cxnLst>
                  <a:cxn ang="0">
                    <a:pos x="17" y="6"/>
                  </a:cxn>
                  <a:cxn ang="0">
                    <a:pos x="5" y="20"/>
                  </a:cxn>
                  <a:cxn ang="0">
                    <a:pos x="1" y="36"/>
                  </a:cxn>
                  <a:cxn ang="0">
                    <a:pos x="4" y="75"/>
                  </a:cxn>
                  <a:cxn ang="0">
                    <a:pos x="28" y="53"/>
                  </a:cxn>
                  <a:cxn ang="0">
                    <a:pos x="31" y="19"/>
                  </a:cxn>
                  <a:cxn ang="0">
                    <a:pos x="23" y="0"/>
                  </a:cxn>
                  <a:cxn ang="0">
                    <a:pos x="17" y="6"/>
                  </a:cxn>
                  <a:cxn ang="0">
                    <a:pos x="19" y="27"/>
                  </a:cxn>
                  <a:cxn ang="0">
                    <a:pos x="17" y="44"/>
                  </a:cxn>
                  <a:cxn ang="0">
                    <a:pos x="11" y="59"/>
                  </a:cxn>
                  <a:cxn ang="0">
                    <a:pos x="6" y="69"/>
                  </a:cxn>
                  <a:cxn ang="0">
                    <a:pos x="17" y="39"/>
                  </a:cxn>
                  <a:cxn ang="0">
                    <a:pos x="17" y="19"/>
                  </a:cxn>
                  <a:cxn ang="0">
                    <a:pos x="18" y="11"/>
                  </a:cxn>
                  <a:cxn ang="0">
                    <a:pos x="19" y="27"/>
                  </a:cxn>
                </a:cxnLst>
                <a:rect l="0" t="0" r="r" b="b"/>
                <a:pathLst>
                  <a:path w="37" h="75">
                    <a:moveTo>
                      <a:pt x="17" y="6"/>
                    </a:moveTo>
                    <a:cubicBezTo>
                      <a:pt x="13" y="9"/>
                      <a:pt x="5" y="17"/>
                      <a:pt x="5" y="20"/>
                    </a:cubicBezTo>
                    <a:cubicBezTo>
                      <a:pt x="4" y="23"/>
                      <a:pt x="0" y="31"/>
                      <a:pt x="1" y="36"/>
                    </a:cubicBezTo>
                    <a:cubicBezTo>
                      <a:pt x="2" y="41"/>
                      <a:pt x="2" y="72"/>
                      <a:pt x="4" y="75"/>
                    </a:cubicBezTo>
                    <a:cubicBezTo>
                      <a:pt x="4" y="75"/>
                      <a:pt x="22" y="61"/>
                      <a:pt x="28" y="53"/>
                    </a:cubicBezTo>
                    <a:cubicBezTo>
                      <a:pt x="34" y="44"/>
                      <a:pt x="37" y="34"/>
                      <a:pt x="31" y="19"/>
                    </a:cubicBezTo>
                    <a:cubicBezTo>
                      <a:pt x="26" y="5"/>
                      <a:pt x="23" y="7"/>
                      <a:pt x="23" y="0"/>
                    </a:cubicBezTo>
                    <a:cubicBezTo>
                      <a:pt x="23" y="0"/>
                      <a:pt x="21" y="4"/>
                      <a:pt x="17" y="6"/>
                    </a:cubicBezTo>
                    <a:close/>
                    <a:moveTo>
                      <a:pt x="19" y="27"/>
                    </a:moveTo>
                    <a:cubicBezTo>
                      <a:pt x="19" y="31"/>
                      <a:pt x="18" y="41"/>
                      <a:pt x="17" y="44"/>
                    </a:cubicBezTo>
                    <a:cubicBezTo>
                      <a:pt x="17" y="47"/>
                      <a:pt x="13" y="57"/>
                      <a:pt x="11" y="59"/>
                    </a:cubicBezTo>
                    <a:cubicBezTo>
                      <a:pt x="9" y="62"/>
                      <a:pt x="6" y="69"/>
                      <a:pt x="6" y="69"/>
                    </a:cubicBezTo>
                    <a:cubicBezTo>
                      <a:pt x="8" y="64"/>
                      <a:pt x="16" y="45"/>
                      <a:pt x="17" y="39"/>
                    </a:cubicBezTo>
                    <a:cubicBezTo>
                      <a:pt x="18" y="33"/>
                      <a:pt x="17" y="23"/>
                      <a:pt x="17" y="19"/>
                    </a:cubicBezTo>
                    <a:cubicBezTo>
                      <a:pt x="17" y="15"/>
                      <a:pt x="18" y="11"/>
                      <a:pt x="18" y="11"/>
                    </a:cubicBezTo>
                    <a:cubicBezTo>
                      <a:pt x="18" y="13"/>
                      <a:pt x="18" y="23"/>
                      <a:pt x="19" y="27"/>
                    </a:cubicBezTo>
                    <a:close/>
                  </a:path>
                </a:pathLst>
              </a:custGeom>
              <a:solidFill>
                <a:schemeClr val="accent1"/>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038" name="Freeform 282"/>
              <p:cNvSpPr>
                <a:spLocks/>
              </p:cNvSpPr>
              <p:nvPr/>
            </p:nvSpPr>
            <p:spPr bwMode="auto">
              <a:xfrm>
                <a:off x="6316663" y="1679575"/>
                <a:ext cx="49213" cy="219075"/>
              </a:xfrm>
              <a:custGeom>
                <a:avLst/>
                <a:gdLst/>
                <a:ahLst/>
                <a:cxnLst>
                  <a:cxn ang="0">
                    <a:pos x="11" y="28"/>
                  </a:cxn>
                  <a:cxn ang="0">
                    <a:pos x="0" y="58"/>
                  </a:cxn>
                  <a:cxn ang="0">
                    <a:pos x="5" y="48"/>
                  </a:cxn>
                  <a:cxn ang="0">
                    <a:pos x="11" y="33"/>
                  </a:cxn>
                  <a:cxn ang="0">
                    <a:pos x="13" y="16"/>
                  </a:cxn>
                  <a:cxn ang="0">
                    <a:pos x="12" y="0"/>
                  </a:cxn>
                  <a:cxn ang="0">
                    <a:pos x="11" y="8"/>
                  </a:cxn>
                  <a:cxn ang="0">
                    <a:pos x="11" y="28"/>
                  </a:cxn>
                </a:cxnLst>
                <a:rect l="0" t="0" r="r" b="b"/>
                <a:pathLst>
                  <a:path w="13" h="58">
                    <a:moveTo>
                      <a:pt x="11" y="28"/>
                    </a:moveTo>
                    <a:cubicBezTo>
                      <a:pt x="10" y="34"/>
                      <a:pt x="2" y="53"/>
                      <a:pt x="0" y="58"/>
                    </a:cubicBezTo>
                    <a:cubicBezTo>
                      <a:pt x="0" y="58"/>
                      <a:pt x="3" y="51"/>
                      <a:pt x="5" y="48"/>
                    </a:cubicBezTo>
                    <a:cubicBezTo>
                      <a:pt x="7" y="46"/>
                      <a:pt x="11" y="36"/>
                      <a:pt x="11" y="33"/>
                    </a:cubicBezTo>
                    <a:cubicBezTo>
                      <a:pt x="12" y="30"/>
                      <a:pt x="13" y="20"/>
                      <a:pt x="13" y="16"/>
                    </a:cubicBezTo>
                    <a:cubicBezTo>
                      <a:pt x="12" y="12"/>
                      <a:pt x="12" y="2"/>
                      <a:pt x="12" y="0"/>
                    </a:cubicBezTo>
                    <a:cubicBezTo>
                      <a:pt x="12" y="0"/>
                      <a:pt x="11" y="4"/>
                      <a:pt x="11" y="8"/>
                    </a:cubicBezTo>
                    <a:cubicBezTo>
                      <a:pt x="11" y="12"/>
                      <a:pt x="12" y="22"/>
                      <a:pt x="11" y="28"/>
                    </a:cubicBezTo>
                    <a:close/>
                  </a:path>
                </a:pathLst>
              </a:custGeom>
              <a:solidFill>
                <a:schemeClr val="accent1"/>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sp>
          <p:nvSpPr>
            <p:cNvPr id="1033" name="Freeform 283"/>
            <p:cNvSpPr>
              <a:spLocks/>
            </p:cNvSpPr>
            <p:nvPr/>
          </p:nvSpPr>
          <p:spPr bwMode="auto">
            <a:xfrm rot="2467258">
              <a:off x="1610047" y="6132941"/>
              <a:ext cx="53277" cy="144081"/>
            </a:xfrm>
            <a:custGeom>
              <a:avLst/>
              <a:gdLst/>
              <a:ahLst/>
              <a:cxnLst>
                <a:cxn ang="0">
                  <a:pos x="67" y="181"/>
                </a:cxn>
                <a:cxn ang="0">
                  <a:pos x="61" y="137"/>
                </a:cxn>
                <a:cxn ang="0">
                  <a:pos x="41" y="88"/>
                </a:cxn>
                <a:cxn ang="0">
                  <a:pos x="14" y="0"/>
                </a:cxn>
                <a:cxn ang="0">
                  <a:pos x="12" y="13"/>
                </a:cxn>
              </a:cxnLst>
              <a:rect l="0" t="0" r="r" b="b"/>
              <a:pathLst>
                <a:path w="67" h="181">
                  <a:moveTo>
                    <a:pt x="67" y="181"/>
                  </a:moveTo>
                  <a:cubicBezTo>
                    <a:pt x="64" y="168"/>
                    <a:pt x="66" y="151"/>
                    <a:pt x="61" y="137"/>
                  </a:cubicBezTo>
                  <a:cubicBezTo>
                    <a:pt x="56" y="120"/>
                    <a:pt x="48" y="104"/>
                    <a:pt x="41" y="88"/>
                  </a:cubicBezTo>
                  <a:cubicBezTo>
                    <a:pt x="35" y="76"/>
                    <a:pt x="0" y="5"/>
                    <a:pt x="14" y="0"/>
                  </a:cubicBezTo>
                  <a:cubicBezTo>
                    <a:pt x="16" y="4"/>
                    <a:pt x="15" y="9"/>
                    <a:pt x="12" y="13"/>
                  </a:cubicBezTo>
                </a:path>
              </a:pathLst>
            </a:custGeom>
            <a:no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034" name="Freeform 284"/>
            <p:cNvSpPr>
              <a:spLocks/>
            </p:cNvSpPr>
            <p:nvPr/>
          </p:nvSpPr>
          <p:spPr bwMode="auto">
            <a:xfrm rot="2467258">
              <a:off x="1666415" y="6175954"/>
              <a:ext cx="50931" cy="145087"/>
            </a:xfrm>
            <a:custGeom>
              <a:avLst/>
              <a:gdLst/>
              <a:ahLst/>
              <a:cxnLst>
                <a:cxn ang="0">
                  <a:pos x="0" y="182"/>
                </a:cxn>
                <a:cxn ang="0">
                  <a:pos x="6" y="139"/>
                </a:cxn>
                <a:cxn ang="0">
                  <a:pos x="25" y="89"/>
                </a:cxn>
                <a:cxn ang="0">
                  <a:pos x="50" y="0"/>
                </a:cxn>
                <a:cxn ang="0">
                  <a:pos x="52" y="13"/>
                </a:cxn>
              </a:cxnLst>
              <a:rect l="0" t="0" r="r" b="b"/>
              <a:pathLst>
                <a:path w="64" h="182">
                  <a:moveTo>
                    <a:pt x="0" y="182"/>
                  </a:moveTo>
                  <a:cubicBezTo>
                    <a:pt x="3" y="169"/>
                    <a:pt x="1" y="153"/>
                    <a:pt x="6" y="139"/>
                  </a:cubicBezTo>
                  <a:cubicBezTo>
                    <a:pt x="11" y="121"/>
                    <a:pt x="18" y="105"/>
                    <a:pt x="25" y="89"/>
                  </a:cubicBezTo>
                  <a:cubicBezTo>
                    <a:pt x="30" y="77"/>
                    <a:pt x="64" y="5"/>
                    <a:pt x="50" y="0"/>
                  </a:cubicBezTo>
                  <a:cubicBezTo>
                    <a:pt x="48" y="5"/>
                    <a:pt x="49" y="9"/>
                    <a:pt x="52" y="13"/>
                  </a:cubicBezTo>
                </a:path>
              </a:pathLst>
            </a:custGeom>
            <a:no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grpSp>
        <p:nvGrpSpPr>
          <p:cNvPr id="1539" name="Group 1726"/>
          <p:cNvGrpSpPr/>
          <p:nvPr/>
        </p:nvGrpSpPr>
        <p:grpSpPr>
          <a:xfrm>
            <a:off x="515430" y="6131024"/>
            <a:ext cx="424872" cy="557829"/>
            <a:chOff x="515430" y="6131024"/>
            <a:chExt cx="424872" cy="557829"/>
          </a:xfrm>
        </p:grpSpPr>
        <p:sp>
          <p:nvSpPr>
            <p:cNvPr id="612" name="AutoShape 3"/>
            <p:cNvSpPr>
              <a:spLocks noChangeAspect="1" noChangeArrowheads="1" noTextEdit="1"/>
            </p:cNvSpPr>
            <p:nvPr/>
          </p:nvSpPr>
          <p:spPr bwMode="auto">
            <a:xfrm rot="3025731">
              <a:off x="455334" y="6203378"/>
              <a:ext cx="552736" cy="40852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a:p>
          </p:txBody>
        </p:sp>
        <p:sp>
          <p:nvSpPr>
            <p:cNvPr id="614" name="Freeform 613"/>
            <p:cNvSpPr>
              <a:spLocks noEditPoints="1"/>
            </p:cNvSpPr>
            <p:nvPr/>
          </p:nvSpPr>
          <p:spPr bwMode="auto">
            <a:xfrm rot="3025731">
              <a:off x="448951" y="6197503"/>
              <a:ext cx="557829" cy="424872"/>
            </a:xfrm>
            <a:custGeom>
              <a:avLst/>
              <a:gdLst/>
              <a:ahLst/>
              <a:cxnLst>
                <a:cxn ang="0">
                  <a:pos x="659" y="161"/>
                </a:cxn>
                <a:cxn ang="0">
                  <a:pos x="478" y="256"/>
                </a:cxn>
                <a:cxn ang="0">
                  <a:pos x="444" y="309"/>
                </a:cxn>
                <a:cxn ang="0">
                  <a:pos x="410" y="329"/>
                </a:cxn>
                <a:cxn ang="0">
                  <a:pos x="349" y="316"/>
                </a:cxn>
                <a:cxn ang="0">
                  <a:pos x="332" y="272"/>
                </a:cxn>
                <a:cxn ang="0">
                  <a:pos x="369" y="241"/>
                </a:cxn>
                <a:cxn ang="0">
                  <a:pos x="264" y="116"/>
                </a:cxn>
                <a:cxn ang="0">
                  <a:pos x="176" y="60"/>
                </a:cxn>
                <a:cxn ang="0">
                  <a:pos x="129" y="77"/>
                </a:cxn>
                <a:cxn ang="0">
                  <a:pos x="131" y="30"/>
                </a:cxn>
                <a:cxn ang="0">
                  <a:pos x="94" y="198"/>
                </a:cxn>
                <a:cxn ang="0">
                  <a:pos x="123" y="181"/>
                </a:cxn>
                <a:cxn ang="0">
                  <a:pos x="132" y="155"/>
                </a:cxn>
                <a:cxn ang="0">
                  <a:pos x="182" y="165"/>
                </a:cxn>
                <a:cxn ang="0">
                  <a:pos x="227" y="216"/>
                </a:cxn>
                <a:cxn ang="0">
                  <a:pos x="199" y="285"/>
                </a:cxn>
                <a:cxn ang="0">
                  <a:pos x="149" y="253"/>
                </a:cxn>
                <a:cxn ang="0">
                  <a:pos x="97" y="266"/>
                </a:cxn>
                <a:cxn ang="0">
                  <a:pos x="45" y="231"/>
                </a:cxn>
                <a:cxn ang="0">
                  <a:pos x="127" y="413"/>
                </a:cxn>
                <a:cxn ang="0">
                  <a:pos x="164" y="454"/>
                </a:cxn>
                <a:cxn ang="0">
                  <a:pos x="143" y="507"/>
                </a:cxn>
                <a:cxn ang="0">
                  <a:pos x="87" y="519"/>
                </a:cxn>
                <a:cxn ang="0">
                  <a:pos x="127" y="618"/>
                </a:cxn>
                <a:cxn ang="0">
                  <a:pos x="221" y="623"/>
                </a:cxn>
                <a:cxn ang="0">
                  <a:pos x="234" y="569"/>
                </a:cxn>
                <a:cxn ang="0">
                  <a:pos x="292" y="585"/>
                </a:cxn>
                <a:cxn ang="0">
                  <a:pos x="311" y="596"/>
                </a:cxn>
                <a:cxn ang="0">
                  <a:pos x="435" y="465"/>
                </a:cxn>
                <a:cxn ang="0">
                  <a:pos x="475" y="480"/>
                </a:cxn>
                <a:cxn ang="0">
                  <a:pos x="826" y="526"/>
                </a:cxn>
                <a:cxn ang="0">
                  <a:pos x="818" y="452"/>
                </a:cxn>
                <a:cxn ang="0">
                  <a:pos x="738" y="348"/>
                </a:cxn>
                <a:cxn ang="0">
                  <a:pos x="687" y="361"/>
                </a:cxn>
                <a:cxn ang="0">
                  <a:pos x="634" y="326"/>
                </a:cxn>
                <a:cxn ang="0">
                  <a:pos x="695" y="283"/>
                </a:cxn>
                <a:cxn ang="0">
                  <a:pos x="704" y="263"/>
                </a:cxn>
                <a:cxn ang="0">
                  <a:pos x="748" y="287"/>
                </a:cxn>
                <a:cxn ang="0">
                  <a:pos x="794" y="264"/>
                </a:cxn>
                <a:cxn ang="0">
                  <a:pos x="855" y="184"/>
                </a:cxn>
                <a:cxn ang="0">
                  <a:pos x="851" y="139"/>
                </a:cxn>
                <a:cxn ang="0">
                  <a:pos x="855" y="79"/>
                </a:cxn>
                <a:cxn ang="0">
                  <a:pos x="250" y="391"/>
                </a:cxn>
                <a:cxn ang="0">
                  <a:pos x="235" y="346"/>
                </a:cxn>
                <a:cxn ang="0">
                  <a:pos x="285" y="347"/>
                </a:cxn>
                <a:cxn ang="0">
                  <a:pos x="262" y="391"/>
                </a:cxn>
                <a:cxn ang="0">
                  <a:pos x="711" y="499"/>
                </a:cxn>
                <a:cxn ang="0">
                  <a:pos x="730" y="539"/>
                </a:cxn>
                <a:cxn ang="0">
                  <a:pos x="726" y="587"/>
                </a:cxn>
                <a:cxn ang="0">
                  <a:pos x="693" y="612"/>
                </a:cxn>
                <a:cxn ang="0">
                  <a:pos x="644" y="582"/>
                </a:cxn>
                <a:cxn ang="0">
                  <a:pos x="637" y="540"/>
                </a:cxn>
                <a:cxn ang="0">
                  <a:pos x="665" y="497"/>
                </a:cxn>
                <a:cxn ang="0">
                  <a:pos x="270" y="495"/>
                </a:cxn>
                <a:cxn ang="0">
                  <a:pos x="313" y="499"/>
                </a:cxn>
                <a:cxn ang="0">
                  <a:pos x="563" y="449"/>
                </a:cxn>
                <a:cxn ang="0">
                  <a:pos x="514" y="379"/>
                </a:cxn>
                <a:cxn ang="0">
                  <a:pos x="744" y="121"/>
                </a:cxn>
                <a:cxn ang="0">
                  <a:pos x="760" y="165"/>
                </a:cxn>
                <a:cxn ang="0">
                  <a:pos x="710" y="164"/>
                </a:cxn>
                <a:cxn ang="0">
                  <a:pos x="733" y="121"/>
                </a:cxn>
              </a:cxnLst>
              <a:rect l="0" t="0" r="r" b="b"/>
              <a:pathLst>
                <a:path w="878" h="668">
                  <a:moveTo>
                    <a:pt x="679" y="94"/>
                  </a:moveTo>
                  <a:cubicBezTo>
                    <a:pt x="678" y="96"/>
                    <a:pt x="673" y="95"/>
                    <a:pt x="665" y="92"/>
                  </a:cubicBezTo>
                  <a:cubicBezTo>
                    <a:pt x="667" y="94"/>
                    <a:pt x="671" y="99"/>
                    <a:pt x="672" y="104"/>
                  </a:cubicBezTo>
                  <a:cubicBezTo>
                    <a:pt x="675" y="111"/>
                    <a:pt x="672" y="118"/>
                    <a:pt x="672" y="118"/>
                  </a:cubicBezTo>
                  <a:cubicBezTo>
                    <a:pt x="679" y="125"/>
                    <a:pt x="679" y="125"/>
                    <a:pt x="679" y="125"/>
                  </a:cubicBezTo>
                  <a:cubicBezTo>
                    <a:pt x="679" y="125"/>
                    <a:pt x="688" y="135"/>
                    <a:pt x="683" y="145"/>
                  </a:cubicBezTo>
                  <a:cubicBezTo>
                    <a:pt x="682" y="148"/>
                    <a:pt x="677" y="155"/>
                    <a:pt x="678" y="162"/>
                  </a:cubicBezTo>
                  <a:cubicBezTo>
                    <a:pt x="680" y="169"/>
                    <a:pt x="676" y="177"/>
                    <a:pt x="676" y="177"/>
                  </a:cubicBezTo>
                  <a:cubicBezTo>
                    <a:pt x="676" y="177"/>
                    <a:pt x="676" y="174"/>
                    <a:pt x="672" y="169"/>
                  </a:cubicBezTo>
                  <a:cubicBezTo>
                    <a:pt x="668" y="164"/>
                    <a:pt x="662" y="166"/>
                    <a:pt x="659" y="161"/>
                  </a:cubicBezTo>
                  <a:cubicBezTo>
                    <a:pt x="656" y="157"/>
                    <a:pt x="649" y="156"/>
                    <a:pt x="645" y="151"/>
                  </a:cubicBezTo>
                  <a:cubicBezTo>
                    <a:pt x="641" y="146"/>
                    <a:pt x="638" y="141"/>
                    <a:pt x="635" y="135"/>
                  </a:cubicBezTo>
                  <a:cubicBezTo>
                    <a:pt x="631" y="130"/>
                    <a:pt x="631" y="129"/>
                    <a:pt x="628" y="132"/>
                  </a:cubicBezTo>
                  <a:cubicBezTo>
                    <a:pt x="626" y="133"/>
                    <a:pt x="623" y="133"/>
                    <a:pt x="621" y="132"/>
                  </a:cubicBezTo>
                  <a:cubicBezTo>
                    <a:pt x="620" y="134"/>
                    <a:pt x="620" y="135"/>
                    <a:pt x="618" y="136"/>
                  </a:cubicBezTo>
                  <a:cubicBezTo>
                    <a:pt x="617" y="136"/>
                    <a:pt x="615" y="132"/>
                    <a:pt x="615" y="127"/>
                  </a:cubicBezTo>
                  <a:cubicBezTo>
                    <a:pt x="614" y="127"/>
                    <a:pt x="614" y="126"/>
                    <a:pt x="614" y="126"/>
                  </a:cubicBezTo>
                  <a:cubicBezTo>
                    <a:pt x="575" y="153"/>
                    <a:pt x="541" y="177"/>
                    <a:pt x="528" y="188"/>
                  </a:cubicBezTo>
                  <a:cubicBezTo>
                    <a:pt x="507" y="204"/>
                    <a:pt x="491" y="229"/>
                    <a:pt x="480" y="252"/>
                  </a:cubicBezTo>
                  <a:cubicBezTo>
                    <a:pt x="481" y="253"/>
                    <a:pt x="480" y="254"/>
                    <a:pt x="478" y="256"/>
                  </a:cubicBezTo>
                  <a:cubicBezTo>
                    <a:pt x="474" y="263"/>
                    <a:pt x="472" y="269"/>
                    <a:pt x="469" y="276"/>
                  </a:cubicBezTo>
                  <a:cubicBezTo>
                    <a:pt x="487" y="279"/>
                    <a:pt x="491" y="284"/>
                    <a:pt x="466" y="284"/>
                  </a:cubicBezTo>
                  <a:cubicBezTo>
                    <a:pt x="466" y="285"/>
                    <a:pt x="465" y="285"/>
                    <a:pt x="465" y="286"/>
                  </a:cubicBezTo>
                  <a:cubicBezTo>
                    <a:pt x="493" y="290"/>
                    <a:pt x="485" y="293"/>
                    <a:pt x="463" y="291"/>
                  </a:cubicBezTo>
                  <a:cubicBezTo>
                    <a:pt x="463" y="292"/>
                    <a:pt x="463" y="292"/>
                    <a:pt x="463" y="293"/>
                  </a:cubicBezTo>
                  <a:cubicBezTo>
                    <a:pt x="463" y="292"/>
                    <a:pt x="463" y="292"/>
                    <a:pt x="463" y="291"/>
                  </a:cubicBezTo>
                  <a:cubicBezTo>
                    <a:pt x="460" y="291"/>
                    <a:pt x="457" y="291"/>
                    <a:pt x="454" y="291"/>
                  </a:cubicBezTo>
                  <a:cubicBezTo>
                    <a:pt x="452" y="292"/>
                    <a:pt x="449" y="292"/>
                    <a:pt x="445" y="292"/>
                  </a:cubicBezTo>
                  <a:cubicBezTo>
                    <a:pt x="484" y="306"/>
                    <a:pt x="500" y="321"/>
                    <a:pt x="433" y="294"/>
                  </a:cubicBezTo>
                  <a:cubicBezTo>
                    <a:pt x="497" y="320"/>
                    <a:pt x="478" y="324"/>
                    <a:pt x="444" y="309"/>
                  </a:cubicBezTo>
                  <a:cubicBezTo>
                    <a:pt x="446" y="313"/>
                    <a:pt x="446" y="315"/>
                    <a:pt x="444" y="316"/>
                  </a:cubicBezTo>
                  <a:cubicBezTo>
                    <a:pt x="469" y="338"/>
                    <a:pt x="474" y="351"/>
                    <a:pt x="429" y="312"/>
                  </a:cubicBezTo>
                  <a:cubicBezTo>
                    <a:pt x="429" y="312"/>
                    <a:pt x="429" y="311"/>
                    <a:pt x="429" y="311"/>
                  </a:cubicBezTo>
                  <a:cubicBezTo>
                    <a:pt x="473" y="352"/>
                    <a:pt x="460" y="348"/>
                    <a:pt x="435" y="326"/>
                  </a:cubicBezTo>
                  <a:cubicBezTo>
                    <a:pt x="435" y="328"/>
                    <a:pt x="433" y="328"/>
                    <a:pt x="430" y="327"/>
                  </a:cubicBezTo>
                  <a:cubicBezTo>
                    <a:pt x="450" y="357"/>
                    <a:pt x="451" y="374"/>
                    <a:pt x="415" y="315"/>
                  </a:cubicBezTo>
                  <a:cubicBezTo>
                    <a:pt x="452" y="375"/>
                    <a:pt x="437" y="365"/>
                    <a:pt x="417" y="332"/>
                  </a:cubicBezTo>
                  <a:cubicBezTo>
                    <a:pt x="419" y="336"/>
                    <a:pt x="418" y="339"/>
                    <a:pt x="417" y="339"/>
                  </a:cubicBezTo>
                  <a:cubicBezTo>
                    <a:pt x="428" y="368"/>
                    <a:pt x="429" y="380"/>
                    <a:pt x="411" y="331"/>
                  </a:cubicBezTo>
                  <a:cubicBezTo>
                    <a:pt x="410" y="330"/>
                    <a:pt x="410" y="330"/>
                    <a:pt x="410" y="329"/>
                  </a:cubicBezTo>
                  <a:cubicBezTo>
                    <a:pt x="427" y="381"/>
                    <a:pt x="414" y="372"/>
                    <a:pt x="404" y="342"/>
                  </a:cubicBezTo>
                  <a:cubicBezTo>
                    <a:pt x="402" y="343"/>
                    <a:pt x="399" y="340"/>
                    <a:pt x="396" y="336"/>
                  </a:cubicBezTo>
                  <a:cubicBezTo>
                    <a:pt x="394" y="375"/>
                    <a:pt x="381" y="393"/>
                    <a:pt x="388" y="322"/>
                  </a:cubicBezTo>
                  <a:cubicBezTo>
                    <a:pt x="381" y="391"/>
                    <a:pt x="375" y="375"/>
                    <a:pt x="379" y="338"/>
                  </a:cubicBezTo>
                  <a:cubicBezTo>
                    <a:pt x="377" y="342"/>
                    <a:pt x="375" y="343"/>
                    <a:pt x="374" y="342"/>
                  </a:cubicBezTo>
                  <a:cubicBezTo>
                    <a:pt x="361" y="373"/>
                    <a:pt x="351" y="380"/>
                    <a:pt x="375" y="319"/>
                  </a:cubicBezTo>
                  <a:cubicBezTo>
                    <a:pt x="351" y="381"/>
                    <a:pt x="346" y="366"/>
                    <a:pt x="359" y="334"/>
                  </a:cubicBezTo>
                  <a:cubicBezTo>
                    <a:pt x="358" y="332"/>
                    <a:pt x="358" y="329"/>
                    <a:pt x="359" y="325"/>
                  </a:cubicBezTo>
                  <a:cubicBezTo>
                    <a:pt x="333" y="355"/>
                    <a:pt x="314" y="364"/>
                    <a:pt x="362" y="311"/>
                  </a:cubicBezTo>
                  <a:cubicBezTo>
                    <a:pt x="314" y="364"/>
                    <a:pt x="321" y="345"/>
                    <a:pt x="349" y="316"/>
                  </a:cubicBezTo>
                  <a:cubicBezTo>
                    <a:pt x="345" y="318"/>
                    <a:pt x="341" y="319"/>
                    <a:pt x="339" y="319"/>
                  </a:cubicBezTo>
                  <a:cubicBezTo>
                    <a:pt x="313" y="335"/>
                    <a:pt x="300" y="336"/>
                    <a:pt x="346" y="306"/>
                  </a:cubicBezTo>
                  <a:cubicBezTo>
                    <a:pt x="347" y="306"/>
                    <a:pt x="347" y="306"/>
                    <a:pt x="347" y="306"/>
                  </a:cubicBezTo>
                  <a:cubicBezTo>
                    <a:pt x="299" y="335"/>
                    <a:pt x="305" y="324"/>
                    <a:pt x="332" y="307"/>
                  </a:cubicBezTo>
                  <a:cubicBezTo>
                    <a:pt x="333" y="306"/>
                    <a:pt x="336" y="303"/>
                    <a:pt x="341" y="300"/>
                  </a:cubicBezTo>
                  <a:cubicBezTo>
                    <a:pt x="302" y="314"/>
                    <a:pt x="282" y="318"/>
                    <a:pt x="350" y="293"/>
                  </a:cubicBezTo>
                  <a:cubicBezTo>
                    <a:pt x="285" y="316"/>
                    <a:pt x="296" y="300"/>
                    <a:pt x="332" y="289"/>
                  </a:cubicBezTo>
                  <a:cubicBezTo>
                    <a:pt x="327" y="287"/>
                    <a:pt x="325" y="284"/>
                    <a:pt x="326" y="282"/>
                  </a:cubicBezTo>
                  <a:cubicBezTo>
                    <a:pt x="296" y="279"/>
                    <a:pt x="284" y="269"/>
                    <a:pt x="333" y="273"/>
                  </a:cubicBezTo>
                  <a:cubicBezTo>
                    <a:pt x="333" y="272"/>
                    <a:pt x="332" y="272"/>
                    <a:pt x="332" y="272"/>
                  </a:cubicBezTo>
                  <a:cubicBezTo>
                    <a:pt x="283" y="267"/>
                    <a:pt x="297" y="262"/>
                    <a:pt x="329" y="265"/>
                  </a:cubicBezTo>
                  <a:cubicBezTo>
                    <a:pt x="331" y="264"/>
                    <a:pt x="335" y="264"/>
                    <a:pt x="340" y="264"/>
                  </a:cubicBezTo>
                  <a:cubicBezTo>
                    <a:pt x="300" y="250"/>
                    <a:pt x="282" y="234"/>
                    <a:pt x="351" y="262"/>
                  </a:cubicBezTo>
                  <a:cubicBezTo>
                    <a:pt x="285" y="235"/>
                    <a:pt x="304" y="235"/>
                    <a:pt x="340" y="250"/>
                  </a:cubicBezTo>
                  <a:cubicBezTo>
                    <a:pt x="337" y="247"/>
                    <a:pt x="336" y="244"/>
                    <a:pt x="337" y="242"/>
                  </a:cubicBezTo>
                  <a:cubicBezTo>
                    <a:pt x="312" y="220"/>
                    <a:pt x="310" y="205"/>
                    <a:pt x="356" y="246"/>
                  </a:cubicBezTo>
                  <a:cubicBezTo>
                    <a:pt x="356" y="246"/>
                    <a:pt x="356" y="246"/>
                    <a:pt x="356" y="246"/>
                  </a:cubicBezTo>
                  <a:cubicBezTo>
                    <a:pt x="311" y="205"/>
                    <a:pt x="323" y="207"/>
                    <a:pt x="347" y="229"/>
                  </a:cubicBezTo>
                  <a:cubicBezTo>
                    <a:pt x="349" y="228"/>
                    <a:pt x="351" y="229"/>
                    <a:pt x="355" y="232"/>
                  </a:cubicBezTo>
                  <a:cubicBezTo>
                    <a:pt x="334" y="199"/>
                    <a:pt x="331" y="180"/>
                    <a:pt x="369" y="241"/>
                  </a:cubicBezTo>
                  <a:cubicBezTo>
                    <a:pt x="333" y="184"/>
                    <a:pt x="346" y="190"/>
                    <a:pt x="364" y="220"/>
                  </a:cubicBezTo>
                  <a:cubicBezTo>
                    <a:pt x="364" y="216"/>
                    <a:pt x="365" y="217"/>
                    <a:pt x="368" y="222"/>
                  </a:cubicBezTo>
                  <a:cubicBezTo>
                    <a:pt x="356" y="188"/>
                    <a:pt x="354" y="172"/>
                    <a:pt x="375" y="231"/>
                  </a:cubicBezTo>
                  <a:cubicBezTo>
                    <a:pt x="375" y="231"/>
                    <a:pt x="375" y="231"/>
                    <a:pt x="375" y="231"/>
                  </a:cubicBezTo>
                  <a:cubicBezTo>
                    <a:pt x="367" y="209"/>
                    <a:pt x="365" y="197"/>
                    <a:pt x="365" y="192"/>
                  </a:cubicBezTo>
                  <a:cubicBezTo>
                    <a:pt x="361" y="188"/>
                    <a:pt x="356" y="183"/>
                    <a:pt x="352" y="180"/>
                  </a:cubicBezTo>
                  <a:cubicBezTo>
                    <a:pt x="340" y="170"/>
                    <a:pt x="312" y="149"/>
                    <a:pt x="278" y="125"/>
                  </a:cubicBezTo>
                  <a:cubicBezTo>
                    <a:pt x="278" y="125"/>
                    <a:pt x="278" y="125"/>
                    <a:pt x="277" y="125"/>
                  </a:cubicBezTo>
                  <a:cubicBezTo>
                    <a:pt x="277" y="125"/>
                    <a:pt x="277" y="125"/>
                    <a:pt x="276" y="124"/>
                  </a:cubicBezTo>
                  <a:cubicBezTo>
                    <a:pt x="272" y="121"/>
                    <a:pt x="268" y="119"/>
                    <a:pt x="264" y="116"/>
                  </a:cubicBezTo>
                  <a:cubicBezTo>
                    <a:pt x="262" y="119"/>
                    <a:pt x="261" y="120"/>
                    <a:pt x="259" y="119"/>
                  </a:cubicBezTo>
                  <a:cubicBezTo>
                    <a:pt x="258" y="119"/>
                    <a:pt x="258" y="116"/>
                    <a:pt x="260" y="112"/>
                  </a:cubicBezTo>
                  <a:cubicBezTo>
                    <a:pt x="256" y="110"/>
                    <a:pt x="253" y="108"/>
                    <a:pt x="250" y="106"/>
                  </a:cubicBezTo>
                  <a:cubicBezTo>
                    <a:pt x="247" y="109"/>
                    <a:pt x="245" y="110"/>
                    <a:pt x="243" y="109"/>
                  </a:cubicBezTo>
                  <a:cubicBezTo>
                    <a:pt x="242" y="108"/>
                    <a:pt x="243" y="106"/>
                    <a:pt x="245" y="103"/>
                  </a:cubicBezTo>
                  <a:cubicBezTo>
                    <a:pt x="242" y="100"/>
                    <a:pt x="238" y="98"/>
                    <a:pt x="235" y="95"/>
                  </a:cubicBezTo>
                  <a:cubicBezTo>
                    <a:pt x="233" y="96"/>
                    <a:pt x="231" y="96"/>
                    <a:pt x="231" y="95"/>
                  </a:cubicBezTo>
                  <a:cubicBezTo>
                    <a:pt x="230" y="95"/>
                    <a:pt x="230" y="94"/>
                    <a:pt x="231" y="93"/>
                  </a:cubicBezTo>
                  <a:cubicBezTo>
                    <a:pt x="213" y="81"/>
                    <a:pt x="196" y="69"/>
                    <a:pt x="179" y="58"/>
                  </a:cubicBezTo>
                  <a:cubicBezTo>
                    <a:pt x="178" y="59"/>
                    <a:pt x="177" y="59"/>
                    <a:pt x="176" y="60"/>
                  </a:cubicBezTo>
                  <a:cubicBezTo>
                    <a:pt x="176" y="62"/>
                    <a:pt x="183" y="67"/>
                    <a:pt x="182" y="69"/>
                  </a:cubicBezTo>
                  <a:cubicBezTo>
                    <a:pt x="181" y="71"/>
                    <a:pt x="172" y="68"/>
                    <a:pt x="171" y="70"/>
                  </a:cubicBezTo>
                  <a:cubicBezTo>
                    <a:pt x="170" y="72"/>
                    <a:pt x="174" y="79"/>
                    <a:pt x="172" y="80"/>
                  </a:cubicBezTo>
                  <a:cubicBezTo>
                    <a:pt x="171" y="82"/>
                    <a:pt x="164" y="76"/>
                    <a:pt x="162" y="77"/>
                  </a:cubicBezTo>
                  <a:cubicBezTo>
                    <a:pt x="160" y="78"/>
                    <a:pt x="162" y="87"/>
                    <a:pt x="160" y="88"/>
                  </a:cubicBezTo>
                  <a:cubicBezTo>
                    <a:pt x="158" y="88"/>
                    <a:pt x="153" y="81"/>
                    <a:pt x="151" y="81"/>
                  </a:cubicBezTo>
                  <a:cubicBezTo>
                    <a:pt x="149" y="82"/>
                    <a:pt x="147" y="90"/>
                    <a:pt x="145" y="90"/>
                  </a:cubicBezTo>
                  <a:cubicBezTo>
                    <a:pt x="143" y="90"/>
                    <a:pt x="142" y="82"/>
                    <a:pt x="140" y="81"/>
                  </a:cubicBezTo>
                  <a:cubicBezTo>
                    <a:pt x="137" y="81"/>
                    <a:pt x="133" y="88"/>
                    <a:pt x="131" y="87"/>
                  </a:cubicBezTo>
                  <a:cubicBezTo>
                    <a:pt x="129" y="87"/>
                    <a:pt x="131" y="78"/>
                    <a:pt x="129" y="77"/>
                  </a:cubicBezTo>
                  <a:cubicBezTo>
                    <a:pt x="127" y="76"/>
                    <a:pt x="120" y="81"/>
                    <a:pt x="119" y="79"/>
                  </a:cubicBezTo>
                  <a:cubicBezTo>
                    <a:pt x="117" y="78"/>
                    <a:pt x="122" y="71"/>
                    <a:pt x="121" y="69"/>
                  </a:cubicBezTo>
                  <a:cubicBezTo>
                    <a:pt x="120" y="67"/>
                    <a:pt x="111" y="69"/>
                    <a:pt x="111" y="67"/>
                  </a:cubicBezTo>
                  <a:cubicBezTo>
                    <a:pt x="110" y="65"/>
                    <a:pt x="118" y="61"/>
                    <a:pt x="117" y="58"/>
                  </a:cubicBezTo>
                  <a:cubicBezTo>
                    <a:pt x="117" y="56"/>
                    <a:pt x="109" y="54"/>
                    <a:pt x="109" y="52"/>
                  </a:cubicBezTo>
                  <a:cubicBezTo>
                    <a:pt x="109" y="50"/>
                    <a:pt x="118" y="49"/>
                    <a:pt x="118" y="47"/>
                  </a:cubicBezTo>
                  <a:cubicBezTo>
                    <a:pt x="119" y="45"/>
                    <a:pt x="112" y="40"/>
                    <a:pt x="113" y="38"/>
                  </a:cubicBezTo>
                  <a:cubicBezTo>
                    <a:pt x="114" y="36"/>
                    <a:pt x="122" y="39"/>
                    <a:pt x="124" y="37"/>
                  </a:cubicBezTo>
                  <a:cubicBezTo>
                    <a:pt x="125" y="35"/>
                    <a:pt x="121" y="28"/>
                    <a:pt x="123" y="27"/>
                  </a:cubicBezTo>
                  <a:cubicBezTo>
                    <a:pt x="124" y="25"/>
                    <a:pt x="129" y="29"/>
                    <a:pt x="131" y="30"/>
                  </a:cubicBezTo>
                  <a:cubicBezTo>
                    <a:pt x="118" y="22"/>
                    <a:pt x="107" y="17"/>
                    <a:pt x="99" y="15"/>
                  </a:cubicBezTo>
                  <a:cubicBezTo>
                    <a:pt x="53" y="0"/>
                    <a:pt x="3" y="5"/>
                    <a:pt x="5" y="62"/>
                  </a:cubicBezTo>
                  <a:cubicBezTo>
                    <a:pt x="6" y="120"/>
                    <a:pt x="0" y="120"/>
                    <a:pt x="9" y="139"/>
                  </a:cubicBezTo>
                  <a:cubicBezTo>
                    <a:pt x="18" y="158"/>
                    <a:pt x="24" y="172"/>
                    <a:pt x="24" y="172"/>
                  </a:cubicBezTo>
                  <a:cubicBezTo>
                    <a:pt x="24" y="172"/>
                    <a:pt x="29" y="200"/>
                    <a:pt x="37" y="222"/>
                  </a:cubicBezTo>
                  <a:cubicBezTo>
                    <a:pt x="39" y="222"/>
                    <a:pt x="40" y="222"/>
                    <a:pt x="41" y="221"/>
                  </a:cubicBezTo>
                  <a:cubicBezTo>
                    <a:pt x="47" y="220"/>
                    <a:pt x="48" y="215"/>
                    <a:pt x="53" y="214"/>
                  </a:cubicBezTo>
                  <a:cubicBezTo>
                    <a:pt x="58" y="213"/>
                    <a:pt x="63" y="206"/>
                    <a:pt x="69" y="205"/>
                  </a:cubicBezTo>
                  <a:cubicBezTo>
                    <a:pt x="75" y="203"/>
                    <a:pt x="81" y="204"/>
                    <a:pt x="88" y="203"/>
                  </a:cubicBezTo>
                  <a:cubicBezTo>
                    <a:pt x="94" y="202"/>
                    <a:pt x="94" y="202"/>
                    <a:pt x="94" y="198"/>
                  </a:cubicBezTo>
                  <a:cubicBezTo>
                    <a:pt x="94" y="198"/>
                    <a:pt x="94" y="198"/>
                    <a:pt x="94" y="198"/>
                  </a:cubicBezTo>
                  <a:cubicBezTo>
                    <a:pt x="91" y="196"/>
                    <a:pt x="90" y="194"/>
                    <a:pt x="91" y="193"/>
                  </a:cubicBezTo>
                  <a:cubicBezTo>
                    <a:pt x="91" y="192"/>
                    <a:pt x="93" y="192"/>
                    <a:pt x="96" y="192"/>
                  </a:cubicBezTo>
                  <a:cubicBezTo>
                    <a:pt x="98" y="190"/>
                    <a:pt x="101" y="188"/>
                    <a:pt x="105" y="188"/>
                  </a:cubicBezTo>
                  <a:cubicBezTo>
                    <a:pt x="106" y="188"/>
                    <a:pt x="108" y="188"/>
                    <a:pt x="109" y="188"/>
                  </a:cubicBezTo>
                  <a:cubicBezTo>
                    <a:pt x="103" y="183"/>
                    <a:pt x="99" y="179"/>
                    <a:pt x="101" y="177"/>
                  </a:cubicBezTo>
                  <a:cubicBezTo>
                    <a:pt x="104" y="174"/>
                    <a:pt x="114" y="182"/>
                    <a:pt x="125" y="192"/>
                  </a:cubicBezTo>
                  <a:cubicBezTo>
                    <a:pt x="127" y="192"/>
                    <a:pt x="130" y="193"/>
                    <a:pt x="132" y="194"/>
                  </a:cubicBezTo>
                  <a:cubicBezTo>
                    <a:pt x="131" y="192"/>
                    <a:pt x="130" y="191"/>
                    <a:pt x="128" y="189"/>
                  </a:cubicBezTo>
                  <a:cubicBezTo>
                    <a:pt x="126" y="186"/>
                    <a:pt x="124" y="184"/>
                    <a:pt x="123" y="181"/>
                  </a:cubicBezTo>
                  <a:cubicBezTo>
                    <a:pt x="122" y="180"/>
                    <a:pt x="121" y="179"/>
                    <a:pt x="121" y="178"/>
                  </a:cubicBezTo>
                  <a:cubicBezTo>
                    <a:pt x="120" y="177"/>
                    <a:pt x="119" y="175"/>
                    <a:pt x="118" y="174"/>
                  </a:cubicBezTo>
                  <a:cubicBezTo>
                    <a:pt x="117" y="173"/>
                    <a:pt x="117" y="171"/>
                    <a:pt x="116" y="170"/>
                  </a:cubicBezTo>
                  <a:cubicBezTo>
                    <a:pt x="116" y="169"/>
                    <a:pt x="115" y="169"/>
                    <a:pt x="115" y="168"/>
                  </a:cubicBezTo>
                  <a:cubicBezTo>
                    <a:pt x="115" y="168"/>
                    <a:pt x="115" y="167"/>
                    <a:pt x="115" y="167"/>
                  </a:cubicBezTo>
                  <a:cubicBezTo>
                    <a:pt x="114" y="165"/>
                    <a:pt x="115" y="164"/>
                    <a:pt x="115" y="164"/>
                  </a:cubicBezTo>
                  <a:cubicBezTo>
                    <a:pt x="116" y="163"/>
                    <a:pt x="117" y="164"/>
                    <a:pt x="119" y="164"/>
                  </a:cubicBezTo>
                  <a:cubicBezTo>
                    <a:pt x="124" y="168"/>
                    <a:pt x="132" y="182"/>
                    <a:pt x="140" y="193"/>
                  </a:cubicBezTo>
                  <a:cubicBezTo>
                    <a:pt x="140" y="192"/>
                    <a:pt x="140" y="191"/>
                    <a:pt x="142" y="192"/>
                  </a:cubicBezTo>
                  <a:cubicBezTo>
                    <a:pt x="136" y="176"/>
                    <a:pt x="128" y="157"/>
                    <a:pt x="132" y="155"/>
                  </a:cubicBezTo>
                  <a:cubicBezTo>
                    <a:pt x="137" y="153"/>
                    <a:pt x="144" y="178"/>
                    <a:pt x="151" y="195"/>
                  </a:cubicBezTo>
                  <a:cubicBezTo>
                    <a:pt x="150" y="177"/>
                    <a:pt x="146" y="152"/>
                    <a:pt x="151" y="152"/>
                  </a:cubicBezTo>
                  <a:cubicBezTo>
                    <a:pt x="156" y="151"/>
                    <a:pt x="157" y="177"/>
                    <a:pt x="158" y="195"/>
                  </a:cubicBezTo>
                  <a:cubicBezTo>
                    <a:pt x="159" y="194"/>
                    <a:pt x="159" y="193"/>
                    <a:pt x="159" y="191"/>
                  </a:cubicBezTo>
                  <a:cubicBezTo>
                    <a:pt x="162" y="175"/>
                    <a:pt x="166" y="154"/>
                    <a:pt x="170" y="153"/>
                  </a:cubicBezTo>
                  <a:cubicBezTo>
                    <a:pt x="170" y="152"/>
                    <a:pt x="170" y="152"/>
                    <a:pt x="171" y="153"/>
                  </a:cubicBezTo>
                  <a:cubicBezTo>
                    <a:pt x="175" y="153"/>
                    <a:pt x="169" y="178"/>
                    <a:pt x="166" y="196"/>
                  </a:cubicBezTo>
                  <a:cubicBezTo>
                    <a:pt x="170" y="189"/>
                    <a:pt x="174" y="180"/>
                    <a:pt x="177" y="173"/>
                  </a:cubicBezTo>
                  <a:cubicBezTo>
                    <a:pt x="178" y="172"/>
                    <a:pt x="179" y="170"/>
                    <a:pt x="179" y="169"/>
                  </a:cubicBezTo>
                  <a:cubicBezTo>
                    <a:pt x="180" y="168"/>
                    <a:pt x="181" y="166"/>
                    <a:pt x="182" y="165"/>
                  </a:cubicBezTo>
                  <a:cubicBezTo>
                    <a:pt x="182" y="164"/>
                    <a:pt x="183" y="163"/>
                    <a:pt x="184" y="162"/>
                  </a:cubicBezTo>
                  <a:cubicBezTo>
                    <a:pt x="186" y="159"/>
                    <a:pt x="187" y="158"/>
                    <a:pt x="189" y="158"/>
                  </a:cubicBezTo>
                  <a:cubicBezTo>
                    <a:pt x="193" y="161"/>
                    <a:pt x="181" y="183"/>
                    <a:pt x="173" y="199"/>
                  </a:cubicBezTo>
                  <a:cubicBezTo>
                    <a:pt x="185" y="186"/>
                    <a:pt x="201" y="165"/>
                    <a:pt x="205" y="169"/>
                  </a:cubicBezTo>
                  <a:cubicBezTo>
                    <a:pt x="209" y="172"/>
                    <a:pt x="189" y="192"/>
                    <a:pt x="177" y="206"/>
                  </a:cubicBezTo>
                  <a:cubicBezTo>
                    <a:pt x="193" y="196"/>
                    <a:pt x="214" y="178"/>
                    <a:pt x="217" y="183"/>
                  </a:cubicBezTo>
                  <a:cubicBezTo>
                    <a:pt x="220" y="187"/>
                    <a:pt x="198" y="200"/>
                    <a:pt x="184" y="211"/>
                  </a:cubicBezTo>
                  <a:cubicBezTo>
                    <a:pt x="201" y="205"/>
                    <a:pt x="224" y="195"/>
                    <a:pt x="226" y="200"/>
                  </a:cubicBezTo>
                  <a:cubicBezTo>
                    <a:pt x="228" y="204"/>
                    <a:pt x="203" y="212"/>
                    <a:pt x="186" y="218"/>
                  </a:cubicBezTo>
                  <a:cubicBezTo>
                    <a:pt x="201" y="217"/>
                    <a:pt x="220" y="215"/>
                    <a:pt x="227" y="216"/>
                  </a:cubicBezTo>
                  <a:cubicBezTo>
                    <a:pt x="229" y="217"/>
                    <a:pt x="230" y="217"/>
                    <a:pt x="230" y="218"/>
                  </a:cubicBezTo>
                  <a:cubicBezTo>
                    <a:pt x="231" y="223"/>
                    <a:pt x="205" y="224"/>
                    <a:pt x="187" y="226"/>
                  </a:cubicBezTo>
                  <a:cubicBezTo>
                    <a:pt x="205" y="230"/>
                    <a:pt x="230" y="232"/>
                    <a:pt x="229" y="237"/>
                  </a:cubicBezTo>
                  <a:cubicBezTo>
                    <a:pt x="228" y="242"/>
                    <a:pt x="204" y="237"/>
                    <a:pt x="186" y="234"/>
                  </a:cubicBezTo>
                  <a:cubicBezTo>
                    <a:pt x="202" y="242"/>
                    <a:pt x="226" y="251"/>
                    <a:pt x="224" y="256"/>
                  </a:cubicBezTo>
                  <a:cubicBezTo>
                    <a:pt x="222" y="261"/>
                    <a:pt x="197" y="247"/>
                    <a:pt x="181" y="239"/>
                  </a:cubicBezTo>
                  <a:cubicBezTo>
                    <a:pt x="195" y="251"/>
                    <a:pt x="217" y="268"/>
                    <a:pt x="214" y="272"/>
                  </a:cubicBezTo>
                  <a:cubicBezTo>
                    <a:pt x="213" y="273"/>
                    <a:pt x="212" y="273"/>
                    <a:pt x="211" y="272"/>
                  </a:cubicBezTo>
                  <a:cubicBezTo>
                    <a:pt x="205" y="271"/>
                    <a:pt x="188" y="255"/>
                    <a:pt x="176" y="245"/>
                  </a:cubicBezTo>
                  <a:cubicBezTo>
                    <a:pt x="186" y="260"/>
                    <a:pt x="204" y="282"/>
                    <a:pt x="199" y="285"/>
                  </a:cubicBezTo>
                  <a:cubicBezTo>
                    <a:pt x="199" y="286"/>
                    <a:pt x="197" y="285"/>
                    <a:pt x="196" y="284"/>
                  </a:cubicBezTo>
                  <a:cubicBezTo>
                    <a:pt x="190" y="280"/>
                    <a:pt x="179" y="261"/>
                    <a:pt x="170" y="249"/>
                  </a:cubicBezTo>
                  <a:cubicBezTo>
                    <a:pt x="176" y="266"/>
                    <a:pt x="187" y="292"/>
                    <a:pt x="182" y="294"/>
                  </a:cubicBezTo>
                  <a:cubicBezTo>
                    <a:pt x="177" y="296"/>
                    <a:pt x="170" y="271"/>
                    <a:pt x="164" y="254"/>
                  </a:cubicBezTo>
                  <a:cubicBezTo>
                    <a:pt x="165" y="272"/>
                    <a:pt x="168" y="297"/>
                    <a:pt x="163" y="297"/>
                  </a:cubicBezTo>
                  <a:cubicBezTo>
                    <a:pt x="158" y="297"/>
                    <a:pt x="158" y="272"/>
                    <a:pt x="156" y="254"/>
                  </a:cubicBezTo>
                  <a:cubicBezTo>
                    <a:pt x="153" y="270"/>
                    <a:pt x="150" y="292"/>
                    <a:pt x="146" y="296"/>
                  </a:cubicBezTo>
                  <a:cubicBezTo>
                    <a:pt x="145" y="296"/>
                    <a:pt x="145" y="296"/>
                    <a:pt x="144" y="296"/>
                  </a:cubicBezTo>
                  <a:cubicBezTo>
                    <a:pt x="143" y="296"/>
                    <a:pt x="143" y="295"/>
                    <a:pt x="143" y="294"/>
                  </a:cubicBezTo>
                  <a:cubicBezTo>
                    <a:pt x="141" y="288"/>
                    <a:pt x="146" y="268"/>
                    <a:pt x="149" y="253"/>
                  </a:cubicBezTo>
                  <a:cubicBezTo>
                    <a:pt x="144" y="263"/>
                    <a:pt x="138" y="276"/>
                    <a:pt x="133" y="284"/>
                  </a:cubicBezTo>
                  <a:cubicBezTo>
                    <a:pt x="130" y="288"/>
                    <a:pt x="128" y="291"/>
                    <a:pt x="126" y="290"/>
                  </a:cubicBezTo>
                  <a:cubicBezTo>
                    <a:pt x="126" y="290"/>
                    <a:pt x="126" y="290"/>
                    <a:pt x="126" y="290"/>
                  </a:cubicBezTo>
                  <a:cubicBezTo>
                    <a:pt x="123" y="286"/>
                    <a:pt x="134" y="265"/>
                    <a:pt x="142" y="250"/>
                  </a:cubicBezTo>
                  <a:cubicBezTo>
                    <a:pt x="142" y="250"/>
                    <a:pt x="142" y="250"/>
                    <a:pt x="142" y="249"/>
                  </a:cubicBezTo>
                  <a:cubicBezTo>
                    <a:pt x="129" y="263"/>
                    <a:pt x="114" y="283"/>
                    <a:pt x="110" y="280"/>
                  </a:cubicBezTo>
                  <a:cubicBezTo>
                    <a:pt x="106" y="277"/>
                    <a:pt x="126" y="257"/>
                    <a:pt x="137" y="243"/>
                  </a:cubicBezTo>
                  <a:cubicBezTo>
                    <a:pt x="137" y="243"/>
                    <a:pt x="137" y="243"/>
                    <a:pt x="137" y="243"/>
                  </a:cubicBezTo>
                  <a:cubicBezTo>
                    <a:pt x="136" y="243"/>
                    <a:pt x="135" y="244"/>
                    <a:pt x="134" y="245"/>
                  </a:cubicBezTo>
                  <a:cubicBezTo>
                    <a:pt x="119" y="255"/>
                    <a:pt x="100" y="270"/>
                    <a:pt x="97" y="266"/>
                  </a:cubicBezTo>
                  <a:cubicBezTo>
                    <a:pt x="95" y="263"/>
                    <a:pt x="105" y="256"/>
                    <a:pt x="115" y="249"/>
                  </a:cubicBezTo>
                  <a:cubicBezTo>
                    <a:pt x="113" y="249"/>
                    <a:pt x="106" y="251"/>
                    <a:pt x="100" y="250"/>
                  </a:cubicBezTo>
                  <a:cubicBezTo>
                    <a:pt x="99" y="250"/>
                    <a:pt x="98" y="250"/>
                    <a:pt x="97" y="250"/>
                  </a:cubicBezTo>
                  <a:cubicBezTo>
                    <a:pt x="92" y="251"/>
                    <a:pt x="89" y="251"/>
                    <a:pt x="89" y="249"/>
                  </a:cubicBezTo>
                  <a:cubicBezTo>
                    <a:pt x="88" y="249"/>
                    <a:pt x="89" y="248"/>
                    <a:pt x="89" y="247"/>
                  </a:cubicBezTo>
                  <a:cubicBezTo>
                    <a:pt x="90" y="247"/>
                    <a:pt x="90" y="247"/>
                    <a:pt x="90" y="246"/>
                  </a:cubicBezTo>
                  <a:cubicBezTo>
                    <a:pt x="88" y="245"/>
                    <a:pt x="87" y="244"/>
                    <a:pt x="87" y="244"/>
                  </a:cubicBezTo>
                  <a:cubicBezTo>
                    <a:pt x="78" y="247"/>
                    <a:pt x="78" y="247"/>
                    <a:pt x="78" y="247"/>
                  </a:cubicBezTo>
                  <a:cubicBezTo>
                    <a:pt x="78" y="247"/>
                    <a:pt x="64" y="251"/>
                    <a:pt x="57" y="242"/>
                  </a:cubicBezTo>
                  <a:cubicBezTo>
                    <a:pt x="55" y="240"/>
                    <a:pt x="51" y="232"/>
                    <a:pt x="45" y="231"/>
                  </a:cubicBezTo>
                  <a:cubicBezTo>
                    <a:pt x="43" y="230"/>
                    <a:pt x="42" y="230"/>
                    <a:pt x="40" y="229"/>
                  </a:cubicBezTo>
                  <a:cubicBezTo>
                    <a:pt x="43" y="234"/>
                    <a:pt x="45" y="239"/>
                    <a:pt x="48" y="242"/>
                  </a:cubicBezTo>
                  <a:cubicBezTo>
                    <a:pt x="59" y="272"/>
                    <a:pt x="52" y="313"/>
                    <a:pt x="137" y="355"/>
                  </a:cubicBezTo>
                  <a:cubicBezTo>
                    <a:pt x="130" y="361"/>
                    <a:pt x="122" y="367"/>
                    <a:pt x="113" y="375"/>
                  </a:cubicBezTo>
                  <a:cubicBezTo>
                    <a:pt x="114" y="380"/>
                    <a:pt x="113" y="387"/>
                    <a:pt x="112" y="396"/>
                  </a:cubicBezTo>
                  <a:cubicBezTo>
                    <a:pt x="115" y="394"/>
                    <a:pt x="116" y="395"/>
                    <a:pt x="116" y="398"/>
                  </a:cubicBezTo>
                  <a:cubicBezTo>
                    <a:pt x="128" y="367"/>
                    <a:pt x="139" y="356"/>
                    <a:pt x="121" y="405"/>
                  </a:cubicBezTo>
                  <a:cubicBezTo>
                    <a:pt x="121" y="404"/>
                    <a:pt x="121" y="404"/>
                    <a:pt x="122" y="404"/>
                  </a:cubicBezTo>
                  <a:cubicBezTo>
                    <a:pt x="141" y="357"/>
                    <a:pt x="142" y="373"/>
                    <a:pt x="129" y="403"/>
                  </a:cubicBezTo>
                  <a:cubicBezTo>
                    <a:pt x="129" y="406"/>
                    <a:pt x="128" y="409"/>
                    <a:pt x="127" y="413"/>
                  </a:cubicBezTo>
                  <a:cubicBezTo>
                    <a:pt x="151" y="378"/>
                    <a:pt x="172" y="365"/>
                    <a:pt x="127" y="424"/>
                  </a:cubicBezTo>
                  <a:cubicBezTo>
                    <a:pt x="168" y="371"/>
                    <a:pt x="168" y="387"/>
                    <a:pt x="147" y="414"/>
                  </a:cubicBezTo>
                  <a:cubicBezTo>
                    <a:pt x="149" y="415"/>
                    <a:pt x="148" y="419"/>
                    <a:pt x="142" y="425"/>
                  </a:cubicBezTo>
                  <a:cubicBezTo>
                    <a:pt x="173" y="404"/>
                    <a:pt x="194" y="398"/>
                    <a:pt x="154" y="425"/>
                  </a:cubicBezTo>
                  <a:cubicBezTo>
                    <a:pt x="154" y="425"/>
                    <a:pt x="154" y="425"/>
                    <a:pt x="155" y="425"/>
                  </a:cubicBezTo>
                  <a:cubicBezTo>
                    <a:pt x="197" y="400"/>
                    <a:pt x="181" y="418"/>
                    <a:pt x="148" y="436"/>
                  </a:cubicBezTo>
                  <a:cubicBezTo>
                    <a:pt x="146" y="438"/>
                    <a:pt x="144" y="439"/>
                    <a:pt x="142" y="440"/>
                  </a:cubicBezTo>
                  <a:cubicBezTo>
                    <a:pt x="186" y="423"/>
                    <a:pt x="215" y="417"/>
                    <a:pt x="141" y="444"/>
                  </a:cubicBezTo>
                  <a:cubicBezTo>
                    <a:pt x="207" y="420"/>
                    <a:pt x="194" y="437"/>
                    <a:pt x="158" y="449"/>
                  </a:cubicBezTo>
                  <a:cubicBezTo>
                    <a:pt x="162" y="450"/>
                    <a:pt x="164" y="452"/>
                    <a:pt x="164" y="454"/>
                  </a:cubicBezTo>
                  <a:cubicBezTo>
                    <a:pt x="197" y="457"/>
                    <a:pt x="209" y="468"/>
                    <a:pt x="152" y="463"/>
                  </a:cubicBezTo>
                  <a:cubicBezTo>
                    <a:pt x="152" y="464"/>
                    <a:pt x="153" y="464"/>
                    <a:pt x="153" y="464"/>
                  </a:cubicBezTo>
                  <a:cubicBezTo>
                    <a:pt x="209" y="470"/>
                    <a:pt x="195" y="475"/>
                    <a:pt x="162" y="471"/>
                  </a:cubicBezTo>
                  <a:cubicBezTo>
                    <a:pt x="160" y="472"/>
                    <a:pt x="157" y="473"/>
                    <a:pt x="153" y="473"/>
                  </a:cubicBezTo>
                  <a:cubicBezTo>
                    <a:pt x="192" y="486"/>
                    <a:pt x="208" y="502"/>
                    <a:pt x="140" y="475"/>
                  </a:cubicBezTo>
                  <a:cubicBezTo>
                    <a:pt x="205" y="500"/>
                    <a:pt x="186" y="505"/>
                    <a:pt x="152" y="490"/>
                  </a:cubicBezTo>
                  <a:cubicBezTo>
                    <a:pt x="153" y="493"/>
                    <a:pt x="154" y="496"/>
                    <a:pt x="152" y="497"/>
                  </a:cubicBezTo>
                  <a:cubicBezTo>
                    <a:pt x="177" y="519"/>
                    <a:pt x="182" y="532"/>
                    <a:pt x="137" y="492"/>
                  </a:cubicBezTo>
                  <a:cubicBezTo>
                    <a:pt x="137" y="492"/>
                    <a:pt x="137" y="492"/>
                    <a:pt x="137" y="492"/>
                  </a:cubicBezTo>
                  <a:cubicBezTo>
                    <a:pt x="181" y="532"/>
                    <a:pt x="168" y="529"/>
                    <a:pt x="143" y="507"/>
                  </a:cubicBezTo>
                  <a:cubicBezTo>
                    <a:pt x="143" y="509"/>
                    <a:pt x="141" y="509"/>
                    <a:pt x="138" y="507"/>
                  </a:cubicBezTo>
                  <a:cubicBezTo>
                    <a:pt x="158" y="538"/>
                    <a:pt x="159" y="554"/>
                    <a:pt x="123" y="496"/>
                  </a:cubicBezTo>
                  <a:cubicBezTo>
                    <a:pt x="160" y="556"/>
                    <a:pt x="145" y="545"/>
                    <a:pt x="125" y="512"/>
                  </a:cubicBezTo>
                  <a:cubicBezTo>
                    <a:pt x="126" y="517"/>
                    <a:pt x="126" y="520"/>
                    <a:pt x="125" y="520"/>
                  </a:cubicBezTo>
                  <a:cubicBezTo>
                    <a:pt x="136" y="549"/>
                    <a:pt x="137" y="561"/>
                    <a:pt x="119" y="511"/>
                  </a:cubicBezTo>
                  <a:cubicBezTo>
                    <a:pt x="118" y="511"/>
                    <a:pt x="118" y="510"/>
                    <a:pt x="118" y="510"/>
                  </a:cubicBezTo>
                  <a:cubicBezTo>
                    <a:pt x="135" y="561"/>
                    <a:pt x="122" y="553"/>
                    <a:pt x="112" y="523"/>
                  </a:cubicBezTo>
                  <a:cubicBezTo>
                    <a:pt x="109" y="523"/>
                    <a:pt x="107" y="521"/>
                    <a:pt x="104" y="517"/>
                  </a:cubicBezTo>
                  <a:cubicBezTo>
                    <a:pt x="102" y="556"/>
                    <a:pt x="89" y="573"/>
                    <a:pt x="95" y="502"/>
                  </a:cubicBezTo>
                  <a:cubicBezTo>
                    <a:pt x="89" y="571"/>
                    <a:pt x="83" y="555"/>
                    <a:pt x="87" y="519"/>
                  </a:cubicBezTo>
                  <a:cubicBezTo>
                    <a:pt x="85" y="522"/>
                    <a:pt x="83" y="524"/>
                    <a:pt x="81" y="522"/>
                  </a:cubicBezTo>
                  <a:cubicBezTo>
                    <a:pt x="69" y="553"/>
                    <a:pt x="59" y="561"/>
                    <a:pt x="83" y="499"/>
                  </a:cubicBezTo>
                  <a:cubicBezTo>
                    <a:pt x="59" y="561"/>
                    <a:pt x="54" y="546"/>
                    <a:pt x="67" y="515"/>
                  </a:cubicBezTo>
                  <a:cubicBezTo>
                    <a:pt x="66" y="513"/>
                    <a:pt x="66" y="509"/>
                    <a:pt x="67" y="505"/>
                  </a:cubicBezTo>
                  <a:cubicBezTo>
                    <a:pt x="62" y="511"/>
                    <a:pt x="57" y="516"/>
                    <a:pt x="53" y="520"/>
                  </a:cubicBezTo>
                  <a:cubicBezTo>
                    <a:pt x="63" y="543"/>
                    <a:pt x="59" y="544"/>
                    <a:pt x="63" y="555"/>
                  </a:cubicBezTo>
                  <a:cubicBezTo>
                    <a:pt x="66" y="568"/>
                    <a:pt x="87" y="586"/>
                    <a:pt x="98" y="591"/>
                  </a:cubicBezTo>
                  <a:cubicBezTo>
                    <a:pt x="109" y="597"/>
                    <a:pt x="109" y="597"/>
                    <a:pt x="109" y="597"/>
                  </a:cubicBezTo>
                  <a:cubicBezTo>
                    <a:pt x="109" y="597"/>
                    <a:pt x="114" y="606"/>
                    <a:pt x="124" y="615"/>
                  </a:cubicBezTo>
                  <a:cubicBezTo>
                    <a:pt x="125" y="615"/>
                    <a:pt x="126" y="617"/>
                    <a:pt x="127" y="618"/>
                  </a:cubicBezTo>
                  <a:cubicBezTo>
                    <a:pt x="129" y="619"/>
                    <a:pt x="130" y="620"/>
                    <a:pt x="132" y="621"/>
                  </a:cubicBezTo>
                  <a:cubicBezTo>
                    <a:pt x="134" y="620"/>
                    <a:pt x="135" y="612"/>
                    <a:pt x="137" y="612"/>
                  </a:cubicBezTo>
                  <a:cubicBezTo>
                    <a:pt x="139" y="612"/>
                    <a:pt x="141" y="621"/>
                    <a:pt x="143" y="621"/>
                  </a:cubicBezTo>
                  <a:cubicBezTo>
                    <a:pt x="145" y="622"/>
                    <a:pt x="150" y="614"/>
                    <a:pt x="152" y="615"/>
                  </a:cubicBezTo>
                  <a:cubicBezTo>
                    <a:pt x="154" y="616"/>
                    <a:pt x="152" y="624"/>
                    <a:pt x="154" y="626"/>
                  </a:cubicBezTo>
                  <a:cubicBezTo>
                    <a:pt x="155" y="627"/>
                    <a:pt x="162" y="622"/>
                    <a:pt x="164" y="623"/>
                  </a:cubicBezTo>
                  <a:cubicBezTo>
                    <a:pt x="165" y="625"/>
                    <a:pt x="161" y="630"/>
                    <a:pt x="161" y="633"/>
                  </a:cubicBezTo>
                  <a:cubicBezTo>
                    <a:pt x="177" y="637"/>
                    <a:pt x="198" y="640"/>
                    <a:pt x="222" y="639"/>
                  </a:cubicBezTo>
                  <a:cubicBezTo>
                    <a:pt x="220" y="635"/>
                    <a:pt x="245" y="627"/>
                    <a:pt x="262" y="620"/>
                  </a:cubicBezTo>
                  <a:cubicBezTo>
                    <a:pt x="247" y="621"/>
                    <a:pt x="228" y="624"/>
                    <a:pt x="221" y="623"/>
                  </a:cubicBezTo>
                  <a:cubicBezTo>
                    <a:pt x="219" y="622"/>
                    <a:pt x="218" y="622"/>
                    <a:pt x="218" y="621"/>
                  </a:cubicBezTo>
                  <a:cubicBezTo>
                    <a:pt x="218" y="619"/>
                    <a:pt x="222" y="617"/>
                    <a:pt x="229" y="616"/>
                  </a:cubicBezTo>
                  <a:cubicBezTo>
                    <a:pt x="230" y="616"/>
                    <a:pt x="232" y="616"/>
                    <a:pt x="233" y="615"/>
                  </a:cubicBezTo>
                  <a:cubicBezTo>
                    <a:pt x="234" y="615"/>
                    <a:pt x="235" y="615"/>
                    <a:pt x="236" y="615"/>
                  </a:cubicBezTo>
                  <a:cubicBezTo>
                    <a:pt x="244" y="614"/>
                    <a:pt x="253" y="614"/>
                    <a:pt x="261" y="613"/>
                  </a:cubicBezTo>
                  <a:cubicBezTo>
                    <a:pt x="243" y="609"/>
                    <a:pt x="218" y="607"/>
                    <a:pt x="219" y="602"/>
                  </a:cubicBezTo>
                  <a:cubicBezTo>
                    <a:pt x="220" y="597"/>
                    <a:pt x="244" y="602"/>
                    <a:pt x="262" y="605"/>
                  </a:cubicBezTo>
                  <a:cubicBezTo>
                    <a:pt x="246" y="597"/>
                    <a:pt x="222" y="588"/>
                    <a:pt x="224" y="583"/>
                  </a:cubicBezTo>
                  <a:cubicBezTo>
                    <a:pt x="226" y="578"/>
                    <a:pt x="251" y="592"/>
                    <a:pt x="267" y="599"/>
                  </a:cubicBezTo>
                  <a:cubicBezTo>
                    <a:pt x="255" y="589"/>
                    <a:pt x="237" y="575"/>
                    <a:pt x="234" y="569"/>
                  </a:cubicBezTo>
                  <a:cubicBezTo>
                    <a:pt x="234" y="568"/>
                    <a:pt x="234" y="567"/>
                    <a:pt x="234" y="567"/>
                  </a:cubicBezTo>
                  <a:cubicBezTo>
                    <a:pt x="235" y="567"/>
                    <a:pt x="235" y="567"/>
                    <a:pt x="235" y="566"/>
                  </a:cubicBezTo>
                  <a:cubicBezTo>
                    <a:pt x="240" y="564"/>
                    <a:pt x="258" y="583"/>
                    <a:pt x="272" y="594"/>
                  </a:cubicBezTo>
                  <a:cubicBezTo>
                    <a:pt x="264" y="582"/>
                    <a:pt x="252" y="566"/>
                    <a:pt x="249" y="559"/>
                  </a:cubicBezTo>
                  <a:cubicBezTo>
                    <a:pt x="248" y="556"/>
                    <a:pt x="248" y="555"/>
                    <a:pt x="249" y="554"/>
                  </a:cubicBezTo>
                  <a:cubicBezTo>
                    <a:pt x="253" y="551"/>
                    <a:pt x="267" y="575"/>
                    <a:pt x="278" y="590"/>
                  </a:cubicBezTo>
                  <a:cubicBezTo>
                    <a:pt x="272" y="572"/>
                    <a:pt x="261" y="547"/>
                    <a:pt x="266" y="545"/>
                  </a:cubicBezTo>
                  <a:cubicBezTo>
                    <a:pt x="271" y="543"/>
                    <a:pt x="278" y="568"/>
                    <a:pt x="284" y="585"/>
                  </a:cubicBezTo>
                  <a:cubicBezTo>
                    <a:pt x="283" y="567"/>
                    <a:pt x="280" y="542"/>
                    <a:pt x="285" y="542"/>
                  </a:cubicBezTo>
                  <a:cubicBezTo>
                    <a:pt x="290" y="541"/>
                    <a:pt x="290" y="567"/>
                    <a:pt x="292" y="585"/>
                  </a:cubicBezTo>
                  <a:cubicBezTo>
                    <a:pt x="292" y="585"/>
                    <a:pt x="292" y="584"/>
                    <a:pt x="292" y="584"/>
                  </a:cubicBezTo>
                  <a:cubicBezTo>
                    <a:pt x="296" y="566"/>
                    <a:pt x="299" y="542"/>
                    <a:pt x="304" y="543"/>
                  </a:cubicBezTo>
                  <a:cubicBezTo>
                    <a:pt x="304" y="543"/>
                    <a:pt x="305" y="543"/>
                    <a:pt x="305" y="544"/>
                  </a:cubicBezTo>
                  <a:cubicBezTo>
                    <a:pt x="307" y="550"/>
                    <a:pt x="302" y="571"/>
                    <a:pt x="299" y="586"/>
                  </a:cubicBezTo>
                  <a:cubicBezTo>
                    <a:pt x="300" y="585"/>
                    <a:pt x="300" y="584"/>
                    <a:pt x="301" y="583"/>
                  </a:cubicBezTo>
                  <a:cubicBezTo>
                    <a:pt x="308" y="569"/>
                    <a:pt x="316" y="551"/>
                    <a:pt x="321" y="549"/>
                  </a:cubicBezTo>
                  <a:cubicBezTo>
                    <a:pt x="321" y="548"/>
                    <a:pt x="322" y="548"/>
                    <a:pt x="322" y="549"/>
                  </a:cubicBezTo>
                  <a:cubicBezTo>
                    <a:pt x="326" y="551"/>
                    <a:pt x="314" y="573"/>
                    <a:pt x="306" y="589"/>
                  </a:cubicBezTo>
                  <a:cubicBezTo>
                    <a:pt x="319" y="576"/>
                    <a:pt x="334" y="556"/>
                    <a:pt x="338" y="559"/>
                  </a:cubicBezTo>
                  <a:cubicBezTo>
                    <a:pt x="342" y="562"/>
                    <a:pt x="322" y="582"/>
                    <a:pt x="311" y="596"/>
                  </a:cubicBezTo>
                  <a:cubicBezTo>
                    <a:pt x="322" y="589"/>
                    <a:pt x="336" y="578"/>
                    <a:pt x="345" y="574"/>
                  </a:cubicBezTo>
                  <a:cubicBezTo>
                    <a:pt x="361" y="557"/>
                    <a:pt x="386" y="529"/>
                    <a:pt x="406" y="495"/>
                  </a:cubicBezTo>
                  <a:cubicBezTo>
                    <a:pt x="403" y="494"/>
                    <a:pt x="400" y="493"/>
                    <a:pt x="400" y="491"/>
                  </a:cubicBezTo>
                  <a:cubicBezTo>
                    <a:pt x="400" y="489"/>
                    <a:pt x="409" y="489"/>
                    <a:pt x="410" y="486"/>
                  </a:cubicBezTo>
                  <a:cubicBezTo>
                    <a:pt x="410" y="484"/>
                    <a:pt x="403" y="479"/>
                    <a:pt x="405" y="477"/>
                  </a:cubicBezTo>
                  <a:cubicBezTo>
                    <a:pt x="406" y="475"/>
                    <a:pt x="414" y="478"/>
                    <a:pt x="415" y="476"/>
                  </a:cubicBezTo>
                  <a:cubicBezTo>
                    <a:pt x="416" y="475"/>
                    <a:pt x="412" y="467"/>
                    <a:pt x="414" y="466"/>
                  </a:cubicBezTo>
                  <a:cubicBezTo>
                    <a:pt x="415" y="465"/>
                    <a:pt x="418" y="467"/>
                    <a:pt x="420" y="468"/>
                  </a:cubicBezTo>
                  <a:cubicBezTo>
                    <a:pt x="422" y="465"/>
                    <a:pt x="424" y="461"/>
                    <a:pt x="425" y="457"/>
                  </a:cubicBezTo>
                  <a:cubicBezTo>
                    <a:pt x="425" y="460"/>
                    <a:pt x="433" y="465"/>
                    <a:pt x="435" y="465"/>
                  </a:cubicBezTo>
                  <a:cubicBezTo>
                    <a:pt x="437" y="465"/>
                    <a:pt x="439" y="456"/>
                    <a:pt x="441" y="456"/>
                  </a:cubicBezTo>
                  <a:cubicBezTo>
                    <a:pt x="443" y="456"/>
                    <a:pt x="444" y="465"/>
                    <a:pt x="446" y="465"/>
                  </a:cubicBezTo>
                  <a:cubicBezTo>
                    <a:pt x="448" y="465"/>
                    <a:pt x="449" y="464"/>
                    <a:pt x="451" y="462"/>
                  </a:cubicBezTo>
                  <a:cubicBezTo>
                    <a:pt x="451" y="462"/>
                    <a:pt x="451" y="462"/>
                    <a:pt x="451" y="462"/>
                  </a:cubicBezTo>
                  <a:cubicBezTo>
                    <a:pt x="451" y="462"/>
                    <a:pt x="451" y="462"/>
                    <a:pt x="451" y="462"/>
                  </a:cubicBezTo>
                  <a:cubicBezTo>
                    <a:pt x="453" y="460"/>
                    <a:pt x="454" y="459"/>
                    <a:pt x="455" y="459"/>
                  </a:cubicBezTo>
                  <a:cubicBezTo>
                    <a:pt x="457" y="460"/>
                    <a:pt x="455" y="468"/>
                    <a:pt x="457" y="469"/>
                  </a:cubicBezTo>
                  <a:cubicBezTo>
                    <a:pt x="459" y="471"/>
                    <a:pt x="466" y="466"/>
                    <a:pt x="467" y="467"/>
                  </a:cubicBezTo>
                  <a:cubicBezTo>
                    <a:pt x="469" y="469"/>
                    <a:pt x="464" y="476"/>
                    <a:pt x="465" y="477"/>
                  </a:cubicBezTo>
                  <a:cubicBezTo>
                    <a:pt x="466" y="479"/>
                    <a:pt x="475" y="478"/>
                    <a:pt x="475" y="480"/>
                  </a:cubicBezTo>
                  <a:cubicBezTo>
                    <a:pt x="476" y="482"/>
                    <a:pt x="469" y="486"/>
                    <a:pt x="469" y="488"/>
                  </a:cubicBezTo>
                  <a:cubicBezTo>
                    <a:pt x="469" y="490"/>
                    <a:pt x="477" y="492"/>
                    <a:pt x="477" y="494"/>
                  </a:cubicBezTo>
                  <a:cubicBezTo>
                    <a:pt x="477" y="496"/>
                    <a:pt x="470" y="497"/>
                    <a:pt x="468" y="499"/>
                  </a:cubicBezTo>
                  <a:cubicBezTo>
                    <a:pt x="494" y="545"/>
                    <a:pt x="531" y="581"/>
                    <a:pt x="544" y="594"/>
                  </a:cubicBezTo>
                  <a:cubicBezTo>
                    <a:pt x="561" y="610"/>
                    <a:pt x="565" y="633"/>
                    <a:pt x="620" y="644"/>
                  </a:cubicBezTo>
                  <a:cubicBezTo>
                    <a:pt x="675" y="656"/>
                    <a:pt x="719" y="643"/>
                    <a:pt x="738" y="635"/>
                  </a:cubicBezTo>
                  <a:cubicBezTo>
                    <a:pt x="756" y="627"/>
                    <a:pt x="767" y="607"/>
                    <a:pt x="767" y="607"/>
                  </a:cubicBezTo>
                  <a:cubicBezTo>
                    <a:pt x="767" y="607"/>
                    <a:pt x="767" y="607"/>
                    <a:pt x="778" y="602"/>
                  </a:cubicBezTo>
                  <a:cubicBezTo>
                    <a:pt x="789" y="596"/>
                    <a:pt x="810" y="579"/>
                    <a:pt x="814" y="566"/>
                  </a:cubicBezTo>
                  <a:cubicBezTo>
                    <a:pt x="818" y="553"/>
                    <a:pt x="813" y="553"/>
                    <a:pt x="826" y="526"/>
                  </a:cubicBezTo>
                  <a:cubicBezTo>
                    <a:pt x="831" y="516"/>
                    <a:pt x="831" y="503"/>
                    <a:pt x="830" y="491"/>
                  </a:cubicBezTo>
                  <a:cubicBezTo>
                    <a:pt x="830" y="490"/>
                    <a:pt x="830" y="489"/>
                    <a:pt x="830" y="488"/>
                  </a:cubicBezTo>
                  <a:cubicBezTo>
                    <a:pt x="830" y="485"/>
                    <a:pt x="829" y="484"/>
                    <a:pt x="829" y="482"/>
                  </a:cubicBezTo>
                  <a:cubicBezTo>
                    <a:pt x="829" y="482"/>
                    <a:pt x="829" y="481"/>
                    <a:pt x="829" y="481"/>
                  </a:cubicBezTo>
                  <a:cubicBezTo>
                    <a:pt x="827" y="480"/>
                    <a:pt x="820" y="485"/>
                    <a:pt x="819" y="484"/>
                  </a:cubicBezTo>
                  <a:cubicBezTo>
                    <a:pt x="817" y="482"/>
                    <a:pt x="822" y="475"/>
                    <a:pt x="821" y="473"/>
                  </a:cubicBezTo>
                  <a:cubicBezTo>
                    <a:pt x="820" y="472"/>
                    <a:pt x="811" y="473"/>
                    <a:pt x="811" y="471"/>
                  </a:cubicBezTo>
                  <a:cubicBezTo>
                    <a:pt x="810" y="469"/>
                    <a:pt x="818" y="465"/>
                    <a:pt x="817" y="463"/>
                  </a:cubicBezTo>
                  <a:cubicBezTo>
                    <a:pt x="817" y="461"/>
                    <a:pt x="809" y="459"/>
                    <a:pt x="809" y="456"/>
                  </a:cubicBezTo>
                  <a:cubicBezTo>
                    <a:pt x="809" y="454"/>
                    <a:pt x="818" y="454"/>
                    <a:pt x="818" y="452"/>
                  </a:cubicBezTo>
                  <a:cubicBezTo>
                    <a:pt x="819" y="450"/>
                    <a:pt x="812" y="444"/>
                    <a:pt x="813" y="442"/>
                  </a:cubicBezTo>
                  <a:cubicBezTo>
                    <a:pt x="814" y="442"/>
                    <a:pt x="815" y="442"/>
                    <a:pt x="816" y="442"/>
                  </a:cubicBezTo>
                  <a:cubicBezTo>
                    <a:pt x="796" y="415"/>
                    <a:pt x="775" y="394"/>
                    <a:pt x="755" y="376"/>
                  </a:cubicBezTo>
                  <a:cubicBezTo>
                    <a:pt x="755" y="385"/>
                    <a:pt x="755" y="392"/>
                    <a:pt x="752" y="392"/>
                  </a:cubicBezTo>
                  <a:cubicBezTo>
                    <a:pt x="749" y="392"/>
                    <a:pt x="748" y="382"/>
                    <a:pt x="747" y="370"/>
                  </a:cubicBezTo>
                  <a:cubicBezTo>
                    <a:pt x="745" y="368"/>
                    <a:pt x="744" y="367"/>
                    <a:pt x="742" y="366"/>
                  </a:cubicBezTo>
                  <a:cubicBezTo>
                    <a:pt x="740" y="378"/>
                    <a:pt x="738" y="389"/>
                    <a:pt x="735" y="391"/>
                  </a:cubicBezTo>
                  <a:cubicBezTo>
                    <a:pt x="734" y="391"/>
                    <a:pt x="734" y="391"/>
                    <a:pt x="733" y="391"/>
                  </a:cubicBezTo>
                  <a:cubicBezTo>
                    <a:pt x="733" y="391"/>
                    <a:pt x="732" y="391"/>
                    <a:pt x="732" y="390"/>
                  </a:cubicBezTo>
                  <a:cubicBezTo>
                    <a:pt x="730" y="384"/>
                    <a:pt x="735" y="363"/>
                    <a:pt x="738" y="348"/>
                  </a:cubicBezTo>
                  <a:cubicBezTo>
                    <a:pt x="733" y="358"/>
                    <a:pt x="727" y="371"/>
                    <a:pt x="722" y="379"/>
                  </a:cubicBezTo>
                  <a:cubicBezTo>
                    <a:pt x="719" y="383"/>
                    <a:pt x="717" y="386"/>
                    <a:pt x="715" y="385"/>
                  </a:cubicBezTo>
                  <a:cubicBezTo>
                    <a:pt x="715" y="385"/>
                    <a:pt x="715" y="385"/>
                    <a:pt x="715" y="385"/>
                  </a:cubicBezTo>
                  <a:cubicBezTo>
                    <a:pt x="712" y="381"/>
                    <a:pt x="724" y="361"/>
                    <a:pt x="731" y="345"/>
                  </a:cubicBezTo>
                  <a:cubicBezTo>
                    <a:pt x="731" y="345"/>
                    <a:pt x="731" y="345"/>
                    <a:pt x="731" y="345"/>
                  </a:cubicBezTo>
                  <a:cubicBezTo>
                    <a:pt x="719" y="358"/>
                    <a:pt x="703" y="378"/>
                    <a:pt x="699" y="375"/>
                  </a:cubicBezTo>
                  <a:cubicBezTo>
                    <a:pt x="695" y="372"/>
                    <a:pt x="715" y="352"/>
                    <a:pt x="727" y="338"/>
                  </a:cubicBezTo>
                  <a:cubicBezTo>
                    <a:pt x="726" y="338"/>
                    <a:pt x="726" y="338"/>
                    <a:pt x="726" y="338"/>
                  </a:cubicBezTo>
                  <a:cubicBezTo>
                    <a:pt x="725" y="339"/>
                    <a:pt x="724" y="339"/>
                    <a:pt x="723" y="340"/>
                  </a:cubicBezTo>
                  <a:cubicBezTo>
                    <a:pt x="708" y="350"/>
                    <a:pt x="689" y="365"/>
                    <a:pt x="687" y="361"/>
                  </a:cubicBezTo>
                  <a:cubicBezTo>
                    <a:pt x="685" y="358"/>
                    <a:pt x="694" y="351"/>
                    <a:pt x="704" y="344"/>
                  </a:cubicBezTo>
                  <a:cubicBezTo>
                    <a:pt x="702" y="344"/>
                    <a:pt x="695" y="346"/>
                    <a:pt x="689" y="345"/>
                  </a:cubicBezTo>
                  <a:cubicBezTo>
                    <a:pt x="688" y="345"/>
                    <a:pt x="687" y="345"/>
                    <a:pt x="686" y="345"/>
                  </a:cubicBezTo>
                  <a:cubicBezTo>
                    <a:pt x="681" y="346"/>
                    <a:pt x="678" y="346"/>
                    <a:pt x="678" y="344"/>
                  </a:cubicBezTo>
                  <a:cubicBezTo>
                    <a:pt x="678" y="344"/>
                    <a:pt x="678" y="343"/>
                    <a:pt x="679" y="342"/>
                  </a:cubicBezTo>
                  <a:cubicBezTo>
                    <a:pt x="679" y="342"/>
                    <a:pt x="679" y="342"/>
                    <a:pt x="679" y="342"/>
                  </a:cubicBezTo>
                  <a:cubicBezTo>
                    <a:pt x="677" y="340"/>
                    <a:pt x="676" y="339"/>
                    <a:pt x="676" y="339"/>
                  </a:cubicBezTo>
                  <a:cubicBezTo>
                    <a:pt x="667" y="342"/>
                    <a:pt x="667" y="342"/>
                    <a:pt x="667" y="342"/>
                  </a:cubicBezTo>
                  <a:cubicBezTo>
                    <a:pt x="667" y="342"/>
                    <a:pt x="654" y="346"/>
                    <a:pt x="646" y="337"/>
                  </a:cubicBezTo>
                  <a:cubicBezTo>
                    <a:pt x="644" y="335"/>
                    <a:pt x="640" y="327"/>
                    <a:pt x="634" y="326"/>
                  </a:cubicBezTo>
                  <a:cubicBezTo>
                    <a:pt x="627" y="324"/>
                    <a:pt x="621" y="317"/>
                    <a:pt x="621" y="317"/>
                  </a:cubicBezTo>
                  <a:cubicBezTo>
                    <a:pt x="621" y="317"/>
                    <a:pt x="624" y="318"/>
                    <a:pt x="630" y="317"/>
                  </a:cubicBezTo>
                  <a:cubicBezTo>
                    <a:pt x="636" y="315"/>
                    <a:pt x="637" y="310"/>
                    <a:pt x="642" y="309"/>
                  </a:cubicBezTo>
                  <a:cubicBezTo>
                    <a:pt x="647" y="308"/>
                    <a:pt x="652" y="302"/>
                    <a:pt x="658" y="300"/>
                  </a:cubicBezTo>
                  <a:cubicBezTo>
                    <a:pt x="664" y="299"/>
                    <a:pt x="670" y="299"/>
                    <a:pt x="677" y="298"/>
                  </a:cubicBezTo>
                  <a:cubicBezTo>
                    <a:pt x="683" y="297"/>
                    <a:pt x="683" y="297"/>
                    <a:pt x="683" y="293"/>
                  </a:cubicBezTo>
                  <a:cubicBezTo>
                    <a:pt x="683" y="293"/>
                    <a:pt x="683" y="293"/>
                    <a:pt x="683" y="293"/>
                  </a:cubicBezTo>
                  <a:cubicBezTo>
                    <a:pt x="681" y="291"/>
                    <a:pt x="679" y="289"/>
                    <a:pt x="680" y="288"/>
                  </a:cubicBezTo>
                  <a:cubicBezTo>
                    <a:pt x="680" y="287"/>
                    <a:pt x="682" y="287"/>
                    <a:pt x="685" y="287"/>
                  </a:cubicBezTo>
                  <a:cubicBezTo>
                    <a:pt x="687" y="285"/>
                    <a:pt x="691" y="283"/>
                    <a:pt x="695" y="283"/>
                  </a:cubicBezTo>
                  <a:cubicBezTo>
                    <a:pt x="696" y="283"/>
                    <a:pt x="697" y="283"/>
                    <a:pt x="698" y="283"/>
                  </a:cubicBezTo>
                  <a:cubicBezTo>
                    <a:pt x="692" y="278"/>
                    <a:pt x="689" y="274"/>
                    <a:pt x="690" y="272"/>
                  </a:cubicBezTo>
                  <a:cubicBezTo>
                    <a:pt x="693" y="269"/>
                    <a:pt x="703" y="277"/>
                    <a:pt x="714" y="287"/>
                  </a:cubicBezTo>
                  <a:cubicBezTo>
                    <a:pt x="716" y="287"/>
                    <a:pt x="719" y="288"/>
                    <a:pt x="721" y="289"/>
                  </a:cubicBezTo>
                  <a:cubicBezTo>
                    <a:pt x="720" y="287"/>
                    <a:pt x="719" y="286"/>
                    <a:pt x="718" y="284"/>
                  </a:cubicBezTo>
                  <a:cubicBezTo>
                    <a:pt x="716" y="282"/>
                    <a:pt x="714" y="279"/>
                    <a:pt x="712" y="276"/>
                  </a:cubicBezTo>
                  <a:cubicBezTo>
                    <a:pt x="711" y="275"/>
                    <a:pt x="711" y="274"/>
                    <a:pt x="710" y="273"/>
                  </a:cubicBezTo>
                  <a:cubicBezTo>
                    <a:pt x="709" y="272"/>
                    <a:pt x="708" y="270"/>
                    <a:pt x="707" y="269"/>
                  </a:cubicBezTo>
                  <a:cubicBezTo>
                    <a:pt x="706" y="268"/>
                    <a:pt x="706" y="266"/>
                    <a:pt x="705" y="265"/>
                  </a:cubicBezTo>
                  <a:cubicBezTo>
                    <a:pt x="705" y="265"/>
                    <a:pt x="705" y="264"/>
                    <a:pt x="704" y="263"/>
                  </a:cubicBezTo>
                  <a:cubicBezTo>
                    <a:pt x="704" y="263"/>
                    <a:pt x="704" y="263"/>
                    <a:pt x="704" y="262"/>
                  </a:cubicBezTo>
                  <a:cubicBezTo>
                    <a:pt x="704" y="261"/>
                    <a:pt x="704" y="259"/>
                    <a:pt x="704" y="259"/>
                  </a:cubicBezTo>
                  <a:cubicBezTo>
                    <a:pt x="705" y="258"/>
                    <a:pt x="706" y="259"/>
                    <a:pt x="708" y="260"/>
                  </a:cubicBezTo>
                  <a:cubicBezTo>
                    <a:pt x="713" y="263"/>
                    <a:pt x="722" y="277"/>
                    <a:pt x="729" y="288"/>
                  </a:cubicBezTo>
                  <a:cubicBezTo>
                    <a:pt x="729" y="287"/>
                    <a:pt x="730" y="286"/>
                    <a:pt x="731" y="287"/>
                  </a:cubicBezTo>
                  <a:cubicBezTo>
                    <a:pt x="725" y="271"/>
                    <a:pt x="717" y="252"/>
                    <a:pt x="722" y="250"/>
                  </a:cubicBezTo>
                  <a:cubicBezTo>
                    <a:pt x="727" y="248"/>
                    <a:pt x="734" y="273"/>
                    <a:pt x="740" y="290"/>
                  </a:cubicBezTo>
                  <a:cubicBezTo>
                    <a:pt x="739" y="272"/>
                    <a:pt x="736" y="247"/>
                    <a:pt x="741" y="247"/>
                  </a:cubicBezTo>
                  <a:cubicBezTo>
                    <a:pt x="746" y="246"/>
                    <a:pt x="746" y="272"/>
                    <a:pt x="748" y="290"/>
                  </a:cubicBezTo>
                  <a:cubicBezTo>
                    <a:pt x="748" y="289"/>
                    <a:pt x="748" y="288"/>
                    <a:pt x="748" y="287"/>
                  </a:cubicBezTo>
                  <a:cubicBezTo>
                    <a:pt x="752" y="270"/>
                    <a:pt x="755" y="249"/>
                    <a:pt x="759" y="248"/>
                  </a:cubicBezTo>
                  <a:cubicBezTo>
                    <a:pt x="759" y="248"/>
                    <a:pt x="759" y="248"/>
                    <a:pt x="760" y="248"/>
                  </a:cubicBezTo>
                  <a:cubicBezTo>
                    <a:pt x="764" y="249"/>
                    <a:pt x="758" y="273"/>
                    <a:pt x="755" y="291"/>
                  </a:cubicBezTo>
                  <a:cubicBezTo>
                    <a:pt x="759" y="284"/>
                    <a:pt x="763" y="276"/>
                    <a:pt x="766" y="268"/>
                  </a:cubicBezTo>
                  <a:cubicBezTo>
                    <a:pt x="767" y="267"/>
                    <a:pt x="768" y="265"/>
                    <a:pt x="769" y="264"/>
                  </a:cubicBezTo>
                  <a:cubicBezTo>
                    <a:pt x="769" y="263"/>
                    <a:pt x="770" y="261"/>
                    <a:pt x="771" y="260"/>
                  </a:cubicBezTo>
                  <a:cubicBezTo>
                    <a:pt x="772" y="259"/>
                    <a:pt x="772" y="258"/>
                    <a:pt x="773" y="257"/>
                  </a:cubicBezTo>
                  <a:cubicBezTo>
                    <a:pt x="775" y="254"/>
                    <a:pt x="777" y="253"/>
                    <a:pt x="778" y="253"/>
                  </a:cubicBezTo>
                  <a:cubicBezTo>
                    <a:pt x="782" y="256"/>
                    <a:pt x="770" y="278"/>
                    <a:pt x="762" y="294"/>
                  </a:cubicBezTo>
                  <a:cubicBezTo>
                    <a:pt x="774" y="281"/>
                    <a:pt x="790" y="260"/>
                    <a:pt x="794" y="264"/>
                  </a:cubicBezTo>
                  <a:cubicBezTo>
                    <a:pt x="798" y="267"/>
                    <a:pt x="778" y="287"/>
                    <a:pt x="766" y="301"/>
                  </a:cubicBezTo>
                  <a:cubicBezTo>
                    <a:pt x="782" y="291"/>
                    <a:pt x="803" y="274"/>
                    <a:pt x="806" y="278"/>
                  </a:cubicBezTo>
                  <a:cubicBezTo>
                    <a:pt x="809" y="282"/>
                    <a:pt x="788" y="295"/>
                    <a:pt x="773" y="306"/>
                  </a:cubicBezTo>
                  <a:cubicBezTo>
                    <a:pt x="790" y="300"/>
                    <a:pt x="813" y="290"/>
                    <a:pt x="815" y="295"/>
                  </a:cubicBezTo>
                  <a:cubicBezTo>
                    <a:pt x="817" y="299"/>
                    <a:pt x="792" y="307"/>
                    <a:pt x="776" y="314"/>
                  </a:cubicBezTo>
                  <a:cubicBezTo>
                    <a:pt x="787" y="313"/>
                    <a:pt x="801" y="311"/>
                    <a:pt x="810" y="311"/>
                  </a:cubicBezTo>
                  <a:cubicBezTo>
                    <a:pt x="824" y="289"/>
                    <a:pt x="825" y="269"/>
                    <a:pt x="831" y="253"/>
                  </a:cubicBezTo>
                  <a:cubicBezTo>
                    <a:pt x="838" y="245"/>
                    <a:pt x="844" y="229"/>
                    <a:pt x="848" y="214"/>
                  </a:cubicBezTo>
                  <a:cubicBezTo>
                    <a:pt x="847" y="212"/>
                    <a:pt x="849" y="207"/>
                    <a:pt x="852" y="200"/>
                  </a:cubicBezTo>
                  <a:cubicBezTo>
                    <a:pt x="854" y="192"/>
                    <a:pt x="855" y="186"/>
                    <a:pt x="855" y="184"/>
                  </a:cubicBezTo>
                  <a:cubicBezTo>
                    <a:pt x="845" y="195"/>
                    <a:pt x="835" y="207"/>
                    <a:pt x="833" y="204"/>
                  </a:cubicBezTo>
                  <a:cubicBezTo>
                    <a:pt x="829" y="201"/>
                    <a:pt x="848" y="181"/>
                    <a:pt x="860" y="167"/>
                  </a:cubicBezTo>
                  <a:cubicBezTo>
                    <a:pt x="845" y="177"/>
                    <a:pt x="823" y="194"/>
                    <a:pt x="820" y="190"/>
                  </a:cubicBezTo>
                  <a:cubicBezTo>
                    <a:pt x="817" y="186"/>
                    <a:pt x="839" y="173"/>
                    <a:pt x="853" y="162"/>
                  </a:cubicBezTo>
                  <a:cubicBezTo>
                    <a:pt x="836" y="168"/>
                    <a:pt x="813" y="178"/>
                    <a:pt x="811" y="173"/>
                  </a:cubicBezTo>
                  <a:cubicBezTo>
                    <a:pt x="809" y="169"/>
                    <a:pt x="834" y="161"/>
                    <a:pt x="851" y="154"/>
                  </a:cubicBezTo>
                  <a:cubicBezTo>
                    <a:pt x="833" y="156"/>
                    <a:pt x="808" y="160"/>
                    <a:pt x="807" y="155"/>
                  </a:cubicBezTo>
                  <a:cubicBezTo>
                    <a:pt x="807" y="150"/>
                    <a:pt x="832" y="149"/>
                    <a:pt x="850" y="147"/>
                  </a:cubicBezTo>
                  <a:cubicBezTo>
                    <a:pt x="832" y="143"/>
                    <a:pt x="807" y="141"/>
                    <a:pt x="808" y="136"/>
                  </a:cubicBezTo>
                  <a:cubicBezTo>
                    <a:pt x="809" y="131"/>
                    <a:pt x="833" y="136"/>
                    <a:pt x="851" y="139"/>
                  </a:cubicBezTo>
                  <a:cubicBezTo>
                    <a:pt x="835" y="131"/>
                    <a:pt x="811" y="122"/>
                    <a:pt x="813" y="117"/>
                  </a:cubicBezTo>
                  <a:cubicBezTo>
                    <a:pt x="815" y="112"/>
                    <a:pt x="840" y="126"/>
                    <a:pt x="856" y="133"/>
                  </a:cubicBezTo>
                  <a:cubicBezTo>
                    <a:pt x="843" y="121"/>
                    <a:pt x="820" y="105"/>
                    <a:pt x="824" y="101"/>
                  </a:cubicBezTo>
                  <a:cubicBezTo>
                    <a:pt x="827" y="97"/>
                    <a:pt x="847" y="116"/>
                    <a:pt x="861" y="128"/>
                  </a:cubicBezTo>
                  <a:cubicBezTo>
                    <a:pt x="851" y="113"/>
                    <a:pt x="833" y="91"/>
                    <a:pt x="838" y="88"/>
                  </a:cubicBezTo>
                  <a:cubicBezTo>
                    <a:pt x="841" y="86"/>
                    <a:pt x="850" y="99"/>
                    <a:pt x="859" y="112"/>
                  </a:cubicBezTo>
                  <a:cubicBezTo>
                    <a:pt x="859" y="112"/>
                    <a:pt x="859" y="112"/>
                    <a:pt x="859" y="113"/>
                  </a:cubicBezTo>
                  <a:cubicBezTo>
                    <a:pt x="860" y="114"/>
                    <a:pt x="861" y="115"/>
                    <a:pt x="862" y="116"/>
                  </a:cubicBezTo>
                  <a:cubicBezTo>
                    <a:pt x="863" y="119"/>
                    <a:pt x="865" y="121"/>
                    <a:pt x="867" y="124"/>
                  </a:cubicBezTo>
                  <a:cubicBezTo>
                    <a:pt x="861" y="106"/>
                    <a:pt x="850" y="81"/>
                    <a:pt x="855" y="79"/>
                  </a:cubicBezTo>
                  <a:cubicBezTo>
                    <a:pt x="860" y="77"/>
                    <a:pt x="867" y="102"/>
                    <a:pt x="873" y="119"/>
                  </a:cubicBezTo>
                  <a:cubicBezTo>
                    <a:pt x="872" y="101"/>
                    <a:pt x="869" y="76"/>
                    <a:pt x="874" y="76"/>
                  </a:cubicBezTo>
                  <a:cubicBezTo>
                    <a:pt x="875" y="76"/>
                    <a:pt x="875" y="76"/>
                    <a:pt x="876" y="77"/>
                  </a:cubicBezTo>
                  <a:cubicBezTo>
                    <a:pt x="876" y="76"/>
                    <a:pt x="876" y="75"/>
                    <a:pt x="876" y="73"/>
                  </a:cubicBezTo>
                  <a:cubicBezTo>
                    <a:pt x="878" y="16"/>
                    <a:pt x="828" y="11"/>
                    <a:pt x="781" y="25"/>
                  </a:cubicBezTo>
                  <a:cubicBezTo>
                    <a:pt x="762" y="31"/>
                    <a:pt x="718" y="57"/>
                    <a:pt x="672" y="87"/>
                  </a:cubicBezTo>
                  <a:cubicBezTo>
                    <a:pt x="677" y="90"/>
                    <a:pt x="680" y="92"/>
                    <a:pt x="679" y="94"/>
                  </a:cubicBezTo>
                  <a:close/>
                  <a:moveTo>
                    <a:pt x="262" y="391"/>
                  </a:moveTo>
                  <a:cubicBezTo>
                    <a:pt x="260" y="391"/>
                    <a:pt x="258" y="400"/>
                    <a:pt x="256" y="399"/>
                  </a:cubicBezTo>
                  <a:cubicBezTo>
                    <a:pt x="254" y="399"/>
                    <a:pt x="253" y="391"/>
                    <a:pt x="250" y="391"/>
                  </a:cubicBezTo>
                  <a:cubicBezTo>
                    <a:pt x="248" y="390"/>
                    <a:pt x="244" y="398"/>
                    <a:pt x="242" y="397"/>
                  </a:cubicBezTo>
                  <a:cubicBezTo>
                    <a:pt x="240" y="396"/>
                    <a:pt x="242" y="388"/>
                    <a:pt x="240" y="386"/>
                  </a:cubicBezTo>
                  <a:cubicBezTo>
                    <a:pt x="238" y="385"/>
                    <a:pt x="231" y="390"/>
                    <a:pt x="229" y="389"/>
                  </a:cubicBezTo>
                  <a:cubicBezTo>
                    <a:pt x="228" y="387"/>
                    <a:pt x="233" y="380"/>
                    <a:pt x="232" y="378"/>
                  </a:cubicBezTo>
                  <a:cubicBezTo>
                    <a:pt x="231" y="376"/>
                    <a:pt x="222" y="378"/>
                    <a:pt x="222" y="376"/>
                  </a:cubicBezTo>
                  <a:cubicBezTo>
                    <a:pt x="221" y="374"/>
                    <a:pt x="228" y="370"/>
                    <a:pt x="228" y="368"/>
                  </a:cubicBezTo>
                  <a:cubicBezTo>
                    <a:pt x="228" y="366"/>
                    <a:pt x="219" y="363"/>
                    <a:pt x="220" y="361"/>
                  </a:cubicBezTo>
                  <a:cubicBezTo>
                    <a:pt x="220" y="359"/>
                    <a:pt x="228" y="359"/>
                    <a:pt x="229" y="357"/>
                  </a:cubicBezTo>
                  <a:cubicBezTo>
                    <a:pt x="230" y="354"/>
                    <a:pt x="223" y="349"/>
                    <a:pt x="224" y="347"/>
                  </a:cubicBezTo>
                  <a:cubicBezTo>
                    <a:pt x="225" y="345"/>
                    <a:pt x="233" y="348"/>
                    <a:pt x="235" y="346"/>
                  </a:cubicBezTo>
                  <a:cubicBezTo>
                    <a:pt x="236" y="345"/>
                    <a:pt x="232" y="337"/>
                    <a:pt x="233" y="336"/>
                  </a:cubicBezTo>
                  <a:cubicBezTo>
                    <a:pt x="235" y="335"/>
                    <a:pt x="242" y="340"/>
                    <a:pt x="243" y="339"/>
                  </a:cubicBezTo>
                  <a:cubicBezTo>
                    <a:pt x="245" y="338"/>
                    <a:pt x="244" y="330"/>
                    <a:pt x="246" y="329"/>
                  </a:cubicBezTo>
                  <a:cubicBezTo>
                    <a:pt x="248" y="328"/>
                    <a:pt x="252" y="335"/>
                    <a:pt x="254" y="335"/>
                  </a:cubicBezTo>
                  <a:cubicBezTo>
                    <a:pt x="257" y="335"/>
                    <a:pt x="258" y="326"/>
                    <a:pt x="260" y="326"/>
                  </a:cubicBezTo>
                  <a:cubicBezTo>
                    <a:pt x="263" y="326"/>
                    <a:pt x="264" y="335"/>
                    <a:pt x="266" y="335"/>
                  </a:cubicBezTo>
                  <a:cubicBezTo>
                    <a:pt x="268" y="336"/>
                    <a:pt x="273" y="328"/>
                    <a:pt x="275" y="329"/>
                  </a:cubicBezTo>
                  <a:cubicBezTo>
                    <a:pt x="277" y="330"/>
                    <a:pt x="275" y="338"/>
                    <a:pt x="277" y="339"/>
                  </a:cubicBezTo>
                  <a:cubicBezTo>
                    <a:pt x="278" y="341"/>
                    <a:pt x="285" y="336"/>
                    <a:pt x="287" y="337"/>
                  </a:cubicBezTo>
                  <a:cubicBezTo>
                    <a:pt x="289" y="339"/>
                    <a:pt x="283" y="346"/>
                    <a:pt x="285" y="347"/>
                  </a:cubicBezTo>
                  <a:cubicBezTo>
                    <a:pt x="286" y="349"/>
                    <a:pt x="294" y="348"/>
                    <a:pt x="295" y="350"/>
                  </a:cubicBezTo>
                  <a:cubicBezTo>
                    <a:pt x="296" y="352"/>
                    <a:pt x="288" y="356"/>
                    <a:pt x="288" y="358"/>
                  </a:cubicBezTo>
                  <a:cubicBezTo>
                    <a:pt x="289" y="360"/>
                    <a:pt x="297" y="362"/>
                    <a:pt x="297" y="364"/>
                  </a:cubicBezTo>
                  <a:cubicBezTo>
                    <a:pt x="297" y="367"/>
                    <a:pt x="288" y="367"/>
                    <a:pt x="287" y="369"/>
                  </a:cubicBezTo>
                  <a:cubicBezTo>
                    <a:pt x="287" y="371"/>
                    <a:pt x="293" y="377"/>
                    <a:pt x="292" y="379"/>
                  </a:cubicBezTo>
                  <a:cubicBezTo>
                    <a:pt x="291" y="380"/>
                    <a:pt x="283" y="378"/>
                    <a:pt x="282" y="379"/>
                  </a:cubicBezTo>
                  <a:cubicBezTo>
                    <a:pt x="280" y="381"/>
                    <a:pt x="285" y="388"/>
                    <a:pt x="283" y="390"/>
                  </a:cubicBezTo>
                  <a:cubicBezTo>
                    <a:pt x="281" y="391"/>
                    <a:pt x="275" y="386"/>
                    <a:pt x="273" y="387"/>
                  </a:cubicBezTo>
                  <a:cubicBezTo>
                    <a:pt x="271" y="388"/>
                    <a:pt x="273" y="396"/>
                    <a:pt x="270" y="397"/>
                  </a:cubicBezTo>
                  <a:cubicBezTo>
                    <a:pt x="268" y="398"/>
                    <a:pt x="264" y="390"/>
                    <a:pt x="262" y="391"/>
                  </a:cubicBezTo>
                  <a:close/>
                  <a:moveTo>
                    <a:pt x="672" y="507"/>
                  </a:moveTo>
                  <a:cubicBezTo>
                    <a:pt x="672" y="507"/>
                    <a:pt x="672" y="507"/>
                    <a:pt x="672" y="507"/>
                  </a:cubicBezTo>
                  <a:cubicBezTo>
                    <a:pt x="652" y="449"/>
                    <a:pt x="666" y="459"/>
                    <a:pt x="677" y="491"/>
                  </a:cubicBezTo>
                  <a:cubicBezTo>
                    <a:pt x="680" y="492"/>
                    <a:pt x="682" y="495"/>
                    <a:pt x="684" y="500"/>
                  </a:cubicBezTo>
                  <a:cubicBezTo>
                    <a:pt x="685" y="459"/>
                    <a:pt x="700" y="437"/>
                    <a:pt x="693" y="507"/>
                  </a:cubicBezTo>
                  <a:cubicBezTo>
                    <a:pt x="693" y="507"/>
                    <a:pt x="693" y="507"/>
                    <a:pt x="693" y="506"/>
                  </a:cubicBezTo>
                  <a:cubicBezTo>
                    <a:pt x="700" y="443"/>
                    <a:pt x="705" y="457"/>
                    <a:pt x="702" y="491"/>
                  </a:cubicBezTo>
                  <a:cubicBezTo>
                    <a:pt x="704" y="489"/>
                    <a:pt x="705" y="490"/>
                    <a:pt x="706" y="493"/>
                  </a:cubicBezTo>
                  <a:cubicBezTo>
                    <a:pt x="717" y="462"/>
                    <a:pt x="729" y="451"/>
                    <a:pt x="710" y="500"/>
                  </a:cubicBezTo>
                  <a:cubicBezTo>
                    <a:pt x="710" y="499"/>
                    <a:pt x="711" y="499"/>
                    <a:pt x="711" y="499"/>
                  </a:cubicBezTo>
                  <a:cubicBezTo>
                    <a:pt x="731" y="452"/>
                    <a:pt x="731" y="468"/>
                    <a:pt x="718" y="498"/>
                  </a:cubicBezTo>
                  <a:cubicBezTo>
                    <a:pt x="718" y="501"/>
                    <a:pt x="717" y="504"/>
                    <a:pt x="716" y="509"/>
                  </a:cubicBezTo>
                  <a:cubicBezTo>
                    <a:pt x="741" y="473"/>
                    <a:pt x="762" y="460"/>
                    <a:pt x="716" y="519"/>
                  </a:cubicBezTo>
                  <a:cubicBezTo>
                    <a:pt x="757" y="466"/>
                    <a:pt x="757" y="483"/>
                    <a:pt x="736" y="509"/>
                  </a:cubicBezTo>
                  <a:cubicBezTo>
                    <a:pt x="738" y="510"/>
                    <a:pt x="737" y="514"/>
                    <a:pt x="731" y="520"/>
                  </a:cubicBezTo>
                  <a:cubicBezTo>
                    <a:pt x="762" y="499"/>
                    <a:pt x="784" y="493"/>
                    <a:pt x="743" y="520"/>
                  </a:cubicBezTo>
                  <a:cubicBezTo>
                    <a:pt x="743" y="520"/>
                    <a:pt x="744" y="520"/>
                    <a:pt x="744" y="520"/>
                  </a:cubicBezTo>
                  <a:cubicBezTo>
                    <a:pt x="786" y="496"/>
                    <a:pt x="770" y="513"/>
                    <a:pt x="737" y="531"/>
                  </a:cubicBezTo>
                  <a:cubicBezTo>
                    <a:pt x="735" y="533"/>
                    <a:pt x="733" y="534"/>
                    <a:pt x="731" y="535"/>
                  </a:cubicBezTo>
                  <a:cubicBezTo>
                    <a:pt x="775" y="518"/>
                    <a:pt x="804" y="512"/>
                    <a:pt x="730" y="539"/>
                  </a:cubicBezTo>
                  <a:cubicBezTo>
                    <a:pt x="797" y="515"/>
                    <a:pt x="784" y="532"/>
                    <a:pt x="747" y="544"/>
                  </a:cubicBezTo>
                  <a:cubicBezTo>
                    <a:pt x="751" y="545"/>
                    <a:pt x="753" y="547"/>
                    <a:pt x="753" y="550"/>
                  </a:cubicBezTo>
                  <a:cubicBezTo>
                    <a:pt x="786" y="552"/>
                    <a:pt x="798" y="563"/>
                    <a:pt x="741" y="559"/>
                  </a:cubicBezTo>
                  <a:cubicBezTo>
                    <a:pt x="741" y="559"/>
                    <a:pt x="742" y="559"/>
                    <a:pt x="742" y="559"/>
                  </a:cubicBezTo>
                  <a:cubicBezTo>
                    <a:pt x="799" y="565"/>
                    <a:pt x="784" y="570"/>
                    <a:pt x="751" y="566"/>
                  </a:cubicBezTo>
                  <a:cubicBezTo>
                    <a:pt x="749" y="567"/>
                    <a:pt x="746" y="568"/>
                    <a:pt x="742" y="568"/>
                  </a:cubicBezTo>
                  <a:cubicBezTo>
                    <a:pt x="781" y="581"/>
                    <a:pt x="798" y="597"/>
                    <a:pt x="730" y="570"/>
                  </a:cubicBezTo>
                  <a:cubicBezTo>
                    <a:pt x="794" y="596"/>
                    <a:pt x="775" y="600"/>
                    <a:pt x="741" y="585"/>
                  </a:cubicBezTo>
                  <a:cubicBezTo>
                    <a:pt x="743" y="588"/>
                    <a:pt x="743" y="591"/>
                    <a:pt x="741" y="592"/>
                  </a:cubicBezTo>
                  <a:cubicBezTo>
                    <a:pt x="766" y="614"/>
                    <a:pt x="771" y="627"/>
                    <a:pt x="726" y="587"/>
                  </a:cubicBezTo>
                  <a:cubicBezTo>
                    <a:pt x="726" y="587"/>
                    <a:pt x="726" y="587"/>
                    <a:pt x="726" y="587"/>
                  </a:cubicBezTo>
                  <a:cubicBezTo>
                    <a:pt x="771" y="627"/>
                    <a:pt x="757" y="624"/>
                    <a:pt x="732" y="602"/>
                  </a:cubicBezTo>
                  <a:cubicBezTo>
                    <a:pt x="732" y="604"/>
                    <a:pt x="730" y="604"/>
                    <a:pt x="727" y="602"/>
                  </a:cubicBezTo>
                  <a:cubicBezTo>
                    <a:pt x="747" y="633"/>
                    <a:pt x="749" y="649"/>
                    <a:pt x="712" y="591"/>
                  </a:cubicBezTo>
                  <a:cubicBezTo>
                    <a:pt x="749" y="651"/>
                    <a:pt x="734" y="640"/>
                    <a:pt x="715" y="607"/>
                  </a:cubicBezTo>
                  <a:cubicBezTo>
                    <a:pt x="716" y="612"/>
                    <a:pt x="715" y="615"/>
                    <a:pt x="714" y="615"/>
                  </a:cubicBezTo>
                  <a:cubicBezTo>
                    <a:pt x="725" y="644"/>
                    <a:pt x="726" y="656"/>
                    <a:pt x="708" y="606"/>
                  </a:cubicBezTo>
                  <a:cubicBezTo>
                    <a:pt x="707" y="606"/>
                    <a:pt x="707" y="605"/>
                    <a:pt x="707" y="605"/>
                  </a:cubicBezTo>
                  <a:cubicBezTo>
                    <a:pt x="724" y="657"/>
                    <a:pt x="711" y="648"/>
                    <a:pt x="701" y="618"/>
                  </a:cubicBezTo>
                  <a:cubicBezTo>
                    <a:pt x="699" y="618"/>
                    <a:pt x="696" y="616"/>
                    <a:pt x="693" y="612"/>
                  </a:cubicBezTo>
                  <a:cubicBezTo>
                    <a:pt x="691" y="651"/>
                    <a:pt x="678" y="668"/>
                    <a:pt x="685" y="597"/>
                  </a:cubicBezTo>
                  <a:cubicBezTo>
                    <a:pt x="678" y="666"/>
                    <a:pt x="672" y="650"/>
                    <a:pt x="676" y="614"/>
                  </a:cubicBezTo>
                  <a:cubicBezTo>
                    <a:pt x="674" y="617"/>
                    <a:pt x="672" y="619"/>
                    <a:pt x="671" y="617"/>
                  </a:cubicBezTo>
                  <a:cubicBezTo>
                    <a:pt x="658" y="648"/>
                    <a:pt x="648" y="656"/>
                    <a:pt x="673" y="594"/>
                  </a:cubicBezTo>
                  <a:cubicBezTo>
                    <a:pt x="648" y="656"/>
                    <a:pt x="643" y="641"/>
                    <a:pt x="656" y="610"/>
                  </a:cubicBezTo>
                  <a:cubicBezTo>
                    <a:pt x="655" y="608"/>
                    <a:pt x="655" y="604"/>
                    <a:pt x="656" y="600"/>
                  </a:cubicBezTo>
                  <a:cubicBezTo>
                    <a:pt x="630" y="631"/>
                    <a:pt x="611" y="640"/>
                    <a:pt x="659" y="586"/>
                  </a:cubicBezTo>
                  <a:cubicBezTo>
                    <a:pt x="612" y="640"/>
                    <a:pt x="618" y="620"/>
                    <a:pt x="646" y="592"/>
                  </a:cubicBezTo>
                  <a:cubicBezTo>
                    <a:pt x="642" y="594"/>
                    <a:pt x="638" y="595"/>
                    <a:pt x="636" y="594"/>
                  </a:cubicBezTo>
                  <a:cubicBezTo>
                    <a:pt x="610" y="611"/>
                    <a:pt x="597" y="612"/>
                    <a:pt x="644" y="582"/>
                  </a:cubicBezTo>
                  <a:cubicBezTo>
                    <a:pt x="644" y="582"/>
                    <a:pt x="644" y="582"/>
                    <a:pt x="644" y="581"/>
                  </a:cubicBezTo>
                  <a:cubicBezTo>
                    <a:pt x="596" y="611"/>
                    <a:pt x="602" y="600"/>
                    <a:pt x="629" y="583"/>
                  </a:cubicBezTo>
                  <a:cubicBezTo>
                    <a:pt x="630" y="581"/>
                    <a:pt x="633" y="579"/>
                    <a:pt x="638" y="575"/>
                  </a:cubicBezTo>
                  <a:cubicBezTo>
                    <a:pt x="599" y="590"/>
                    <a:pt x="579" y="593"/>
                    <a:pt x="647" y="569"/>
                  </a:cubicBezTo>
                  <a:cubicBezTo>
                    <a:pt x="582" y="592"/>
                    <a:pt x="594" y="576"/>
                    <a:pt x="629" y="564"/>
                  </a:cubicBezTo>
                  <a:cubicBezTo>
                    <a:pt x="624" y="562"/>
                    <a:pt x="622" y="560"/>
                    <a:pt x="623" y="558"/>
                  </a:cubicBezTo>
                  <a:cubicBezTo>
                    <a:pt x="593" y="555"/>
                    <a:pt x="581" y="545"/>
                    <a:pt x="630" y="548"/>
                  </a:cubicBezTo>
                  <a:cubicBezTo>
                    <a:pt x="630" y="548"/>
                    <a:pt x="629" y="548"/>
                    <a:pt x="629" y="548"/>
                  </a:cubicBezTo>
                  <a:cubicBezTo>
                    <a:pt x="581" y="542"/>
                    <a:pt x="594" y="538"/>
                    <a:pt x="626" y="541"/>
                  </a:cubicBezTo>
                  <a:cubicBezTo>
                    <a:pt x="628" y="540"/>
                    <a:pt x="632" y="540"/>
                    <a:pt x="637" y="540"/>
                  </a:cubicBezTo>
                  <a:cubicBezTo>
                    <a:pt x="597" y="526"/>
                    <a:pt x="579" y="510"/>
                    <a:pt x="648" y="537"/>
                  </a:cubicBezTo>
                  <a:cubicBezTo>
                    <a:pt x="582" y="511"/>
                    <a:pt x="601" y="510"/>
                    <a:pt x="637" y="526"/>
                  </a:cubicBezTo>
                  <a:cubicBezTo>
                    <a:pt x="634" y="522"/>
                    <a:pt x="633" y="519"/>
                    <a:pt x="634" y="517"/>
                  </a:cubicBezTo>
                  <a:cubicBezTo>
                    <a:pt x="609" y="496"/>
                    <a:pt x="607" y="481"/>
                    <a:pt x="653" y="522"/>
                  </a:cubicBezTo>
                  <a:cubicBezTo>
                    <a:pt x="653" y="522"/>
                    <a:pt x="653" y="521"/>
                    <a:pt x="653" y="521"/>
                  </a:cubicBezTo>
                  <a:cubicBezTo>
                    <a:pt x="608" y="480"/>
                    <a:pt x="620" y="483"/>
                    <a:pt x="644" y="505"/>
                  </a:cubicBezTo>
                  <a:cubicBezTo>
                    <a:pt x="646" y="504"/>
                    <a:pt x="649" y="505"/>
                    <a:pt x="652" y="507"/>
                  </a:cubicBezTo>
                  <a:cubicBezTo>
                    <a:pt x="631" y="475"/>
                    <a:pt x="628" y="456"/>
                    <a:pt x="666" y="516"/>
                  </a:cubicBezTo>
                  <a:cubicBezTo>
                    <a:pt x="630" y="459"/>
                    <a:pt x="643" y="466"/>
                    <a:pt x="661" y="495"/>
                  </a:cubicBezTo>
                  <a:cubicBezTo>
                    <a:pt x="661" y="492"/>
                    <a:pt x="662" y="492"/>
                    <a:pt x="665" y="497"/>
                  </a:cubicBezTo>
                  <a:cubicBezTo>
                    <a:pt x="653" y="463"/>
                    <a:pt x="651" y="448"/>
                    <a:pt x="672" y="507"/>
                  </a:cubicBezTo>
                  <a:close/>
                  <a:moveTo>
                    <a:pt x="313" y="499"/>
                  </a:moveTo>
                  <a:cubicBezTo>
                    <a:pt x="313" y="503"/>
                    <a:pt x="318" y="495"/>
                    <a:pt x="317" y="500"/>
                  </a:cubicBezTo>
                  <a:cubicBezTo>
                    <a:pt x="315" y="505"/>
                    <a:pt x="306" y="523"/>
                    <a:pt x="309" y="525"/>
                  </a:cubicBezTo>
                  <a:cubicBezTo>
                    <a:pt x="309" y="525"/>
                    <a:pt x="284" y="523"/>
                    <a:pt x="282" y="520"/>
                  </a:cubicBezTo>
                  <a:cubicBezTo>
                    <a:pt x="280" y="517"/>
                    <a:pt x="284" y="517"/>
                    <a:pt x="284" y="517"/>
                  </a:cubicBezTo>
                  <a:cubicBezTo>
                    <a:pt x="278" y="514"/>
                    <a:pt x="278" y="514"/>
                    <a:pt x="278" y="514"/>
                  </a:cubicBezTo>
                  <a:cubicBezTo>
                    <a:pt x="278" y="514"/>
                    <a:pt x="275" y="511"/>
                    <a:pt x="273" y="507"/>
                  </a:cubicBezTo>
                  <a:cubicBezTo>
                    <a:pt x="272" y="503"/>
                    <a:pt x="274" y="497"/>
                    <a:pt x="274" y="497"/>
                  </a:cubicBezTo>
                  <a:cubicBezTo>
                    <a:pt x="270" y="495"/>
                    <a:pt x="270" y="495"/>
                    <a:pt x="270" y="495"/>
                  </a:cubicBezTo>
                  <a:cubicBezTo>
                    <a:pt x="270" y="495"/>
                    <a:pt x="264" y="490"/>
                    <a:pt x="267" y="482"/>
                  </a:cubicBezTo>
                  <a:cubicBezTo>
                    <a:pt x="268" y="480"/>
                    <a:pt x="272" y="474"/>
                    <a:pt x="271" y="470"/>
                  </a:cubicBezTo>
                  <a:cubicBezTo>
                    <a:pt x="270" y="466"/>
                    <a:pt x="273" y="459"/>
                    <a:pt x="273" y="459"/>
                  </a:cubicBezTo>
                  <a:cubicBezTo>
                    <a:pt x="273" y="459"/>
                    <a:pt x="273" y="461"/>
                    <a:pt x="275" y="463"/>
                  </a:cubicBezTo>
                  <a:cubicBezTo>
                    <a:pt x="278" y="466"/>
                    <a:pt x="281" y="464"/>
                    <a:pt x="283" y="466"/>
                  </a:cubicBezTo>
                  <a:cubicBezTo>
                    <a:pt x="285" y="468"/>
                    <a:pt x="289" y="467"/>
                    <a:pt x="292" y="469"/>
                  </a:cubicBezTo>
                  <a:cubicBezTo>
                    <a:pt x="294" y="472"/>
                    <a:pt x="295" y="475"/>
                    <a:pt x="297" y="477"/>
                  </a:cubicBezTo>
                  <a:cubicBezTo>
                    <a:pt x="299" y="480"/>
                    <a:pt x="299" y="481"/>
                    <a:pt x="302" y="478"/>
                  </a:cubicBezTo>
                  <a:cubicBezTo>
                    <a:pt x="304" y="476"/>
                    <a:pt x="309" y="475"/>
                    <a:pt x="310" y="479"/>
                  </a:cubicBezTo>
                  <a:cubicBezTo>
                    <a:pt x="312" y="482"/>
                    <a:pt x="314" y="494"/>
                    <a:pt x="313" y="499"/>
                  </a:cubicBezTo>
                  <a:close/>
                  <a:moveTo>
                    <a:pt x="535" y="400"/>
                  </a:moveTo>
                  <a:cubicBezTo>
                    <a:pt x="538" y="401"/>
                    <a:pt x="540" y="398"/>
                    <a:pt x="542" y="399"/>
                  </a:cubicBezTo>
                  <a:cubicBezTo>
                    <a:pt x="545" y="400"/>
                    <a:pt x="549" y="397"/>
                    <a:pt x="552" y="399"/>
                  </a:cubicBezTo>
                  <a:cubicBezTo>
                    <a:pt x="555" y="400"/>
                    <a:pt x="558" y="402"/>
                    <a:pt x="560" y="404"/>
                  </a:cubicBezTo>
                  <a:cubicBezTo>
                    <a:pt x="563" y="406"/>
                    <a:pt x="564" y="406"/>
                    <a:pt x="565" y="403"/>
                  </a:cubicBezTo>
                  <a:cubicBezTo>
                    <a:pt x="566" y="400"/>
                    <a:pt x="570" y="397"/>
                    <a:pt x="573" y="400"/>
                  </a:cubicBezTo>
                  <a:cubicBezTo>
                    <a:pt x="576" y="403"/>
                    <a:pt x="582" y="413"/>
                    <a:pt x="584" y="417"/>
                  </a:cubicBezTo>
                  <a:cubicBezTo>
                    <a:pt x="585" y="421"/>
                    <a:pt x="586" y="412"/>
                    <a:pt x="587" y="417"/>
                  </a:cubicBezTo>
                  <a:cubicBezTo>
                    <a:pt x="588" y="422"/>
                    <a:pt x="587" y="442"/>
                    <a:pt x="590" y="443"/>
                  </a:cubicBezTo>
                  <a:cubicBezTo>
                    <a:pt x="590" y="443"/>
                    <a:pt x="566" y="451"/>
                    <a:pt x="563" y="449"/>
                  </a:cubicBezTo>
                  <a:cubicBezTo>
                    <a:pt x="560" y="447"/>
                    <a:pt x="564" y="445"/>
                    <a:pt x="564" y="445"/>
                  </a:cubicBezTo>
                  <a:cubicBezTo>
                    <a:pt x="558" y="445"/>
                    <a:pt x="558" y="445"/>
                    <a:pt x="558" y="445"/>
                  </a:cubicBezTo>
                  <a:cubicBezTo>
                    <a:pt x="558" y="445"/>
                    <a:pt x="553" y="444"/>
                    <a:pt x="550" y="440"/>
                  </a:cubicBezTo>
                  <a:cubicBezTo>
                    <a:pt x="547" y="437"/>
                    <a:pt x="547" y="431"/>
                    <a:pt x="547" y="431"/>
                  </a:cubicBezTo>
                  <a:cubicBezTo>
                    <a:pt x="542" y="430"/>
                    <a:pt x="542" y="430"/>
                    <a:pt x="542" y="430"/>
                  </a:cubicBezTo>
                  <a:cubicBezTo>
                    <a:pt x="542" y="430"/>
                    <a:pt x="535" y="428"/>
                    <a:pt x="535" y="420"/>
                  </a:cubicBezTo>
                  <a:cubicBezTo>
                    <a:pt x="535" y="417"/>
                    <a:pt x="536" y="411"/>
                    <a:pt x="533" y="407"/>
                  </a:cubicBezTo>
                  <a:cubicBezTo>
                    <a:pt x="531" y="404"/>
                    <a:pt x="531" y="396"/>
                    <a:pt x="531" y="396"/>
                  </a:cubicBezTo>
                  <a:cubicBezTo>
                    <a:pt x="531" y="396"/>
                    <a:pt x="532" y="399"/>
                    <a:pt x="535" y="400"/>
                  </a:cubicBezTo>
                  <a:close/>
                  <a:moveTo>
                    <a:pt x="514" y="379"/>
                  </a:moveTo>
                  <a:cubicBezTo>
                    <a:pt x="520" y="394"/>
                    <a:pt x="517" y="404"/>
                    <a:pt x="511" y="413"/>
                  </a:cubicBezTo>
                  <a:cubicBezTo>
                    <a:pt x="505" y="421"/>
                    <a:pt x="487" y="435"/>
                    <a:pt x="487" y="435"/>
                  </a:cubicBezTo>
                  <a:cubicBezTo>
                    <a:pt x="485" y="432"/>
                    <a:pt x="485" y="401"/>
                    <a:pt x="484" y="396"/>
                  </a:cubicBezTo>
                  <a:cubicBezTo>
                    <a:pt x="483" y="391"/>
                    <a:pt x="487" y="383"/>
                    <a:pt x="488" y="380"/>
                  </a:cubicBezTo>
                  <a:cubicBezTo>
                    <a:pt x="488" y="377"/>
                    <a:pt x="496" y="369"/>
                    <a:pt x="500" y="366"/>
                  </a:cubicBezTo>
                  <a:cubicBezTo>
                    <a:pt x="504" y="364"/>
                    <a:pt x="506" y="360"/>
                    <a:pt x="506" y="360"/>
                  </a:cubicBezTo>
                  <a:cubicBezTo>
                    <a:pt x="506" y="367"/>
                    <a:pt x="509" y="365"/>
                    <a:pt x="514" y="379"/>
                  </a:cubicBezTo>
                  <a:close/>
                  <a:moveTo>
                    <a:pt x="733" y="121"/>
                  </a:moveTo>
                  <a:cubicBezTo>
                    <a:pt x="735" y="120"/>
                    <a:pt x="736" y="112"/>
                    <a:pt x="739" y="112"/>
                  </a:cubicBezTo>
                  <a:cubicBezTo>
                    <a:pt x="741" y="112"/>
                    <a:pt x="742" y="121"/>
                    <a:pt x="744" y="121"/>
                  </a:cubicBezTo>
                  <a:cubicBezTo>
                    <a:pt x="747" y="121"/>
                    <a:pt x="751" y="114"/>
                    <a:pt x="753" y="115"/>
                  </a:cubicBezTo>
                  <a:cubicBezTo>
                    <a:pt x="755" y="116"/>
                    <a:pt x="753" y="124"/>
                    <a:pt x="755" y="125"/>
                  </a:cubicBezTo>
                  <a:cubicBezTo>
                    <a:pt x="757" y="126"/>
                    <a:pt x="764" y="121"/>
                    <a:pt x="765" y="123"/>
                  </a:cubicBezTo>
                  <a:cubicBezTo>
                    <a:pt x="767" y="124"/>
                    <a:pt x="762" y="131"/>
                    <a:pt x="763" y="133"/>
                  </a:cubicBezTo>
                  <a:cubicBezTo>
                    <a:pt x="764" y="135"/>
                    <a:pt x="772" y="133"/>
                    <a:pt x="773" y="135"/>
                  </a:cubicBezTo>
                  <a:cubicBezTo>
                    <a:pt x="774" y="138"/>
                    <a:pt x="766" y="142"/>
                    <a:pt x="767" y="144"/>
                  </a:cubicBezTo>
                  <a:cubicBezTo>
                    <a:pt x="767" y="146"/>
                    <a:pt x="775" y="148"/>
                    <a:pt x="775" y="150"/>
                  </a:cubicBezTo>
                  <a:cubicBezTo>
                    <a:pt x="775" y="152"/>
                    <a:pt x="766" y="153"/>
                    <a:pt x="766" y="155"/>
                  </a:cubicBezTo>
                  <a:cubicBezTo>
                    <a:pt x="765" y="157"/>
                    <a:pt x="772" y="162"/>
                    <a:pt x="771" y="164"/>
                  </a:cubicBezTo>
                  <a:cubicBezTo>
                    <a:pt x="770" y="166"/>
                    <a:pt x="762" y="163"/>
                    <a:pt x="760" y="165"/>
                  </a:cubicBezTo>
                  <a:cubicBezTo>
                    <a:pt x="759" y="167"/>
                    <a:pt x="763" y="174"/>
                    <a:pt x="761" y="176"/>
                  </a:cubicBezTo>
                  <a:cubicBezTo>
                    <a:pt x="760" y="177"/>
                    <a:pt x="753" y="171"/>
                    <a:pt x="751" y="172"/>
                  </a:cubicBezTo>
                  <a:cubicBezTo>
                    <a:pt x="749" y="174"/>
                    <a:pt x="751" y="182"/>
                    <a:pt x="749" y="183"/>
                  </a:cubicBezTo>
                  <a:cubicBezTo>
                    <a:pt x="747" y="184"/>
                    <a:pt x="742" y="176"/>
                    <a:pt x="740" y="176"/>
                  </a:cubicBezTo>
                  <a:cubicBezTo>
                    <a:pt x="738" y="177"/>
                    <a:pt x="737" y="185"/>
                    <a:pt x="734" y="185"/>
                  </a:cubicBezTo>
                  <a:cubicBezTo>
                    <a:pt x="732" y="185"/>
                    <a:pt x="731" y="177"/>
                    <a:pt x="729" y="176"/>
                  </a:cubicBezTo>
                  <a:cubicBezTo>
                    <a:pt x="727" y="176"/>
                    <a:pt x="722" y="183"/>
                    <a:pt x="720" y="182"/>
                  </a:cubicBezTo>
                  <a:cubicBezTo>
                    <a:pt x="718" y="182"/>
                    <a:pt x="720" y="173"/>
                    <a:pt x="718" y="172"/>
                  </a:cubicBezTo>
                  <a:cubicBezTo>
                    <a:pt x="716" y="171"/>
                    <a:pt x="709" y="176"/>
                    <a:pt x="708" y="174"/>
                  </a:cubicBezTo>
                  <a:cubicBezTo>
                    <a:pt x="706" y="173"/>
                    <a:pt x="711" y="166"/>
                    <a:pt x="710" y="164"/>
                  </a:cubicBezTo>
                  <a:cubicBezTo>
                    <a:pt x="709" y="162"/>
                    <a:pt x="701" y="164"/>
                    <a:pt x="700" y="162"/>
                  </a:cubicBezTo>
                  <a:cubicBezTo>
                    <a:pt x="699" y="160"/>
                    <a:pt x="707" y="156"/>
                    <a:pt x="706" y="153"/>
                  </a:cubicBezTo>
                  <a:cubicBezTo>
                    <a:pt x="706" y="151"/>
                    <a:pt x="698" y="149"/>
                    <a:pt x="698" y="147"/>
                  </a:cubicBezTo>
                  <a:cubicBezTo>
                    <a:pt x="698" y="145"/>
                    <a:pt x="707" y="144"/>
                    <a:pt x="707" y="142"/>
                  </a:cubicBezTo>
                  <a:cubicBezTo>
                    <a:pt x="708" y="140"/>
                    <a:pt x="701" y="135"/>
                    <a:pt x="702" y="133"/>
                  </a:cubicBezTo>
                  <a:cubicBezTo>
                    <a:pt x="703" y="131"/>
                    <a:pt x="712" y="134"/>
                    <a:pt x="713" y="132"/>
                  </a:cubicBezTo>
                  <a:cubicBezTo>
                    <a:pt x="714" y="131"/>
                    <a:pt x="710" y="123"/>
                    <a:pt x="712" y="122"/>
                  </a:cubicBezTo>
                  <a:cubicBezTo>
                    <a:pt x="713" y="120"/>
                    <a:pt x="720" y="126"/>
                    <a:pt x="722" y="125"/>
                  </a:cubicBezTo>
                  <a:cubicBezTo>
                    <a:pt x="724" y="124"/>
                    <a:pt x="722" y="115"/>
                    <a:pt x="724" y="114"/>
                  </a:cubicBezTo>
                  <a:cubicBezTo>
                    <a:pt x="726" y="114"/>
                    <a:pt x="731" y="121"/>
                    <a:pt x="733" y="121"/>
                  </a:cubicBezTo>
                  <a:close/>
                </a:path>
              </a:pathLst>
            </a:custGeom>
            <a:solidFill>
              <a:schemeClr val="accent4">
                <a:alpha val="30000"/>
              </a:schemeClr>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nvGrpSpPr>
            <p:cNvPr id="1571" name="Group 296"/>
            <p:cNvGrpSpPr/>
            <p:nvPr/>
          </p:nvGrpSpPr>
          <p:grpSpPr>
            <a:xfrm rot="3025731">
              <a:off x="664323" y="6295190"/>
              <a:ext cx="138587" cy="140729"/>
              <a:chOff x="5902325" y="2266950"/>
              <a:chExt cx="820738" cy="833438"/>
            </a:xfrm>
            <a:solidFill>
              <a:schemeClr val="accent4"/>
            </a:solidFill>
          </p:grpSpPr>
          <p:sp>
            <p:nvSpPr>
              <p:cNvPr id="976" name="Freeform 147"/>
              <p:cNvSpPr>
                <a:spLocks/>
              </p:cNvSpPr>
              <p:nvPr/>
            </p:nvSpPr>
            <p:spPr bwMode="auto">
              <a:xfrm>
                <a:off x="6346825" y="2776538"/>
                <a:ext cx="101600" cy="277813"/>
              </a:xfrm>
              <a:custGeom>
                <a:avLst/>
                <a:gdLst/>
                <a:ahLst/>
                <a:cxnLst>
                  <a:cxn ang="0">
                    <a:pos x="4" y="35"/>
                  </a:cxn>
                  <a:cxn ang="0">
                    <a:pos x="10" y="22"/>
                  </a:cxn>
                  <a:cxn ang="0">
                    <a:pos x="0" y="0"/>
                  </a:cxn>
                  <a:cxn ang="0">
                    <a:pos x="4" y="35"/>
                  </a:cxn>
                </a:cxnLst>
                <a:rect l="0" t="0" r="r" b="b"/>
                <a:pathLst>
                  <a:path w="27" h="74">
                    <a:moveTo>
                      <a:pt x="4" y="35"/>
                    </a:moveTo>
                    <a:cubicBezTo>
                      <a:pt x="14" y="65"/>
                      <a:pt x="27" y="74"/>
                      <a:pt x="10" y="22"/>
                    </a:cubicBezTo>
                    <a:cubicBezTo>
                      <a:pt x="7" y="17"/>
                      <a:pt x="4" y="10"/>
                      <a:pt x="0" y="0"/>
                    </a:cubicBezTo>
                    <a:cubicBezTo>
                      <a:pt x="10" y="25"/>
                      <a:pt x="8" y="35"/>
                      <a:pt x="4" y="35"/>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77" name="Freeform 151"/>
              <p:cNvSpPr>
                <a:spLocks/>
              </p:cNvSpPr>
              <p:nvPr/>
            </p:nvSpPr>
            <p:spPr bwMode="auto">
              <a:xfrm>
                <a:off x="6143625" y="2776538"/>
                <a:ext cx="128588" cy="277813"/>
              </a:xfrm>
              <a:custGeom>
                <a:avLst/>
                <a:gdLst/>
                <a:ahLst/>
                <a:cxnLst>
                  <a:cxn ang="0">
                    <a:pos x="34" y="0"/>
                  </a:cxn>
                  <a:cxn ang="0">
                    <a:pos x="13" y="27"/>
                  </a:cxn>
                  <a:cxn ang="0">
                    <a:pos x="29" y="12"/>
                  </a:cxn>
                  <a:cxn ang="0">
                    <a:pos x="28" y="35"/>
                  </a:cxn>
                  <a:cxn ang="0">
                    <a:pos x="34" y="0"/>
                  </a:cxn>
                </a:cxnLst>
                <a:rect l="0" t="0" r="r" b="b"/>
                <a:pathLst>
                  <a:path w="34" h="74">
                    <a:moveTo>
                      <a:pt x="34" y="0"/>
                    </a:moveTo>
                    <a:cubicBezTo>
                      <a:pt x="24" y="28"/>
                      <a:pt x="15" y="33"/>
                      <a:pt x="13" y="27"/>
                    </a:cubicBezTo>
                    <a:cubicBezTo>
                      <a:pt x="0" y="59"/>
                      <a:pt x="5" y="74"/>
                      <a:pt x="29" y="12"/>
                    </a:cubicBezTo>
                    <a:cubicBezTo>
                      <a:pt x="5" y="73"/>
                      <a:pt x="15" y="66"/>
                      <a:pt x="28" y="35"/>
                    </a:cubicBezTo>
                    <a:cubicBezTo>
                      <a:pt x="25" y="32"/>
                      <a:pt x="26" y="22"/>
                      <a:pt x="34"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78" name="Freeform 155"/>
              <p:cNvSpPr>
                <a:spLocks/>
              </p:cNvSpPr>
              <p:nvPr/>
            </p:nvSpPr>
            <p:spPr bwMode="auto">
              <a:xfrm>
                <a:off x="6253163" y="2752725"/>
                <a:ext cx="79375" cy="347663"/>
              </a:xfrm>
              <a:custGeom>
                <a:avLst/>
                <a:gdLst/>
                <a:ahLst/>
                <a:cxnLst>
                  <a:cxn ang="0">
                    <a:pos x="14" y="0"/>
                  </a:cxn>
                  <a:cxn ang="0">
                    <a:pos x="4" y="37"/>
                  </a:cxn>
                  <a:cxn ang="0">
                    <a:pos x="13" y="21"/>
                  </a:cxn>
                  <a:cxn ang="0">
                    <a:pos x="21" y="35"/>
                  </a:cxn>
                  <a:cxn ang="0">
                    <a:pos x="14" y="0"/>
                  </a:cxn>
                </a:cxnLst>
                <a:rect l="0" t="0" r="r" b="b"/>
                <a:pathLst>
                  <a:path w="21" h="92">
                    <a:moveTo>
                      <a:pt x="14" y="0"/>
                    </a:moveTo>
                    <a:cubicBezTo>
                      <a:pt x="13" y="18"/>
                      <a:pt x="8" y="31"/>
                      <a:pt x="4" y="37"/>
                    </a:cubicBezTo>
                    <a:cubicBezTo>
                      <a:pt x="0" y="74"/>
                      <a:pt x="6" y="90"/>
                      <a:pt x="13" y="21"/>
                    </a:cubicBezTo>
                    <a:cubicBezTo>
                      <a:pt x="6" y="92"/>
                      <a:pt x="19" y="74"/>
                      <a:pt x="21" y="35"/>
                    </a:cubicBezTo>
                    <a:cubicBezTo>
                      <a:pt x="17" y="28"/>
                      <a:pt x="13" y="16"/>
                      <a:pt x="14"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nvGrpSpPr>
              <p:cNvPr id="1572" name="Group 291"/>
              <p:cNvGrpSpPr/>
              <p:nvPr/>
            </p:nvGrpSpPr>
            <p:grpSpPr>
              <a:xfrm>
                <a:off x="5902325" y="2266950"/>
                <a:ext cx="820738" cy="784225"/>
                <a:chOff x="4111625" y="2266950"/>
                <a:chExt cx="820738" cy="784225"/>
              </a:xfrm>
              <a:grpFill/>
            </p:grpSpPr>
            <p:sp>
              <p:nvSpPr>
                <p:cNvPr id="980" name="Freeform 25"/>
                <p:cNvSpPr>
                  <a:spLocks/>
                </p:cNvSpPr>
                <p:nvPr/>
              </p:nvSpPr>
              <p:spPr bwMode="auto">
                <a:xfrm>
                  <a:off x="4470400" y="2395538"/>
                  <a:ext cx="25400" cy="44450"/>
                </a:xfrm>
                <a:custGeom>
                  <a:avLst/>
                  <a:gdLst/>
                  <a:ahLst/>
                  <a:cxnLst>
                    <a:cxn ang="0">
                      <a:pos x="3" y="9"/>
                    </a:cxn>
                    <a:cxn ang="0">
                      <a:pos x="7" y="12"/>
                    </a:cxn>
                    <a:cxn ang="0">
                      <a:pos x="7" y="11"/>
                    </a:cxn>
                    <a:cxn ang="0">
                      <a:pos x="0" y="0"/>
                    </a:cxn>
                    <a:cxn ang="0">
                      <a:pos x="3" y="9"/>
                    </a:cxn>
                  </a:cxnLst>
                  <a:rect l="0" t="0" r="r" b="b"/>
                  <a:pathLst>
                    <a:path w="7" h="12">
                      <a:moveTo>
                        <a:pt x="3" y="9"/>
                      </a:moveTo>
                      <a:cubicBezTo>
                        <a:pt x="4" y="10"/>
                        <a:pt x="5" y="11"/>
                        <a:pt x="7" y="12"/>
                      </a:cubicBezTo>
                      <a:cubicBezTo>
                        <a:pt x="7" y="12"/>
                        <a:pt x="7" y="11"/>
                        <a:pt x="7" y="11"/>
                      </a:cubicBezTo>
                      <a:cubicBezTo>
                        <a:pt x="5" y="7"/>
                        <a:pt x="2" y="4"/>
                        <a:pt x="0" y="0"/>
                      </a:cubicBezTo>
                      <a:cubicBezTo>
                        <a:pt x="1" y="3"/>
                        <a:pt x="2" y="6"/>
                        <a:pt x="3" y="9"/>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81" name="Freeform 30"/>
                <p:cNvSpPr>
                  <a:spLocks/>
                </p:cNvSpPr>
                <p:nvPr/>
              </p:nvSpPr>
              <p:spPr bwMode="auto">
                <a:xfrm>
                  <a:off x="4721225" y="2686050"/>
                  <a:ext cx="60325" cy="6350"/>
                </a:xfrm>
                <a:custGeom>
                  <a:avLst/>
                  <a:gdLst/>
                  <a:ahLst/>
                  <a:cxnLst>
                    <a:cxn ang="0">
                      <a:pos x="1" y="0"/>
                    </a:cxn>
                    <a:cxn ang="0">
                      <a:pos x="16" y="2"/>
                    </a:cxn>
                    <a:cxn ang="0">
                      <a:pos x="16" y="1"/>
                    </a:cxn>
                    <a:cxn ang="0">
                      <a:pos x="0" y="0"/>
                    </a:cxn>
                    <a:cxn ang="0">
                      <a:pos x="1" y="0"/>
                    </a:cxn>
                  </a:cxnLst>
                  <a:rect l="0" t="0" r="r" b="b"/>
                  <a:pathLst>
                    <a:path w="16" h="2">
                      <a:moveTo>
                        <a:pt x="1" y="0"/>
                      </a:moveTo>
                      <a:cubicBezTo>
                        <a:pt x="7" y="1"/>
                        <a:pt x="12" y="1"/>
                        <a:pt x="16" y="2"/>
                      </a:cubicBezTo>
                      <a:cubicBezTo>
                        <a:pt x="16" y="2"/>
                        <a:pt x="16" y="1"/>
                        <a:pt x="16" y="1"/>
                      </a:cubicBezTo>
                      <a:cubicBezTo>
                        <a:pt x="11" y="1"/>
                        <a:pt x="6" y="0"/>
                        <a:pt x="0" y="0"/>
                      </a:cubicBezTo>
                      <a:cubicBezTo>
                        <a:pt x="0" y="0"/>
                        <a:pt x="1" y="0"/>
                        <a:pt x="1"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82" name="Freeform 145"/>
                <p:cNvSpPr>
                  <a:spLocks/>
                </p:cNvSpPr>
                <p:nvPr/>
              </p:nvSpPr>
              <p:spPr bwMode="auto">
                <a:xfrm>
                  <a:off x="4495800" y="2436813"/>
                  <a:ext cx="11113" cy="30163"/>
                </a:xfrm>
                <a:custGeom>
                  <a:avLst/>
                  <a:gdLst/>
                  <a:ahLst/>
                  <a:cxnLst>
                    <a:cxn ang="0">
                      <a:pos x="3" y="8"/>
                    </a:cxn>
                    <a:cxn ang="0">
                      <a:pos x="3" y="5"/>
                    </a:cxn>
                    <a:cxn ang="0">
                      <a:pos x="0" y="0"/>
                    </a:cxn>
                    <a:cxn ang="0">
                      <a:pos x="0" y="1"/>
                    </a:cxn>
                    <a:cxn ang="0">
                      <a:pos x="3" y="8"/>
                    </a:cxn>
                  </a:cxnLst>
                  <a:rect l="0" t="0" r="r" b="b"/>
                  <a:pathLst>
                    <a:path w="3" h="8">
                      <a:moveTo>
                        <a:pt x="3" y="8"/>
                      </a:moveTo>
                      <a:cubicBezTo>
                        <a:pt x="3" y="7"/>
                        <a:pt x="3" y="6"/>
                        <a:pt x="3" y="5"/>
                      </a:cubicBezTo>
                      <a:cubicBezTo>
                        <a:pt x="2" y="3"/>
                        <a:pt x="1" y="1"/>
                        <a:pt x="0" y="0"/>
                      </a:cubicBezTo>
                      <a:cubicBezTo>
                        <a:pt x="0" y="0"/>
                        <a:pt x="0" y="1"/>
                        <a:pt x="0" y="1"/>
                      </a:cubicBezTo>
                      <a:cubicBezTo>
                        <a:pt x="1" y="3"/>
                        <a:pt x="2" y="5"/>
                        <a:pt x="3" y="8"/>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83" name="Freeform 146"/>
                <p:cNvSpPr>
                  <a:spLocks/>
                </p:cNvSpPr>
                <p:nvPr/>
              </p:nvSpPr>
              <p:spPr bwMode="auto">
                <a:xfrm>
                  <a:off x="4232275" y="2730500"/>
                  <a:ext cx="230188" cy="260350"/>
                </a:xfrm>
                <a:custGeom>
                  <a:avLst/>
                  <a:gdLst/>
                  <a:ahLst/>
                  <a:cxnLst>
                    <a:cxn ang="0">
                      <a:pos x="61" y="0"/>
                    </a:cxn>
                    <a:cxn ang="0">
                      <a:pos x="35" y="21"/>
                    </a:cxn>
                    <a:cxn ang="0">
                      <a:pos x="48" y="16"/>
                    </a:cxn>
                    <a:cxn ang="0">
                      <a:pos x="45" y="30"/>
                    </a:cxn>
                    <a:cxn ang="0">
                      <a:pos x="61" y="0"/>
                    </a:cxn>
                  </a:cxnLst>
                  <a:rect l="0" t="0" r="r" b="b"/>
                  <a:pathLst>
                    <a:path w="61" h="69">
                      <a:moveTo>
                        <a:pt x="61" y="0"/>
                      </a:moveTo>
                      <a:cubicBezTo>
                        <a:pt x="52" y="11"/>
                        <a:pt x="42" y="18"/>
                        <a:pt x="35" y="21"/>
                      </a:cubicBezTo>
                      <a:cubicBezTo>
                        <a:pt x="7" y="50"/>
                        <a:pt x="0" y="69"/>
                        <a:pt x="48" y="16"/>
                      </a:cubicBezTo>
                      <a:cubicBezTo>
                        <a:pt x="0" y="69"/>
                        <a:pt x="19" y="60"/>
                        <a:pt x="45" y="30"/>
                      </a:cubicBezTo>
                      <a:cubicBezTo>
                        <a:pt x="46" y="22"/>
                        <a:pt x="51" y="11"/>
                        <a:pt x="61"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84" name="Freeform 148"/>
                <p:cNvSpPr>
                  <a:spLocks/>
                </p:cNvSpPr>
                <p:nvPr/>
              </p:nvSpPr>
              <p:spPr bwMode="auto">
                <a:xfrm>
                  <a:off x="4602163" y="2697163"/>
                  <a:ext cx="17463" cy="6350"/>
                </a:xfrm>
                <a:custGeom>
                  <a:avLst/>
                  <a:gdLst/>
                  <a:ahLst/>
                  <a:cxnLst>
                    <a:cxn ang="0">
                      <a:pos x="5" y="2"/>
                    </a:cxn>
                    <a:cxn ang="0">
                      <a:pos x="5" y="2"/>
                    </a:cxn>
                    <a:cxn ang="0">
                      <a:pos x="0" y="0"/>
                    </a:cxn>
                    <a:cxn ang="0">
                      <a:pos x="5" y="2"/>
                    </a:cxn>
                  </a:cxnLst>
                  <a:rect l="0" t="0" r="r" b="b"/>
                  <a:pathLst>
                    <a:path w="5" h="2">
                      <a:moveTo>
                        <a:pt x="5" y="2"/>
                      </a:moveTo>
                      <a:cubicBezTo>
                        <a:pt x="5" y="2"/>
                        <a:pt x="5" y="2"/>
                        <a:pt x="5" y="2"/>
                      </a:cubicBezTo>
                      <a:cubicBezTo>
                        <a:pt x="3" y="1"/>
                        <a:pt x="1" y="1"/>
                        <a:pt x="0" y="0"/>
                      </a:cubicBezTo>
                      <a:cubicBezTo>
                        <a:pt x="1" y="1"/>
                        <a:pt x="3" y="2"/>
                        <a:pt x="5" y="2"/>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85" name="Freeform 149"/>
                <p:cNvSpPr>
                  <a:spLocks/>
                </p:cNvSpPr>
                <p:nvPr/>
              </p:nvSpPr>
              <p:spPr bwMode="auto">
                <a:xfrm>
                  <a:off x="4572000" y="2590800"/>
                  <a:ext cx="6350" cy="7938"/>
                </a:xfrm>
                <a:custGeom>
                  <a:avLst/>
                  <a:gdLst/>
                  <a:ahLst/>
                  <a:cxnLst>
                    <a:cxn ang="0">
                      <a:pos x="2" y="0"/>
                    </a:cxn>
                    <a:cxn ang="0">
                      <a:pos x="2" y="0"/>
                    </a:cxn>
                    <a:cxn ang="0">
                      <a:pos x="0" y="2"/>
                    </a:cxn>
                    <a:cxn ang="0">
                      <a:pos x="2" y="0"/>
                    </a:cxn>
                  </a:cxnLst>
                  <a:rect l="0" t="0" r="r" b="b"/>
                  <a:pathLst>
                    <a:path w="2" h="2">
                      <a:moveTo>
                        <a:pt x="2" y="0"/>
                      </a:moveTo>
                      <a:cubicBezTo>
                        <a:pt x="2" y="0"/>
                        <a:pt x="2" y="0"/>
                        <a:pt x="2" y="0"/>
                      </a:cubicBezTo>
                      <a:cubicBezTo>
                        <a:pt x="1" y="1"/>
                        <a:pt x="0" y="2"/>
                        <a:pt x="0" y="2"/>
                      </a:cubicBezTo>
                      <a:cubicBezTo>
                        <a:pt x="0" y="2"/>
                        <a:pt x="1" y="1"/>
                        <a:pt x="2"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86" name="Freeform 150"/>
                <p:cNvSpPr>
                  <a:spLocks/>
                </p:cNvSpPr>
                <p:nvPr/>
              </p:nvSpPr>
              <p:spPr bwMode="auto">
                <a:xfrm>
                  <a:off x="4665663" y="2794000"/>
                  <a:ext cx="169863" cy="147638"/>
                </a:xfrm>
                <a:custGeom>
                  <a:avLst/>
                  <a:gdLst/>
                  <a:ahLst/>
                  <a:cxnLst>
                    <a:cxn ang="0">
                      <a:pos x="0" y="0"/>
                    </a:cxn>
                    <a:cxn ang="0">
                      <a:pos x="15" y="4"/>
                    </a:cxn>
                    <a:cxn ang="0">
                      <a:pos x="0" y="0"/>
                    </a:cxn>
                  </a:cxnLst>
                  <a:rect l="0" t="0" r="r" b="b"/>
                  <a:pathLst>
                    <a:path w="45" h="39">
                      <a:moveTo>
                        <a:pt x="0" y="0"/>
                      </a:moveTo>
                      <a:cubicBezTo>
                        <a:pt x="45" y="39"/>
                        <a:pt x="40" y="26"/>
                        <a:pt x="15" y="4"/>
                      </a:cubicBezTo>
                      <a:cubicBezTo>
                        <a:pt x="13" y="5"/>
                        <a:pt x="8" y="4"/>
                        <a:pt x="0"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87" name="Freeform 152"/>
                <p:cNvSpPr>
                  <a:spLocks/>
                </p:cNvSpPr>
                <p:nvPr/>
              </p:nvSpPr>
              <p:spPr bwMode="auto">
                <a:xfrm>
                  <a:off x="4424363" y="2343150"/>
                  <a:ext cx="57150" cy="146050"/>
                </a:xfrm>
                <a:custGeom>
                  <a:avLst/>
                  <a:gdLst/>
                  <a:ahLst/>
                  <a:cxnLst>
                    <a:cxn ang="0">
                      <a:pos x="15" y="23"/>
                    </a:cxn>
                    <a:cxn ang="0">
                      <a:pos x="12" y="14"/>
                    </a:cxn>
                    <a:cxn ang="0">
                      <a:pos x="0" y="0"/>
                    </a:cxn>
                    <a:cxn ang="0">
                      <a:pos x="10" y="39"/>
                    </a:cxn>
                    <a:cxn ang="0">
                      <a:pos x="15" y="23"/>
                    </a:cxn>
                  </a:cxnLst>
                  <a:rect l="0" t="0" r="r" b="b"/>
                  <a:pathLst>
                    <a:path w="15" h="39">
                      <a:moveTo>
                        <a:pt x="15" y="23"/>
                      </a:moveTo>
                      <a:cubicBezTo>
                        <a:pt x="14" y="20"/>
                        <a:pt x="13" y="17"/>
                        <a:pt x="12" y="14"/>
                      </a:cubicBezTo>
                      <a:cubicBezTo>
                        <a:pt x="8" y="9"/>
                        <a:pt x="4" y="4"/>
                        <a:pt x="0" y="0"/>
                      </a:cubicBezTo>
                      <a:cubicBezTo>
                        <a:pt x="0" y="5"/>
                        <a:pt x="2" y="17"/>
                        <a:pt x="10" y="39"/>
                      </a:cubicBezTo>
                      <a:cubicBezTo>
                        <a:pt x="7" y="25"/>
                        <a:pt x="11" y="20"/>
                        <a:pt x="15" y="2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88" name="Freeform 153"/>
                <p:cNvSpPr>
                  <a:spLocks/>
                </p:cNvSpPr>
                <p:nvPr/>
              </p:nvSpPr>
              <p:spPr bwMode="auto">
                <a:xfrm>
                  <a:off x="4597400" y="2867025"/>
                  <a:ext cx="68263" cy="184150"/>
                </a:xfrm>
                <a:custGeom>
                  <a:avLst/>
                  <a:gdLst/>
                  <a:ahLst/>
                  <a:cxnLst>
                    <a:cxn ang="0">
                      <a:pos x="0" y="0"/>
                    </a:cxn>
                    <a:cxn ang="0">
                      <a:pos x="6" y="8"/>
                    </a:cxn>
                    <a:cxn ang="0">
                      <a:pos x="0" y="0"/>
                    </a:cxn>
                  </a:cxnLst>
                  <a:rect l="0" t="0" r="r" b="b"/>
                  <a:pathLst>
                    <a:path w="18" h="49">
                      <a:moveTo>
                        <a:pt x="0" y="0"/>
                      </a:moveTo>
                      <a:cubicBezTo>
                        <a:pt x="18" y="49"/>
                        <a:pt x="17" y="37"/>
                        <a:pt x="6" y="8"/>
                      </a:cubicBezTo>
                      <a:cubicBezTo>
                        <a:pt x="5" y="8"/>
                        <a:pt x="3" y="6"/>
                        <a:pt x="0"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89" name="Freeform 154"/>
                <p:cNvSpPr>
                  <a:spLocks/>
                </p:cNvSpPr>
                <p:nvPr/>
              </p:nvSpPr>
              <p:spPr bwMode="auto">
                <a:xfrm>
                  <a:off x="4605338" y="2746375"/>
                  <a:ext cx="225425" cy="198438"/>
                </a:xfrm>
                <a:custGeom>
                  <a:avLst/>
                  <a:gdLst/>
                  <a:ahLst/>
                  <a:cxnLst>
                    <a:cxn ang="0">
                      <a:pos x="22" y="27"/>
                    </a:cxn>
                    <a:cxn ang="0">
                      <a:pos x="16" y="12"/>
                    </a:cxn>
                    <a:cxn ang="0">
                      <a:pos x="0" y="0"/>
                    </a:cxn>
                    <a:cxn ang="0">
                      <a:pos x="22" y="27"/>
                    </a:cxn>
                  </a:cxnLst>
                  <a:rect l="0" t="0" r="r" b="b"/>
                  <a:pathLst>
                    <a:path w="60" h="53">
                      <a:moveTo>
                        <a:pt x="22" y="27"/>
                      </a:moveTo>
                      <a:cubicBezTo>
                        <a:pt x="47" y="49"/>
                        <a:pt x="60" y="53"/>
                        <a:pt x="16" y="12"/>
                      </a:cubicBezTo>
                      <a:cubicBezTo>
                        <a:pt x="11" y="10"/>
                        <a:pt x="6" y="5"/>
                        <a:pt x="0" y="0"/>
                      </a:cubicBezTo>
                      <a:cubicBezTo>
                        <a:pt x="16" y="15"/>
                        <a:pt x="22" y="24"/>
                        <a:pt x="22" y="27"/>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90" name="Freeform 156"/>
                <p:cNvSpPr>
                  <a:spLocks/>
                </p:cNvSpPr>
                <p:nvPr/>
              </p:nvSpPr>
              <p:spPr bwMode="auto">
                <a:xfrm>
                  <a:off x="4564063" y="2741613"/>
                  <a:ext cx="187325" cy="290513"/>
                </a:xfrm>
                <a:custGeom>
                  <a:avLst/>
                  <a:gdLst/>
                  <a:ahLst/>
                  <a:cxnLst>
                    <a:cxn ang="0">
                      <a:pos x="0" y="0"/>
                    </a:cxn>
                    <a:cxn ang="0">
                      <a:pos x="15" y="34"/>
                    </a:cxn>
                    <a:cxn ang="0">
                      <a:pos x="13" y="17"/>
                    </a:cxn>
                    <a:cxn ang="0">
                      <a:pos x="28" y="29"/>
                    </a:cxn>
                    <a:cxn ang="0">
                      <a:pos x="0" y="0"/>
                    </a:cxn>
                  </a:cxnLst>
                  <a:rect l="0" t="0" r="r" b="b"/>
                  <a:pathLst>
                    <a:path w="50" h="77">
                      <a:moveTo>
                        <a:pt x="0" y="0"/>
                      </a:moveTo>
                      <a:cubicBezTo>
                        <a:pt x="9" y="14"/>
                        <a:pt x="14" y="26"/>
                        <a:pt x="15" y="34"/>
                      </a:cubicBezTo>
                      <a:cubicBezTo>
                        <a:pt x="35" y="67"/>
                        <a:pt x="50" y="77"/>
                        <a:pt x="13" y="17"/>
                      </a:cubicBezTo>
                      <a:cubicBezTo>
                        <a:pt x="49" y="76"/>
                        <a:pt x="48" y="59"/>
                        <a:pt x="28" y="29"/>
                      </a:cubicBezTo>
                      <a:cubicBezTo>
                        <a:pt x="21" y="26"/>
                        <a:pt x="10" y="16"/>
                        <a:pt x="0"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91" name="Freeform 157"/>
                <p:cNvSpPr>
                  <a:spLocks/>
                </p:cNvSpPr>
                <p:nvPr/>
              </p:nvSpPr>
              <p:spPr bwMode="auto">
                <a:xfrm>
                  <a:off x="4111625" y="2500313"/>
                  <a:ext cx="328613" cy="139700"/>
                </a:xfrm>
                <a:custGeom>
                  <a:avLst/>
                  <a:gdLst/>
                  <a:ahLst/>
                  <a:cxnLst>
                    <a:cxn ang="0">
                      <a:pos x="58" y="16"/>
                    </a:cxn>
                    <a:cxn ang="0">
                      <a:pos x="69" y="28"/>
                    </a:cxn>
                    <a:cxn ang="0">
                      <a:pos x="58" y="30"/>
                    </a:cxn>
                    <a:cxn ang="0">
                      <a:pos x="87" y="37"/>
                    </a:cxn>
                    <a:cxn ang="0">
                      <a:pos x="58" y="16"/>
                    </a:cxn>
                  </a:cxnLst>
                  <a:rect l="0" t="0" r="r" b="b"/>
                  <a:pathLst>
                    <a:path w="87" h="37">
                      <a:moveTo>
                        <a:pt x="58" y="16"/>
                      </a:moveTo>
                      <a:cubicBezTo>
                        <a:pt x="22" y="1"/>
                        <a:pt x="3" y="1"/>
                        <a:pt x="69" y="28"/>
                      </a:cubicBezTo>
                      <a:cubicBezTo>
                        <a:pt x="0" y="0"/>
                        <a:pt x="18" y="16"/>
                        <a:pt x="58" y="30"/>
                      </a:cubicBezTo>
                      <a:cubicBezTo>
                        <a:pt x="66" y="31"/>
                        <a:pt x="76" y="32"/>
                        <a:pt x="87" y="37"/>
                      </a:cubicBezTo>
                      <a:cubicBezTo>
                        <a:pt x="72" y="31"/>
                        <a:pt x="62" y="23"/>
                        <a:pt x="58" y="16"/>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92" name="Freeform 158"/>
                <p:cNvSpPr>
                  <a:spLocks/>
                </p:cNvSpPr>
                <p:nvPr/>
              </p:nvSpPr>
              <p:spPr bwMode="auto">
                <a:xfrm>
                  <a:off x="4643438" y="2711450"/>
                  <a:ext cx="288925" cy="128588"/>
                </a:xfrm>
                <a:custGeom>
                  <a:avLst/>
                  <a:gdLst/>
                  <a:ahLst/>
                  <a:cxnLst>
                    <a:cxn ang="0">
                      <a:pos x="10" y="4"/>
                    </a:cxn>
                    <a:cxn ang="0">
                      <a:pos x="22" y="2"/>
                    </a:cxn>
                    <a:cxn ang="0">
                      <a:pos x="0" y="0"/>
                    </a:cxn>
                    <a:cxn ang="0">
                      <a:pos x="0" y="1"/>
                    </a:cxn>
                    <a:cxn ang="0">
                      <a:pos x="21" y="19"/>
                    </a:cxn>
                    <a:cxn ang="0">
                      <a:pos x="10" y="4"/>
                    </a:cxn>
                  </a:cxnLst>
                  <a:rect l="0" t="0" r="r" b="b"/>
                  <a:pathLst>
                    <a:path w="77" h="34">
                      <a:moveTo>
                        <a:pt x="10" y="4"/>
                      </a:moveTo>
                      <a:cubicBezTo>
                        <a:pt x="77" y="31"/>
                        <a:pt x="61" y="16"/>
                        <a:pt x="22" y="2"/>
                      </a:cubicBezTo>
                      <a:cubicBezTo>
                        <a:pt x="16" y="2"/>
                        <a:pt x="9" y="2"/>
                        <a:pt x="0" y="0"/>
                      </a:cubicBezTo>
                      <a:cubicBezTo>
                        <a:pt x="0" y="0"/>
                        <a:pt x="0" y="1"/>
                        <a:pt x="0" y="1"/>
                      </a:cubicBezTo>
                      <a:cubicBezTo>
                        <a:pt x="11" y="7"/>
                        <a:pt x="18" y="14"/>
                        <a:pt x="21" y="19"/>
                      </a:cubicBezTo>
                      <a:cubicBezTo>
                        <a:pt x="55" y="34"/>
                        <a:pt x="74" y="30"/>
                        <a:pt x="10" y="4"/>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93" name="Freeform 159"/>
                <p:cNvSpPr>
                  <a:spLocks/>
                </p:cNvSpPr>
                <p:nvPr/>
              </p:nvSpPr>
              <p:spPr bwMode="auto">
                <a:xfrm>
                  <a:off x="4654550" y="2659063"/>
                  <a:ext cx="127000" cy="30163"/>
                </a:xfrm>
                <a:custGeom>
                  <a:avLst/>
                  <a:gdLst/>
                  <a:ahLst/>
                  <a:cxnLst>
                    <a:cxn ang="0">
                      <a:pos x="34" y="8"/>
                    </a:cxn>
                    <a:cxn ang="0">
                      <a:pos x="28" y="0"/>
                    </a:cxn>
                    <a:cxn ang="0">
                      <a:pos x="0" y="4"/>
                    </a:cxn>
                    <a:cxn ang="0">
                      <a:pos x="0" y="5"/>
                    </a:cxn>
                    <a:cxn ang="0">
                      <a:pos x="18" y="7"/>
                    </a:cxn>
                    <a:cxn ang="0">
                      <a:pos x="34" y="8"/>
                    </a:cxn>
                  </a:cxnLst>
                  <a:rect l="0" t="0" r="r" b="b"/>
                  <a:pathLst>
                    <a:path w="34" h="8">
                      <a:moveTo>
                        <a:pt x="34" y="8"/>
                      </a:moveTo>
                      <a:cubicBezTo>
                        <a:pt x="32" y="5"/>
                        <a:pt x="30" y="3"/>
                        <a:pt x="28" y="0"/>
                      </a:cubicBezTo>
                      <a:cubicBezTo>
                        <a:pt x="25" y="3"/>
                        <a:pt x="16" y="5"/>
                        <a:pt x="0" y="4"/>
                      </a:cubicBezTo>
                      <a:cubicBezTo>
                        <a:pt x="0" y="5"/>
                        <a:pt x="0" y="5"/>
                        <a:pt x="0" y="5"/>
                      </a:cubicBezTo>
                      <a:cubicBezTo>
                        <a:pt x="7" y="5"/>
                        <a:pt x="13" y="6"/>
                        <a:pt x="18" y="7"/>
                      </a:cubicBezTo>
                      <a:cubicBezTo>
                        <a:pt x="24" y="7"/>
                        <a:pt x="29" y="8"/>
                        <a:pt x="34" y="8"/>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94" name="Freeform 160"/>
                <p:cNvSpPr>
                  <a:spLocks/>
                </p:cNvSpPr>
                <p:nvPr/>
              </p:nvSpPr>
              <p:spPr bwMode="auto">
                <a:xfrm>
                  <a:off x="4792663" y="2697163"/>
                  <a:ext cx="114300" cy="25400"/>
                </a:xfrm>
                <a:custGeom>
                  <a:avLst/>
                  <a:gdLst/>
                  <a:ahLst/>
                  <a:cxnLst>
                    <a:cxn ang="0">
                      <a:pos x="2" y="0"/>
                    </a:cxn>
                    <a:cxn ang="0">
                      <a:pos x="0" y="5"/>
                    </a:cxn>
                    <a:cxn ang="0">
                      <a:pos x="2" y="0"/>
                    </a:cxn>
                  </a:cxnLst>
                  <a:rect l="0" t="0" r="r" b="b"/>
                  <a:pathLst>
                    <a:path w="30" h="7">
                      <a:moveTo>
                        <a:pt x="2" y="0"/>
                      </a:moveTo>
                      <a:cubicBezTo>
                        <a:pt x="1" y="2"/>
                        <a:pt x="1" y="4"/>
                        <a:pt x="0" y="5"/>
                      </a:cubicBezTo>
                      <a:cubicBezTo>
                        <a:pt x="22" y="7"/>
                        <a:pt x="30" y="4"/>
                        <a:pt x="2"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95" name="Freeform 161"/>
                <p:cNvSpPr>
                  <a:spLocks/>
                </p:cNvSpPr>
                <p:nvPr/>
              </p:nvSpPr>
              <p:spPr bwMode="auto">
                <a:xfrm>
                  <a:off x="4725988" y="2686050"/>
                  <a:ext cx="66675" cy="30163"/>
                </a:xfrm>
                <a:custGeom>
                  <a:avLst/>
                  <a:gdLst/>
                  <a:ahLst/>
                  <a:cxnLst>
                    <a:cxn ang="0">
                      <a:pos x="9" y="8"/>
                    </a:cxn>
                    <a:cxn ang="0">
                      <a:pos x="18" y="8"/>
                    </a:cxn>
                    <a:cxn ang="0">
                      <a:pos x="18" y="8"/>
                    </a:cxn>
                    <a:cxn ang="0">
                      <a:pos x="15" y="2"/>
                    </a:cxn>
                    <a:cxn ang="0">
                      <a:pos x="0" y="0"/>
                    </a:cxn>
                    <a:cxn ang="0">
                      <a:pos x="9" y="8"/>
                    </a:cxn>
                  </a:cxnLst>
                  <a:rect l="0" t="0" r="r" b="b"/>
                  <a:pathLst>
                    <a:path w="18" h="8">
                      <a:moveTo>
                        <a:pt x="9" y="8"/>
                      </a:moveTo>
                      <a:cubicBezTo>
                        <a:pt x="12" y="8"/>
                        <a:pt x="15" y="8"/>
                        <a:pt x="18" y="8"/>
                      </a:cubicBezTo>
                      <a:cubicBezTo>
                        <a:pt x="18" y="8"/>
                        <a:pt x="18" y="8"/>
                        <a:pt x="18" y="8"/>
                      </a:cubicBezTo>
                      <a:cubicBezTo>
                        <a:pt x="18" y="8"/>
                        <a:pt x="17" y="5"/>
                        <a:pt x="15" y="2"/>
                      </a:cubicBezTo>
                      <a:cubicBezTo>
                        <a:pt x="11" y="1"/>
                        <a:pt x="6" y="1"/>
                        <a:pt x="0" y="0"/>
                      </a:cubicBezTo>
                      <a:cubicBezTo>
                        <a:pt x="11" y="3"/>
                        <a:pt x="13" y="6"/>
                        <a:pt x="9" y="8"/>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96" name="Freeform 162"/>
                <p:cNvSpPr>
                  <a:spLocks/>
                </p:cNvSpPr>
                <p:nvPr/>
              </p:nvSpPr>
              <p:spPr bwMode="auto">
                <a:xfrm>
                  <a:off x="4805363" y="2659063"/>
                  <a:ext cx="93663" cy="30163"/>
                </a:xfrm>
                <a:custGeom>
                  <a:avLst/>
                  <a:gdLst/>
                  <a:ahLst/>
                  <a:cxnLst>
                    <a:cxn ang="0">
                      <a:pos x="3" y="0"/>
                    </a:cxn>
                    <a:cxn ang="0">
                      <a:pos x="0" y="8"/>
                    </a:cxn>
                    <a:cxn ang="0">
                      <a:pos x="3" y="0"/>
                    </a:cxn>
                  </a:cxnLst>
                  <a:rect l="0" t="0" r="r" b="b"/>
                  <a:pathLst>
                    <a:path w="25" h="8">
                      <a:moveTo>
                        <a:pt x="3" y="0"/>
                      </a:moveTo>
                      <a:cubicBezTo>
                        <a:pt x="2" y="3"/>
                        <a:pt x="1" y="5"/>
                        <a:pt x="0" y="8"/>
                      </a:cubicBezTo>
                      <a:cubicBezTo>
                        <a:pt x="25" y="8"/>
                        <a:pt x="21" y="3"/>
                        <a:pt x="3"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97" name="Freeform 163"/>
                <p:cNvSpPr>
                  <a:spLocks/>
                </p:cNvSpPr>
                <p:nvPr/>
              </p:nvSpPr>
              <p:spPr bwMode="auto">
                <a:xfrm>
                  <a:off x="4179888" y="2771775"/>
                  <a:ext cx="173038" cy="112713"/>
                </a:xfrm>
                <a:custGeom>
                  <a:avLst/>
                  <a:gdLst/>
                  <a:ahLst/>
                  <a:cxnLst>
                    <a:cxn ang="0">
                      <a:pos x="46" y="0"/>
                    </a:cxn>
                    <a:cxn ang="0">
                      <a:pos x="39" y="13"/>
                    </a:cxn>
                    <a:cxn ang="0">
                      <a:pos x="46" y="0"/>
                    </a:cxn>
                  </a:cxnLst>
                  <a:rect l="0" t="0" r="r" b="b"/>
                  <a:pathLst>
                    <a:path w="46" h="30">
                      <a:moveTo>
                        <a:pt x="46" y="0"/>
                      </a:moveTo>
                      <a:cubicBezTo>
                        <a:pt x="0" y="30"/>
                        <a:pt x="13" y="29"/>
                        <a:pt x="39" y="13"/>
                      </a:cubicBezTo>
                      <a:cubicBezTo>
                        <a:pt x="36" y="12"/>
                        <a:pt x="37" y="8"/>
                        <a:pt x="46"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98" name="Freeform 164"/>
                <p:cNvSpPr>
                  <a:spLocks/>
                </p:cNvSpPr>
                <p:nvPr/>
              </p:nvSpPr>
              <p:spPr bwMode="auto">
                <a:xfrm>
                  <a:off x="4849813" y="2568575"/>
                  <a:ext cx="11113" cy="15875"/>
                </a:xfrm>
                <a:custGeom>
                  <a:avLst/>
                  <a:gdLst/>
                  <a:ahLst/>
                  <a:cxnLst>
                    <a:cxn ang="0">
                      <a:pos x="2" y="0"/>
                    </a:cxn>
                    <a:cxn ang="0">
                      <a:pos x="0" y="4"/>
                    </a:cxn>
                    <a:cxn ang="0">
                      <a:pos x="2" y="0"/>
                    </a:cxn>
                  </a:cxnLst>
                  <a:rect l="0" t="0" r="r" b="b"/>
                  <a:pathLst>
                    <a:path w="3" h="4">
                      <a:moveTo>
                        <a:pt x="2" y="0"/>
                      </a:moveTo>
                      <a:cubicBezTo>
                        <a:pt x="1" y="1"/>
                        <a:pt x="0" y="2"/>
                        <a:pt x="0" y="4"/>
                      </a:cubicBezTo>
                      <a:cubicBezTo>
                        <a:pt x="2" y="2"/>
                        <a:pt x="3" y="1"/>
                        <a:pt x="2"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99" name="Freeform 165"/>
                <p:cNvSpPr>
                  <a:spLocks/>
                </p:cNvSpPr>
                <p:nvPr/>
              </p:nvSpPr>
              <p:spPr bwMode="auto">
                <a:xfrm>
                  <a:off x="4116388" y="2606675"/>
                  <a:ext cx="184150" cy="38100"/>
                </a:xfrm>
                <a:custGeom>
                  <a:avLst/>
                  <a:gdLst/>
                  <a:ahLst/>
                  <a:cxnLst>
                    <a:cxn ang="0">
                      <a:pos x="46" y="3"/>
                    </a:cxn>
                    <a:cxn ang="0">
                      <a:pos x="49" y="10"/>
                    </a:cxn>
                    <a:cxn ang="0">
                      <a:pos x="46" y="3"/>
                    </a:cxn>
                  </a:cxnLst>
                  <a:rect l="0" t="0" r="r" b="b"/>
                  <a:pathLst>
                    <a:path w="49" h="10">
                      <a:moveTo>
                        <a:pt x="46" y="3"/>
                      </a:moveTo>
                      <a:cubicBezTo>
                        <a:pt x="14" y="0"/>
                        <a:pt x="0" y="5"/>
                        <a:pt x="49" y="10"/>
                      </a:cubicBezTo>
                      <a:cubicBezTo>
                        <a:pt x="41" y="8"/>
                        <a:pt x="41" y="5"/>
                        <a:pt x="46" y="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000" name="Freeform 166"/>
                <p:cNvSpPr>
                  <a:spLocks/>
                </p:cNvSpPr>
                <p:nvPr/>
              </p:nvSpPr>
              <p:spPr bwMode="auto">
                <a:xfrm>
                  <a:off x="4111625" y="2697163"/>
                  <a:ext cx="328613" cy="120650"/>
                </a:xfrm>
                <a:custGeom>
                  <a:avLst/>
                  <a:gdLst/>
                  <a:ahLst/>
                  <a:cxnLst>
                    <a:cxn ang="0">
                      <a:pos x="50" y="3"/>
                    </a:cxn>
                    <a:cxn ang="0">
                      <a:pos x="68" y="7"/>
                    </a:cxn>
                    <a:cxn ang="0">
                      <a:pos x="59" y="14"/>
                    </a:cxn>
                    <a:cxn ang="0">
                      <a:pos x="87" y="0"/>
                    </a:cxn>
                    <a:cxn ang="0">
                      <a:pos x="50" y="3"/>
                    </a:cxn>
                  </a:cxnLst>
                  <a:rect l="0" t="0" r="r" b="b"/>
                  <a:pathLst>
                    <a:path w="87" h="32">
                      <a:moveTo>
                        <a:pt x="50" y="3"/>
                      </a:moveTo>
                      <a:cubicBezTo>
                        <a:pt x="14" y="14"/>
                        <a:pt x="3" y="30"/>
                        <a:pt x="68" y="7"/>
                      </a:cubicBezTo>
                      <a:cubicBezTo>
                        <a:pt x="0" y="32"/>
                        <a:pt x="20" y="28"/>
                        <a:pt x="59" y="14"/>
                      </a:cubicBezTo>
                      <a:cubicBezTo>
                        <a:pt x="65" y="9"/>
                        <a:pt x="75" y="5"/>
                        <a:pt x="87" y="0"/>
                      </a:cubicBezTo>
                      <a:cubicBezTo>
                        <a:pt x="71" y="6"/>
                        <a:pt x="57" y="5"/>
                        <a:pt x="50" y="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001" name="Freeform 167"/>
                <p:cNvSpPr>
                  <a:spLocks/>
                </p:cNvSpPr>
                <p:nvPr/>
              </p:nvSpPr>
              <p:spPr bwMode="auto">
                <a:xfrm>
                  <a:off x="4217988" y="2390775"/>
                  <a:ext cx="217488" cy="200025"/>
                </a:xfrm>
                <a:custGeom>
                  <a:avLst/>
                  <a:gdLst/>
                  <a:ahLst/>
                  <a:cxnLst>
                    <a:cxn ang="0">
                      <a:pos x="58" y="53"/>
                    </a:cxn>
                    <a:cxn ang="0">
                      <a:pos x="46" y="41"/>
                    </a:cxn>
                    <a:cxn ang="0">
                      <a:pos x="27" y="37"/>
                    </a:cxn>
                    <a:cxn ang="0">
                      <a:pos x="58" y="53"/>
                    </a:cxn>
                  </a:cxnLst>
                  <a:rect l="0" t="0" r="r" b="b"/>
                  <a:pathLst>
                    <a:path w="58" h="53">
                      <a:moveTo>
                        <a:pt x="58" y="53"/>
                      </a:moveTo>
                      <a:cubicBezTo>
                        <a:pt x="53" y="49"/>
                        <a:pt x="49" y="45"/>
                        <a:pt x="46" y="41"/>
                      </a:cubicBezTo>
                      <a:cubicBezTo>
                        <a:pt x="0" y="0"/>
                        <a:pt x="2" y="15"/>
                        <a:pt x="27" y="37"/>
                      </a:cubicBezTo>
                      <a:cubicBezTo>
                        <a:pt x="28" y="32"/>
                        <a:pt x="38" y="34"/>
                        <a:pt x="58" y="5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002" name="Freeform 168"/>
                <p:cNvSpPr>
                  <a:spLocks/>
                </p:cNvSpPr>
                <p:nvPr/>
              </p:nvSpPr>
              <p:spPr bwMode="auto">
                <a:xfrm>
                  <a:off x="4221163" y="2390775"/>
                  <a:ext cx="169863" cy="155575"/>
                </a:xfrm>
                <a:custGeom>
                  <a:avLst/>
                  <a:gdLst/>
                  <a:ahLst/>
                  <a:cxnLst>
                    <a:cxn ang="0">
                      <a:pos x="36" y="24"/>
                    </a:cxn>
                    <a:cxn ang="0">
                      <a:pos x="45" y="41"/>
                    </a:cxn>
                    <a:cxn ang="0">
                      <a:pos x="36" y="24"/>
                    </a:cxn>
                  </a:cxnLst>
                  <a:rect l="0" t="0" r="r" b="b"/>
                  <a:pathLst>
                    <a:path w="45" h="41">
                      <a:moveTo>
                        <a:pt x="36" y="24"/>
                      </a:moveTo>
                      <a:cubicBezTo>
                        <a:pt x="12" y="2"/>
                        <a:pt x="0" y="0"/>
                        <a:pt x="45" y="41"/>
                      </a:cubicBezTo>
                      <a:cubicBezTo>
                        <a:pt x="36" y="31"/>
                        <a:pt x="34" y="25"/>
                        <a:pt x="36" y="24"/>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003" name="Freeform 169"/>
                <p:cNvSpPr>
                  <a:spLocks/>
                </p:cNvSpPr>
                <p:nvPr/>
              </p:nvSpPr>
              <p:spPr bwMode="auto">
                <a:xfrm>
                  <a:off x="4119563" y="2632075"/>
                  <a:ext cx="285750" cy="49213"/>
                </a:xfrm>
                <a:custGeom>
                  <a:avLst/>
                  <a:gdLst/>
                  <a:ahLst/>
                  <a:cxnLst>
                    <a:cxn ang="0">
                      <a:pos x="76" y="8"/>
                    </a:cxn>
                    <a:cxn ang="0">
                      <a:pos x="49" y="4"/>
                    </a:cxn>
                    <a:cxn ang="0">
                      <a:pos x="42" y="13"/>
                    </a:cxn>
                    <a:cxn ang="0">
                      <a:pos x="76" y="8"/>
                    </a:cxn>
                  </a:cxnLst>
                  <a:rect l="0" t="0" r="r" b="b"/>
                  <a:pathLst>
                    <a:path w="76" h="13">
                      <a:moveTo>
                        <a:pt x="76" y="8"/>
                      </a:moveTo>
                      <a:cubicBezTo>
                        <a:pt x="63" y="7"/>
                        <a:pt x="55" y="5"/>
                        <a:pt x="49" y="4"/>
                      </a:cubicBezTo>
                      <a:cubicBezTo>
                        <a:pt x="0" y="0"/>
                        <a:pt x="12" y="10"/>
                        <a:pt x="42" y="13"/>
                      </a:cubicBezTo>
                      <a:cubicBezTo>
                        <a:pt x="44" y="9"/>
                        <a:pt x="54" y="6"/>
                        <a:pt x="76" y="8"/>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004" name="Freeform 170"/>
                <p:cNvSpPr>
                  <a:spLocks/>
                </p:cNvSpPr>
                <p:nvPr/>
              </p:nvSpPr>
              <p:spPr bwMode="auto">
                <a:xfrm>
                  <a:off x="4176713" y="2727325"/>
                  <a:ext cx="247650" cy="153988"/>
                </a:xfrm>
                <a:custGeom>
                  <a:avLst/>
                  <a:gdLst/>
                  <a:ahLst/>
                  <a:cxnLst>
                    <a:cxn ang="0">
                      <a:pos x="33" y="13"/>
                    </a:cxn>
                    <a:cxn ang="0">
                      <a:pos x="48" y="12"/>
                    </a:cxn>
                    <a:cxn ang="0">
                      <a:pos x="66" y="0"/>
                    </a:cxn>
                    <a:cxn ang="0">
                      <a:pos x="33" y="13"/>
                    </a:cxn>
                  </a:cxnLst>
                  <a:rect l="0" t="0" r="r" b="b"/>
                  <a:pathLst>
                    <a:path w="66" h="41">
                      <a:moveTo>
                        <a:pt x="33" y="13"/>
                      </a:moveTo>
                      <a:cubicBezTo>
                        <a:pt x="6" y="30"/>
                        <a:pt x="0" y="41"/>
                        <a:pt x="48" y="12"/>
                      </a:cubicBezTo>
                      <a:cubicBezTo>
                        <a:pt x="52" y="8"/>
                        <a:pt x="58" y="5"/>
                        <a:pt x="66" y="0"/>
                      </a:cubicBezTo>
                      <a:cubicBezTo>
                        <a:pt x="40" y="15"/>
                        <a:pt x="31" y="17"/>
                        <a:pt x="33" y="1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005" name="Freeform 171"/>
                <p:cNvSpPr>
                  <a:spLocks/>
                </p:cNvSpPr>
                <p:nvPr/>
              </p:nvSpPr>
              <p:spPr bwMode="auto">
                <a:xfrm>
                  <a:off x="4506913" y="2455863"/>
                  <a:ext cx="30163" cy="128588"/>
                </a:xfrm>
                <a:custGeom>
                  <a:avLst/>
                  <a:gdLst/>
                  <a:ahLst/>
                  <a:cxnLst>
                    <a:cxn ang="0">
                      <a:pos x="5" y="34"/>
                    </a:cxn>
                    <a:cxn ang="0">
                      <a:pos x="8" y="13"/>
                    </a:cxn>
                    <a:cxn ang="0">
                      <a:pos x="0" y="0"/>
                    </a:cxn>
                    <a:cxn ang="0">
                      <a:pos x="0" y="3"/>
                    </a:cxn>
                    <a:cxn ang="0">
                      <a:pos x="5" y="34"/>
                    </a:cxn>
                  </a:cxnLst>
                  <a:rect l="0" t="0" r="r" b="b"/>
                  <a:pathLst>
                    <a:path w="8" h="34">
                      <a:moveTo>
                        <a:pt x="5" y="34"/>
                      </a:moveTo>
                      <a:cubicBezTo>
                        <a:pt x="5" y="26"/>
                        <a:pt x="6" y="19"/>
                        <a:pt x="8" y="13"/>
                      </a:cubicBezTo>
                      <a:cubicBezTo>
                        <a:pt x="5" y="9"/>
                        <a:pt x="3" y="4"/>
                        <a:pt x="0" y="0"/>
                      </a:cubicBezTo>
                      <a:cubicBezTo>
                        <a:pt x="0" y="1"/>
                        <a:pt x="0" y="2"/>
                        <a:pt x="0" y="3"/>
                      </a:cubicBezTo>
                      <a:cubicBezTo>
                        <a:pt x="3" y="10"/>
                        <a:pt x="5" y="21"/>
                        <a:pt x="5" y="34"/>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006" name="Freeform 172"/>
                <p:cNvSpPr>
                  <a:spLocks/>
                </p:cNvSpPr>
                <p:nvPr/>
              </p:nvSpPr>
              <p:spPr bwMode="auto">
                <a:xfrm>
                  <a:off x="4559300" y="2554288"/>
                  <a:ext cx="1588" cy="6350"/>
                </a:xfrm>
                <a:custGeom>
                  <a:avLst/>
                  <a:gdLst/>
                  <a:ahLst/>
                  <a:cxnLst>
                    <a:cxn ang="0">
                      <a:pos x="0" y="0"/>
                    </a:cxn>
                    <a:cxn ang="0">
                      <a:pos x="0" y="0"/>
                    </a:cxn>
                    <a:cxn ang="0">
                      <a:pos x="0" y="2"/>
                    </a:cxn>
                    <a:cxn ang="0">
                      <a:pos x="0" y="0"/>
                    </a:cxn>
                  </a:cxnLst>
                  <a:rect l="0" t="0" r="r" b="b"/>
                  <a:pathLst>
                    <a:path h="2">
                      <a:moveTo>
                        <a:pt x="0" y="0"/>
                      </a:moveTo>
                      <a:cubicBezTo>
                        <a:pt x="0" y="0"/>
                        <a:pt x="0" y="0"/>
                        <a:pt x="0" y="0"/>
                      </a:cubicBezTo>
                      <a:cubicBezTo>
                        <a:pt x="0" y="1"/>
                        <a:pt x="0" y="2"/>
                        <a:pt x="0" y="2"/>
                      </a:cubicBezTo>
                      <a:cubicBezTo>
                        <a:pt x="0" y="2"/>
                        <a:pt x="0" y="1"/>
                        <a:pt x="0"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007" name="Freeform 173"/>
                <p:cNvSpPr>
                  <a:spLocks/>
                </p:cNvSpPr>
                <p:nvPr/>
              </p:nvSpPr>
              <p:spPr bwMode="auto">
                <a:xfrm>
                  <a:off x="4297363" y="2297113"/>
                  <a:ext cx="179388" cy="298450"/>
                </a:xfrm>
                <a:custGeom>
                  <a:avLst/>
                  <a:gdLst/>
                  <a:ahLst/>
                  <a:cxnLst>
                    <a:cxn ang="0">
                      <a:pos x="48" y="79"/>
                    </a:cxn>
                    <a:cxn ang="0">
                      <a:pos x="33" y="40"/>
                    </a:cxn>
                    <a:cxn ang="0">
                      <a:pos x="38" y="61"/>
                    </a:cxn>
                    <a:cxn ang="0">
                      <a:pos x="24" y="52"/>
                    </a:cxn>
                    <a:cxn ang="0">
                      <a:pos x="48" y="79"/>
                    </a:cxn>
                  </a:cxnLst>
                  <a:rect l="0" t="0" r="r" b="b"/>
                  <a:pathLst>
                    <a:path w="48" h="79">
                      <a:moveTo>
                        <a:pt x="48" y="79"/>
                      </a:moveTo>
                      <a:cubicBezTo>
                        <a:pt x="37" y="61"/>
                        <a:pt x="33" y="45"/>
                        <a:pt x="33" y="40"/>
                      </a:cubicBezTo>
                      <a:cubicBezTo>
                        <a:pt x="15" y="10"/>
                        <a:pt x="2" y="4"/>
                        <a:pt x="38" y="61"/>
                      </a:cubicBezTo>
                      <a:cubicBezTo>
                        <a:pt x="0" y="0"/>
                        <a:pt x="3" y="19"/>
                        <a:pt x="24" y="52"/>
                      </a:cubicBezTo>
                      <a:cubicBezTo>
                        <a:pt x="31" y="56"/>
                        <a:pt x="40" y="65"/>
                        <a:pt x="48" y="79"/>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008" name="Freeform 174"/>
                <p:cNvSpPr>
                  <a:spLocks/>
                </p:cNvSpPr>
                <p:nvPr/>
              </p:nvSpPr>
              <p:spPr bwMode="auto">
                <a:xfrm>
                  <a:off x="4383088" y="2266950"/>
                  <a:ext cx="98425" cy="293688"/>
                </a:xfrm>
                <a:custGeom>
                  <a:avLst/>
                  <a:gdLst/>
                  <a:ahLst/>
                  <a:cxnLst>
                    <a:cxn ang="0">
                      <a:pos x="26" y="78"/>
                    </a:cxn>
                    <a:cxn ang="0">
                      <a:pos x="21" y="59"/>
                    </a:cxn>
                    <a:cxn ang="0">
                      <a:pos x="14" y="50"/>
                    </a:cxn>
                    <a:cxn ang="0">
                      <a:pos x="26" y="78"/>
                    </a:cxn>
                  </a:cxnLst>
                  <a:rect l="0" t="0" r="r" b="b"/>
                  <a:pathLst>
                    <a:path w="26" h="78">
                      <a:moveTo>
                        <a:pt x="26" y="78"/>
                      </a:moveTo>
                      <a:cubicBezTo>
                        <a:pt x="23" y="71"/>
                        <a:pt x="22" y="64"/>
                        <a:pt x="21" y="59"/>
                      </a:cubicBezTo>
                      <a:cubicBezTo>
                        <a:pt x="0" y="0"/>
                        <a:pt x="2" y="16"/>
                        <a:pt x="14" y="50"/>
                      </a:cubicBezTo>
                      <a:cubicBezTo>
                        <a:pt x="17" y="54"/>
                        <a:pt x="21" y="64"/>
                        <a:pt x="26" y="78"/>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009" name="Freeform 175"/>
                <p:cNvSpPr>
                  <a:spLocks/>
                </p:cNvSpPr>
                <p:nvPr/>
              </p:nvSpPr>
              <p:spPr bwMode="auto">
                <a:xfrm>
                  <a:off x="4643438" y="2678113"/>
                  <a:ext cx="131763" cy="41275"/>
                </a:xfrm>
                <a:custGeom>
                  <a:avLst/>
                  <a:gdLst/>
                  <a:ahLst/>
                  <a:cxnLst>
                    <a:cxn ang="0">
                      <a:pos x="31" y="10"/>
                    </a:cxn>
                    <a:cxn ang="0">
                      <a:pos x="22" y="2"/>
                    </a:cxn>
                    <a:cxn ang="0">
                      <a:pos x="21" y="2"/>
                    </a:cxn>
                    <a:cxn ang="0">
                      <a:pos x="3" y="0"/>
                    </a:cxn>
                    <a:cxn ang="0">
                      <a:pos x="1" y="4"/>
                    </a:cxn>
                    <a:cxn ang="0">
                      <a:pos x="0" y="9"/>
                    </a:cxn>
                    <a:cxn ang="0">
                      <a:pos x="22" y="11"/>
                    </a:cxn>
                    <a:cxn ang="0">
                      <a:pos x="31" y="10"/>
                    </a:cxn>
                  </a:cxnLst>
                  <a:rect l="0" t="0" r="r" b="b"/>
                  <a:pathLst>
                    <a:path w="35" h="11">
                      <a:moveTo>
                        <a:pt x="31" y="10"/>
                      </a:moveTo>
                      <a:cubicBezTo>
                        <a:pt x="35" y="8"/>
                        <a:pt x="33" y="5"/>
                        <a:pt x="22" y="2"/>
                      </a:cubicBezTo>
                      <a:cubicBezTo>
                        <a:pt x="22" y="2"/>
                        <a:pt x="21" y="2"/>
                        <a:pt x="21" y="2"/>
                      </a:cubicBezTo>
                      <a:cubicBezTo>
                        <a:pt x="16" y="1"/>
                        <a:pt x="10" y="0"/>
                        <a:pt x="3" y="0"/>
                      </a:cubicBezTo>
                      <a:cubicBezTo>
                        <a:pt x="1" y="2"/>
                        <a:pt x="1" y="4"/>
                        <a:pt x="1" y="4"/>
                      </a:cubicBezTo>
                      <a:cubicBezTo>
                        <a:pt x="1" y="4"/>
                        <a:pt x="0" y="6"/>
                        <a:pt x="0" y="9"/>
                      </a:cubicBezTo>
                      <a:cubicBezTo>
                        <a:pt x="9" y="11"/>
                        <a:pt x="16" y="11"/>
                        <a:pt x="22" y="11"/>
                      </a:cubicBezTo>
                      <a:cubicBezTo>
                        <a:pt x="26" y="11"/>
                        <a:pt x="29" y="11"/>
                        <a:pt x="31" y="1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010" name="Freeform 176"/>
                <p:cNvSpPr>
                  <a:spLocks/>
                </p:cNvSpPr>
                <p:nvPr/>
              </p:nvSpPr>
              <p:spPr bwMode="auto">
                <a:xfrm>
                  <a:off x="4654550" y="2640013"/>
                  <a:ext cx="104775" cy="38100"/>
                </a:xfrm>
                <a:custGeom>
                  <a:avLst/>
                  <a:gdLst/>
                  <a:ahLst/>
                  <a:cxnLst>
                    <a:cxn ang="0">
                      <a:pos x="28" y="5"/>
                    </a:cxn>
                    <a:cxn ang="0">
                      <a:pos x="17" y="0"/>
                    </a:cxn>
                    <a:cxn ang="0">
                      <a:pos x="0" y="9"/>
                    </a:cxn>
                    <a:cxn ang="0">
                      <a:pos x="28" y="5"/>
                    </a:cxn>
                  </a:cxnLst>
                  <a:rect l="0" t="0" r="r" b="b"/>
                  <a:pathLst>
                    <a:path w="28" h="10">
                      <a:moveTo>
                        <a:pt x="28" y="5"/>
                      </a:moveTo>
                      <a:cubicBezTo>
                        <a:pt x="25" y="2"/>
                        <a:pt x="21" y="0"/>
                        <a:pt x="17" y="0"/>
                      </a:cubicBezTo>
                      <a:cubicBezTo>
                        <a:pt x="8" y="0"/>
                        <a:pt x="3" y="5"/>
                        <a:pt x="0" y="9"/>
                      </a:cubicBezTo>
                      <a:cubicBezTo>
                        <a:pt x="16" y="10"/>
                        <a:pt x="25" y="8"/>
                        <a:pt x="28" y="5"/>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grpSp>
        <p:grpSp>
          <p:nvGrpSpPr>
            <p:cNvPr id="1573" name="Group 281"/>
            <p:cNvGrpSpPr/>
            <p:nvPr/>
          </p:nvGrpSpPr>
          <p:grpSpPr>
            <a:xfrm rot="3025731">
              <a:off x="698382" y="6457669"/>
              <a:ext cx="67819" cy="57901"/>
              <a:chOff x="6294438" y="1638300"/>
              <a:chExt cx="401638" cy="342900"/>
            </a:xfrm>
          </p:grpSpPr>
          <p:sp>
            <p:nvSpPr>
              <p:cNvPr id="895" name="Freeform 50"/>
              <p:cNvSpPr>
                <a:spLocks noEditPoints="1"/>
              </p:cNvSpPr>
              <p:nvPr/>
            </p:nvSpPr>
            <p:spPr bwMode="auto">
              <a:xfrm>
                <a:off x="6475413" y="1774825"/>
                <a:ext cx="220663" cy="206375"/>
              </a:xfrm>
              <a:custGeom>
                <a:avLst/>
                <a:gdLst/>
                <a:ahLst/>
                <a:cxnLst>
                  <a:cxn ang="0">
                    <a:pos x="2" y="11"/>
                  </a:cxn>
                  <a:cxn ang="0">
                    <a:pos x="4" y="24"/>
                  </a:cxn>
                  <a:cxn ang="0">
                    <a:pos x="11" y="34"/>
                  </a:cxn>
                  <a:cxn ang="0">
                    <a:pos x="16" y="35"/>
                  </a:cxn>
                  <a:cxn ang="0">
                    <a:pos x="19" y="44"/>
                  </a:cxn>
                  <a:cxn ang="0">
                    <a:pos x="27" y="49"/>
                  </a:cxn>
                  <a:cxn ang="0">
                    <a:pos x="33" y="49"/>
                  </a:cxn>
                  <a:cxn ang="0">
                    <a:pos x="32" y="53"/>
                  </a:cxn>
                  <a:cxn ang="0">
                    <a:pos x="59" y="47"/>
                  </a:cxn>
                  <a:cxn ang="0">
                    <a:pos x="56" y="21"/>
                  </a:cxn>
                  <a:cxn ang="0">
                    <a:pos x="53" y="21"/>
                  </a:cxn>
                  <a:cxn ang="0">
                    <a:pos x="42" y="4"/>
                  </a:cxn>
                  <a:cxn ang="0">
                    <a:pos x="34" y="7"/>
                  </a:cxn>
                  <a:cxn ang="0">
                    <a:pos x="29" y="8"/>
                  </a:cxn>
                  <a:cxn ang="0">
                    <a:pos x="21" y="3"/>
                  </a:cxn>
                  <a:cxn ang="0">
                    <a:pos x="11" y="3"/>
                  </a:cxn>
                  <a:cxn ang="0">
                    <a:pos x="4" y="4"/>
                  </a:cxn>
                  <a:cxn ang="0">
                    <a:pos x="0" y="0"/>
                  </a:cxn>
                  <a:cxn ang="0">
                    <a:pos x="2" y="11"/>
                  </a:cxn>
                  <a:cxn ang="0">
                    <a:pos x="15" y="21"/>
                  </a:cxn>
                  <a:cxn ang="0">
                    <a:pos x="31" y="28"/>
                  </a:cxn>
                  <a:cxn ang="0">
                    <a:pos x="44" y="36"/>
                  </a:cxn>
                  <a:cxn ang="0">
                    <a:pos x="29" y="28"/>
                  </a:cxn>
                  <a:cxn ang="0">
                    <a:pos x="13" y="21"/>
                  </a:cxn>
                  <a:cxn ang="0">
                    <a:pos x="2" y="5"/>
                  </a:cxn>
                  <a:cxn ang="0">
                    <a:pos x="15" y="21"/>
                  </a:cxn>
                </a:cxnLst>
                <a:rect l="0" t="0" r="r" b="b"/>
                <a:pathLst>
                  <a:path w="59" h="55">
                    <a:moveTo>
                      <a:pt x="2" y="11"/>
                    </a:moveTo>
                    <a:cubicBezTo>
                      <a:pt x="5" y="15"/>
                      <a:pt x="4" y="21"/>
                      <a:pt x="4" y="24"/>
                    </a:cubicBezTo>
                    <a:cubicBezTo>
                      <a:pt x="4" y="32"/>
                      <a:pt x="11" y="34"/>
                      <a:pt x="11" y="34"/>
                    </a:cubicBezTo>
                    <a:cubicBezTo>
                      <a:pt x="16" y="35"/>
                      <a:pt x="16" y="35"/>
                      <a:pt x="16" y="35"/>
                    </a:cubicBezTo>
                    <a:cubicBezTo>
                      <a:pt x="16" y="35"/>
                      <a:pt x="16" y="41"/>
                      <a:pt x="19" y="44"/>
                    </a:cubicBezTo>
                    <a:cubicBezTo>
                      <a:pt x="22" y="48"/>
                      <a:pt x="27" y="49"/>
                      <a:pt x="27" y="49"/>
                    </a:cubicBezTo>
                    <a:cubicBezTo>
                      <a:pt x="33" y="49"/>
                      <a:pt x="33" y="49"/>
                      <a:pt x="33" y="49"/>
                    </a:cubicBezTo>
                    <a:cubicBezTo>
                      <a:pt x="33" y="49"/>
                      <a:pt x="29" y="51"/>
                      <a:pt x="32" y="53"/>
                    </a:cubicBezTo>
                    <a:cubicBezTo>
                      <a:pt x="35" y="55"/>
                      <a:pt x="59" y="47"/>
                      <a:pt x="59" y="47"/>
                    </a:cubicBezTo>
                    <a:cubicBezTo>
                      <a:pt x="56" y="46"/>
                      <a:pt x="57" y="26"/>
                      <a:pt x="56" y="21"/>
                    </a:cubicBezTo>
                    <a:cubicBezTo>
                      <a:pt x="55" y="16"/>
                      <a:pt x="54" y="25"/>
                      <a:pt x="53" y="21"/>
                    </a:cubicBezTo>
                    <a:cubicBezTo>
                      <a:pt x="51" y="17"/>
                      <a:pt x="45" y="7"/>
                      <a:pt x="42" y="4"/>
                    </a:cubicBezTo>
                    <a:cubicBezTo>
                      <a:pt x="39" y="1"/>
                      <a:pt x="35" y="4"/>
                      <a:pt x="34" y="7"/>
                    </a:cubicBezTo>
                    <a:cubicBezTo>
                      <a:pt x="33" y="10"/>
                      <a:pt x="32" y="10"/>
                      <a:pt x="29" y="8"/>
                    </a:cubicBezTo>
                    <a:cubicBezTo>
                      <a:pt x="27" y="6"/>
                      <a:pt x="24" y="4"/>
                      <a:pt x="21" y="3"/>
                    </a:cubicBezTo>
                    <a:cubicBezTo>
                      <a:pt x="18" y="1"/>
                      <a:pt x="14" y="4"/>
                      <a:pt x="11" y="3"/>
                    </a:cubicBezTo>
                    <a:cubicBezTo>
                      <a:pt x="9" y="2"/>
                      <a:pt x="7" y="5"/>
                      <a:pt x="4" y="4"/>
                    </a:cubicBezTo>
                    <a:cubicBezTo>
                      <a:pt x="1" y="3"/>
                      <a:pt x="0" y="0"/>
                      <a:pt x="0" y="0"/>
                    </a:cubicBezTo>
                    <a:cubicBezTo>
                      <a:pt x="0" y="0"/>
                      <a:pt x="0" y="8"/>
                      <a:pt x="2" y="11"/>
                    </a:cubicBezTo>
                    <a:close/>
                    <a:moveTo>
                      <a:pt x="15" y="21"/>
                    </a:moveTo>
                    <a:cubicBezTo>
                      <a:pt x="17" y="22"/>
                      <a:pt x="29" y="27"/>
                      <a:pt x="31" y="28"/>
                    </a:cubicBezTo>
                    <a:cubicBezTo>
                      <a:pt x="32" y="29"/>
                      <a:pt x="38" y="32"/>
                      <a:pt x="44" y="36"/>
                    </a:cubicBezTo>
                    <a:cubicBezTo>
                      <a:pt x="44" y="36"/>
                      <a:pt x="32" y="31"/>
                      <a:pt x="29" y="28"/>
                    </a:cubicBezTo>
                    <a:cubicBezTo>
                      <a:pt x="29" y="28"/>
                      <a:pt x="16" y="25"/>
                      <a:pt x="13" y="21"/>
                    </a:cubicBezTo>
                    <a:cubicBezTo>
                      <a:pt x="10" y="16"/>
                      <a:pt x="2" y="5"/>
                      <a:pt x="2" y="5"/>
                    </a:cubicBezTo>
                    <a:cubicBezTo>
                      <a:pt x="2" y="5"/>
                      <a:pt x="14" y="20"/>
                      <a:pt x="15" y="21"/>
                    </a:cubicBezTo>
                    <a:close/>
                  </a:path>
                </a:pathLst>
              </a:custGeom>
              <a:solidFill>
                <a:schemeClr val="accent1"/>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896" name="Freeform 51"/>
              <p:cNvSpPr>
                <a:spLocks/>
              </p:cNvSpPr>
              <p:nvPr/>
            </p:nvSpPr>
            <p:spPr bwMode="auto">
              <a:xfrm>
                <a:off x="6481763" y="1793875"/>
                <a:ext cx="158750" cy="115888"/>
              </a:xfrm>
              <a:custGeom>
                <a:avLst/>
                <a:gdLst/>
                <a:ahLst/>
                <a:cxnLst>
                  <a:cxn ang="0">
                    <a:pos x="27" y="23"/>
                  </a:cxn>
                  <a:cxn ang="0">
                    <a:pos x="42" y="31"/>
                  </a:cxn>
                  <a:cxn ang="0">
                    <a:pos x="29" y="23"/>
                  </a:cxn>
                  <a:cxn ang="0">
                    <a:pos x="13" y="16"/>
                  </a:cxn>
                  <a:cxn ang="0">
                    <a:pos x="0" y="0"/>
                  </a:cxn>
                  <a:cxn ang="0">
                    <a:pos x="11" y="16"/>
                  </a:cxn>
                  <a:cxn ang="0">
                    <a:pos x="27" y="23"/>
                  </a:cxn>
                </a:cxnLst>
                <a:rect l="0" t="0" r="r" b="b"/>
                <a:pathLst>
                  <a:path w="42" h="31">
                    <a:moveTo>
                      <a:pt x="27" y="23"/>
                    </a:moveTo>
                    <a:cubicBezTo>
                      <a:pt x="30" y="26"/>
                      <a:pt x="42" y="31"/>
                      <a:pt x="42" y="31"/>
                    </a:cubicBezTo>
                    <a:cubicBezTo>
                      <a:pt x="36" y="27"/>
                      <a:pt x="30" y="24"/>
                      <a:pt x="29" y="23"/>
                    </a:cubicBezTo>
                    <a:cubicBezTo>
                      <a:pt x="27" y="22"/>
                      <a:pt x="15" y="17"/>
                      <a:pt x="13" y="16"/>
                    </a:cubicBezTo>
                    <a:cubicBezTo>
                      <a:pt x="12" y="15"/>
                      <a:pt x="0" y="0"/>
                      <a:pt x="0" y="0"/>
                    </a:cubicBezTo>
                    <a:cubicBezTo>
                      <a:pt x="0" y="0"/>
                      <a:pt x="8" y="11"/>
                      <a:pt x="11" y="16"/>
                    </a:cubicBezTo>
                    <a:cubicBezTo>
                      <a:pt x="14" y="20"/>
                      <a:pt x="27" y="23"/>
                      <a:pt x="27" y="23"/>
                    </a:cubicBezTo>
                    <a:close/>
                  </a:path>
                </a:pathLst>
              </a:custGeom>
              <a:solidFill>
                <a:schemeClr val="accent1"/>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897" name="Freeform 281"/>
              <p:cNvSpPr>
                <a:spLocks noEditPoints="1"/>
              </p:cNvSpPr>
              <p:nvPr/>
            </p:nvSpPr>
            <p:spPr bwMode="auto">
              <a:xfrm>
                <a:off x="6294438" y="1638300"/>
                <a:ext cx="139700" cy="282575"/>
              </a:xfrm>
              <a:custGeom>
                <a:avLst/>
                <a:gdLst/>
                <a:ahLst/>
                <a:cxnLst>
                  <a:cxn ang="0">
                    <a:pos x="17" y="6"/>
                  </a:cxn>
                  <a:cxn ang="0">
                    <a:pos x="5" y="20"/>
                  </a:cxn>
                  <a:cxn ang="0">
                    <a:pos x="1" y="36"/>
                  </a:cxn>
                  <a:cxn ang="0">
                    <a:pos x="4" y="75"/>
                  </a:cxn>
                  <a:cxn ang="0">
                    <a:pos x="28" y="53"/>
                  </a:cxn>
                  <a:cxn ang="0">
                    <a:pos x="31" y="19"/>
                  </a:cxn>
                  <a:cxn ang="0">
                    <a:pos x="23" y="0"/>
                  </a:cxn>
                  <a:cxn ang="0">
                    <a:pos x="17" y="6"/>
                  </a:cxn>
                  <a:cxn ang="0">
                    <a:pos x="19" y="27"/>
                  </a:cxn>
                  <a:cxn ang="0">
                    <a:pos x="17" y="44"/>
                  </a:cxn>
                  <a:cxn ang="0">
                    <a:pos x="11" y="59"/>
                  </a:cxn>
                  <a:cxn ang="0">
                    <a:pos x="6" y="69"/>
                  </a:cxn>
                  <a:cxn ang="0">
                    <a:pos x="17" y="39"/>
                  </a:cxn>
                  <a:cxn ang="0">
                    <a:pos x="17" y="19"/>
                  </a:cxn>
                  <a:cxn ang="0">
                    <a:pos x="18" y="11"/>
                  </a:cxn>
                  <a:cxn ang="0">
                    <a:pos x="19" y="27"/>
                  </a:cxn>
                </a:cxnLst>
                <a:rect l="0" t="0" r="r" b="b"/>
                <a:pathLst>
                  <a:path w="37" h="75">
                    <a:moveTo>
                      <a:pt x="17" y="6"/>
                    </a:moveTo>
                    <a:cubicBezTo>
                      <a:pt x="13" y="9"/>
                      <a:pt x="5" y="17"/>
                      <a:pt x="5" y="20"/>
                    </a:cubicBezTo>
                    <a:cubicBezTo>
                      <a:pt x="4" y="23"/>
                      <a:pt x="0" y="31"/>
                      <a:pt x="1" y="36"/>
                    </a:cubicBezTo>
                    <a:cubicBezTo>
                      <a:pt x="2" y="41"/>
                      <a:pt x="2" y="72"/>
                      <a:pt x="4" y="75"/>
                    </a:cubicBezTo>
                    <a:cubicBezTo>
                      <a:pt x="4" y="75"/>
                      <a:pt x="22" y="61"/>
                      <a:pt x="28" y="53"/>
                    </a:cubicBezTo>
                    <a:cubicBezTo>
                      <a:pt x="34" y="44"/>
                      <a:pt x="37" y="34"/>
                      <a:pt x="31" y="19"/>
                    </a:cubicBezTo>
                    <a:cubicBezTo>
                      <a:pt x="26" y="5"/>
                      <a:pt x="23" y="7"/>
                      <a:pt x="23" y="0"/>
                    </a:cubicBezTo>
                    <a:cubicBezTo>
                      <a:pt x="23" y="0"/>
                      <a:pt x="21" y="4"/>
                      <a:pt x="17" y="6"/>
                    </a:cubicBezTo>
                    <a:close/>
                    <a:moveTo>
                      <a:pt x="19" y="27"/>
                    </a:moveTo>
                    <a:cubicBezTo>
                      <a:pt x="19" y="31"/>
                      <a:pt x="18" y="41"/>
                      <a:pt x="17" y="44"/>
                    </a:cubicBezTo>
                    <a:cubicBezTo>
                      <a:pt x="17" y="47"/>
                      <a:pt x="13" y="57"/>
                      <a:pt x="11" y="59"/>
                    </a:cubicBezTo>
                    <a:cubicBezTo>
                      <a:pt x="9" y="62"/>
                      <a:pt x="6" y="69"/>
                      <a:pt x="6" y="69"/>
                    </a:cubicBezTo>
                    <a:cubicBezTo>
                      <a:pt x="8" y="64"/>
                      <a:pt x="16" y="45"/>
                      <a:pt x="17" y="39"/>
                    </a:cubicBezTo>
                    <a:cubicBezTo>
                      <a:pt x="18" y="33"/>
                      <a:pt x="17" y="23"/>
                      <a:pt x="17" y="19"/>
                    </a:cubicBezTo>
                    <a:cubicBezTo>
                      <a:pt x="17" y="15"/>
                      <a:pt x="18" y="11"/>
                      <a:pt x="18" y="11"/>
                    </a:cubicBezTo>
                    <a:cubicBezTo>
                      <a:pt x="18" y="13"/>
                      <a:pt x="18" y="23"/>
                      <a:pt x="19" y="27"/>
                    </a:cubicBezTo>
                    <a:close/>
                  </a:path>
                </a:pathLst>
              </a:custGeom>
              <a:solidFill>
                <a:schemeClr val="accent1"/>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898" name="Freeform 282"/>
              <p:cNvSpPr>
                <a:spLocks/>
              </p:cNvSpPr>
              <p:nvPr/>
            </p:nvSpPr>
            <p:spPr bwMode="auto">
              <a:xfrm>
                <a:off x="6316663" y="1679575"/>
                <a:ext cx="49213" cy="219075"/>
              </a:xfrm>
              <a:custGeom>
                <a:avLst/>
                <a:gdLst/>
                <a:ahLst/>
                <a:cxnLst>
                  <a:cxn ang="0">
                    <a:pos x="11" y="28"/>
                  </a:cxn>
                  <a:cxn ang="0">
                    <a:pos x="0" y="58"/>
                  </a:cxn>
                  <a:cxn ang="0">
                    <a:pos x="5" y="48"/>
                  </a:cxn>
                  <a:cxn ang="0">
                    <a:pos x="11" y="33"/>
                  </a:cxn>
                  <a:cxn ang="0">
                    <a:pos x="13" y="16"/>
                  </a:cxn>
                  <a:cxn ang="0">
                    <a:pos x="12" y="0"/>
                  </a:cxn>
                  <a:cxn ang="0">
                    <a:pos x="11" y="8"/>
                  </a:cxn>
                  <a:cxn ang="0">
                    <a:pos x="11" y="28"/>
                  </a:cxn>
                </a:cxnLst>
                <a:rect l="0" t="0" r="r" b="b"/>
                <a:pathLst>
                  <a:path w="13" h="58">
                    <a:moveTo>
                      <a:pt x="11" y="28"/>
                    </a:moveTo>
                    <a:cubicBezTo>
                      <a:pt x="10" y="34"/>
                      <a:pt x="2" y="53"/>
                      <a:pt x="0" y="58"/>
                    </a:cubicBezTo>
                    <a:cubicBezTo>
                      <a:pt x="0" y="58"/>
                      <a:pt x="3" y="51"/>
                      <a:pt x="5" y="48"/>
                    </a:cubicBezTo>
                    <a:cubicBezTo>
                      <a:pt x="7" y="46"/>
                      <a:pt x="11" y="36"/>
                      <a:pt x="11" y="33"/>
                    </a:cubicBezTo>
                    <a:cubicBezTo>
                      <a:pt x="12" y="30"/>
                      <a:pt x="13" y="20"/>
                      <a:pt x="13" y="16"/>
                    </a:cubicBezTo>
                    <a:cubicBezTo>
                      <a:pt x="12" y="12"/>
                      <a:pt x="12" y="2"/>
                      <a:pt x="12" y="0"/>
                    </a:cubicBezTo>
                    <a:cubicBezTo>
                      <a:pt x="12" y="0"/>
                      <a:pt x="11" y="4"/>
                      <a:pt x="11" y="8"/>
                    </a:cubicBezTo>
                    <a:cubicBezTo>
                      <a:pt x="11" y="12"/>
                      <a:pt x="12" y="22"/>
                      <a:pt x="11" y="28"/>
                    </a:cubicBezTo>
                    <a:close/>
                  </a:path>
                </a:pathLst>
              </a:custGeom>
              <a:solidFill>
                <a:schemeClr val="accent1"/>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sp>
          <p:nvSpPr>
            <p:cNvPr id="893" name="Freeform 283"/>
            <p:cNvSpPr>
              <a:spLocks/>
            </p:cNvSpPr>
            <p:nvPr/>
          </p:nvSpPr>
          <p:spPr bwMode="auto">
            <a:xfrm rot="3025731">
              <a:off x="760608" y="6269384"/>
              <a:ext cx="42621" cy="115265"/>
            </a:xfrm>
            <a:custGeom>
              <a:avLst/>
              <a:gdLst/>
              <a:ahLst/>
              <a:cxnLst>
                <a:cxn ang="0">
                  <a:pos x="67" y="181"/>
                </a:cxn>
                <a:cxn ang="0">
                  <a:pos x="61" y="137"/>
                </a:cxn>
                <a:cxn ang="0">
                  <a:pos x="41" y="88"/>
                </a:cxn>
                <a:cxn ang="0">
                  <a:pos x="14" y="0"/>
                </a:cxn>
                <a:cxn ang="0">
                  <a:pos x="12" y="13"/>
                </a:cxn>
              </a:cxnLst>
              <a:rect l="0" t="0" r="r" b="b"/>
              <a:pathLst>
                <a:path w="67" h="181">
                  <a:moveTo>
                    <a:pt x="67" y="181"/>
                  </a:moveTo>
                  <a:cubicBezTo>
                    <a:pt x="64" y="168"/>
                    <a:pt x="66" y="151"/>
                    <a:pt x="61" y="137"/>
                  </a:cubicBezTo>
                  <a:cubicBezTo>
                    <a:pt x="56" y="120"/>
                    <a:pt x="48" y="104"/>
                    <a:pt x="41" y="88"/>
                  </a:cubicBezTo>
                  <a:cubicBezTo>
                    <a:pt x="35" y="76"/>
                    <a:pt x="0" y="5"/>
                    <a:pt x="14" y="0"/>
                  </a:cubicBezTo>
                  <a:cubicBezTo>
                    <a:pt x="16" y="4"/>
                    <a:pt x="15" y="9"/>
                    <a:pt x="12" y="13"/>
                  </a:cubicBezTo>
                </a:path>
              </a:pathLst>
            </a:custGeom>
            <a:no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894" name="Freeform 284"/>
            <p:cNvSpPr>
              <a:spLocks/>
            </p:cNvSpPr>
            <p:nvPr/>
          </p:nvSpPr>
          <p:spPr bwMode="auto">
            <a:xfrm rot="3025731">
              <a:off x="799490" y="6310478"/>
              <a:ext cx="40745" cy="116069"/>
            </a:xfrm>
            <a:custGeom>
              <a:avLst/>
              <a:gdLst/>
              <a:ahLst/>
              <a:cxnLst>
                <a:cxn ang="0">
                  <a:pos x="0" y="182"/>
                </a:cxn>
                <a:cxn ang="0">
                  <a:pos x="6" y="139"/>
                </a:cxn>
                <a:cxn ang="0">
                  <a:pos x="25" y="89"/>
                </a:cxn>
                <a:cxn ang="0">
                  <a:pos x="50" y="0"/>
                </a:cxn>
                <a:cxn ang="0">
                  <a:pos x="52" y="13"/>
                </a:cxn>
              </a:cxnLst>
              <a:rect l="0" t="0" r="r" b="b"/>
              <a:pathLst>
                <a:path w="64" h="182">
                  <a:moveTo>
                    <a:pt x="0" y="182"/>
                  </a:moveTo>
                  <a:cubicBezTo>
                    <a:pt x="3" y="169"/>
                    <a:pt x="1" y="153"/>
                    <a:pt x="6" y="139"/>
                  </a:cubicBezTo>
                  <a:cubicBezTo>
                    <a:pt x="11" y="121"/>
                    <a:pt x="18" y="105"/>
                    <a:pt x="25" y="89"/>
                  </a:cubicBezTo>
                  <a:cubicBezTo>
                    <a:pt x="30" y="77"/>
                    <a:pt x="64" y="5"/>
                    <a:pt x="50" y="0"/>
                  </a:cubicBezTo>
                  <a:cubicBezTo>
                    <a:pt x="48" y="5"/>
                    <a:pt x="49" y="9"/>
                    <a:pt x="52" y="13"/>
                  </a:cubicBezTo>
                </a:path>
              </a:pathLst>
            </a:custGeom>
            <a:no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grpSp>
        <p:nvGrpSpPr>
          <p:cNvPr id="1574" name="Group 1578"/>
          <p:cNvGrpSpPr/>
          <p:nvPr/>
        </p:nvGrpSpPr>
        <p:grpSpPr>
          <a:xfrm>
            <a:off x="1475175" y="3681289"/>
            <a:ext cx="558053" cy="424872"/>
            <a:chOff x="1475175" y="3681289"/>
            <a:chExt cx="558053" cy="424872"/>
          </a:xfrm>
        </p:grpSpPr>
        <p:sp>
          <p:nvSpPr>
            <p:cNvPr id="1584" name="AutoShape 3"/>
            <p:cNvSpPr>
              <a:spLocks noChangeAspect="1" noChangeArrowheads="1" noTextEdit="1"/>
            </p:cNvSpPr>
            <p:nvPr/>
          </p:nvSpPr>
          <p:spPr bwMode="auto">
            <a:xfrm rot="1778703">
              <a:off x="1480492" y="3685952"/>
              <a:ext cx="552736" cy="40852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a:p>
          </p:txBody>
        </p:sp>
        <p:sp>
          <p:nvSpPr>
            <p:cNvPr id="1585" name="Freeform 1584"/>
            <p:cNvSpPr>
              <a:spLocks noEditPoints="1"/>
            </p:cNvSpPr>
            <p:nvPr/>
          </p:nvSpPr>
          <p:spPr bwMode="auto">
            <a:xfrm rot="1778703">
              <a:off x="1475175" y="3681289"/>
              <a:ext cx="557829" cy="424872"/>
            </a:xfrm>
            <a:custGeom>
              <a:avLst/>
              <a:gdLst/>
              <a:ahLst/>
              <a:cxnLst>
                <a:cxn ang="0">
                  <a:pos x="659" y="161"/>
                </a:cxn>
                <a:cxn ang="0">
                  <a:pos x="478" y="256"/>
                </a:cxn>
                <a:cxn ang="0">
                  <a:pos x="444" y="309"/>
                </a:cxn>
                <a:cxn ang="0">
                  <a:pos x="410" y="329"/>
                </a:cxn>
                <a:cxn ang="0">
                  <a:pos x="349" y="316"/>
                </a:cxn>
                <a:cxn ang="0">
                  <a:pos x="332" y="272"/>
                </a:cxn>
                <a:cxn ang="0">
                  <a:pos x="369" y="241"/>
                </a:cxn>
                <a:cxn ang="0">
                  <a:pos x="264" y="116"/>
                </a:cxn>
                <a:cxn ang="0">
                  <a:pos x="176" y="60"/>
                </a:cxn>
                <a:cxn ang="0">
                  <a:pos x="129" y="77"/>
                </a:cxn>
                <a:cxn ang="0">
                  <a:pos x="131" y="30"/>
                </a:cxn>
                <a:cxn ang="0">
                  <a:pos x="94" y="198"/>
                </a:cxn>
                <a:cxn ang="0">
                  <a:pos x="123" y="181"/>
                </a:cxn>
                <a:cxn ang="0">
                  <a:pos x="132" y="155"/>
                </a:cxn>
                <a:cxn ang="0">
                  <a:pos x="182" y="165"/>
                </a:cxn>
                <a:cxn ang="0">
                  <a:pos x="227" y="216"/>
                </a:cxn>
                <a:cxn ang="0">
                  <a:pos x="199" y="285"/>
                </a:cxn>
                <a:cxn ang="0">
                  <a:pos x="149" y="253"/>
                </a:cxn>
                <a:cxn ang="0">
                  <a:pos x="97" y="266"/>
                </a:cxn>
                <a:cxn ang="0">
                  <a:pos x="45" y="231"/>
                </a:cxn>
                <a:cxn ang="0">
                  <a:pos x="127" y="413"/>
                </a:cxn>
                <a:cxn ang="0">
                  <a:pos x="164" y="454"/>
                </a:cxn>
                <a:cxn ang="0">
                  <a:pos x="143" y="507"/>
                </a:cxn>
                <a:cxn ang="0">
                  <a:pos x="87" y="519"/>
                </a:cxn>
                <a:cxn ang="0">
                  <a:pos x="127" y="618"/>
                </a:cxn>
                <a:cxn ang="0">
                  <a:pos x="221" y="623"/>
                </a:cxn>
                <a:cxn ang="0">
                  <a:pos x="234" y="569"/>
                </a:cxn>
                <a:cxn ang="0">
                  <a:pos x="292" y="585"/>
                </a:cxn>
                <a:cxn ang="0">
                  <a:pos x="311" y="596"/>
                </a:cxn>
                <a:cxn ang="0">
                  <a:pos x="435" y="465"/>
                </a:cxn>
                <a:cxn ang="0">
                  <a:pos x="475" y="480"/>
                </a:cxn>
                <a:cxn ang="0">
                  <a:pos x="826" y="526"/>
                </a:cxn>
                <a:cxn ang="0">
                  <a:pos x="818" y="452"/>
                </a:cxn>
                <a:cxn ang="0">
                  <a:pos x="738" y="348"/>
                </a:cxn>
                <a:cxn ang="0">
                  <a:pos x="687" y="361"/>
                </a:cxn>
                <a:cxn ang="0">
                  <a:pos x="634" y="326"/>
                </a:cxn>
                <a:cxn ang="0">
                  <a:pos x="695" y="283"/>
                </a:cxn>
                <a:cxn ang="0">
                  <a:pos x="704" y="263"/>
                </a:cxn>
                <a:cxn ang="0">
                  <a:pos x="748" y="287"/>
                </a:cxn>
                <a:cxn ang="0">
                  <a:pos x="794" y="264"/>
                </a:cxn>
                <a:cxn ang="0">
                  <a:pos x="855" y="184"/>
                </a:cxn>
                <a:cxn ang="0">
                  <a:pos x="851" y="139"/>
                </a:cxn>
                <a:cxn ang="0">
                  <a:pos x="855" y="79"/>
                </a:cxn>
                <a:cxn ang="0">
                  <a:pos x="250" y="391"/>
                </a:cxn>
                <a:cxn ang="0">
                  <a:pos x="235" y="346"/>
                </a:cxn>
                <a:cxn ang="0">
                  <a:pos x="285" y="347"/>
                </a:cxn>
                <a:cxn ang="0">
                  <a:pos x="262" y="391"/>
                </a:cxn>
                <a:cxn ang="0">
                  <a:pos x="711" y="499"/>
                </a:cxn>
                <a:cxn ang="0">
                  <a:pos x="730" y="539"/>
                </a:cxn>
                <a:cxn ang="0">
                  <a:pos x="726" y="587"/>
                </a:cxn>
                <a:cxn ang="0">
                  <a:pos x="693" y="612"/>
                </a:cxn>
                <a:cxn ang="0">
                  <a:pos x="644" y="582"/>
                </a:cxn>
                <a:cxn ang="0">
                  <a:pos x="637" y="540"/>
                </a:cxn>
                <a:cxn ang="0">
                  <a:pos x="665" y="497"/>
                </a:cxn>
                <a:cxn ang="0">
                  <a:pos x="270" y="495"/>
                </a:cxn>
                <a:cxn ang="0">
                  <a:pos x="313" y="499"/>
                </a:cxn>
                <a:cxn ang="0">
                  <a:pos x="563" y="449"/>
                </a:cxn>
                <a:cxn ang="0">
                  <a:pos x="514" y="379"/>
                </a:cxn>
                <a:cxn ang="0">
                  <a:pos x="744" y="121"/>
                </a:cxn>
                <a:cxn ang="0">
                  <a:pos x="760" y="165"/>
                </a:cxn>
                <a:cxn ang="0">
                  <a:pos x="710" y="164"/>
                </a:cxn>
                <a:cxn ang="0">
                  <a:pos x="733" y="121"/>
                </a:cxn>
              </a:cxnLst>
              <a:rect l="0" t="0" r="r" b="b"/>
              <a:pathLst>
                <a:path w="878" h="668">
                  <a:moveTo>
                    <a:pt x="679" y="94"/>
                  </a:moveTo>
                  <a:cubicBezTo>
                    <a:pt x="678" y="96"/>
                    <a:pt x="673" y="95"/>
                    <a:pt x="665" y="92"/>
                  </a:cubicBezTo>
                  <a:cubicBezTo>
                    <a:pt x="667" y="94"/>
                    <a:pt x="671" y="99"/>
                    <a:pt x="672" y="104"/>
                  </a:cubicBezTo>
                  <a:cubicBezTo>
                    <a:pt x="675" y="111"/>
                    <a:pt x="672" y="118"/>
                    <a:pt x="672" y="118"/>
                  </a:cubicBezTo>
                  <a:cubicBezTo>
                    <a:pt x="679" y="125"/>
                    <a:pt x="679" y="125"/>
                    <a:pt x="679" y="125"/>
                  </a:cubicBezTo>
                  <a:cubicBezTo>
                    <a:pt x="679" y="125"/>
                    <a:pt x="688" y="135"/>
                    <a:pt x="683" y="145"/>
                  </a:cubicBezTo>
                  <a:cubicBezTo>
                    <a:pt x="682" y="148"/>
                    <a:pt x="677" y="155"/>
                    <a:pt x="678" y="162"/>
                  </a:cubicBezTo>
                  <a:cubicBezTo>
                    <a:pt x="680" y="169"/>
                    <a:pt x="676" y="177"/>
                    <a:pt x="676" y="177"/>
                  </a:cubicBezTo>
                  <a:cubicBezTo>
                    <a:pt x="676" y="177"/>
                    <a:pt x="676" y="174"/>
                    <a:pt x="672" y="169"/>
                  </a:cubicBezTo>
                  <a:cubicBezTo>
                    <a:pt x="668" y="164"/>
                    <a:pt x="662" y="166"/>
                    <a:pt x="659" y="161"/>
                  </a:cubicBezTo>
                  <a:cubicBezTo>
                    <a:pt x="656" y="157"/>
                    <a:pt x="649" y="156"/>
                    <a:pt x="645" y="151"/>
                  </a:cubicBezTo>
                  <a:cubicBezTo>
                    <a:pt x="641" y="146"/>
                    <a:pt x="638" y="141"/>
                    <a:pt x="635" y="135"/>
                  </a:cubicBezTo>
                  <a:cubicBezTo>
                    <a:pt x="631" y="130"/>
                    <a:pt x="631" y="129"/>
                    <a:pt x="628" y="132"/>
                  </a:cubicBezTo>
                  <a:cubicBezTo>
                    <a:pt x="626" y="133"/>
                    <a:pt x="623" y="133"/>
                    <a:pt x="621" y="132"/>
                  </a:cubicBezTo>
                  <a:cubicBezTo>
                    <a:pt x="620" y="134"/>
                    <a:pt x="620" y="135"/>
                    <a:pt x="618" y="136"/>
                  </a:cubicBezTo>
                  <a:cubicBezTo>
                    <a:pt x="617" y="136"/>
                    <a:pt x="615" y="132"/>
                    <a:pt x="615" y="127"/>
                  </a:cubicBezTo>
                  <a:cubicBezTo>
                    <a:pt x="614" y="127"/>
                    <a:pt x="614" y="126"/>
                    <a:pt x="614" y="126"/>
                  </a:cubicBezTo>
                  <a:cubicBezTo>
                    <a:pt x="575" y="153"/>
                    <a:pt x="541" y="177"/>
                    <a:pt x="528" y="188"/>
                  </a:cubicBezTo>
                  <a:cubicBezTo>
                    <a:pt x="507" y="204"/>
                    <a:pt x="491" y="229"/>
                    <a:pt x="480" y="252"/>
                  </a:cubicBezTo>
                  <a:cubicBezTo>
                    <a:pt x="481" y="253"/>
                    <a:pt x="480" y="254"/>
                    <a:pt x="478" y="256"/>
                  </a:cubicBezTo>
                  <a:cubicBezTo>
                    <a:pt x="474" y="263"/>
                    <a:pt x="472" y="269"/>
                    <a:pt x="469" y="276"/>
                  </a:cubicBezTo>
                  <a:cubicBezTo>
                    <a:pt x="487" y="279"/>
                    <a:pt x="491" y="284"/>
                    <a:pt x="466" y="284"/>
                  </a:cubicBezTo>
                  <a:cubicBezTo>
                    <a:pt x="466" y="285"/>
                    <a:pt x="465" y="285"/>
                    <a:pt x="465" y="286"/>
                  </a:cubicBezTo>
                  <a:cubicBezTo>
                    <a:pt x="493" y="290"/>
                    <a:pt x="485" y="293"/>
                    <a:pt x="463" y="291"/>
                  </a:cubicBezTo>
                  <a:cubicBezTo>
                    <a:pt x="463" y="292"/>
                    <a:pt x="463" y="292"/>
                    <a:pt x="463" y="293"/>
                  </a:cubicBezTo>
                  <a:cubicBezTo>
                    <a:pt x="463" y="292"/>
                    <a:pt x="463" y="292"/>
                    <a:pt x="463" y="291"/>
                  </a:cubicBezTo>
                  <a:cubicBezTo>
                    <a:pt x="460" y="291"/>
                    <a:pt x="457" y="291"/>
                    <a:pt x="454" y="291"/>
                  </a:cubicBezTo>
                  <a:cubicBezTo>
                    <a:pt x="452" y="292"/>
                    <a:pt x="449" y="292"/>
                    <a:pt x="445" y="292"/>
                  </a:cubicBezTo>
                  <a:cubicBezTo>
                    <a:pt x="484" y="306"/>
                    <a:pt x="500" y="321"/>
                    <a:pt x="433" y="294"/>
                  </a:cubicBezTo>
                  <a:cubicBezTo>
                    <a:pt x="497" y="320"/>
                    <a:pt x="478" y="324"/>
                    <a:pt x="444" y="309"/>
                  </a:cubicBezTo>
                  <a:cubicBezTo>
                    <a:pt x="446" y="313"/>
                    <a:pt x="446" y="315"/>
                    <a:pt x="444" y="316"/>
                  </a:cubicBezTo>
                  <a:cubicBezTo>
                    <a:pt x="469" y="338"/>
                    <a:pt x="474" y="351"/>
                    <a:pt x="429" y="312"/>
                  </a:cubicBezTo>
                  <a:cubicBezTo>
                    <a:pt x="429" y="312"/>
                    <a:pt x="429" y="311"/>
                    <a:pt x="429" y="311"/>
                  </a:cubicBezTo>
                  <a:cubicBezTo>
                    <a:pt x="473" y="352"/>
                    <a:pt x="460" y="348"/>
                    <a:pt x="435" y="326"/>
                  </a:cubicBezTo>
                  <a:cubicBezTo>
                    <a:pt x="435" y="328"/>
                    <a:pt x="433" y="328"/>
                    <a:pt x="430" y="327"/>
                  </a:cubicBezTo>
                  <a:cubicBezTo>
                    <a:pt x="450" y="357"/>
                    <a:pt x="451" y="374"/>
                    <a:pt x="415" y="315"/>
                  </a:cubicBezTo>
                  <a:cubicBezTo>
                    <a:pt x="452" y="375"/>
                    <a:pt x="437" y="365"/>
                    <a:pt x="417" y="332"/>
                  </a:cubicBezTo>
                  <a:cubicBezTo>
                    <a:pt x="419" y="336"/>
                    <a:pt x="418" y="339"/>
                    <a:pt x="417" y="339"/>
                  </a:cubicBezTo>
                  <a:cubicBezTo>
                    <a:pt x="428" y="368"/>
                    <a:pt x="429" y="380"/>
                    <a:pt x="411" y="331"/>
                  </a:cubicBezTo>
                  <a:cubicBezTo>
                    <a:pt x="410" y="330"/>
                    <a:pt x="410" y="330"/>
                    <a:pt x="410" y="329"/>
                  </a:cubicBezTo>
                  <a:cubicBezTo>
                    <a:pt x="427" y="381"/>
                    <a:pt x="414" y="372"/>
                    <a:pt x="404" y="342"/>
                  </a:cubicBezTo>
                  <a:cubicBezTo>
                    <a:pt x="402" y="343"/>
                    <a:pt x="399" y="340"/>
                    <a:pt x="396" y="336"/>
                  </a:cubicBezTo>
                  <a:cubicBezTo>
                    <a:pt x="394" y="375"/>
                    <a:pt x="381" y="393"/>
                    <a:pt x="388" y="322"/>
                  </a:cubicBezTo>
                  <a:cubicBezTo>
                    <a:pt x="381" y="391"/>
                    <a:pt x="375" y="375"/>
                    <a:pt x="379" y="338"/>
                  </a:cubicBezTo>
                  <a:cubicBezTo>
                    <a:pt x="377" y="342"/>
                    <a:pt x="375" y="343"/>
                    <a:pt x="374" y="342"/>
                  </a:cubicBezTo>
                  <a:cubicBezTo>
                    <a:pt x="361" y="373"/>
                    <a:pt x="351" y="380"/>
                    <a:pt x="375" y="319"/>
                  </a:cubicBezTo>
                  <a:cubicBezTo>
                    <a:pt x="351" y="381"/>
                    <a:pt x="346" y="366"/>
                    <a:pt x="359" y="334"/>
                  </a:cubicBezTo>
                  <a:cubicBezTo>
                    <a:pt x="358" y="332"/>
                    <a:pt x="358" y="329"/>
                    <a:pt x="359" y="325"/>
                  </a:cubicBezTo>
                  <a:cubicBezTo>
                    <a:pt x="333" y="355"/>
                    <a:pt x="314" y="364"/>
                    <a:pt x="362" y="311"/>
                  </a:cubicBezTo>
                  <a:cubicBezTo>
                    <a:pt x="314" y="364"/>
                    <a:pt x="321" y="345"/>
                    <a:pt x="349" y="316"/>
                  </a:cubicBezTo>
                  <a:cubicBezTo>
                    <a:pt x="345" y="318"/>
                    <a:pt x="341" y="319"/>
                    <a:pt x="339" y="319"/>
                  </a:cubicBezTo>
                  <a:cubicBezTo>
                    <a:pt x="313" y="335"/>
                    <a:pt x="300" y="336"/>
                    <a:pt x="346" y="306"/>
                  </a:cubicBezTo>
                  <a:cubicBezTo>
                    <a:pt x="347" y="306"/>
                    <a:pt x="347" y="306"/>
                    <a:pt x="347" y="306"/>
                  </a:cubicBezTo>
                  <a:cubicBezTo>
                    <a:pt x="299" y="335"/>
                    <a:pt x="305" y="324"/>
                    <a:pt x="332" y="307"/>
                  </a:cubicBezTo>
                  <a:cubicBezTo>
                    <a:pt x="333" y="306"/>
                    <a:pt x="336" y="303"/>
                    <a:pt x="341" y="300"/>
                  </a:cubicBezTo>
                  <a:cubicBezTo>
                    <a:pt x="302" y="314"/>
                    <a:pt x="282" y="318"/>
                    <a:pt x="350" y="293"/>
                  </a:cubicBezTo>
                  <a:cubicBezTo>
                    <a:pt x="285" y="316"/>
                    <a:pt x="296" y="300"/>
                    <a:pt x="332" y="289"/>
                  </a:cubicBezTo>
                  <a:cubicBezTo>
                    <a:pt x="327" y="287"/>
                    <a:pt x="325" y="284"/>
                    <a:pt x="326" y="282"/>
                  </a:cubicBezTo>
                  <a:cubicBezTo>
                    <a:pt x="296" y="279"/>
                    <a:pt x="284" y="269"/>
                    <a:pt x="333" y="273"/>
                  </a:cubicBezTo>
                  <a:cubicBezTo>
                    <a:pt x="333" y="272"/>
                    <a:pt x="332" y="272"/>
                    <a:pt x="332" y="272"/>
                  </a:cubicBezTo>
                  <a:cubicBezTo>
                    <a:pt x="283" y="267"/>
                    <a:pt x="297" y="262"/>
                    <a:pt x="329" y="265"/>
                  </a:cubicBezTo>
                  <a:cubicBezTo>
                    <a:pt x="331" y="264"/>
                    <a:pt x="335" y="264"/>
                    <a:pt x="340" y="264"/>
                  </a:cubicBezTo>
                  <a:cubicBezTo>
                    <a:pt x="300" y="250"/>
                    <a:pt x="282" y="234"/>
                    <a:pt x="351" y="262"/>
                  </a:cubicBezTo>
                  <a:cubicBezTo>
                    <a:pt x="285" y="235"/>
                    <a:pt x="304" y="235"/>
                    <a:pt x="340" y="250"/>
                  </a:cubicBezTo>
                  <a:cubicBezTo>
                    <a:pt x="337" y="247"/>
                    <a:pt x="336" y="244"/>
                    <a:pt x="337" y="242"/>
                  </a:cubicBezTo>
                  <a:cubicBezTo>
                    <a:pt x="312" y="220"/>
                    <a:pt x="310" y="205"/>
                    <a:pt x="356" y="246"/>
                  </a:cubicBezTo>
                  <a:cubicBezTo>
                    <a:pt x="356" y="246"/>
                    <a:pt x="356" y="246"/>
                    <a:pt x="356" y="246"/>
                  </a:cubicBezTo>
                  <a:cubicBezTo>
                    <a:pt x="311" y="205"/>
                    <a:pt x="323" y="207"/>
                    <a:pt x="347" y="229"/>
                  </a:cubicBezTo>
                  <a:cubicBezTo>
                    <a:pt x="349" y="228"/>
                    <a:pt x="351" y="229"/>
                    <a:pt x="355" y="232"/>
                  </a:cubicBezTo>
                  <a:cubicBezTo>
                    <a:pt x="334" y="199"/>
                    <a:pt x="331" y="180"/>
                    <a:pt x="369" y="241"/>
                  </a:cubicBezTo>
                  <a:cubicBezTo>
                    <a:pt x="333" y="184"/>
                    <a:pt x="346" y="190"/>
                    <a:pt x="364" y="220"/>
                  </a:cubicBezTo>
                  <a:cubicBezTo>
                    <a:pt x="364" y="216"/>
                    <a:pt x="365" y="217"/>
                    <a:pt x="368" y="222"/>
                  </a:cubicBezTo>
                  <a:cubicBezTo>
                    <a:pt x="356" y="188"/>
                    <a:pt x="354" y="172"/>
                    <a:pt x="375" y="231"/>
                  </a:cubicBezTo>
                  <a:cubicBezTo>
                    <a:pt x="375" y="231"/>
                    <a:pt x="375" y="231"/>
                    <a:pt x="375" y="231"/>
                  </a:cubicBezTo>
                  <a:cubicBezTo>
                    <a:pt x="367" y="209"/>
                    <a:pt x="365" y="197"/>
                    <a:pt x="365" y="192"/>
                  </a:cubicBezTo>
                  <a:cubicBezTo>
                    <a:pt x="361" y="188"/>
                    <a:pt x="356" y="183"/>
                    <a:pt x="352" y="180"/>
                  </a:cubicBezTo>
                  <a:cubicBezTo>
                    <a:pt x="340" y="170"/>
                    <a:pt x="312" y="149"/>
                    <a:pt x="278" y="125"/>
                  </a:cubicBezTo>
                  <a:cubicBezTo>
                    <a:pt x="278" y="125"/>
                    <a:pt x="278" y="125"/>
                    <a:pt x="277" y="125"/>
                  </a:cubicBezTo>
                  <a:cubicBezTo>
                    <a:pt x="277" y="125"/>
                    <a:pt x="277" y="125"/>
                    <a:pt x="276" y="124"/>
                  </a:cubicBezTo>
                  <a:cubicBezTo>
                    <a:pt x="272" y="121"/>
                    <a:pt x="268" y="119"/>
                    <a:pt x="264" y="116"/>
                  </a:cubicBezTo>
                  <a:cubicBezTo>
                    <a:pt x="262" y="119"/>
                    <a:pt x="261" y="120"/>
                    <a:pt x="259" y="119"/>
                  </a:cubicBezTo>
                  <a:cubicBezTo>
                    <a:pt x="258" y="119"/>
                    <a:pt x="258" y="116"/>
                    <a:pt x="260" y="112"/>
                  </a:cubicBezTo>
                  <a:cubicBezTo>
                    <a:pt x="256" y="110"/>
                    <a:pt x="253" y="108"/>
                    <a:pt x="250" y="106"/>
                  </a:cubicBezTo>
                  <a:cubicBezTo>
                    <a:pt x="247" y="109"/>
                    <a:pt x="245" y="110"/>
                    <a:pt x="243" y="109"/>
                  </a:cubicBezTo>
                  <a:cubicBezTo>
                    <a:pt x="242" y="108"/>
                    <a:pt x="243" y="106"/>
                    <a:pt x="245" y="103"/>
                  </a:cubicBezTo>
                  <a:cubicBezTo>
                    <a:pt x="242" y="100"/>
                    <a:pt x="238" y="98"/>
                    <a:pt x="235" y="95"/>
                  </a:cubicBezTo>
                  <a:cubicBezTo>
                    <a:pt x="233" y="96"/>
                    <a:pt x="231" y="96"/>
                    <a:pt x="231" y="95"/>
                  </a:cubicBezTo>
                  <a:cubicBezTo>
                    <a:pt x="230" y="95"/>
                    <a:pt x="230" y="94"/>
                    <a:pt x="231" y="93"/>
                  </a:cubicBezTo>
                  <a:cubicBezTo>
                    <a:pt x="213" y="81"/>
                    <a:pt x="196" y="69"/>
                    <a:pt x="179" y="58"/>
                  </a:cubicBezTo>
                  <a:cubicBezTo>
                    <a:pt x="178" y="59"/>
                    <a:pt x="177" y="59"/>
                    <a:pt x="176" y="60"/>
                  </a:cubicBezTo>
                  <a:cubicBezTo>
                    <a:pt x="176" y="62"/>
                    <a:pt x="183" y="67"/>
                    <a:pt x="182" y="69"/>
                  </a:cubicBezTo>
                  <a:cubicBezTo>
                    <a:pt x="181" y="71"/>
                    <a:pt x="172" y="68"/>
                    <a:pt x="171" y="70"/>
                  </a:cubicBezTo>
                  <a:cubicBezTo>
                    <a:pt x="170" y="72"/>
                    <a:pt x="174" y="79"/>
                    <a:pt x="172" y="80"/>
                  </a:cubicBezTo>
                  <a:cubicBezTo>
                    <a:pt x="171" y="82"/>
                    <a:pt x="164" y="76"/>
                    <a:pt x="162" y="77"/>
                  </a:cubicBezTo>
                  <a:cubicBezTo>
                    <a:pt x="160" y="78"/>
                    <a:pt x="162" y="87"/>
                    <a:pt x="160" y="88"/>
                  </a:cubicBezTo>
                  <a:cubicBezTo>
                    <a:pt x="158" y="88"/>
                    <a:pt x="153" y="81"/>
                    <a:pt x="151" y="81"/>
                  </a:cubicBezTo>
                  <a:cubicBezTo>
                    <a:pt x="149" y="82"/>
                    <a:pt x="147" y="90"/>
                    <a:pt x="145" y="90"/>
                  </a:cubicBezTo>
                  <a:cubicBezTo>
                    <a:pt x="143" y="90"/>
                    <a:pt x="142" y="82"/>
                    <a:pt x="140" y="81"/>
                  </a:cubicBezTo>
                  <a:cubicBezTo>
                    <a:pt x="137" y="81"/>
                    <a:pt x="133" y="88"/>
                    <a:pt x="131" y="87"/>
                  </a:cubicBezTo>
                  <a:cubicBezTo>
                    <a:pt x="129" y="87"/>
                    <a:pt x="131" y="78"/>
                    <a:pt x="129" y="77"/>
                  </a:cubicBezTo>
                  <a:cubicBezTo>
                    <a:pt x="127" y="76"/>
                    <a:pt x="120" y="81"/>
                    <a:pt x="119" y="79"/>
                  </a:cubicBezTo>
                  <a:cubicBezTo>
                    <a:pt x="117" y="78"/>
                    <a:pt x="122" y="71"/>
                    <a:pt x="121" y="69"/>
                  </a:cubicBezTo>
                  <a:cubicBezTo>
                    <a:pt x="120" y="67"/>
                    <a:pt x="111" y="69"/>
                    <a:pt x="111" y="67"/>
                  </a:cubicBezTo>
                  <a:cubicBezTo>
                    <a:pt x="110" y="65"/>
                    <a:pt x="118" y="61"/>
                    <a:pt x="117" y="58"/>
                  </a:cubicBezTo>
                  <a:cubicBezTo>
                    <a:pt x="117" y="56"/>
                    <a:pt x="109" y="54"/>
                    <a:pt x="109" y="52"/>
                  </a:cubicBezTo>
                  <a:cubicBezTo>
                    <a:pt x="109" y="50"/>
                    <a:pt x="118" y="49"/>
                    <a:pt x="118" y="47"/>
                  </a:cubicBezTo>
                  <a:cubicBezTo>
                    <a:pt x="119" y="45"/>
                    <a:pt x="112" y="40"/>
                    <a:pt x="113" y="38"/>
                  </a:cubicBezTo>
                  <a:cubicBezTo>
                    <a:pt x="114" y="36"/>
                    <a:pt x="122" y="39"/>
                    <a:pt x="124" y="37"/>
                  </a:cubicBezTo>
                  <a:cubicBezTo>
                    <a:pt x="125" y="35"/>
                    <a:pt x="121" y="28"/>
                    <a:pt x="123" y="27"/>
                  </a:cubicBezTo>
                  <a:cubicBezTo>
                    <a:pt x="124" y="25"/>
                    <a:pt x="129" y="29"/>
                    <a:pt x="131" y="30"/>
                  </a:cubicBezTo>
                  <a:cubicBezTo>
                    <a:pt x="118" y="22"/>
                    <a:pt x="107" y="17"/>
                    <a:pt x="99" y="15"/>
                  </a:cubicBezTo>
                  <a:cubicBezTo>
                    <a:pt x="53" y="0"/>
                    <a:pt x="3" y="5"/>
                    <a:pt x="5" y="62"/>
                  </a:cubicBezTo>
                  <a:cubicBezTo>
                    <a:pt x="6" y="120"/>
                    <a:pt x="0" y="120"/>
                    <a:pt x="9" y="139"/>
                  </a:cubicBezTo>
                  <a:cubicBezTo>
                    <a:pt x="18" y="158"/>
                    <a:pt x="24" y="172"/>
                    <a:pt x="24" y="172"/>
                  </a:cubicBezTo>
                  <a:cubicBezTo>
                    <a:pt x="24" y="172"/>
                    <a:pt x="29" y="200"/>
                    <a:pt x="37" y="222"/>
                  </a:cubicBezTo>
                  <a:cubicBezTo>
                    <a:pt x="39" y="222"/>
                    <a:pt x="40" y="222"/>
                    <a:pt x="41" y="221"/>
                  </a:cubicBezTo>
                  <a:cubicBezTo>
                    <a:pt x="47" y="220"/>
                    <a:pt x="48" y="215"/>
                    <a:pt x="53" y="214"/>
                  </a:cubicBezTo>
                  <a:cubicBezTo>
                    <a:pt x="58" y="213"/>
                    <a:pt x="63" y="206"/>
                    <a:pt x="69" y="205"/>
                  </a:cubicBezTo>
                  <a:cubicBezTo>
                    <a:pt x="75" y="203"/>
                    <a:pt x="81" y="204"/>
                    <a:pt x="88" y="203"/>
                  </a:cubicBezTo>
                  <a:cubicBezTo>
                    <a:pt x="94" y="202"/>
                    <a:pt x="94" y="202"/>
                    <a:pt x="94" y="198"/>
                  </a:cubicBezTo>
                  <a:cubicBezTo>
                    <a:pt x="94" y="198"/>
                    <a:pt x="94" y="198"/>
                    <a:pt x="94" y="198"/>
                  </a:cubicBezTo>
                  <a:cubicBezTo>
                    <a:pt x="91" y="196"/>
                    <a:pt x="90" y="194"/>
                    <a:pt x="91" y="193"/>
                  </a:cubicBezTo>
                  <a:cubicBezTo>
                    <a:pt x="91" y="192"/>
                    <a:pt x="93" y="192"/>
                    <a:pt x="96" y="192"/>
                  </a:cubicBezTo>
                  <a:cubicBezTo>
                    <a:pt x="98" y="190"/>
                    <a:pt x="101" y="188"/>
                    <a:pt x="105" y="188"/>
                  </a:cubicBezTo>
                  <a:cubicBezTo>
                    <a:pt x="106" y="188"/>
                    <a:pt x="108" y="188"/>
                    <a:pt x="109" y="188"/>
                  </a:cubicBezTo>
                  <a:cubicBezTo>
                    <a:pt x="103" y="183"/>
                    <a:pt x="99" y="179"/>
                    <a:pt x="101" y="177"/>
                  </a:cubicBezTo>
                  <a:cubicBezTo>
                    <a:pt x="104" y="174"/>
                    <a:pt x="114" y="182"/>
                    <a:pt x="125" y="192"/>
                  </a:cubicBezTo>
                  <a:cubicBezTo>
                    <a:pt x="127" y="192"/>
                    <a:pt x="130" y="193"/>
                    <a:pt x="132" y="194"/>
                  </a:cubicBezTo>
                  <a:cubicBezTo>
                    <a:pt x="131" y="192"/>
                    <a:pt x="130" y="191"/>
                    <a:pt x="128" y="189"/>
                  </a:cubicBezTo>
                  <a:cubicBezTo>
                    <a:pt x="126" y="186"/>
                    <a:pt x="124" y="184"/>
                    <a:pt x="123" y="181"/>
                  </a:cubicBezTo>
                  <a:cubicBezTo>
                    <a:pt x="122" y="180"/>
                    <a:pt x="121" y="179"/>
                    <a:pt x="121" y="178"/>
                  </a:cubicBezTo>
                  <a:cubicBezTo>
                    <a:pt x="120" y="177"/>
                    <a:pt x="119" y="175"/>
                    <a:pt x="118" y="174"/>
                  </a:cubicBezTo>
                  <a:cubicBezTo>
                    <a:pt x="117" y="173"/>
                    <a:pt x="117" y="171"/>
                    <a:pt x="116" y="170"/>
                  </a:cubicBezTo>
                  <a:cubicBezTo>
                    <a:pt x="116" y="169"/>
                    <a:pt x="115" y="169"/>
                    <a:pt x="115" y="168"/>
                  </a:cubicBezTo>
                  <a:cubicBezTo>
                    <a:pt x="115" y="168"/>
                    <a:pt x="115" y="167"/>
                    <a:pt x="115" y="167"/>
                  </a:cubicBezTo>
                  <a:cubicBezTo>
                    <a:pt x="114" y="165"/>
                    <a:pt x="115" y="164"/>
                    <a:pt x="115" y="164"/>
                  </a:cubicBezTo>
                  <a:cubicBezTo>
                    <a:pt x="116" y="163"/>
                    <a:pt x="117" y="164"/>
                    <a:pt x="119" y="164"/>
                  </a:cubicBezTo>
                  <a:cubicBezTo>
                    <a:pt x="124" y="168"/>
                    <a:pt x="132" y="182"/>
                    <a:pt x="140" y="193"/>
                  </a:cubicBezTo>
                  <a:cubicBezTo>
                    <a:pt x="140" y="192"/>
                    <a:pt x="140" y="191"/>
                    <a:pt x="142" y="192"/>
                  </a:cubicBezTo>
                  <a:cubicBezTo>
                    <a:pt x="136" y="176"/>
                    <a:pt x="128" y="157"/>
                    <a:pt x="132" y="155"/>
                  </a:cubicBezTo>
                  <a:cubicBezTo>
                    <a:pt x="137" y="153"/>
                    <a:pt x="144" y="178"/>
                    <a:pt x="151" y="195"/>
                  </a:cubicBezTo>
                  <a:cubicBezTo>
                    <a:pt x="150" y="177"/>
                    <a:pt x="146" y="152"/>
                    <a:pt x="151" y="152"/>
                  </a:cubicBezTo>
                  <a:cubicBezTo>
                    <a:pt x="156" y="151"/>
                    <a:pt x="157" y="177"/>
                    <a:pt x="158" y="195"/>
                  </a:cubicBezTo>
                  <a:cubicBezTo>
                    <a:pt x="159" y="194"/>
                    <a:pt x="159" y="193"/>
                    <a:pt x="159" y="191"/>
                  </a:cubicBezTo>
                  <a:cubicBezTo>
                    <a:pt x="162" y="175"/>
                    <a:pt x="166" y="154"/>
                    <a:pt x="170" y="153"/>
                  </a:cubicBezTo>
                  <a:cubicBezTo>
                    <a:pt x="170" y="152"/>
                    <a:pt x="170" y="152"/>
                    <a:pt x="171" y="153"/>
                  </a:cubicBezTo>
                  <a:cubicBezTo>
                    <a:pt x="175" y="153"/>
                    <a:pt x="169" y="178"/>
                    <a:pt x="166" y="196"/>
                  </a:cubicBezTo>
                  <a:cubicBezTo>
                    <a:pt x="170" y="189"/>
                    <a:pt x="174" y="180"/>
                    <a:pt x="177" y="173"/>
                  </a:cubicBezTo>
                  <a:cubicBezTo>
                    <a:pt x="178" y="172"/>
                    <a:pt x="179" y="170"/>
                    <a:pt x="179" y="169"/>
                  </a:cubicBezTo>
                  <a:cubicBezTo>
                    <a:pt x="180" y="168"/>
                    <a:pt x="181" y="166"/>
                    <a:pt x="182" y="165"/>
                  </a:cubicBezTo>
                  <a:cubicBezTo>
                    <a:pt x="182" y="164"/>
                    <a:pt x="183" y="163"/>
                    <a:pt x="184" y="162"/>
                  </a:cubicBezTo>
                  <a:cubicBezTo>
                    <a:pt x="186" y="159"/>
                    <a:pt x="187" y="158"/>
                    <a:pt x="189" y="158"/>
                  </a:cubicBezTo>
                  <a:cubicBezTo>
                    <a:pt x="193" y="161"/>
                    <a:pt x="181" y="183"/>
                    <a:pt x="173" y="199"/>
                  </a:cubicBezTo>
                  <a:cubicBezTo>
                    <a:pt x="185" y="186"/>
                    <a:pt x="201" y="165"/>
                    <a:pt x="205" y="169"/>
                  </a:cubicBezTo>
                  <a:cubicBezTo>
                    <a:pt x="209" y="172"/>
                    <a:pt x="189" y="192"/>
                    <a:pt x="177" y="206"/>
                  </a:cubicBezTo>
                  <a:cubicBezTo>
                    <a:pt x="193" y="196"/>
                    <a:pt x="214" y="178"/>
                    <a:pt x="217" y="183"/>
                  </a:cubicBezTo>
                  <a:cubicBezTo>
                    <a:pt x="220" y="187"/>
                    <a:pt x="198" y="200"/>
                    <a:pt x="184" y="211"/>
                  </a:cubicBezTo>
                  <a:cubicBezTo>
                    <a:pt x="201" y="205"/>
                    <a:pt x="224" y="195"/>
                    <a:pt x="226" y="200"/>
                  </a:cubicBezTo>
                  <a:cubicBezTo>
                    <a:pt x="228" y="204"/>
                    <a:pt x="203" y="212"/>
                    <a:pt x="186" y="218"/>
                  </a:cubicBezTo>
                  <a:cubicBezTo>
                    <a:pt x="201" y="217"/>
                    <a:pt x="220" y="215"/>
                    <a:pt x="227" y="216"/>
                  </a:cubicBezTo>
                  <a:cubicBezTo>
                    <a:pt x="229" y="217"/>
                    <a:pt x="230" y="217"/>
                    <a:pt x="230" y="218"/>
                  </a:cubicBezTo>
                  <a:cubicBezTo>
                    <a:pt x="231" y="223"/>
                    <a:pt x="205" y="224"/>
                    <a:pt x="187" y="226"/>
                  </a:cubicBezTo>
                  <a:cubicBezTo>
                    <a:pt x="205" y="230"/>
                    <a:pt x="230" y="232"/>
                    <a:pt x="229" y="237"/>
                  </a:cubicBezTo>
                  <a:cubicBezTo>
                    <a:pt x="228" y="242"/>
                    <a:pt x="204" y="237"/>
                    <a:pt x="186" y="234"/>
                  </a:cubicBezTo>
                  <a:cubicBezTo>
                    <a:pt x="202" y="242"/>
                    <a:pt x="226" y="251"/>
                    <a:pt x="224" y="256"/>
                  </a:cubicBezTo>
                  <a:cubicBezTo>
                    <a:pt x="222" y="261"/>
                    <a:pt x="197" y="247"/>
                    <a:pt x="181" y="239"/>
                  </a:cubicBezTo>
                  <a:cubicBezTo>
                    <a:pt x="195" y="251"/>
                    <a:pt x="217" y="268"/>
                    <a:pt x="214" y="272"/>
                  </a:cubicBezTo>
                  <a:cubicBezTo>
                    <a:pt x="213" y="273"/>
                    <a:pt x="212" y="273"/>
                    <a:pt x="211" y="272"/>
                  </a:cubicBezTo>
                  <a:cubicBezTo>
                    <a:pt x="205" y="271"/>
                    <a:pt x="188" y="255"/>
                    <a:pt x="176" y="245"/>
                  </a:cubicBezTo>
                  <a:cubicBezTo>
                    <a:pt x="186" y="260"/>
                    <a:pt x="204" y="282"/>
                    <a:pt x="199" y="285"/>
                  </a:cubicBezTo>
                  <a:cubicBezTo>
                    <a:pt x="199" y="286"/>
                    <a:pt x="197" y="285"/>
                    <a:pt x="196" y="284"/>
                  </a:cubicBezTo>
                  <a:cubicBezTo>
                    <a:pt x="190" y="280"/>
                    <a:pt x="179" y="261"/>
                    <a:pt x="170" y="249"/>
                  </a:cubicBezTo>
                  <a:cubicBezTo>
                    <a:pt x="176" y="266"/>
                    <a:pt x="187" y="292"/>
                    <a:pt x="182" y="294"/>
                  </a:cubicBezTo>
                  <a:cubicBezTo>
                    <a:pt x="177" y="296"/>
                    <a:pt x="170" y="271"/>
                    <a:pt x="164" y="254"/>
                  </a:cubicBezTo>
                  <a:cubicBezTo>
                    <a:pt x="165" y="272"/>
                    <a:pt x="168" y="297"/>
                    <a:pt x="163" y="297"/>
                  </a:cubicBezTo>
                  <a:cubicBezTo>
                    <a:pt x="158" y="297"/>
                    <a:pt x="158" y="272"/>
                    <a:pt x="156" y="254"/>
                  </a:cubicBezTo>
                  <a:cubicBezTo>
                    <a:pt x="153" y="270"/>
                    <a:pt x="150" y="292"/>
                    <a:pt x="146" y="296"/>
                  </a:cubicBezTo>
                  <a:cubicBezTo>
                    <a:pt x="145" y="296"/>
                    <a:pt x="145" y="296"/>
                    <a:pt x="144" y="296"/>
                  </a:cubicBezTo>
                  <a:cubicBezTo>
                    <a:pt x="143" y="296"/>
                    <a:pt x="143" y="295"/>
                    <a:pt x="143" y="294"/>
                  </a:cubicBezTo>
                  <a:cubicBezTo>
                    <a:pt x="141" y="288"/>
                    <a:pt x="146" y="268"/>
                    <a:pt x="149" y="253"/>
                  </a:cubicBezTo>
                  <a:cubicBezTo>
                    <a:pt x="144" y="263"/>
                    <a:pt x="138" y="276"/>
                    <a:pt x="133" y="284"/>
                  </a:cubicBezTo>
                  <a:cubicBezTo>
                    <a:pt x="130" y="288"/>
                    <a:pt x="128" y="291"/>
                    <a:pt x="126" y="290"/>
                  </a:cubicBezTo>
                  <a:cubicBezTo>
                    <a:pt x="126" y="290"/>
                    <a:pt x="126" y="290"/>
                    <a:pt x="126" y="290"/>
                  </a:cubicBezTo>
                  <a:cubicBezTo>
                    <a:pt x="123" y="286"/>
                    <a:pt x="134" y="265"/>
                    <a:pt x="142" y="250"/>
                  </a:cubicBezTo>
                  <a:cubicBezTo>
                    <a:pt x="142" y="250"/>
                    <a:pt x="142" y="250"/>
                    <a:pt x="142" y="249"/>
                  </a:cubicBezTo>
                  <a:cubicBezTo>
                    <a:pt x="129" y="263"/>
                    <a:pt x="114" y="283"/>
                    <a:pt x="110" y="280"/>
                  </a:cubicBezTo>
                  <a:cubicBezTo>
                    <a:pt x="106" y="277"/>
                    <a:pt x="126" y="257"/>
                    <a:pt x="137" y="243"/>
                  </a:cubicBezTo>
                  <a:cubicBezTo>
                    <a:pt x="137" y="243"/>
                    <a:pt x="137" y="243"/>
                    <a:pt x="137" y="243"/>
                  </a:cubicBezTo>
                  <a:cubicBezTo>
                    <a:pt x="136" y="243"/>
                    <a:pt x="135" y="244"/>
                    <a:pt x="134" y="245"/>
                  </a:cubicBezTo>
                  <a:cubicBezTo>
                    <a:pt x="119" y="255"/>
                    <a:pt x="100" y="270"/>
                    <a:pt x="97" y="266"/>
                  </a:cubicBezTo>
                  <a:cubicBezTo>
                    <a:pt x="95" y="263"/>
                    <a:pt x="105" y="256"/>
                    <a:pt x="115" y="249"/>
                  </a:cubicBezTo>
                  <a:cubicBezTo>
                    <a:pt x="113" y="249"/>
                    <a:pt x="106" y="251"/>
                    <a:pt x="100" y="250"/>
                  </a:cubicBezTo>
                  <a:cubicBezTo>
                    <a:pt x="99" y="250"/>
                    <a:pt x="98" y="250"/>
                    <a:pt x="97" y="250"/>
                  </a:cubicBezTo>
                  <a:cubicBezTo>
                    <a:pt x="92" y="251"/>
                    <a:pt x="89" y="251"/>
                    <a:pt x="89" y="249"/>
                  </a:cubicBezTo>
                  <a:cubicBezTo>
                    <a:pt x="88" y="249"/>
                    <a:pt x="89" y="248"/>
                    <a:pt x="89" y="247"/>
                  </a:cubicBezTo>
                  <a:cubicBezTo>
                    <a:pt x="90" y="247"/>
                    <a:pt x="90" y="247"/>
                    <a:pt x="90" y="246"/>
                  </a:cubicBezTo>
                  <a:cubicBezTo>
                    <a:pt x="88" y="245"/>
                    <a:pt x="87" y="244"/>
                    <a:pt x="87" y="244"/>
                  </a:cubicBezTo>
                  <a:cubicBezTo>
                    <a:pt x="78" y="247"/>
                    <a:pt x="78" y="247"/>
                    <a:pt x="78" y="247"/>
                  </a:cubicBezTo>
                  <a:cubicBezTo>
                    <a:pt x="78" y="247"/>
                    <a:pt x="64" y="251"/>
                    <a:pt x="57" y="242"/>
                  </a:cubicBezTo>
                  <a:cubicBezTo>
                    <a:pt x="55" y="240"/>
                    <a:pt x="51" y="232"/>
                    <a:pt x="45" y="231"/>
                  </a:cubicBezTo>
                  <a:cubicBezTo>
                    <a:pt x="43" y="230"/>
                    <a:pt x="42" y="230"/>
                    <a:pt x="40" y="229"/>
                  </a:cubicBezTo>
                  <a:cubicBezTo>
                    <a:pt x="43" y="234"/>
                    <a:pt x="45" y="239"/>
                    <a:pt x="48" y="242"/>
                  </a:cubicBezTo>
                  <a:cubicBezTo>
                    <a:pt x="59" y="272"/>
                    <a:pt x="52" y="313"/>
                    <a:pt x="137" y="355"/>
                  </a:cubicBezTo>
                  <a:cubicBezTo>
                    <a:pt x="130" y="361"/>
                    <a:pt x="122" y="367"/>
                    <a:pt x="113" y="375"/>
                  </a:cubicBezTo>
                  <a:cubicBezTo>
                    <a:pt x="114" y="380"/>
                    <a:pt x="113" y="387"/>
                    <a:pt x="112" y="396"/>
                  </a:cubicBezTo>
                  <a:cubicBezTo>
                    <a:pt x="115" y="394"/>
                    <a:pt x="116" y="395"/>
                    <a:pt x="116" y="398"/>
                  </a:cubicBezTo>
                  <a:cubicBezTo>
                    <a:pt x="128" y="367"/>
                    <a:pt x="139" y="356"/>
                    <a:pt x="121" y="405"/>
                  </a:cubicBezTo>
                  <a:cubicBezTo>
                    <a:pt x="121" y="404"/>
                    <a:pt x="121" y="404"/>
                    <a:pt x="122" y="404"/>
                  </a:cubicBezTo>
                  <a:cubicBezTo>
                    <a:pt x="141" y="357"/>
                    <a:pt x="142" y="373"/>
                    <a:pt x="129" y="403"/>
                  </a:cubicBezTo>
                  <a:cubicBezTo>
                    <a:pt x="129" y="406"/>
                    <a:pt x="128" y="409"/>
                    <a:pt x="127" y="413"/>
                  </a:cubicBezTo>
                  <a:cubicBezTo>
                    <a:pt x="151" y="378"/>
                    <a:pt x="172" y="365"/>
                    <a:pt x="127" y="424"/>
                  </a:cubicBezTo>
                  <a:cubicBezTo>
                    <a:pt x="168" y="371"/>
                    <a:pt x="168" y="387"/>
                    <a:pt x="147" y="414"/>
                  </a:cubicBezTo>
                  <a:cubicBezTo>
                    <a:pt x="149" y="415"/>
                    <a:pt x="148" y="419"/>
                    <a:pt x="142" y="425"/>
                  </a:cubicBezTo>
                  <a:cubicBezTo>
                    <a:pt x="173" y="404"/>
                    <a:pt x="194" y="398"/>
                    <a:pt x="154" y="425"/>
                  </a:cubicBezTo>
                  <a:cubicBezTo>
                    <a:pt x="154" y="425"/>
                    <a:pt x="154" y="425"/>
                    <a:pt x="155" y="425"/>
                  </a:cubicBezTo>
                  <a:cubicBezTo>
                    <a:pt x="197" y="400"/>
                    <a:pt x="181" y="418"/>
                    <a:pt x="148" y="436"/>
                  </a:cubicBezTo>
                  <a:cubicBezTo>
                    <a:pt x="146" y="438"/>
                    <a:pt x="144" y="439"/>
                    <a:pt x="142" y="440"/>
                  </a:cubicBezTo>
                  <a:cubicBezTo>
                    <a:pt x="186" y="423"/>
                    <a:pt x="215" y="417"/>
                    <a:pt x="141" y="444"/>
                  </a:cubicBezTo>
                  <a:cubicBezTo>
                    <a:pt x="207" y="420"/>
                    <a:pt x="194" y="437"/>
                    <a:pt x="158" y="449"/>
                  </a:cubicBezTo>
                  <a:cubicBezTo>
                    <a:pt x="162" y="450"/>
                    <a:pt x="164" y="452"/>
                    <a:pt x="164" y="454"/>
                  </a:cubicBezTo>
                  <a:cubicBezTo>
                    <a:pt x="197" y="457"/>
                    <a:pt x="209" y="468"/>
                    <a:pt x="152" y="463"/>
                  </a:cubicBezTo>
                  <a:cubicBezTo>
                    <a:pt x="152" y="464"/>
                    <a:pt x="153" y="464"/>
                    <a:pt x="153" y="464"/>
                  </a:cubicBezTo>
                  <a:cubicBezTo>
                    <a:pt x="209" y="470"/>
                    <a:pt x="195" y="475"/>
                    <a:pt x="162" y="471"/>
                  </a:cubicBezTo>
                  <a:cubicBezTo>
                    <a:pt x="160" y="472"/>
                    <a:pt x="157" y="473"/>
                    <a:pt x="153" y="473"/>
                  </a:cubicBezTo>
                  <a:cubicBezTo>
                    <a:pt x="192" y="486"/>
                    <a:pt x="208" y="502"/>
                    <a:pt x="140" y="475"/>
                  </a:cubicBezTo>
                  <a:cubicBezTo>
                    <a:pt x="205" y="500"/>
                    <a:pt x="186" y="505"/>
                    <a:pt x="152" y="490"/>
                  </a:cubicBezTo>
                  <a:cubicBezTo>
                    <a:pt x="153" y="493"/>
                    <a:pt x="154" y="496"/>
                    <a:pt x="152" y="497"/>
                  </a:cubicBezTo>
                  <a:cubicBezTo>
                    <a:pt x="177" y="519"/>
                    <a:pt x="182" y="532"/>
                    <a:pt x="137" y="492"/>
                  </a:cubicBezTo>
                  <a:cubicBezTo>
                    <a:pt x="137" y="492"/>
                    <a:pt x="137" y="492"/>
                    <a:pt x="137" y="492"/>
                  </a:cubicBezTo>
                  <a:cubicBezTo>
                    <a:pt x="181" y="532"/>
                    <a:pt x="168" y="529"/>
                    <a:pt x="143" y="507"/>
                  </a:cubicBezTo>
                  <a:cubicBezTo>
                    <a:pt x="143" y="509"/>
                    <a:pt x="141" y="509"/>
                    <a:pt x="138" y="507"/>
                  </a:cubicBezTo>
                  <a:cubicBezTo>
                    <a:pt x="158" y="538"/>
                    <a:pt x="159" y="554"/>
                    <a:pt x="123" y="496"/>
                  </a:cubicBezTo>
                  <a:cubicBezTo>
                    <a:pt x="160" y="556"/>
                    <a:pt x="145" y="545"/>
                    <a:pt x="125" y="512"/>
                  </a:cubicBezTo>
                  <a:cubicBezTo>
                    <a:pt x="126" y="517"/>
                    <a:pt x="126" y="520"/>
                    <a:pt x="125" y="520"/>
                  </a:cubicBezTo>
                  <a:cubicBezTo>
                    <a:pt x="136" y="549"/>
                    <a:pt x="137" y="561"/>
                    <a:pt x="119" y="511"/>
                  </a:cubicBezTo>
                  <a:cubicBezTo>
                    <a:pt x="118" y="511"/>
                    <a:pt x="118" y="510"/>
                    <a:pt x="118" y="510"/>
                  </a:cubicBezTo>
                  <a:cubicBezTo>
                    <a:pt x="135" y="561"/>
                    <a:pt x="122" y="553"/>
                    <a:pt x="112" y="523"/>
                  </a:cubicBezTo>
                  <a:cubicBezTo>
                    <a:pt x="109" y="523"/>
                    <a:pt x="107" y="521"/>
                    <a:pt x="104" y="517"/>
                  </a:cubicBezTo>
                  <a:cubicBezTo>
                    <a:pt x="102" y="556"/>
                    <a:pt x="89" y="573"/>
                    <a:pt x="95" y="502"/>
                  </a:cubicBezTo>
                  <a:cubicBezTo>
                    <a:pt x="89" y="571"/>
                    <a:pt x="83" y="555"/>
                    <a:pt x="87" y="519"/>
                  </a:cubicBezTo>
                  <a:cubicBezTo>
                    <a:pt x="85" y="522"/>
                    <a:pt x="83" y="524"/>
                    <a:pt x="81" y="522"/>
                  </a:cubicBezTo>
                  <a:cubicBezTo>
                    <a:pt x="69" y="553"/>
                    <a:pt x="59" y="561"/>
                    <a:pt x="83" y="499"/>
                  </a:cubicBezTo>
                  <a:cubicBezTo>
                    <a:pt x="59" y="561"/>
                    <a:pt x="54" y="546"/>
                    <a:pt x="67" y="515"/>
                  </a:cubicBezTo>
                  <a:cubicBezTo>
                    <a:pt x="66" y="513"/>
                    <a:pt x="66" y="509"/>
                    <a:pt x="67" y="505"/>
                  </a:cubicBezTo>
                  <a:cubicBezTo>
                    <a:pt x="62" y="511"/>
                    <a:pt x="57" y="516"/>
                    <a:pt x="53" y="520"/>
                  </a:cubicBezTo>
                  <a:cubicBezTo>
                    <a:pt x="63" y="543"/>
                    <a:pt x="59" y="544"/>
                    <a:pt x="63" y="555"/>
                  </a:cubicBezTo>
                  <a:cubicBezTo>
                    <a:pt x="66" y="568"/>
                    <a:pt x="87" y="586"/>
                    <a:pt x="98" y="591"/>
                  </a:cubicBezTo>
                  <a:cubicBezTo>
                    <a:pt x="109" y="597"/>
                    <a:pt x="109" y="597"/>
                    <a:pt x="109" y="597"/>
                  </a:cubicBezTo>
                  <a:cubicBezTo>
                    <a:pt x="109" y="597"/>
                    <a:pt x="114" y="606"/>
                    <a:pt x="124" y="615"/>
                  </a:cubicBezTo>
                  <a:cubicBezTo>
                    <a:pt x="125" y="615"/>
                    <a:pt x="126" y="617"/>
                    <a:pt x="127" y="618"/>
                  </a:cubicBezTo>
                  <a:cubicBezTo>
                    <a:pt x="129" y="619"/>
                    <a:pt x="130" y="620"/>
                    <a:pt x="132" y="621"/>
                  </a:cubicBezTo>
                  <a:cubicBezTo>
                    <a:pt x="134" y="620"/>
                    <a:pt x="135" y="612"/>
                    <a:pt x="137" y="612"/>
                  </a:cubicBezTo>
                  <a:cubicBezTo>
                    <a:pt x="139" y="612"/>
                    <a:pt x="141" y="621"/>
                    <a:pt x="143" y="621"/>
                  </a:cubicBezTo>
                  <a:cubicBezTo>
                    <a:pt x="145" y="622"/>
                    <a:pt x="150" y="614"/>
                    <a:pt x="152" y="615"/>
                  </a:cubicBezTo>
                  <a:cubicBezTo>
                    <a:pt x="154" y="616"/>
                    <a:pt x="152" y="624"/>
                    <a:pt x="154" y="626"/>
                  </a:cubicBezTo>
                  <a:cubicBezTo>
                    <a:pt x="155" y="627"/>
                    <a:pt x="162" y="622"/>
                    <a:pt x="164" y="623"/>
                  </a:cubicBezTo>
                  <a:cubicBezTo>
                    <a:pt x="165" y="625"/>
                    <a:pt x="161" y="630"/>
                    <a:pt x="161" y="633"/>
                  </a:cubicBezTo>
                  <a:cubicBezTo>
                    <a:pt x="177" y="637"/>
                    <a:pt x="198" y="640"/>
                    <a:pt x="222" y="639"/>
                  </a:cubicBezTo>
                  <a:cubicBezTo>
                    <a:pt x="220" y="635"/>
                    <a:pt x="245" y="627"/>
                    <a:pt x="262" y="620"/>
                  </a:cubicBezTo>
                  <a:cubicBezTo>
                    <a:pt x="247" y="621"/>
                    <a:pt x="228" y="624"/>
                    <a:pt x="221" y="623"/>
                  </a:cubicBezTo>
                  <a:cubicBezTo>
                    <a:pt x="219" y="622"/>
                    <a:pt x="218" y="622"/>
                    <a:pt x="218" y="621"/>
                  </a:cubicBezTo>
                  <a:cubicBezTo>
                    <a:pt x="218" y="619"/>
                    <a:pt x="222" y="617"/>
                    <a:pt x="229" y="616"/>
                  </a:cubicBezTo>
                  <a:cubicBezTo>
                    <a:pt x="230" y="616"/>
                    <a:pt x="232" y="616"/>
                    <a:pt x="233" y="615"/>
                  </a:cubicBezTo>
                  <a:cubicBezTo>
                    <a:pt x="234" y="615"/>
                    <a:pt x="235" y="615"/>
                    <a:pt x="236" y="615"/>
                  </a:cubicBezTo>
                  <a:cubicBezTo>
                    <a:pt x="244" y="614"/>
                    <a:pt x="253" y="614"/>
                    <a:pt x="261" y="613"/>
                  </a:cubicBezTo>
                  <a:cubicBezTo>
                    <a:pt x="243" y="609"/>
                    <a:pt x="218" y="607"/>
                    <a:pt x="219" y="602"/>
                  </a:cubicBezTo>
                  <a:cubicBezTo>
                    <a:pt x="220" y="597"/>
                    <a:pt x="244" y="602"/>
                    <a:pt x="262" y="605"/>
                  </a:cubicBezTo>
                  <a:cubicBezTo>
                    <a:pt x="246" y="597"/>
                    <a:pt x="222" y="588"/>
                    <a:pt x="224" y="583"/>
                  </a:cubicBezTo>
                  <a:cubicBezTo>
                    <a:pt x="226" y="578"/>
                    <a:pt x="251" y="592"/>
                    <a:pt x="267" y="599"/>
                  </a:cubicBezTo>
                  <a:cubicBezTo>
                    <a:pt x="255" y="589"/>
                    <a:pt x="237" y="575"/>
                    <a:pt x="234" y="569"/>
                  </a:cubicBezTo>
                  <a:cubicBezTo>
                    <a:pt x="234" y="568"/>
                    <a:pt x="234" y="567"/>
                    <a:pt x="234" y="567"/>
                  </a:cubicBezTo>
                  <a:cubicBezTo>
                    <a:pt x="235" y="567"/>
                    <a:pt x="235" y="567"/>
                    <a:pt x="235" y="566"/>
                  </a:cubicBezTo>
                  <a:cubicBezTo>
                    <a:pt x="240" y="564"/>
                    <a:pt x="258" y="583"/>
                    <a:pt x="272" y="594"/>
                  </a:cubicBezTo>
                  <a:cubicBezTo>
                    <a:pt x="264" y="582"/>
                    <a:pt x="252" y="566"/>
                    <a:pt x="249" y="559"/>
                  </a:cubicBezTo>
                  <a:cubicBezTo>
                    <a:pt x="248" y="556"/>
                    <a:pt x="248" y="555"/>
                    <a:pt x="249" y="554"/>
                  </a:cubicBezTo>
                  <a:cubicBezTo>
                    <a:pt x="253" y="551"/>
                    <a:pt x="267" y="575"/>
                    <a:pt x="278" y="590"/>
                  </a:cubicBezTo>
                  <a:cubicBezTo>
                    <a:pt x="272" y="572"/>
                    <a:pt x="261" y="547"/>
                    <a:pt x="266" y="545"/>
                  </a:cubicBezTo>
                  <a:cubicBezTo>
                    <a:pt x="271" y="543"/>
                    <a:pt x="278" y="568"/>
                    <a:pt x="284" y="585"/>
                  </a:cubicBezTo>
                  <a:cubicBezTo>
                    <a:pt x="283" y="567"/>
                    <a:pt x="280" y="542"/>
                    <a:pt x="285" y="542"/>
                  </a:cubicBezTo>
                  <a:cubicBezTo>
                    <a:pt x="290" y="541"/>
                    <a:pt x="290" y="567"/>
                    <a:pt x="292" y="585"/>
                  </a:cubicBezTo>
                  <a:cubicBezTo>
                    <a:pt x="292" y="585"/>
                    <a:pt x="292" y="584"/>
                    <a:pt x="292" y="584"/>
                  </a:cubicBezTo>
                  <a:cubicBezTo>
                    <a:pt x="296" y="566"/>
                    <a:pt x="299" y="542"/>
                    <a:pt x="304" y="543"/>
                  </a:cubicBezTo>
                  <a:cubicBezTo>
                    <a:pt x="304" y="543"/>
                    <a:pt x="305" y="543"/>
                    <a:pt x="305" y="544"/>
                  </a:cubicBezTo>
                  <a:cubicBezTo>
                    <a:pt x="307" y="550"/>
                    <a:pt x="302" y="571"/>
                    <a:pt x="299" y="586"/>
                  </a:cubicBezTo>
                  <a:cubicBezTo>
                    <a:pt x="300" y="585"/>
                    <a:pt x="300" y="584"/>
                    <a:pt x="301" y="583"/>
                  </a:cubicBezTo>
                  <a:cubicBezTo>
                    <a:pt x="308" y="569"/>
                    <a:pt x="316" y="551"/>
                    <a:pt x="321" y="549"/>
                  </a:cubicBezTo>
                  <a:cubicBezTo>
                    <a:pt x="321" y="548"/>
                    <a:pt x="322" y="548"/>
                    <a:pt x="322" y="549"/>
                  </a:cubicBezTo>
                  <a:cubicBezTo>
                    <a:pt x="326" y="551"/>
                    <a:pt x="314" y="573"/>
                    <a:pt x="306" y="589"/>
                  </a:cubicBezTo>
                  <a:cubicBezTo>
                    <a:pt x="319" y="576"/>
                    <a:pt x="334" y="556"/>
                    <a:pt x="338" y="559"/>
                  </a:cubicBezTo>
                  <a:cubicBezTo>
                    <a:pt x="342" y="562"/>
                    <a:pt x="322" y="582"/>
                    <a:pt x="311" y="596"/>
                  </a:cubicBezTo>
                  <a:cubicBezTo>
                    <a:pt x="322" y="589"/>
                    <a:pt x="336" y="578"/>
                    <a:pt x="345" y="574"/>
                  </a:cubicBezTo>
                  <a:cubicBezTo>
                    <a:pt x="361" y="557"/>
                    <a:pt x="386" y="529"/>
                    <a:pt x="406" y="495"/>
                  </a:cubicBezTo>
                  <a:cubicBezTo>
                    <a:pt x="403" y="494"/>
                    <a:pt x="400" y="493"/>
                    <a:pt x="400" y="491"/>
                  </a:cubicBezTo>
                  <a:cubicBezTo>
                    <a:pt x="400" y="489"/>
                    <a:pt x="409" y="489"/>
                    <a:pt x="410" y="486"/>
                  </a:cubicBezTo>
                  <a:cubicBezTo>
                    <a:pt x="410" y="484"/>
                    <a:pt x="403" y="479"/>
                    <a:pt x="405" y="477"/>
                  </a:cubicBezTo>
                  <a:cubicBezTo>
                    <a:pt x="406" y="475"/>
                    <a:pt x="414" y="478"/>
                    <a:pt x="415" y="476"/>
                  </a:cubicBezTo>
                  <a:cubicBezTo>
                    <a:pt x="416" y="475"/>
                    <a:pt x="412" y="467"/>
                    <a:pt x="414" y="466"/>
                  </a:cubicBezTo>
                  <a:cubicBezTo>
                    <a:pt x="415" y="465"/>
                    <a:pt x="418" y="467"/>
                    <a:pt x="420" y="468"/>
                  </a:cubicBezTo>
                  <a:cubicBezTo>
                    <a:pt x="422" y="465"/>
                    <a:pt x="424" y="461"/>
                    <a:pt x="425" y="457"/>
                  </a:cubicBezTo>
                  <a:cubicBezTo>
                    <a:pt x="425" y="460"/>
                    <a:pt x="433" y="465"/>
                    <a:pt x="435" y="465"/>
                  </a:cubicBezTo>
                  <a:cubicBezTo>
                    <a:pt x="437" y="465"/>
                    <a:pt x="439" y="456"/>
                    <a:pt x="441" y="456"/>
                  </a:cubicBezTo>
                  <a:cubicBezTo>
                    <a:pt x="443" y="456"/>
                    <a:pt x="444" y="465"/>
                    <a:pt x="446" y="465"/>
                  </a:cubicBezTo>
                  <a:cubicBezTo>
                    <a:pt x="448" y="465"/>
                    <a:pt x="449" y="464"/>
                    <a:pt x="451" y="462"/>
                  </a:cubicBezTo>
                  <a:cubicBezTo>
                    <a:pt x="451" y="462"/>
                    <a:pt x="451" y="462"/>
                    <a:pt x="451" y="462"/>
                  </a:cubicBezTo>
                  <a:cubicBezTo>
                    <a:pt x="451" y="462"/>
                    <a:pt x="451" y="462"/>
                    <a:pt x="451" y="462"/>
                  </a:cubicBezTo>
                  <a:cubicBezTo>
                    <a:pt x="453" y="460"/>
                    <a:pt x="454" y="459"/>
                    <a:pt x="455" y="459"/>
                  </a:cubicBezTo>
                  <a:cubicBezTo>
                    <a:pt x="457" y="460"/>
                    <a:pt x="455" y="468"/>
                    <a:pt x="457" y="469"/>
                  </a:cubicBezTo>
                  <a:cubicBezTo>
                    <a:pt x="459" y="471"/>
                    <a:pt x="466" y="466"/>
                    <a:pt x="467" y="467"/>
                  </a:cubicBezTo>
                  <a:cubicBezTo>
                    <a:pt x="469" y="469"/>
                    <a:pt x="464" y="476"/>
                    <a:pt x="465" y="477"/>
                  </a:cubicBezTo>
                  <a:cubicBezTo>
                    <a:pt x="466" y="479"/>
                    <a:pt x="475" y="478"/>
                    <a:pt x="475" y="480"/>
                  </a:cubicBezTo>
                  <a:cubicBezTo>
                    <a:pt x="476" y="482"/>
                    <a:pt x="469" y="486"/>
                    <a:pt x="469" y="488"/>
                  </a:cubicBezTo>
                  <a:cubicBezTo>
                    <a:pt x="469" y="490"/>
                    <a:pt x="477" y="492"/>
                    <a:pt x="477" y="494"/>
                  </a:cubicBezTo>
                  <a:cubicBezTo>
                    <a:pt x="477" y="496"/>
                    <a:pt x="470" y="497"/>
                    <a:pt x="468" y="499"/>
                  </a:cubicBezTo>
                  <a:cubicBezTo>
                    <a:pt x="494" y="545"/>
                    <a:pt x="531" y="581"/>
                    <a:pt x="544" y="594"/>
                  </a:cubicBezTo>
                  <a:cubicBezTo>
                    <a:pt x="561" y="610"/>
                    <a:pt x="565" y="633"/>
                    <a:pt x="620" y="644"/>
                  </a:cubicBezTo>
                  <a:cubicBezTo>
                    <a:pt x="675" y="656"/>
                    <a:pt x="719" y="643"/>
                    <a:pt x="738" y="635"/>
                  </a:cubicBezTo>
                  <a:cubicBezTo>
                    <a:pt x="756" y="627"/>
                    <a:pt x="767" y="607"/>
                    <a:pt x="767" y="607"/>
                  </a:cubicBezTo>
                  <a:cubicBezTo>
                    <a:pt x="767" y="607"/>
                    <a:pt x="767" y="607"/>
                    <a:pt x="778" y="602"/>
                  </a:cubicBezTo>
                  <a:cubicBezTo>
                    <a:pt x="789" y="596"/>
                    <a:pt x="810" y="579"/>
                    <a:pt x="814" y="566"/>
                  </a:cubicBezTo>
                  <a:cubicBezTo>
                    <a:pt x="818" y="553"/>
                    <a:pt x="813" y="553"/>
                    <a:pt x="826" y="526"/>
                  </a:cubicBezTo>
                  <a:cubicBezTo>
                    <a:pt x="831" y="516"/>
                    <a:pt x="831" y="503"/>
                    <a:pt x="830" y="491"/>
                  </a:cubicBezTo>
                  <a:cubicBezTo>
                    <a:pt x="830" y="490"/>
                    <a:pt x="830" y="489"/>
                    <a:pt x="830" y="488"/>
                  </a:cubicBezTo>
                  <a:cubicBezTo>
                    <a:pt x="830" y="485"/>
                    <a:pt x="829" y="484"/>
                    <a:pt x="829" y="482"/>
                  </a:cubicBezTo>
                  <a:cubicBezTo>
                    <a:pt x="829" y="482"/>
                    <a:pt x="829" y="481"/>
                    <a:pt x="829" y="481"/>
                  </a:cubicBezTo>
                  <a:cubicBezTo>
                    <a:pt x="827" y="480"/>
                    <a:pt x="820" y="485"/>
                    <a:pt x="819" y="484"/>
                  </a:cubicBezTo>
                  <a:cubicBezTo>
                    <a:pt x="817" y="482"/>
                    <a:pt x="822" y="475"/>
                    <a:pt x="821" y="473"/>
                  </a:cubicBezTo>
                  <a:cubicBezTo>
                    <a:pt x="820" y="472"/>
                    <a:pt x="811" y="473"/>
                    <a:pt x="811" y="471"/>
                  </a:cubicBezTo>
                  <a:cubicBezTo>
                    <a:pt x="810" y="469"/>
                    <a:pt x="818" y="465"/>
                    <a:pt x="817" y="463"/>
                  </a:cubicBezTo>
                  <a:cubicBezTo>
                    <a:pt x="817" y="461"/>
                    <a:pt x="809" y="459"/>
                    <a:pt x="809" y="456"/>
                  </a:cubicBezTo>
                  <a:cubicBezTo>
                    <a:pt x="809" y="454"/>
                    <a:pt x="818" y="454"/>
                    <a:pt x="818" y="452"/>
                  </a:cubicBezTo>
                  <a:cubicBezTo>
                    <a:pt x="819" y="450"/>
                    <a:pt x="812" y="444"/>
                    <a:pt x="813" y="442"/>
                  </a:cubicBezTo>
                  <a:cubicBezTo>
                    <a:pt x="814" y="442"/>
                    <a:pt x="815" y="442"/>
                    <a:pt x="816" y="442"/>
                  </a:cubicBezTo>
                  <a:cubicBezTo>
                    <a:pt x="796" y="415"/>
                    <a:pt x="775" y="394"/>
                    <a:pt x="755" y="376"/>
                  </a:cubicBezTo>
                  <a:cubicBezTo>
                    <a:pt x="755" y="385"/>
                    <a:pt x="755" y="392"/>
                    <a:pt x="752" y="392"/>
                  </a:cubicBezTo>
                  <a:cubicBezTo>
                    <a:pt x="749" y="392"/>
                    <a:pt x="748" y="382"/>
                    <a:pt x="747" y="370"/>
                  </a:cubicBezTo>
                  <a:cubicBezTo>
                    <a:pt x="745" y="368"/>
                    <a:pt x="744" y="367"/>
                    <a:pt x="742" y="366"/>
                  </a:cubicBezTo>
                  <a:cubicBezTo>
                    <a:pt x="740" y="378"/>
                    <a:pt x="738" y="389"/>
                    <a:pt x="735" y="391"/>
                  </a:cubicBezTo>
                  <a:cubicBezTo>
                    <a:pt x="734" y="391"/>
                    <a:pt x="734" y="391"/>
                    <a:pt x="733" y="391"/>
                  </a:cubicBezTo>
                  <a:cubicBezTo>
                    <a:pt x="733" y="391"/>
                    <a:pt x="732" y="391"/>
                    <a:pt x="732" y="390"/>
                  </a:cubicBezTo>
                  <a:cubicBezTo>
                    <a:pt x="730" y="384"/>
                    <a:pt x="735" y="363"/>
                    <a:pt x="738" y="348"/>
                  </a:cubicBezTo>
                  <a:cubicBezTo>
                    <a:pt x="733" y="358"/>
                    <a:pt x="727" y="371"/>
                    <a:pt x="722" y="379"/>
                  </a:cubicBezTo>
                  <a:cubicBezTo>
                    <a:pt x="719" y="383"/>
                    <a:pt x="717" y="386"/>
                    <a:pt x="715" y="385"/>
                  </a:cubicBezTo>
                  <a:cubicBezTo>
                    <a:pt x="715" y="385"/>
                    <a:pt x="715" y="385"/>
                    <a:pt x="715" y="385"/>
                  </a:cubicBezTo>
                  <a:cubicBezTo>
                    <a:pt x="712" y="381"/>
                    <a:pt x="724" y="361"/>
                    <a:pt x="731" y="345"/>
                  </a:cubicBezTo>
                  <a:cubicBezTo>
                    <a:pt x="731" y="345"/>
                    <a:pt x="731" y="345"/>
                    <a:pt x="731" y="345"/>
                  </a:cubicBezTo>
                  <a:cubicBezTo>
                    <a:pt x="719" y="358"/>
                    <a:pt x="703" y="378"/>
                    <a:pt x="699" y="375"/>
                  </a:cubicBezTo>
                  <a:cubicBezTo>
                    <a:pt x="695" y="372"/>
                    <a:pt x="715" y="352"/>
                    <a:pt x="727" y="338"/>
                  </a:cubicBezTo>
                  <a:cubicBezTo>
                    <a:pt x="726" y="338"/>
                    <a:pt x="726" y="338"/>
                    <a:pt x="726" y="338"/>
                  </a:cubicBezTo>
                  <a:cubicBezTo>
                    <a:pt x="725" y="339"/>
                    <a:pt x="724" y="339"/>
                    <a:pt x="723" y="340"/>
                  </a:cubicBezTo>
                  <a:cubicBezTo>
                    <a:pt x="708" y="350"/>
                    <a:pt x="689" y="365"/>
                    <a:pt x="687" y="361"/>
                  </a:cubicBezTo>
                  <a:cubicBezTo>
                    <a:pt x="685" y="358"/>
                    <a:pt x="694" y="351"/>
                    <a:pt x="704" y="344"/>
                  </a:cubicBezTo>
                  <a:cubicBezTo>
                    <a:pt x="702" y="344"/>
                    <a:pt x="695" y="346"/>
                    <a:pt x="689" y="345"/>
                  </a:cubicBezTo>
                  <a:cubicBezTo>
                    <a:pt x="688" y="345"/>
                    <a:pt x="687" y="345"/>
                    <a:pt x="686" y="345"/>
                  </a:cubicBezTo>
                  <a:cubicBezTo>
                    <a:pt x="681" y="346"/>
                    <a:pt x="678" y="346"/>
                    <a:pt x="678" y="344"/>
                  </a:cubicBezTo>
                  <a:cubicBezTo>
                    <a:pt x="678" y="344"/>
                    <a:pt x="678" y="343"/>
                    <a:pt x="679" y="342"/>
                  </a:cubicBezTo>
                  <a:cubicBezTo>
                    <a:pt x="679" y="342"/>
                    <a:pt x="679" y="342"/>
                    <a:pt x="679" y="342"/>
                  </a:cubicBezTo>
                  <a:cubicBezTo>
                    <a:pt x="677" y="340"/>
                    <a:pt x="676" y="339"/>
                    <a:pt x="676" y="339"/>
                  </a:cubicBezTo>
                  <a:cubicBezTo>
                    <a:pt x="667" y="342"/>
                    <a:pt x="667" y="342"/>
                    <a:pt x="667" y="342"/>
                  </a:cubicBezTo>
                  <a:cubicBezTo>
                    <a:pt x="667" y="342"/>
                    <a:pt x="654" y="346"/>
                    <a:pt x="646" y="337"/>
                  </a:cubicBezTo>
                  <a:cubicBezTo>
                    <a:pt x="644" y="335"/>
                    <a:pt x="640" y="327"/>
                    <a:pt x="634" y="326"/>
                  </a:cubicBezTo>
                  <a:cubicBezTo>
                    <a:pt x="627" y="324"/>
                    <a:pt x="621" y="317"/>
                    <a:pt x="621" y="317"/>
                  </a:cubicBezTo>
                  <a:cubicBezTo>
                    <a:pt x="621" y="317"/>
                    <a:pt x="624" y="318"/>
                    <a:pt x="630" y="317"/>
                  </a:cubicBezTo>
                  <a:cubicBezTo>
                    <a:pt x="636" y="315"/>
                    <a:pt x="637" y="310"/>
                    <a:pt x="642" y="309"/>
                  </a:cubicBezTo>
                  <a:cubicBezTo>
                    <a:pt x="647" y="308"/>
                    <a:pt x="652" y="302"/>
                    <a:pt x="658" y="300"/>
                  </a:cubicBezTo>
                  <a:cubicBezTo>
                    <a:pt x="664" y="299"/>
                    <a:pt x="670" y="299"/>
                    <a:pt x="677" y="298"/>
                  </a:cubicBezTo>
                  <a:cubicBezTo>
                    <a:pt x="683" y="297"/>
                    <a:pt x="683" y="297"/>
                    <a:pt x="683" y="293"/>
                  </a:cubicBezTo>
                  <a:cubicBezTo>
                    <a:pt x="683" y="293"/>
                    <a:pt x="683" y="293"/>
                    <a:pt x="683" y="293"/>
                  </a:cubicBezTo>
                  <a:cubicBezTo>
                    <a:pt x="681" y="291"/>
                    <a:pt x="679" y="289"/>
                    <a:pt x="680" y="288"/>
                  </a:cubicBezTo>
                  <a:cubicBezTo>
                    <a:pt x="680" y="287"/>
                    <a:pt x="682" y="287"/>
                    <a:pt x="685" y="287"/>
                  </a:cubicBezTo>
                  <a:cubicBezTo>
                    <a:pt x="687" y="285"/>
                    <a:pt x="691" y="283"/>
                    <a:pt x="695" y="283"/>
                  </a:cubicBezTo>
                  <a:cubicBezTo>
                    <a:pt x="696" y="283"/>
                    <a:pt x="697" y="283"/>
                    <a:pt x="698" y="283"/>
                  </a:cubicBezTo>
                  <a:cubicBezTo>
                    <a:pt x="692" y="278"/>
                    <a:pt x="689" y="274"/>
                    <a:pt x="690" y="272"/>
                  </a:cubicBezTo>
                  <a:cubicBezTo>
                    <a:pt x="693" y="269"/>
                    <a:pt x="703" y="277"/>
                    <a:pt x="714" y="287"/>
                  </a:cubicBezTo>
                  <a:cubicBezTo>
                    <a:pt x="716" y="287"/>
                    <a:pt x="719" y="288"/>
                    <a:pt x="721" y="289"/>
                  </a:cubicBezTo>
                  <a:cubicBezTo>
                    <a:pt x="720" y="287"/>
                    <a:pt x="719" y="286"/>
                    <a:pt x="718" y="284"/>
                  </a:cubicBezTo>
                  <a:cubicBezTo>
                    <a:pt x="716" y="282"/>
                    <a:pt x="714" y="279"/>
                    <a:pt x="712" y="276"/>
                  </a:cubicBezTo>
                  <a:cubicBezTo>
                    <a:pt x="711" y="275"/>
                    <a:pt x="711" y="274"/>
                    <a:pt x="710" y="273"/>
                  </a:cubicBezTo>
                  <a:cubicBezTo>
                    <a:pt x="709" y="272"/>
                    <a:pt x="708" y="270"/>
                    <a:pt x="707" y="269"/>
                  </a:cubicBezTo>
                  <a:cubicBezTo>
                    <a:pt x="706" y="268"/>
                    <a:pt x="706" y="266"/>
                    <a:pt x="705" y="265"/>
                  </a:cubicBezTo>
                  <a:cubicBezTo>
                    <a:pt x="705" y="265"/>
                    <a:pt x="705" y="264"/>
                    <a:pt x="704" y="263"/>
                  </a:cubicBezTo>
                  <a:cubicBezTo>
                    <a:pt x="704" y="263"/>
                    <a:pt x="704" y="263"/>
                    <a:pt x="704" y="262"/>
                  </a:cubicBezTo>
                  <a:cubicBezTo>
                    <a:pt x="704" y="261"/>
                    <a:pt x="704" y="259"/>
                    <a:pt x="704" y="259"/>
                  </a:cubicBezTo>
                  <a:cubicBezTo>
                    <a:pt x="705" y="258"/>
                    <a:pt x="706" y="259"/>
                    <a:pt x="708" y="260"/>
                  </a:cubicBezTo>
                  <a:cubicBezTo>
                    <a:pt x="713" y="263"/>
                    <a:pt x="722" y="277"/>
                    <a:pt x="729" y="288"/>
                  </a:cubicBezTo>
                  <a:cubicBezTo>
                    <a:pt x="729" y="287"/>
                    <a:pt x="730" y="286"/>
                    <a:pt x="731" y="287"/>
                  </a:cubicBezTo>
                  <a:cubicBezTo>
                    <a:pt x="725" y="271"/>
                    <a:pt x="717" y="252"/>
                    <a:pt x="722" y="250"/>
                  </a:cubicBezTo>
                  <a:cubicBezTo>
                    <a:pt x="727" y="248"/>
                    <a:pt x="734" y="273"/>
                    <a:pt x="740" y="290"/>
                  </a:cubicBezTo>
                  <a:cubicBezTo>
                    <a:pt x="739" y="272"/>
                    <a:pt x="736" y="247"/>
                    <a:pt x="741" y="247"/>
                  </a:cubicBezTo>
                  <a:cubicBezTo>
                    <a:pt x="746" y="246"/>
                    <a:pt x="746" y="272"/>
                    <a:pt x="748" y="290"/>
                  </a:cubicBezTo>
                  <a:cubicBezTo>
                    <a:pt x="748" y="289"/>
                    <a:pt x="748" y="288"/>
                    <a:pt x="748" y="287"/>
                  </a:cubicBezTo>
                  <a:cubicBezTo>
                    <a:pt x="752" y="270"/>
                    <a:pt x="755" y="249"/>
                    <a:pt x="759" y="248"/>
                  </a:cubicBezTo>
                  <a:cubicBezTo>
                    <a:pt x="759" y="248"/>
                    <a:pt x="759" y="248"/>
                    <a:pt x="760" y="248"/>
                  </a:cubicBezTo>
                  <a:cubicBezTo>
                    <a:pt x="764" y="249"/>
                    <a:pt x="758" y="273"/>
                    <a:pt x="755" y="291"/>
                  </a:cubicBezTo>
                  <a:cubicBezTo>
                    <a:pt x="759" y="284"/>
                    <a:pt x="763" y="276"/>
                    <a:pt x="766" y="268"/>
                  </a:cubicBezTo>
                  <a:cubicBezTo>
                    <a:pt x="767" y="267"/>
                    <a:pt x="768" y="265"/>
                    <a:pt x="769" y="264"/>
                  </a:cubicBezTo>
                  <a:cubicBezTo>
                    <a:pt x="769" y="263"/>
                    <a:pt x="770" y="261"/>
                    <a:pt x="771" y="260"/>
                  </a:cubicBezTo>
                  <a:cubicBezTo>
                    <a:pt x="772" y="259"/>
                    <a:pt x="772" y="258"/>
                    <a:pt x="773" y="257"/>
                  </a:cubicBezTo>
                  <a:cubicBezTo>
                    <a:pt x="775" y="254"/>
                    <a:pt x="777" y="253"/>
                    <a:pt x="778" y="253"/>
                  </a:cubicBezTo>
                  <a:cubicBezTo>
                    <a:pt x="782" y="256"/>
                    <a:pt x="770" y="278"/>
                    <a:pt x="762" y="294"/>
                  </a:cubicBezTo>
                  <a:cubicBezTo>
                    <a:pt x="774" y="281"/>
                    <a:pt x="790" y="260"/>
                    <a:pt x="794" y="264"/>
                  </a:cubicBezTo>
                  <a:cubicBezTo>
                    <a:pt x="798" y="267"/>
                    <a:pt x="778" y="287"/>
                    <a:pt x="766" y="301"/>
                  </a:cubicBezTo>
                  <a:cubicBezTo>
                    <a:pt x="782" y="291"/>
                    <a:pt x="803" y="274"/>
                    <a:pt x="806" y="278"/>
                  </a:cubicBezTo>
                  <a:cubicBezTo>
                    <a:pt x="809" y="282"/>
                    <a:pt x="788" y="295"/>
                    <a:pt x="773" y="306"/>
                  </a:cubicBezTo>
                  <a:cubicBezTo>
                    <a:pt x="790" y="300"/>
                    <a:pt x="813" y="290"/>
                    <a:pt x="815" y="295"/>
                  </a:cubicBezTo>
                  <a:cubicBezTo>
                    <a:pt x="817" y="299"/>
                    <a:pt x="792" y="307"/>
                    <a:pt x="776" y="314"/>
                  </a:cubicBezTo>
                  <a:cubicBezTo>
                    <a:pt x="787" y="313"/>
                    <a:pt x="801" y="311"/>
                    <a:pt x="810" y="311"/>
                  </a:cubicBezTo>
                  <a:cubicBezTo>
                    <a:pt x="824" y="289"/>
                    <a:pt x="825" y="269"/>
                    <a:pt x="831" y="253"/>
                  </a:cubicBezTo>
                  <a:cubicBezTo>
                    <a:pt x="838" y="245"/>
                    <a:pt x="844" y="229"/>
                    <a:pt x="848" y="214"/>
                  </a:cubicBezTo>
                  <a:cubicBezTo>
                    <a:pt x="847" y="212"/>
                    <a:pt x="849" y="207"/>
                    <a:pt x="852" y="200"/>
                  </a:cubicBezTo>
                  <a:cubicBezTo>
                    <a:pt x="854" y="192"/>
                    <a:pt x="855" y="186"/>
                    <a:pt x="855" y="184"/>
                  </a:cubicBezTo>
                  <a:cubicBezTo>
                    <a:pt x="845" y="195"/>
                    <a:pt x="835" y="207"/>
                    <a:pt x="833" y="204"/>
                  </a:cubicBezTo>
                  <a:cubicBezTo>
                    <a:pt x="829" y="201"/>
                    <a:pt x="848" y="181"/>
                    <a:pt x="860" y="167"/>
                  </a:cubicBezTo>
                  <a:cubicBezTo>
                    <a:pt x="845" y="177"/>
                    <a:pt x="823" y="194"/>
                    <a:pt x="820" y="190"/>
                  </a:cubicBezTo>
                  <a:cubicBezTo>
                    <a:pt x="817" y="186"/>
                    <a:pt x="839" y="173"/>
                    <a:pt x="853" y="162"/>
                  </a:cubicBezTo>
                  <a:cubicBezTo>
                    <a:pt x="836" y="168"/>
                    <a:pt x="813" y="178"/>
                    <a:pt x="811" y="173"/>
                  </a:cubicBezTo>
                  <a:cubicBezTo>
                    <a:pt x="809" y="169"/>
                    <a:pt x="834" y="161"/>
                    <a:pt x="851" y="154"/>
                  </a:cubicBezTo>
                  <a:cubicBezTo>
                    <a:pt x="833" y="156"/>
                    <a:pt x="808" y="160"/>
                    <a:pt x="807" y="155"/>
                  </a:cubicBezTo>
                  <a:cubicBezTo>
                    <a:pt x="807" y="150"/>
                    <a:pt x="832" y="149"/>
                    <a:pt x="850" y="147"/>
                  </a:cubicBezTo>
                  <a:cubicBezTo>
                    <a:pt x="832" y="143"/>
                    <a:pt x="807" y="141"/>
                    <a:pt x="808" y="136"/>
                  </a:cubicBezTo>
                  <a:cubicBezTo>
                    <a:pt x="809" y="131"/>
                    <a:pt x="833" y="136"/>
                    <a:pt x="851" y="139"/>
                  </a:cubicBezTo>
                  <a:cubicBezTo>
                    <a:pt x="835" y="131"/>
                    <a:pt x="811" y="122"/>
                    <a:pt x="813" y="117"/>
                  </a:cubicBezTo>
                  <a:cubicBezTo>
                    <a:pt x="815" y="112"/>
                    <a:pt x="840" y="126"/>
                    <a:pt x="856" y="133"/>
                  </a:cubicBezTo>
                  <a:cubicBezTo>
                    <a:pt x="843" y="121"/>
                    <a:pt x="820" y="105"/>
                    <a:pt x="824" y="101"/>
                  </a:cubicBezTo>
                  <a:cubicBezTo>
                    <a:pt x="827" y="97"/>
                    <a:pt x="847" y="116"/>
                    <a:pt x="861" y="128"/>
                  </a:cubicBezTo>
                  <a:cubicBezTo>
                    <a:pt x="851" y="113"/>
                    <a:pt x="833" y="91"/>
                    <a:pt x="838" y="88"/>
                  </a:cubicBezTo>
                  <a:cubicBezTo>
                    <a:pt x="841" y="86"/>
                    <a:pt x="850" y="99"/>
                    <a:pt x="859" y="112"/>
                  </a:cubicBezTo>
                  <a:cubicBezTo>
                    <a:pt x="859" y="112"/>
                    <a:pt x="859" y="112"/>
                    <a:pt x="859" y="113"/>
                  </a:cubicBezTo>
                  <a:cubicBezTo>
                    <a:pt x="860" y="114"/>
                    <a:pt x="861" y="115"/>
                    <a:pt x="862" y="116"/>
                  </a:cubicBezTo>
                  <a:cubicBezTo>
                    <a:pt x="863" y="119"/>
                    <a:pt x="865" y="121"/>
                    <a:pt x="867" y="124"/>
                  </a:cubicBezTo>
                  <a:cubicBezTo>
                    <a:pt x="861" y="106"/>
                    <a:pt x="850" y="81"/>
                    <a:pt x="855" y="79"/>
                  </a:cubicBezTo>
                  <a:cubicBezTo>
                    <a:pt x="860" y="77"/>
                    <a:pt x="867" y="102"/>
                    <a:pt x="873" y="119"/>
                  </a:cubicBezTo>
                  <a:cubicBezTo>
                    <a:pt x="872" y="101"/>
                    <a:pt x="869" y="76"/>
                    <a:pt x="874" y="76"/>
                  </a:cubicBezTo>
                  <a:cubicBezTo>
                    <a:pt x="875" y="76"/>
                    <a:pt x="875" y="76"/>
                    <a:pt x="876" y="77"/>
                  </a:cubicBezTo>
                  <a:cubicBezTo>
                    <a:pt x="876" y="76"/>
                    <a:pt x="876" y="75"/>
                    <a:pt x="876" y="73"/>
                  </a:cubicBezTo>
                  <a:cubicBezTo>
                    <a:pt x="878" y="16"/>
                    <a:pt x="828" y="11"/>
                    <a:pt x="781" y="25"/>
                  </a:cubicBezTo>
                  <a:cubicBezTo>
                    <a:pt x="762" y="31"/>
                    <a:pt x="718" y="57"/>
                    <a:pt x="672" y="87"/>
                  </a:cubicBezTo>
                  <a:cubicBezTo>
                    <a:pt x="677" y="90"/>
                    <a:pt x="680" y="92"/>
                    <a:pt x="679" y="94"/>
                  </a:cubicBezTo>
                  <a:close/>
                  <a:moveTo>
                    <a:pt x="262" y="391"/>
                  </a:moveTo>
                  <a:cubicBezTo>
                    <a:pt x="260" y="391"/>
                    <a:pt x="258" y="400"/>
                    <a:pt x="256" y="399"/>
                  </a:cubicBezTo>
                  <a:cubicBezTo>
                    <a:pt x="254" y="399"/>
                    <a:pt x="253" y="391"/>
                    <a:pt x="250" y="391"/>
                  </a:cubicBezTo>
                  <a:cubicBezTo>
                    <a:pt x="248" y="390"/>
                    <a:pt x="244" y="398"/>
                    <a:pt x="242" y="397"/>
                  </a:cubicBezTo>
                  <a:cubicBezTo>
                    <a:pt x="240" y="396"/>
                    <a:pt x="242" y="388"/>
                    <a:pt x="240" y="386"/>
                  </a:cubicBezTo>
                  <a:cubicBezTo>
                    <a:pt x="238" y="385"/>
                    <a:pt x="231" y="390"/>
                    <a:pt x="229" y="389"/>
                  </a:cubicBezTo>
                  <a:cubicBezTo>
                    <a:pt x="228" y="387"/>
                    <a:pt x="233" y="380"/>
                    <a:pt x="232" y="378"/>
                  </a:cubicBezTo>
                  <a:cubicBezTo>
                    <a:pt x="231" y="376"/>
                    <a:pt x="222" y="378"/>
                    <a:pt x="222" y="376"/>
                  </a:cubicBezTo>
                  <a:cubicBezTo>
                    <a:pt x="221" y="374"/>
                    <a:pt x="228" y="370"/>
                    <a:pt x="228" y="368"/>
                  </a:cubicBezTo>
                  <a:cubicBezTo>
                    <a:pt x="228" y="366"/>
                    <a:pt x="219" y="363"/>
                    <a:pt x="220" y="361"/>
                  </a:cubicBezTo>
                  <a:cubicBezTo>
                    <a:pt x="220" y="359"/>
                    <a:pt x="228" y="359"/>
                    <a:pt x="229" y="357"/>
                  </a:cubicBezTo>
                  <a:cubicBezTo>
                    <a:pt x="230" y="354"/>
                    <a:pt x="223" y="349"/>
                    <a:pt x="224" y="347"/>
                  </a:cubicBezTo>
                  <a:cubicBezTo>
                    <a:pt x="225" y="345"/>
                    <a:pt x="233" y="348"/>
                    <a:pt x="235" y="346"/>
                  </a:cubicBezTo>
                  <a:cubicBezTo>
                    <a:pt x="236" y="345"/>
                    <a:pt x="232" y="337"/>
                    <a:pt x="233" y="336"/>
                  </a:cubicBezTo>
                  <a:cubicBezTo>
                    <a:pt x="235" y="335"/>
                    <a:pt x="242" y="340"/>
                    <a:pt x="243" y="339"/>
                  </a:cubicBezTo>
                  <a:cubicBezTo>
                    <a:pt x="245" y="338"/>
                    <a:pt x="244" y="330"/>
                    <a:pt x="246" y="329"/>
                  </a:cubicBezTo>
                  <a:cubicBezTo>
                    <a:pt x="248" y="328"/>
                    <a:pt x="252" y="335"/>
                    <a:pt x="254" y="335"/>
                  </a:cubicBezTo>
                  <a:cubicBezTo>
                    <a:pt x="257" y="335"/>
                    <a:pt x="258" y="326"/>
                    <a:pt x="260" y="326"/>
                  </a:cubicBezTo>
                  <a:cubicBezTo>
                    <a:pt x="263" y="326"/>
                    <a:pt x="264" y="335"/>
                    <a:pt x="266" y="335"/>
                  </a:cubicBezTo>
                  <a:cubicBezTo>
                    <a:pt x="268" y="336"/>
                    <a:pt x="273" y="328"/>
                    <a:pt x="275" y="329"/>
                  </a:cubicBezTo>
                  <a:cubicBezTo>
                    <a:pt x="277" y="330"/>
                    <a:pt x="275" y="338"/>
                    <a:pt x="277" y="339"/>
                  </a:cubicBezTo>
                  <a:cubicBezTo>
                    <a:pt x="278" y="341"/>
                    <a:pt x="285" y="336"/>
                    <a:pt x="287" y="337"/>
                  </a:cubicBezTo>
                  <a:cubicBezTo>
                    <a:pt x="289" y="339"/>
                    <a:pt x="283" y="346"/>
                    <a:pt x="285" y="347"/>
                  </a:cubicBezTo>
                  <a:cubicBezTo>
                    <a:pt x="286" y="349"/>
                    <a:pt x="294" y="348"/>
                    <a:pt x="295" y="350"/>
                  </a:cubicBezTo>
                  <a:cubicBezTo>
                    <a:pt x="296" y="352"/>
                    <a:pt x="288" y="356"/>
                    <a:pt x="288" y="358"/>
                  </a:cubicBezTo>
                  <a:cubicBezTo>
                    <a:pt x="289" y="360"/>
                    <a:pt x="297" y="362"/>
                    <a:pt x="297" y="364"/>
                  </a:cubicBezTo>
                  <a:cubicBezTo>
                    <a:pt x="297" y="367"/>
                    <a:pt x="288" y="367"/>
                    <a:pt x="287" y="369"/>
                  </a:cubicBezTo>
                  <a:cubicBezTo>
                    <a:pt x="287" y="371"/>
                    <a:pt x="293" y="377"/>
                    <a:pt x="292" y="379"/>
                  </a:cubicBezTo>
                  <a:cubicBezTo>
                    <a:pt x="291" y="380"/>
                    <a:pt x="283" y="378"/>
                    <a:pt x="282" y="379"/>
                  </a:cubicBezTo>
                  <a:cubicBezTo>
                    <a:pt x="280" y="381"/>
                    <a:pt x="285" y="388"/>
                    <a:pt x="283" y="390"/>
                  </a:cubicBezTo>
                  <a:cubicBezTo>
                    <a:pt x="281" y="391"/>
                    <a:pt x="275" y="386"/>
                    <a:pt x="273" y="387"/>
                  </a:cubicBezTo>
                  <a:cubicBezTo>
                    <a:pt x="271" y="388"/>
                    <a:pt x="273" y="396"/>
                    <a:pt x="270" y="397"/>
                  </a:cubicBezTo>
                  <a:cubicBezTo>
                    <a:pt x="268" y="398"/>
                    <a:pt x="264" y="390"/>
                    <a:pt x="262" y="391"/>
                  </a:cubicBezTo>
                  <a:close/>
                  <a:moveTo>
                    <a:pt x="672" y="507"/>
                  </a:moveTo>
                  <a:cubicBezTo>
                    <a:pt x="672" y="507"/>
                    <a:pt x="672" y="507"/>
                    <a:pt x="672" y="507"/>
                  </a:cubicBezTo>
                  <a:cubicBezTo>
                    <a:pt x="652" y="449"/>
                    <a:pt x="666" y="459"/>
                    <a:pt x="677" y="491"/>
                  </a:cubicBezTo>
                  <a:cubicBezTo>
                    <a:pt x="680" y="492"/>
                    <a:pt x="682" y="495"/>
                    <a:pt x="684" y="500"/>
                  </a:cubicBezTo>
                  <a:cubicBezTo>
                    <a:pt x="685" y="459"/>
                    <a:pt x="700" y="437"/>
                    <a:pt x="693" y="507"/>
                  </a:cubicBezTo>
                  <a:cubicBezTo>
                    <a:pt x="693" y="507"/>
                    <a:pt x="693" y="507"/>
                    <a:pt x="693" y="506"/>
                  </a:cubicBezTo>
                  <a:cubicBezTo>
                    <a:pt x="700" y="443"/>
                    <a:pt x="705" y="457"/>
                    <a:pt x="702" y="491"/>
                  </a:cubicBezTo>
                  <a:cubicBezTo>
                    <a:pt x="704" y="489"/>
                    <a:pt x="705" y="490"/>
                    <a:pt x="706" y="493"/>
                  </a:cubicBezTo>
                  <a:cubicBezTo>
                    <a:pt x="717" y="462"/>
                    <a:pt x="729" y="451"/>
                    <a:pt x="710" y="500"/>
                  </a:cubicBezTo>
                  <a:cubicBezTo>
                    <a:pt x="710" y="499"/>
                    <a:pt x="711" y="499"/>
                    <a:pt x="711" y="499"/>
                  </a:cubicBezTo>
                  <a:cubicBezTo>
                    <a:pt x="731" y="452"/>
                    <a:pt x="731" y="468"/>
                    <a:pt x="718" y="498"/>
                  </a:cubicBezTo>
                  <a:cubicBezTo>
                    <a:pt x="718" y="501"/>
                    <a:pt x="717" y="504"/>
                    <a:pt x="716" y="509"/>
                  </a:cubicBezTo>
                  <a:cubicBezTo>
                    <a:pt x="741" y="473"/>
                    <a:pt x="762" y="460"/>
                    <a:pt x="716" y="519"/>
                  </a:cubicBezTo>
                  <a:cubicBezTo>
                    <a:pt x="757" y="466"/>
                    <a:pt x="757" y="483"/>
                    <a:pt x="736" y="509"/>
                  </a:cubicBezTo>
                  <a:cubicBezTo>
                    <a:pt x="738" y="510"/>
                    <a:pt x="737" y="514"/>
                    <a:pt x="731" y="520"/>
                  </a:cubicBezTo>
                  <a:cubicBezTo>
                    <a:pt x="762" y="499"/>
                    <a:pt x="784" y="493"/>
                    <a:pt x="743" y="520"/>
                  </a:cubicBezTo>
                  <a:cubicBezTo>
                    <a:pt x="743" y="520"/>
                    <a:pt x="744" y="520"/>
                    <a:pt x="744" y="520"/>
                  </a:cubicBezTo>
                  <a:cubicBezTo>
                    <a:pt x="786" y="496"/>
                    <a:pt x="770" y="513"/>
                    <a:pt x="737" y="531"/>
                  </a:cubicBezTo>
                  <a:cubicBezTo>
                    <a:pt x="735" y="533"/>
                    <a:pt x="733" y="534"/>
                    <a:pt x="731" y="535"/>
                  </a:cubicBezTo>
                  <a:cubicBezTo>
                    <a:pt x="775" y="518"/>
                    <a:pt x="804" y="512"/>
                    <a:pt x="730" y="539"/>
                  </a:cubicBezTo>
                  <a:cubicBezTo>
                    <a:pt x="797" y="515"/>
                    <a:pt x="784" y="532"/>
                    <a:pt x="747" y="544"/>
                  </a:cubicBezTo>
                  <a:cubicBezTo>
                    <a:pt x="751" y="545"/>
                    <a:pt x="753" y="547"/>
                    <a:pt x="753" y="550"/>
                  </a:cubicBezTo>
                  <a:cubicBezTo>
                    <a:pt x="786" y="552"/>
                    <a:pt x="798" y="563"/>
                    <a:pt x="741" y="559"/>
                  </a:cubicBezTo>
                  <a:cubicBezTo>
                    <a:pt x="741" y="559"/>
                    <a:pt x="742" y="559"/>
                    <a:pt x="742" y="559"/>
                  </a:cubicBezTo>
                  <a:cubicBezTo>
                    <a:pt x="799" y="565"/>
                    <a:pt x="784" y="570"/>
                    <a:pt x="751" y="566"/>
                  </a:cubicBezTo>
                  <a:cubicBezTo>
                    <a:pt x="749" y="567"/>
                    <a:pt x="746" y="568"/>
                    <a:pt x="742" y="568"/>
                  </a:cubicBezTo>
                  <a:cubicBezTo>
                    <a:pt x="781" y="581"/>
                    <a:pt x="798" y="597"/>
                    <a:pt x="730" y="570"/>
                  </a:cubicBezTo>
                  <a:cubicBezTo>
                    <a:pt x="794" y="596"/>
                    <a:pt x="775" y="600"/>
                    <a:pt x="741" y="585"/>
                  </a:cubicBezTo>
                  <a:cubicBezTo>
                    <a:pt x="743" y="588"/>
                    <a:pt x="743" y="591"/>
                    <a:pt x="741" y="592"/>
                  </a:cubicBezTo>
                  <a:cubicBezTo>
                    <a:pt x="766" y="614"/>
                    <a:pt x="771" y="627"/>
                    <a:pt x="726" y="587"/>
                  </a:cubicBezTo>
                  <a:cubicBezTo>
                    <a:pt x="726" y="587"/>
                    <a:pt x="726" y="587"/>
                    <a:pt x="726" y="587"/>
                  </a:cubicBezTo>
                  <a:cubicBezTo>
                    <a:pt x="771" y="627"/>
                    <a:pt x="757" y="624"/>
                    <a:pt x="732" y="602"/>
                  </a:cubicBezTo>
                  <a:cubicBezTo>
                    <a:pt x="732" y="604"/>
                    <a:pt x="730" y="604"/>
                    <a:pt x="727" y="602"/>
                  </a:cubicBezTo>
                  <a:cubicBezTo>
                    <a:pt x="747" y="633"/>
                    <a:pt x="749" y="649"/>
                    <a:pt x="712" y="591"/>
                  </a:cubicBezTo>
                  <a:cubicBezTo>
                    <a:pt x="749" y="651"/>
                    <a:pt x="734" y="640"/>
                    <a:pt x="715" y="607"/>
                  </a:cubicBezTo>
                  <a:cubicBezTo>
                    <a:pt x="716" y="612"/>
                    <a:pt x="715" y="615"/>
                    <a:pt x="714" y="615"/>
                  </a:cubicBezTo>
                  <a:cubicBezTo>
                    <a:pt x="725" y="644"/>
                    <a:pt x="726" y="656"/>
                    <a:pt x="708" y="606"/>
                  </a:cubicBezTo>
                  <a:cubicBezTo>
                    <a:pt x="707" y="606"/>
                    <a:pt x="707" y="605"/>
                    <a:pt x="707" y="605"/>
                  </a:cubicBezTo>
                  <a:cubicBezTo>
                    <a:pt x="724" y="657"/>
                    <a:pt x="711" y="648"/>
                    <a:pt x="701" y="618"/>
                  </a:cubicBezTo>
                  <a:cubicBezTo>
                    <a:pt x="699" y="618"/>
                    <a:pt x="696" y="616"/>
                    <a:pt x="693" y="612"/>
                  </a:cubicBezTo>
                  <a:cubicBezTo>
                    <a:pt x="691" y="651"/>
                    <a:pt x="678" y="668"/>
                    <a:pt x="685" y="597"/>
                  </a:cubicBezTo>
                  <a:cubicBezTo>
                    <a:pt x="678" y="666"/>
                    <a:pt x="672" y="650"/>
                    <a:pt x="676" y="614"/>
                  </a:cubicBezTo>
                  <a:cubicBezTo>
                    <a:pt x="674" y="617"/>
                    <a:pt x="672" y="619"/>
                    <a:pt x="671" y="617"/>
                  </a:cubicBezTo>
                  <a:cubicBezTo>
                    <a:pt x="658" y="648"/>
                    <a:pt x="648" y="656"/>
                    <a:pt x="673" y="594"/>
                  </a:cubicBezTo>
                  <a:cubicBezTo>
                    <a:pt x="648" y="656"/>
                    <a:pt x="643" y="641"/>
                    <a:pt x="656" y="610"/>
                  </a:cubicBezTo>
                  <a:cubicBezTo>
                    <a:pt x="655" y="608"/>
                    <a:pt x="655" y="604"/>
                    <a:pt x="656" y="600"/>
                  </a:cubicBezTo>
                  <a:cubicBezTo>
                    <a:pt x="630" y="631"/>
                    <a:pt x="611" y="640"/>
                    <a:pt x="659" y="586"/>
                  </a:cubicBezTo>
                  <a:cubicBezTo>
                    <a:pt x="612" y="640"/>
                    <a:pt x="618" y="620"/>
                    <a:pt x="646" y="592"/>
                  </a:cubicBezTo>
                  <a:cubicBezTo>
                    <a:pt x="642" y="594"/>
                    <a:pt x="638" y="595"/>
                    <a:pt x="636" y="594"/>
                  </a:cubicBezTo>
                  <a:cubicBezTo>
                    <a:pt x="610" y="611"/>
                    <a:pt x="597" y="612"/>
                    <a:pt x="644" y="582"/>
                  </a:cubicBezTo>
                  <a:cubicBezTo>
                    <a:pt x="644" y="582"/>
                    <a:pt x="644" y="582"/>
                    <a:pt x="644" y="581"/>
                  </a:cubicBezTo>
                  <a:cubicBezTo>
                    <a:pt x="596" y="611"/>
                    <a:pt x="602" y="600"/>
                    <a:pt x="629" y="583"/>
                  </a:cubicBezTo>
                  <a:cubicBezTo>
                    <a:pt x="630" y="581"/>
                    <a:pt x="633" y="579"/>
                    <a:pt x="638" y="575"/>
                  </a:cubicBezTo>
                  <a:cubicBezTo>
                    <a:pt x="599" y="590"/>
                    <a:pt x="579" y="593"/>
                    <a:pt x="647" y="569"/>
                  </a:cubicBezTo>
                  <a:cubicBezTo>
                    <a:pt x="582" y="592"/>
                    <a:pt x="594" y="576"/>
                    <a:pt x="629" y="564"/>
                  </a:cubicBezTo>
                  <a:cubicBezTo>
                    <a:pt x="624" y="562"/>
                    <a:pt x="622" y="560"/>
                    <a:pt x="623" y="558"/>
                  </a:cubicBezTo>
                  <a:cubicBezTo>
                    <a:pt x="593" y="555"/>
                    <a:pt x="581" y="545"/>
                    <a:pt x="630" y="548"/>
                  </a:cubicBezTo>
                  <a:cubicBezTo>
                    <a:pt x="630" y="548"/>
                    <a:pt x="629" y="548"/>
                    <a:pt x="629" y="548"/>
                  </a:cubicBezTo>
                  <a:cubicBezTo>
                    <a:pt x="581" y="542"/>
                    <a:pt x="594" y="538"/>
                    <a:pt x="626" y="541"/>
                  </a:cubicBezTo>
                  <a:cubicBezTo>
                    <a:pt x="628" y="540"/>
                    <a:pt x="632" y="540"/>
                    <a:pt x="637" y="540"/>
                  </a:cubicBezTo>
                  <a:cubicBezTo>
                    <a:pt x="597" y="526"/>
                    <a:pt x="579" y="510"/>
                    <a:pt x="648" y="537"/>
                  </a:cubicBezTo>
                  <a:cubicBezTo>
                    <a:pt x="582" y="511"/>
                    <a:pt x="601" y="510"/>
                    <a:pt x="637" y="526"/>
                  </a:cubicBezTo>
                  <a:cubicBezTo>
                    <a:pt x="634" y="522"/>
                    <a:pt x="633" y="519"/>
                    <a:pt x="634" y="517"/>
                  </a:cubicBezTo>
                  <a:cubicBezTo>
                    <a:pt x="609" y="496"/>
                    <a:pt x="607" y="481"/>
                    <a:pt x="653" y="522"/>
                  </a:cubicBezTo>
                  <a:cubicBezTo>
                    <a:pt x="653" y="522"/>
                    <a:pt x="653" y="521"/>
                    <a:pt x="653" y="521"/>
                  </a:cubicBezTo>
                  <a:cubicBezTo>
                    <a:pt x="608" y="480"/>
                    <a:pt x="620" y="483"/>
                    <a:pt x="644" y="505"/>
                  </a:cubicBezTo>
                  <a:cubicBezTo>
                    <a:pt x="646" y="504"/>
                    <a:pt x="649" y="505"/>
                    <a:pt x="652" y="507"/>
                  </a:cubicBezTo>
                  <a:cubicBezTo>
                    <a:pt x="631" y="475"/>
                    <a:pt x="628" y="456"/>
                    <a:pt x="666" y="516"/>
                  </a:cubicBezTo>
                  <a:cubicBezTo>
                    <a:pt x="630" y="459"/>
                    <a:pt x="643" y="466"/>
                    <a:pt x="661" y="495"/>
                  </a:cubicBezTo>
                  <a:cubicBezTo>
                    <a:pt x="661" y="492"/>
                    <a:pt x="662" y="492"/>
                    <a:pt x="665" y="497"/>
                  </a:cubicBezTo>
                  <a:cubicBezTo>
                    <a:pt x="653" y="463"/>
                    <a:pt x="651" y="448"/>
                    <a:pt x="672" y="507"/>
                  </a:cubicBezTo>
                  <a:close/>
                  <a:moveTo>
                    <a:pt x="313" y="499"/>
                  </a:moveTo>
                  <a:cubicBezTo>
                    <a:pt x="313" y="503"/>
                    <a:pt x="318" y="495"/>
                    <a:pt x="317" y="500"/>
                  </a:cubicBezTo>
                  <a:cubicBezTo>
                    <a:pt x="315" y="505"/>
                    <a:pt x="306" y="523"/>
                    <a:pt x="309" y="525"/>
                  </a:cubicBezTo>
                  <a:cubicBezTo>
                    <a:pt x="309" y="525"/>
                    <a:pt x="284" y="523"/>
                    <a:pt x="282" y="520"/>
                  </a:cubicBezTo>
                  <a:cubicBezTo>
                    <a:pt x="280" y="517"/>
                    <a:pt x="284" y="517"/>
                    <a:pt x="284" y="517"/>
                  </a:cubicBezTo>
                  <a:cubicBezTo>
                    <a:pt x="278" y="514"/>
                    <a:pt x="278" y="514"/>
                    <a:pt x="278" y="514"/>
                  </a:cubicBezTo>
                  <a:cubicBezTo>
                    <a:pt x="278" y="514"/>
                    <a:pt x="275" y="511"/>
                    <a:pt x="273" y="507"/>
                  </a:cubicBezTo>
                  <a:cubicBezTo>
                    <a:pt x="272" y="503"/>
                    <a:pt x="274" y="497"/>
                    <a:pt x="274" y="497"/>
                  </a:cubicBezTo>
                  <a:cubicBezTo>
                    <a:pt x="270" y="495"/>
                    <a:pt x="270" y="495"/>
                    <a:pt x="270" y="495"/>
                  </a:cubicBezTo>
                  <a:cubicBezTo>
                    <a:pt x="270" y="495"/>
                    <a:pt x="264" y="490"/>
                    <a:pt x="267" y="482"/>
                  </a:cubicBezTo>
                  <a:cubicBezTo>
                    <a:pt x="268" y="480"/>
                    <a:pt x="272" y="474"/>
                    <a:pt x="271" y="470"/>
                  </a:cubicBezTo>
                  <a:cubicBezTo>
                    <a:pt x="270" y="466"/>
                    <a:pt x="273" y="459"/>
                    <a:pt x="273" y="459"/>
                  </a:cubicBezTo>
                  <a:cubicBezTo>
                    <a:pt x="273" y="459"/>
                    <a:pt x="273" y="461"/>
                    <a:pt x="275" y="463"/>
                  </a:cubicBezTo>
                  <a:cubicBezTo>
                    <a:pt x="278" y="466"/>
                    <a:pt x="281" y="464"/>
                    <a:pt x="283" y="466"/>
                  </a:cubicBezTo>
                  <a:cubicBezTo>
                    <a:pt x="285" y="468"/>
                    <a:pt x="289" y="467"/>
                    <a:pt x="292" y="469"/>
                  </a:cubicBezTo>
                  <a:cubicBezTo>
                    <a:pt x="294" y="472"/>
                    <a:pt x="295" y="475"/>
                    <a:pt x="297" y="477"/>
                  </a:cubicBezTo>
                  <a:cubicBezTo>
                    <a:pt x="299" y="480"/>
                    <a:pt x="299" y="481"/>
                    <a:pt x="302" y="478"/>
                  </a:cubicBezTo>
                  <a:cubicBezTo>
                    <a:pt x="304" y="476"/>
                    <a:pt x="309" y="475"/>
                    <a:pt x="310" y="479"/>
                  </a:cubicBezTo>
                  <a:cubicBezTo>
                    <a:pt x="312" y="482"/>
                    <a:pt x="314" y="494"/>
                    <a:pt x="313" y="499"/>
                  </a:cubicBezTo>
                  <a:close/>
                  <a:moveTo>
                    <a:pt x="535" y="400"/>
                  </a:moveTo>
                  <a:cubicBezTo>
                    <a:pt x="538" y="401"/>
                    <a:pt x="540" y="398"/>
                    <a:pt x="542" y="399"/>
                  </a:cubicBezTo>
                  <a:cubicBezTo>
                    <a:pt x="545" y="400"/>
                    <a:pt x="549" y="397"/>
                    <a:pt x="552" y="399"/>
                  </a:cubicBezTo>
                  <a:cubicBezTo>
                    <a:pt x="555" y="400"/>
                    <a:pt x="558" y="402"/>
                    <a:pt x="560" y="404"/>
                  </a:cubicBezTo>
                  <a:cubicBezTo>
                    <a:pt x="563" y="406"/>
                    <a:pt x="564" y="406"/>
                    <a:pt x="565" y="403"/>
                  </a:cubicBezTo>
                  <a:cubicBezTo>
                    <a:pt x="566" y="400"/>
                    <a:pt x="570" y="397"/>
                    <a:pt x="573" y="400"/>
                  </a:cubicBezTo>
                  <a:cubicBezTo>
                    <a:pt x="576" y="403"/>
                    <a:pt x="582" y="413"/>
                    <a:pt x="584" y="417"/>
                  </a:cubicBezTo>
                  <a:cubicBezTo>
                    <a:pt x="585" y="421"/>
                    <a:pt x="586" y="412"/>
                    <a:pt x="587" y="417"/>
                  </a:cubicBezTo>
                  <a:cubicBezTo>
                    <a:pt x="588" y="422"/>
                    <a:pt x="587" y="442"/>
                    <a:pt x="590" y="443"/>
                  </a:cubicBezTo>
                  <a:cubicBezTo>
                    <a:pt x="590" y="443"/>
                    <a:pt x="566" y="451"/>
                    <a:pt x="563" y="449"/>
                  </a:cubicBezTo>
                  <a:cubicBezTo>
                    <a:pt x="560" y="447"/>
                    <a:pt x="564" y="445"/>
                    <a:pt x="564" y="445"/>
                  </a:cubicBezTo>
                  <a:cubicBezTo>
                    <a:pt x="558" y="445"/>
                    <a:pt x="558" y="445"/>
                    <a:pt x="558" y="445"/>
                  </a:cubicBezTo>
                  <a:cubicBezTo>
                    <a:pt x="558" y="445"/>
                    <a:pt x="553" y="444"/>
                    <a:pt x="550" y="440"/>
                  </a:cubicBezTo>
                  <a:cubicBezTo>
                    <a:pt x="547" y="437"/>
                    <a:pt x="547" y="431"/>
                    <a:pt x="547" y="431"/>
                  </a:cubicBezTo>
                  <a:cubicBezTo>
                    <a:pt x="542" y="430"/>
                    <a:pt x="542" y="430"/>
                    <a:pt x="542" y="430"/>
                  </a:cubicBezTo>
                  <a:cubicBezTo>
                    <a:pt x="542" y="430"/>
                    <a:pt x="535" y="428"/>
                    <a:pt x="535" y="420"/>
                  </a:cubicBezTo>
                  <a:cubicBezTo>
                    <a:pt x="535" y="417"/>
                    <a:pt x="536" y="411"/>
                    <a:pt x="533" y="407"/>
                  </a:cubicBezTo>
                  <a:cubicBezTo>
                    <a:pt x="531" y="404"/>
                    <a:pt x="531" y="396"/>
                    <a:pt x="531" y="396"/>
                  </a:cubicBezTo>
                  <a:cubicBezTo>
                    <a:pt x="531" y="396"/>
                    <a:pt x="532" y="399"/>
                    <a:pt x="535" y="400"/>
                  </a:cubicBezTo>
                  <a:close/>
                  <a:moveTo>
                    <a:pt x="514" y="379"/>
                  </a:moveTo>
                  <a:cubicBezTo>
                    <a:pt x="520" y="394"/>
                    <a:pt x="517" y="404"/>
                    <a:pt x="511" y="413"/>
                  </a:cubicBezTo>
                  <a:cubicBezTo>
                    <a:pt x="505" y="421"/>
                    <a:pt x="487" y="435"/>
                    <a:pt x="487" y="435"/>
                  </a:cubicBezTo>
                  <a:cubicBezTo>
                    <a:pt x="485" y="432"/>
                    <a:pt x="485" y="401"/>
                    <a:pt x="484" y="396"/>
                  </a:cubicBezTo>
                  <a:cubicBezTo>
                    <a:pt x="483" y="391"/>
                    <a:pt x="487" y="383"/>
                    <a:pt x="488" y="380"/>
                  </a:cubicBezTo>
                  <a:cubicBezTo>
                    <a:pt x="488" y="377"/>
                    <a:pt x="496" y="369"/>
                    <a:pt x="500" y="366"/>
                  </a:cubicBezTo>
                  <a:cubicBezTo>
                    <a:pt x="504" y="364"/>
                    <a:pt x="506" y="360"/>
                    <a:pt x="506" y="360"/>
                  </a:cubicBezTo>
                  <a:cubicBezTo>
                    <a:pt x="506" y="367"/>
                    <a:pt x="509" y="365"/>
                    <a:pt x="514" y="379"/>
                  </a:cubicBezTo>
                  <a:close/>
                  <a:moveTo>
                    <a:pt x="733" y="121"/>
                  </a:moveTo>
                  <a:cubicBezTo>
                    <a:pt x="735" y="120"/>
                    <a:pt x="736" y="112"/>
                    <a:pt x="739" y="112"/>
                  </a:cubicBezTo>
                  <a:cubicBezTo>
                    <a:pt x="741" y="112"/>
                    <a:pt x="742" y="121"/>
                    <a:pt x="744" y="121"/>
                  </a:cubicBezTo>
                  <a:cubicBezTo>
                    <a:pt x="747" y="121"/>
                    <a:pt x="751" y="114"/>
                    <a:pt x="753" y="115"/>
                  </a:cubicBezTo>
                  <a:cubicBezTo>
                    <a:pt x="755" y="116"/>
                    <a:pt x="753" y="124"/>
                    <a:pt x="755" y="125"/>
                  </a:cubicBezTo>
                  <a:cubicBezTo>
                    <a:pt x="757" y="126"/>
                    <a:pt x="764" y="121"/>
                    <a:pt x="765" y="123"/>
                  </a:cubicBezTo>
                  <a:cubicBezTo>
                    <a:pt x="767" y="124"/>
                    <a:pt x="762" y="131"/>
                    <a:pt x="763" y="133"/>
                  </a:cubicBezTo>
                  <a:cubicBezTo>
                    <a:pt x="764" y="135"/>
                    <a:pt x="772" y="133"/>
                    <a:pt x="773" y="135"/>
                  </a:cubicBezTo>
                  <a:cubicBezTo>
                    <a:pt x="774" y="138"/>
                    <a:pt x="766" y="142"/>
                    <a:pt x="767" y="144"/>
                  </a:cubicBezTo>
                  <a:cubicBezTo>
                    <a:pt x="767" y="146"/>
                    <a:pt x="775" y="148"/>
                    <a:pt x="775" y="150"/>
                  </a:cubicBezTo>
                  <a:cubicBezTo>
                    <a:pt x="775" y="152"/>
                    <a:pt x="766" y="153"/>
                    <a:pt x="766" y="155"/>
                  </a:cubicBezTo>
                  <a:cubicBezTo>
                    <a:pt x="765" y="157"/>
                    <a:pt x="772" y="162"/>
                    <a:pt x="771" y="164"/>
                  </a:cubicBezTo>
                  <a:cubicBezTo>
                    <a:pt x="770" y="166"/>
                    <a:pt x="762" y="163"/>
                    <a:pt x="760" y="165"/>
                  </a:cubicBezTo>
                  <a:cubicBezTo>
                    <a:pt x="759" y="167"/>
                    <a:pt x="763" y="174"/>
                    <a:pt x="761" y="176"/>
                  </a:cubicBezTo>
                  <a:cubicBezTo>
                    <a:pt x="760" y="177"/>
                    <a:pt x="753" y="171"/>
                    <a:pt x="751" y="172"/>
                  </a:cubicBezTo>
                  <a:cubicBezTo>
                    <a:pt x="749" y="174"/>
                    <a:pt x="751" y="182"/>
                    <a:pt x="749" y="183"/>
                  </a:cubicBezTo>
                  <a:cubicBezTo>
                    <a:pt x="747" y="184"/>
                    <a:pt x="742" y="176"/>
                    <a:pt x="740" y="176"/>
                  </a:cubicBezTo>
                  <a:cubicBezTo>
                    <a:pt x="738" y="177"/>
                    <a:pt x="737" y="185"/>
                    <a:pt x="734" y="185"/>
                  </a:cubicBezTo>
                  <a:cubicBezTo>
                    <a:pt x="732" y="185"/>
                    <a:pt x="731" y="177"/>
                    <a:pt x="729" y="176"/>
                  </a:cubicBezTo>
                  <a:cubicBezTo>
                    <a:pt x="727" y="176"/>
                    <a:pt x="722" y="183"/>
                    <a:pt x="720" y="182"/>
                  </a:cubicBezTo>
                  <a:cubicBezTo>
                    <a:pt x="718" y="182"/>
                    <a:pt x="720" y="173"/>
                    <a:pt x="718" y="172"/>
                  </a:cubicBezTo>
                  <a:cubicBezTo>
                    <a:pt x="716" y="171"/>
                    <a:pt x="709" y="176"/>
                    <a:pt x="708" y="174"/>
                  </a:cubicBezTo>
                  <a:cubicBezTo>
                    <a:pt x="706" y="173"/>
                    <a:pt x="711" y="166"/>
                    <a:pt x="710" y="164"/>
                  </a:cubicBezTo>
                  <a:cubicBezTo>
                    <a:pt x="709" y="162"/>
                    <a:pt x="701" y="164"/>
                    <a:pt x="700" y="162"/>
                  </a:cubicBezTo>
                  <a:cubicBezTo>
                    <a:pt x="699" y="160"/>
                    <a:pt x="707" y="156"/>
                    <a:pt x="706" y="153"/>
                  </a:cubicBezTo>
                  <a:cubicBezTo>
                    <a:pt x="706" y="151"/>
                    <a:pt x="698" y="149"/>
                    <a:pt x="698" y="147"/>
                  </a:cubicBezTo>
                  <a:cubicBezTo>
                    <a:pt x="698" y="145"/>
                    <a:pt x="707" y="144"/>
                    <a:pt x="707" y="142"/>
                  </a:cubicBezTo>
                  <a:cubicBezTo>
                    <a:pt x="708" y="140"/>
                    <a:pt x="701" y="135"/>
                    <a:pt x="702" y="133"/>
                  </a:cubicBezTo>
                  <a:cubicBezTo>
                    <a:pt x="703" y="131"/>
                    <a:pt x="712" y="134"/>
                    <a:pt x="713" y="132"/>
                  </a:cubicBezTo>
                  <a:cubicBezTo>
                    <a:pt x="714" y="131"/>
                    <a:pt x="710" y="123"/>
                    <a:pt x="712" y="122"/>
                  </a:cubicBezTo>
                  <a:cubicBezTo>
                    <a:pt x="713" y="120"/>
                    <a:pt x="720" y="126"/>
                    <a:pt x="722" y="125"/>
                  </a:cubicBezTo>
                  <a:cubicBezTo>
                    <a:pt x="724" y="124"/>
                    <a:pt x="722" y="115"/>
                    <a:pt x="724" y="114"/>
                  </a:cubicBezTo>
                  <a:cubicBezTo>
                    <a:pt x="726" y="114"/>
                    <a:pt x="731" y="121"/>
                    <a:pt x="733" y="121"/>
                  </a:cubicBezTo>
                  <a:close/>
                </a:path>
              </a:pathLst>
            </a:custGeom>
            <a:solidFill>
              <a:schemeClr val="accent1">
                <a:alpha val="20000"/>
              </a:schemeClr>
            </a:solid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nvGrpSpPr>
            <p:cNvPr id="1575" name="Group 296"/>
            <p:cNvGrpSpPr/>
            <p:nvPr/>
          </p:nvGrpSpPr>
          <p:grpSpPr>
            <a:xfrm rot="1778703">
              <a:off x="1674422" y="3779824"/>
              <a:ext cx="138587" cy="140729"/>
              <a:chOff x="5902325" y="2266950"/>
              <a:chExt cx="820738" cy="833438"/>
            </a:xfrm>
            <a:noFill/>
          </p:grpSpPr>
          <p:sp>
            <p:nvSpPr>
              <p:cNvPr id="1681" name="Freeform 147"/>
              <p:cNvSpPr>
                <a:spLocks/>
              </p:cNvSpPr>
              <p:nvPr/>
            </p:nvSpPr>
            <p:spPr bwMode="auto">
              <a:xfrm>
                <a:off x="6346825" y="2776538"/>
                <a:ext cx="101600" cy="277813"/>
              </a:xfrm>
              <a:custGeom>
                <a:avLst/>
                <a:gdLst/>
                <a:ahLst/>
                <a:cxnLst>
                  <a:cxn ang="0">
                    <a:pos x="4" y="35"/>
                  </a:cxn>
                  <a:cxn ang="0">
                    <a:pos x="10" y="22"/>
                  </a:cxn>
                  <a:cxn ang="0">
                    <a:pos x="0" y="0"/>
                  </a:cxn>
                  <a:cxn ang="0">
                    <a:pos x="4" y="35"/>
                  </a:cxn>
                </a:cxnLst>
                <a:rect l="0" t="0" r="r" b="b"/>
                <a:pathLst>
                  <a:path w="27" h="74">
                    <a:moveTo>
                      <a:pt x="4" y="35"/>
                    </a:moveTo>
                    <a:cubicBezTo>
                      <a:pt x="14" y="65"/>
                      <a:pt x="27" y="74"/>
                      <a:pt x="10" y="22"/>
                    </a:cubicBezTo>
                    <a:cubicBezTo>
                      <a:pt x="7" y="17"/>
                      <a:pt x="4" y="10"/>
                      <a:pt x="0" y="0"/>
                    </a:cubicBezTo>
                    <a:cubicBezTo>
                      <a:pt x="10" y="25"/>
                      <a:pt x="8" y="35"/>
                      <a:pt x="4" y="35"/>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682" name="Freeform 151"/>
              <p:cNvSpPr>
                <a:spLocks/>
              </p:cNvSpPr>
              <p:nvPr/>
            </p:nvSpPr>
            <p:spPr bwMode="auto">
              <a:xfrm>
                <a:off x="6143625" y="2776538"/>
                <a:ext cx="128588" cy="277813"/>
              </a:xfrm>
              <a:custGeom>
                <a:avLst/>
                <a:gdLst/>
                <a:ahLst/>
                <a:cxnLst>
                  <a:cxn ang="0">
                    <a:pos x="34" y="0"/>
                  </a:cxn>
                  <a:cxn ang="0">
                    <a:pos x="13" y="27"/>
                  </a:cxn>
                  <a:cxn ang="0">
                    <a:pos x="29" y="12"/>
                  </a:cxn>
                  <a:cxn ang="0">
                    <a:pos x="28" y="35"/>
                  </a:cxn>
                  <a:cxn ang="0">
                    <a:pos x="34" y="0"/>
                  </a:cxn>
                </a:cxnLst>
                <a:rect l="0" t="0" r="r" b="b"/>
                <a:pathLst>
                  <a:path w="34" h="74">
                    <a:moveTo>
                      <a:pt x="34" y="0"/>
                    </a:moveTo>
                    <a:cubicBezTo>
                      <a:pt x="24" y="28"/>
                      <a:pt x="15" y="33"/>
                      <a:pt x="13" y="27"/>
                    </a:cubicBezTo>
                    <a:cubicBezTo>
                      <a:pt x="0" y="59"/>
                      <a:pt x="5" y="74"/>
                      <a:pt x="29" y="12"/>
                    </a:cubicBezTo>
                    <a:cubicBezTo>
                      <a:pt x="5" y="73"/>
                      <a:pt x="15" y="66"/>
                      <a:pt x="28" y="35"/>
                    </a:cubicBezTo>
                    <a:cubicBezTo>
                      <a:pt x="25" y="32"/>
                      <a:pt x="26" y="22"/>
                      <a:pt x="34" y="0"/>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683" name="Freeform 155"/>
              <p:cNvSpPr>
                <a:spLocks/>
              </p:cNvSpPr>
              <p:nvPr/>
            </p:nvSpPr>
            <p:spPr bwMode="auto">
              <a:xfrm>
                <a:off x="6253163" y="2752725"/>
                <a:ext cx="79375" cy="347663"/>
              </a:xfrm>
              <a:custGeom>
                <a:avLst/>
                <a:gdLst/>
                <a:ahLst/>
                <a:cxnLst>
                  <a:cxn ang="0">
                    <a:pos x="14" y="0"/>
                  </a:cxn>
                  <a:cxn ang="0">
                    <a:pos x="4" y="37"/>
                  </a:cxn>
                  <a:cxn ang="0">
                    <a:pos x="13" y="21"/>
                  </a:cxn>
                  <a:cxn ang="0">
                    <a:pos x="21" y="35"/>
                  </a:cxn>
                  <a:cxn ang="0">
                    <a:pos x="14" y="0"/>
                  </a:cxn>
                </a:cxnLst>
                <a:rect l="0" t="0" r="r" b="b"/>
                <a:pathLst>
                  <a:path w="21" h="92">
                    <a:moveTo>
                      <a:pt x="14" y="0"/>
                    </a:moveTo>
                    <a:cubicBezTo>
                      <a:pt x="13" y="18"/>
                      <a:pt x="8" y="31"/>
                      <a:pt x="4" y="37"/>
                    </a:cubicBezTo>
                    <a:cubicBezTo>
                      <a:pt x="0" y="74"/>
                      <a:pt x="6" y="90"/>
                      <a:pt x="13" y="21"/>
                    </a:cubicBezTo>
                    <a:cubicBezTo>
                      <a:pt x="6" y="92"/>
                      <a:pt x="19" y="74"/>
                      <a:pt x="21" y="35"/>
                    </a:cubicBezTo>
                    <a:cubicBezTo>
                      <a:pt x="17" y="28"/>
                      <a:pt x="13" y="16"/>
                      <a:pt x="14" y="0"/>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nvGrpSpPr>
              <p:cNvPr id="1576" name="Group 291"/>
              <p:cNvGrpSpPr/>
              <p:nvPr/>
            </p:nvGrpSpPr>
            <p:grpSpPr>
              <a:xfrm>
                <a:off x="5902325" y="2266950"/>
                <a:ext cx="820738" cy="784225"/>
                <a:chOff x="4111625" y="2266950"/>
                <a:chExt cx="820738" cy="784225"/>
              </a:xfrm>
              <a:grpFill/>
            </p:grpSpPr>
            <p:sp>
              <p:nvSpPr>
                <p:cNvPr id="1685" name="Freeform 25"/>
                <p:cNvSpPr>
                  <a:spLocks/>
                </p:cNvSpPr>
                <p:nvPr/>
              </p:nvSpPr>
              <p:spPr bwMode="auto">
                <a:xfrm>
                  <a:off x="4470400" y="2395538"/>
                  <a:ext cx="25400" cy="44450"/>
                </a:xfrm>
                <a:custGeom>
                  <a:avLst/>
                  <a:gdLst/>
                  <a:ahLst/>
                  <a:cxnLst>
                    <a:cxn ang="0">
                      <a:pos x="3" y="9"/>
                    </a:cxn>
                    <a:cxn ang="0">
                      <a:pos x="7" y="12"/>
                    </a:cxn>
                    <a:cxn ang="0">
                      <a:pos x="7" y="11"/>
                    </a:cxn>
                    <a:cxn ang="0">
                      <a:pos x="0" y="0"/>
                    </a:cxn>
                    <a:cxn ang="0">
                      <a:pos x="3" y="9"/>
                    </a:cxn>
                  </a:cxnLst>
                  <a:rect l="0" t="0" r="r" b="b"/>
                  <a:pathLst>
                    <a:path w="7" h="12">
                      <a:moveTo>
                        <a:pt x="3" y="9"/>
                      </a:moveTo>
                      <a:cubicBezTo>
                        <a:pt x="4" y="10"/>
                        <a:pt x="5" y="11"/>
                        <a:pt x="7" y="12"/>
                      </a:cubicBezTo>
                      <a:cubicBezTo>
                        <a:pt x="7" y="12"/>
                        <a:pt x="7" y="11"/>
                        <a:pt x="7" y="11"/>
                      </a:cubicBezTo>
                      <a:cubicBezTo>
                        <a:pt x="5" y="7"/>
                        <a:pt x="2" y="4"/>
                        <a:pt x="0" y="0"/>
                      </a:cubicBezTo>
                      <a:cubicBezTo>
                        <a:pt x="1" y="3"/>
                        <a:pt x="2" y="6"/>
                        <a:pt x="3" y="9"/>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686" name="Freeform 30"/>
                <p:cNvSpPr>
                  <a:spLocks/>
                </p:cNvSpPr>
                <p:nvPr/>
              </p:nvSpPr>
              <p:spPr bwMode="auto">
                <a:xfrm>
                  <a:off x="4721225" y="2686050"/>
                  <a:ext cx="60325" cy="6350"/>
                </a:xfrm>
                <a:custGeom>
                  <a:avLst/>
                  <a:gdLst/>
                  <a:ahLst/>
                  <a:cxnLst>
                    <a:cxn ang="0">
                      <a:pos x="1" y="0"/>
                    </a:cxn>
                    <a:cxn ang="0">
                      <a:pos x="16" y="2"/>
                    </a:cxn>
                    <a:cxn ang="0">
                      <a:pos x="16" y="1"/>
                    </a:cxn>
                    <a:cxn ang="0">
                      <a:pos x="0" y="0"/>
                    </a:cxn>
                    <a:cxn ang="0">
                      <a:pos x="1" y="0"/>
                    </a:cxn>
                  </a:cxnLst>
                  <a:rect l="0" t="0" r="r" b="b"/>
                  <a:pathLst>
                    <a:path w="16" h="2">
                      <a:moveTo>
                        <a:pt x="1" y="0"/>
                      </a:moveTo>
                      <a:cubicBezTo>
                        <a:pt x="7" y="1"/>
                        <a:pt x="12" y="1"/>
                        <a:pt x="16" y="2"/>
                      </a:cubicBezTo>
                      <a:cubicBezTo>
                        <a:pt x="16" y="2"/>
                        <a:pt x="16" y="1"/>
                        <a:pt x="16" y="1"/>
                      </a:cubicBezTo>
                      <a:cubicBezTo>
                        <a:pt x="11" y="1"/>
                        <a:pt x="6" y="0"/>
                        <a:pt x="0" y="0"/>
                      </a:cubicBezTo>
                      <a:cubicBezTo>
                        <a:pt x="0" y="0"/>
                        <a:pt x="1" y="0"/>
                        <a:pt x="1" y="0"/>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687" name="Freeform 145"/>
                <p:cNvSpPr>
                  <a:spLocks/>
                </p:cNvSpPr>
                <p:nvPr/>
              </p:nvSpPr>
              <p:spPr bwMode="auto">
                <a:xfrm>
                  <a:off x="4495800" y="2436813"/>
                  <a:ext cx="11113" cy="30163"/>
                </a:xfrm>
                <a:custGeom>
                  <a:avLst/>
                  <a:gdLst/>
                  <a:ahLst/>
                  <a:cxnLst>
                    <a:cxn ang="0">
                      <a:pos x="3" y="8"/>
                    </a:cxn>
                    <a:cxn ang="0">
                      <a:pos x="3" y="5"/>
                    </a:cxn>
                    <a:cxn ang="0">
                      <a:pos x="0" y="0"/>
                    </a:cxn>
                    <a:cxn ang="0">
                      <a:pos x="0" y="1"/>
                    </a:cxn>
                    <a:cxn ang="0">
                      <a:pos x="3" y="8"/>
                    </a:cxn>
                  </a:cxnLst>
                  <a:rect l="0" t="0" r="r" b="b"/>
                  <a:pathLst>
                    <a:path w="3" h="8">
                      <a:moveTo>
                        <a:pt x="3" y="8"/>
                      </a:moveTo>
                      <a:cubicBezTo>
                        <a:pt x="3" y="7"/>
                        <a:pt x="3" y="6"/>
                        <a:pt x="3" y="5"/>
                      </a:cubicBezTo>
                      <a:cubicBezTo>
                        <a:pt x="2" y="3"/>
                        <a:pt x="1" y="1"/>
                        <a:pt x="0" y="0"/>
                      </a:cubicBezTo>
                      <a:cubicBezTo>
                        <a:pt x="0" y="0"/>
                        <a:pt x="0" y="1"/>
                        <a:pt x="0" y="1"/>
                      </a:cubicBezTo>
                      <a:cubicBezTo>
                        <a:pt x="1" y="3"/>
                        <a:pt x="2" y="5"/>
                        <a:pt x="3" y="8"/>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688" name="Freeform 146"/>
                <p:cNvSpPr>
                  <a:spLocks/>
                </p:cNvSpPr>
                <p:nvPr/>
              </p:nvSpPr>
              <p:spPr bwMode="auto">
                <a:xfrm>
                  <a:off x="4232275" y="2730500"/>
                  <a:ext cx="230188" cy="260350"/>
                </a:xfrm>
                <a:custGeom>
                  <a:avLst/>
                  <a:gdLst/>
                  <a:ahLst/>
                  <a:cxnLst>
                    <a:cxn ang="0">
                      <a:pos x="61" y="0"/>
                    </a:cxn>
                    <a:cxn ang="0">
                      <a:pos x="35" y="21"/>
                    </a:cxn>
                    <a:cxn ang="0">
                      <a:pos x="48" y="16"/>
                    </a:cxn>
                    <a:cxn ang="0">
                      <a:pos x="45" y="30"/>
                    </a:cxn>
                    <a:cxn ang="0">
                      <a:pos x="61" y="0"/>
                    </a:cxn>
                  </a:cxnLst>
                  <a:rect l="0" t="0" r="r" b="b"/>
                  <a:pathLst>
                    <a:path w="61" h="69">
                      <a:moveTo>
                        <a:pt x="61" y="0"/>
                      </a:moveTo>
                      <a:cubicBezTo>
                        <a:pt x="52" y="11"/>
                        <a:pt x="42" y="18"/>
                        <a:pt x="35" y="21"/>
                      </a:cubicBezTo>
                      <a:cubicBezTo>
                        <a:pt x="7" y="50"/>
                        <a:pt x="0" y="69"/>
                        <a:pt x="48" y="16"/>
                      </a:cubicBezTo>
                      <a:cubicBezTo>
                        <a:pt x="0" y="69"/>
                        <a:pt x="19" y="60"/>
                        <a:pt x="45" y="30"/>
                      </a:cubicBezTo>
                      <a:cubicBezTo>
                        <a:pt x="46" y="22"/>
                        <a:pt x="51" y="11"/>
                        <a:pt x="61" y="0"/>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689" name="Freeform 148"/>
                <p:cNvSpPr>
                  <a:spLocks/>
                </p:cNvSpPr>
                <p:nvPr/>
              </p:nvSpPr>
              <p:spPr bwMode="auto">
                <a:xfrm>
                  <a:off x="4602163" y="2697163"/>
                  <a:ext cx="17463" cy="6350"/>
                </a:xfrm>
                <a:custGeom>
                  <a:avLst/>
                  <a:gdLst/>
                  <a:ahLst/>
                  <a:cxnLst>
                    <a:cxn ang="0">
                      <a:pos x="5" y="2"/>
                    </a:cxn>
                    <a:cxn ang="0">
                      <a:pos x="5" y="2"/>
                    </a:cxn>
                    <a:cxn ang="0">
                      <a:pos x="0" y="0"/>
                    </a:cxn>
                    <a:cxn ang="0">
                      <a:pos x="5" y="2"/>
                    </a:cxn>
                  </a:cxnLst>
                  <a:rect l="0" t="0" r="r" b="b"/>
                  <a:pathLst>
                    <a:path w="5" h="2">
                      <a:moveTo>
                        <a:pt x="5" y="2"/>
                      </a:moveTo>
                      <a:cubicBezTo>
                        <a:pt x="5" y="2"/>
                        <a:pt x="5" y="2"/>
                        <a:pt x="5" y="2"/>
                      </a:cubicBezTo>
                      <a:cubicBezTo>
                        <a:pt x="3" y="1"/>
                        <a:pt x="1" y="1"/>
                        <a:pt x="0" y="0"/>
                      </a:cubicBezTo>
                      <a:cubicBezTo>
                        <a:pt x="1" y="1"/>
                        <a:pt x="3" y="2"/>
                        <a:pt x="5" y="2"/>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690" name="Freeform 149"/>
                <p:cNvSpPr>
                  <a:spLocks/>
                </p:cNvSpPr>
                <p:nvPr/>
              </p:nvSpPr>
              <p:spPr bwMode="auto">
                <a:xfrm>
                  <a:off x="4572000" y="2590800"/>
                  <a:ext cx="6350" cy="7938"/>
                </a:xfrm>
                <a:custGeom>
                  <a:avLst/>
                  <a:gdLst/>
                  <a:ahLst/>
                  <a:cxnLst>
                    <a:cxn ang="0">
                      <a:pos x="2" y="0"/>
                    </a:cxn>
                    <a:cxn ang="0">
                      <a:pos x="2" y="0"/>
                    </a:cxn>
                    <a:cxn ang="0">
                      <a:pos x="0" y="2"/>
                    </a:cxn>
                    <a:cxn ang="0">
                      <a:pos x="2" y="0"/>
                    </a:cxn>
                  </a:cxnLst>
                  <a:rect l="0" t="0" r="r" b="b"/>
                  <a:pathLst>
                    <a:path w="2" h="2">
                      <a:moveTo>
                        <a:pt x="2" y="0"/>
                      </a:moveTo>
                      <a:cubicBezTo>
                        <a:pt x="2" y="0"/>
                        <a:pt x="2" y="0"/>
                        <a:pt x="2" y="0"/>
                      </a:cubicBezTo>
                      <a:cubicBezTo>
                        <a:pt x="1" y="1"/>
                        <a:pt x="0" y="2"/>
                        <a:pt x="0" y="2"/>
                      </a:cubicBezTo>
                      <a:cubicBezTo>
                        <a:pt x="0" y="2"/>
                        <a:pt x="1" y="1"/>
                        <a:pt x="2" y="0"/>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691" name="Freeform 150"/>
                <p:cNvSpPr>
                  <a:spLocks/>
                </p:cNvSpPr>
                <p:nvPr/>
              </p:nvSpPr>
              <p:spPr bwMode="auto">
                <a:xfrm>
                  <a:off x="4665663" y="2794000"/>
                  <a:ext cx="169863" cy="147638"/>
                </a:xfrm>
                <a:custGeom>
                  <a:avLst/>
                  <a:gdLst/>
                  <a:ahLst/>
                  <a:cxnLst>
                    <a:cxn ang="0">
                      <a:pos x="0" y="0"/>
                    </a:cxn>
                    <a:cxn ang="0">
                      <a:pos x="15" y="4"/>
                    </a:cxn>
                    <a:cxn ang="0">
                      <a:pos x="0" y="0"/>
                    </a:cxn>
                  </a:cxnLst>
                  <a:rect l="0" t="0" r="r" b="b"/>
                  <a:pathLst>
                    <a:path w="45" h="39">
                      <a:moveTo>
                        <a:pt x="0" y="0"/>
                      </a:moveTo>
                      <a:cubicBezTo>
                        <a:pt x="45" y="39"/>
                        <a:pt x="40" y="26"/>
                        <a:pt x="15" y="4"/>
                      </a:cubicBezTo>
                      <a:cubicBezTo>
                        <a:pt x="13" y="5"/>
                        <a:pt x="8" y="4"/>
                        <a:pt x="0" y="0"/>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692" name="Freeform 152"/>
                <p:cNvSpPr>
                  <a:spLocks/>
                </p:cNvSpPr>
                <p:nvPr/>
              </p:nvSpPr>
              <p:spPr bwMode="auto">
                <a:xfrm>
                  <a:off x="4424363" y="2343150"/>
                  <a:ext cx="57150" cy="146050"/>
                </a:xfrm>
                <a:custGeom>
                  <a:avLst/>
                  <a:gdLst/>
                  <a:ahLst/>
                  <a:cxnLst>
                    <a:cxn ang="0">
                      <a:pos x="15" y="23"/>
                    </a:cxn>
                    <a:cxn ang="0">
                      <a:pos x="12" y="14"/>
                    </a:cxn>
                    <a:cxn ang="0">
                      <a:pos x="0" y="0"/>
                    </a:cxn>
                    <a:cxn ang="0">
                      <a:pos x="10" y="39"/>
                    </a:cxn>
                    <a:cxn ang="0">
                      <a:pos x="15" y="23"/>
                    </a:cxn>
                  </a:cxnLst>
                  <a:rect l="0" t="0" r="r" b="b"/>
                  <a:pathLst>
                    <a:path w="15" h="39">
                      <a:moveTo>
                        <a:pt x="15" y="23"/>
                      </a:moveTo>
                      <a:cubicBezTo>
                        <a:pt x="14" y="20"/>
                        <a:pt x="13" y="17"/>
                        <a:pt x="12" y="14"/>
                      </a:cubicBezTo>
                      <a:cubicBezTo>
                        <a:pt x="8" y="9"/>
                        <a:pt x="4" y="4"/>
                        <a:pt x="0" y="0"/>
                      </a:cubicBezTo>
                      <a:cubicBezTo>
                        <a:pt x="0" y="5"/>
                        <a:pt x="2" y="17"/>
                        <a:pt x="10" y="39"/>
                      </a:cubicBezTo>
                      <a:cubicBezTo>
                        <a:pt x="7" y="25"/>
                        <a:pt x="11" y="20"/>
                        <a:pt x="15" y="23"/>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693" name="Freeform 153"/>
                <p:cNvSpPr>
                  <a:spLocks/>
                </p:cNvSpPr>
                <p:nvPr/>
              </p:nvSpPr>
              <p:spPr bwMode="auto">
                <a:xfrm>
                  <a:off x="4597400" y="2867025"/>
                  <a:ext cx="68263" cy="184150"/>
                </a:xfrm>
                <a:custGeom>
                  <a:avLst/>
                  <a:gdLst/>
                  <a:ahLst/>
                  <a:cxnLst>
                    <a:cxn ang="0">
                      <a:pos x="0" y="0"/>
                    </a:cxn>
                    <a:cxn ang="0">
                      <a:pos x="6" y="8"/>
                    </a:cxn>
                    <a:cxn ang="0">
                      <a:pos x="0" y="0"/>
                    </a:cxn>
                  </a:cxnLst>
                  <a:rect l="0" t="0" r="r" b="b"/>
                  <a:pathLst>
                    <a:path w="18" h="49">
                      <a:moveTo>
                        <a:pt x="0" y="0"/>
                      </a:moveTo>
                      <a:cubicBezTo>
                        <a:pt x="18" y="49"/>
                        <a:pt x="17" y="37"/>
                        <a:pt x="6" y="8"/>
                      </a:cubicBezTo>
                      <a:cubicBezTo>
                        <a:pt x="5" y="8"/>
                        <a:pt x="3" y="6"/>
                        <a:pt x="0" y="0"/>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694" name="Freeform 154"/>
                <p:cNvSpPr>
                  <a:spLocks/>
                </p:cNvSpPr>
                <p:nvPr/>
              </p:nvSpPr>
              <p:spPr bwMode="auto">
                <a:xfrm>
                  <a:off x="4605338" y="2746375"/>
                  <a:ext cx="225425" cy="198438"/>
                </a:xfrm>
                <a:custGeom>
                  <a:avLst/>
                  <a:gdLst/>
                  <a:ahLst/>
                  <a:cxnLst>
                    <a:cxn ang="0">
                      <a:pos x="22" y="27"/>
                    </a:cxn>
                    <a:cxn ang="0">
                      <a:pos x="16" y="12"/>
                    </a:cxn>
                    <a:cxn ang="0">
                      <a:pos x="0" y="0"/>
                    </a:cxn>
                    <a:cxn ang="0">
                      <a:pos x="22" y="27"/>
                    </a:cxn>
                  </a:cxnLst>
                  <a:rect l="0" t="0" r="r" b="b"/>
                  <a:pathLst>
                    <a:path w="60" h="53">
                      <a:moveTo>
                        <a:pt x="22" y="27"/>
                      </a:moveTo>
                      <a:cubicBezTo>
                        <a:pt x="47" y="49"/>
                        <a:pt x="60" y="53"/>
                        <a:pt x="16" y="12"/>
                      </a:cubicBezTo>
                      <a:cubicBezTo>
                        <a:pt x="11" y="10"/>
                        <a:pt x="6" y="5"/>
                        <a:pt x="0" y="0"/>
                      </a:cubicBezTo>
                      <a:cubicBezTo>
                        <a:pt x="16" y="15"/>
                        <a:pt x="22" y="24"/>
                        <a:pt x="22" y="27"/>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695" name="Freeform 156"/>
                <p:cNvSpPr>
                  <a:spLocks/>
                </p:cNvSpPr>
                <p:nvPr/>
              </p:nvSpPr>
              <p:spPr bwMode="auto">
                <a:xfrm>
                  <a:off x="4564063" y="2741613"/>
                  <a:ext cx="187325" cy="290513"/>
                </a:xfrm>
                <a:custGeom>
                  <a:avLst/>
                  <a:gdLst/>
                  <a:ahLst/>
                  <a:cxnLst>
                    <a:cxn ang="0">
                      <a:pos x="0" y="0"/>
                    </a:cxn>
                    <a:cxn ang="0">
                      <a:pos x="15" y="34"/>
                    </a:cxn>
                    <a:cxn ang="0">
                      <a:pos x="13" y="17"/>
                    </a:cxn>
                    <a:cxn ang="0">
                      <a:pos x="28" y="29"/>
                    </a:cxn>
                    <a:cxn ang="0">
                      <a:pos x="0" y="0"/>
                    </a:cxn>
                  </a:cxnLst>
                  <a:rect l="0" t="0" r="r" b="b"/>
                  <a:pathLst>
                    <a:path w="50" h="77">
                      <a:moveTo>
                        <a:pt x="0" y="0"/>
                      </a:moveTo>
                      <a:cubicBezTo>
                        <a:pt x="9" y="14"/>
                        <a:pt x="14" y="26"/>
                        <a:pt x="15" y="34"/>
                      </a:cubicBezTo>
                      <a:cubicBezTo>
                        <a:pt x="35" y="67"/>
                        <a:pt x="50" y="77"/>
                        <a:pt x="13" y="17"/>
                      </a:cubicBezTo>
                      <a:cubicBezTo>
                        <a:pt x="49" y="76"/>
                        <a:pt x="48" y="59"/>
                        <a:pt x="28" y="29"/>
                      </a:cubicBezTo>
                      <a:cubicBezTo>
                        <a:pt x="21" y="26"/>
                        <a:pt x="10" y="16"/>
                        <a:pt x="0" y="0"/>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696" name="Freeform 157"/>
                <p:cNvSpPr>
                  <a:spLocks/>
                </p:cNvSpPr>
                <p:nvPr/>
              </p:nvSpPr>
              <p:spPr bwMode="auto">
                <a:xfrm>
                  <a:off x="4111625" y="2500313"/>
                  <a:ext cx="328613" cy="139700"/>
                </a:xfrm>
                <a:custGeom>
                  <a:avLst/>
                  <a:gdLst/>
                  <a:ahLst/>
                  <a:cxnLst>
                    <a:cxn ang="0">
                      <a:pos x="58" y="16"/>
                    </a:cxn>
                    <a:cxn ang="0">
                      <a:pos x="69" y="28"/>
                    </a:cxn>
                    <a:cxn ang="0">
                      <a:pos x="58" y="30"/>
                    </a:cxn>
                    <a:cxn ang="0">
                      <a:pos x="87" y="37"/>
                    </a:cxn>
                    <a:cxn ang="0">
                      <a:pos x="58" y="16"/>
                    </a:cxn>
                  </a:cxnLst>
                  <a:rect l="0" t="0" r="r" b="b"/>
                  <a:pathLst>
                    <a:path w="87" h="37">
                      <a:moveTo>
                        <a:pt x="58" y="16"/>
                      </a:moveTo>
                      <a:cubicBezTo>
                        <a:pt x="22" y="1"/>
                        <a:pt x="3" y="1"/>
                        <a:pt x="69" y="28"/>
                      </a:cubicBezTo>
                      <a:cubicBezTo>
                        <a:pt x="0" y="0"/>
                        <a:pt x="18" y="16"/>
                        <a:pt x="58" y="30"/>
                      </a:cubicBezTo>
                      <a:cubicBezTo>
                        <a:pt x="66" y="31"/>
                        <a:pt x="76" y="32"/>
                        <a:pt x="87" y="37"/>
                      </a:cubicBezTo>
                      <a:cubicBezTo>
                        <a:pt x="72" y="31"/>
                        <a:pt x="62" y="23"/>
                        <a:pt x="58" y="16"/>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697" name="Freeform 158"/>
                <p:cNvSpPr>
                  <a:spLocks/>
                </p:cNvSpPr>
                <p:nvPr/>
              </p:nvSpPr>
              <p:spPr bwMode="auto">
                <a:xfrm>
                  <a:off x="4643438" y="2711450"/>
                  <a:ext cx="288925" cy="128588"/>
                </a:xfrm>
                <a:custGeom>
                  <a:avLst/>
                  <a:gdLst/>
                  <a:ahLst/>
                  <a:cxnLst>
                    <a:cxn ang="0">
                      <a:pos x="10" y="4"/>
                    </a:cxn>
                    <a:cxn ang="0">
                      <a:pos x="22" y="2"/>
                    </a:cxn>
                    <a:cxn ang="0">
                      <a:pos x="0" y="0"/>
                    </a:cxn>
                    <a:cxn ang="0">
                      <a:pos x="0" y="1"/>
                    </a:cxn>
                    <a:cxn ang="0">
                      <a:pos x="21" y="19"/>
                    </a:cxn>
                    <a:cxn ang="0">
                      <a:pos x="10" y="4"/>
                    </a:cxn>
                  </a:cxnLst>
                  <a:rect l="0" t="0" r="r" b="b"/>
                  <a:pathLst>
                    <a:path w="77" h="34">
                      <a:moveTo>
                        <a:pt x="10" y="4"/>
                      </a:moveTo>
                      <a:cubicBezTo>
                        <a:pt x="77" y="31"/>
                        <a:pt x="61" y="16"/>
                        <a:pt x="22" y="2"/>
                      </a:cubicBezTo>
                      <a:cubicBezTo>
                        <a:pt x="16" y="2"/>
                        <a:pt x="9" y="2"/>
                        <a:pt x="0" y="0"/>
                      </a:cubicBezTo>
                      <a:cubicBezTo>
                        <a:pt x="0" y="0"/>
                        <a:pt x="0" y="1"/>
                        <a:pt x="0" y="1"/>
                      </a:cubicBezTo>
                      <a:cubicBezTo>
                        <a:pt x="11" y="7"/>
                        <a:pt x="18" y="14"/>
                        <a:pt x="21" y="19"/>
                      </a:cubicBezTo>
                      <a:cubicBezTo>
                        <a:pt x="55" y="34"/>
                        <a:pt x="74" y="30"/>
                        <a:pt x="10" y="4"/>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698" name="Freeform 159"/>
                <p:cNvSpPr>
                  <a:spLocks/>
                </p:cNvSpPr>
                <p:nvPr/>
              </p:nvSpPr>
              <p:spPr bwMode="auto">
                <a:xfrm>
                  <a:off x="4654550" y="2659063"/>
                  <a:ext cx="127000" cy="30163"/>
                </a:xfrm>
                <a:custGeom>
                  <a:avLst/>
                  <a:gdLst/>
                  <a:ahLst/>
                  <a:cxnLst>
                    <a:cxn ang="0">
                      <a:pos x="34" y="8"/>
                    </a:cxn>
                    <a:cxn ang="0">
                      <a:pos x="28" y="0"/>
                    </a:cxn>
                    <a:cxn ang="0">
                      <a:pos x="0" y="4"/>
                    </a:cxn>
                    <a:cxn ang="0">
                      <a:pos x="0" y="5"/>
                    </a:cxn>
                    <a:cxn ang="0">
                      <a:pos x="18" y="7"/>
                    </a:cxn>
                    <a:cxn ang="0">
                      <a:pos x="34" y="8"/>
                    </a:cxn>
                  </a:cxnLst>
                  <a:rect l="0" t="0" r="r" b="b"/>
                  <a:pathLst>
                    <a:path w="34" h="8">
                      <a:moveTo>
                        <a:pt x="34" y="8"/>
                      </a:moveTo>
                      <a:cubicBezTo>
                        <a:pt x="32" y="5"/>
                        <a:pt x="30" y="3"/>
                        <a:pt x="28" y="0"/>
                      </a:cubicBezTo>
                      <a:cubicBezTo>
                        <a:pt x="25" y="3"/>
                        <a:pt x="16" y="5"/>
                        <a:pt x="0" y="4"/>
                      </a:cubicBezTo>
                      <a:cubicBezTo>
                        <a:pt x="0" y="5"/>
                        <a:pt x="0" y="5"/>
                        <a:pt x="0" y="5"/>
                      </a:cubicBezTo>
                      <a:cubicBezTo>
                        <a:pt x="7" y="5"/>
                        <a:pt x="13" y="6"/>
                        <a:pt x="18" y="7"/>
                      </a:cubicBezTo>
                      <a:cubicBezTo>
                        <a:pt x="24" y="7"/>
                        <a:pt x="29" y="8"/>
                        <a:pt x="34" y="8"/>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699" name="Freeform 160"/>
                <p:cNvSpPr>
                  <a:spLocks/>
                </p:cNvSpPr>
                <p:nvPr/>
              </p:nvSpPr>
              <p:spPr bwMode="auto">
                <a:xfrm>
                  <a:off x="4792663" y="2697163"/>
                  <a:ext cx="114300" cy="25400"/>
                </a:xfrm>
                <a:custGeom>
                  <a:avLst/>
                  <a:gdLst/>
                  <a:ahLst/>
                  <a:cxnLst>
                    <a:cxn ang="0">
                      <a:pos x="2" y="0"/>
                    </a:cxn>
                    <a:cxn ang="0">
                      <a:pos x="0" y="5"/>
                    </a:cxn>
                    <a:cxn ang="0">
                      <a:pos x="2" y="0"/>
                    </a:cxn>
                  </a:cxnLst>
                  <a:rect l="0" t="0" r="r" b="b"/>
                  <a:pathLst>
                    <a:path w="30" h="7">
                      <a:moveTo>
                        <a:pt x="2" y="0"/>
                      </a:moveTo>
                      <a:cubicBezTo>
                        <a:pt x="1" y="2"/>
                        <a:pt x="1" y="4"/>
                        <a:pt x="0" y="5"/>
                      </a:cubicBezTo>
                      <a:cubicBezTo>
                        <a:pt x="22" y="7"/>
                        <a:pt x="30" y="4"/>
                        <a:pt x="2" y="0"/>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700" name="Freeform 161"/>
                <p:cNvSpPr>
                  <a:spLocks/>
                </p:cNvSpPr>
                <p:nvPr/>
              </p:nvSpPr>
              <p:spPr bwMode="auto">
                <a:xfrm>
                  <a:off x="4725988" y="2686050"/>
                  <a:ext cx="66675" cy="30163"/>
                </a:xfrm>
                <a:custGeom>
                  <a:avLst/>
                  <a:gdLst/>
                  <a:ahLst/>
                  <a:cxnLst>
                    <a:cxn ang="0">
                      <a:pos x="9" y="8"/>
                    </a:cxn>
                    <a:cxn ang="0">
                      <a:pos x="18" y="8"/>
                    </a:cxn>
                    <a:cxn ang="0">
                      <a:pos x="18" y="8"/>
                    </a:cxn>
                    <a:cxn ang="0">
                      <a:pos x="15" y="2"/>
                    </a:cxn>
                    <a:cxn ang="0">
                      <a:pos x="0" y="0"/>
                    </a:cxn>
                    <a:cxn ang="0">
                      <a:pos x="9" y="8"/>
                    </a:cxn>
                  </a:cxnLst>
                  <a:rect l="0" t="0" r="r" b="b"/>
                  <a:pathLst>
                    <a:path w="18" h="8">
                      <a:moveTo>
                        <a:pt x="9" y="8"/>
                      </a:moveTo>
                      <a:cubicBezTo>
                        <a:pt x="12" y="8"/>
                        <a:pt x="15" y="8"/>
                        <a:pt x="18" y="8"/>
                      </a:cubicBezTo>
                      <a:cubicBezTo>
                        <a:pt x="18" y="8"/>
                        <a:pt x="18" y="8"/>
                        <a:pt x="18" y="8"/>
                      </a:cubicBezTo>
                      <a:cubicBezTo>
                        <a:pt x="18" y="8"/>
                        <a:pt x="17" y="5"/>
                        <a:pt x="15" y="2"/>
                      </a:cubicBezTo>
                      <a:cubicBezTo>
                        <a:pt x="11" y="1"/>
                        <a:pt x="6" y="1"/>
                        <a:pt x="0" y="0"/>
                      </a:cubicBezTo>
                      <a:cubicBezTo>
                        <a:pt x="11" y="3"/>
                        <a:pt x="13" y="6"/>
                        <a:pt x="9" y="8"/>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701" name="Freeform 162"/>
                <p:cNvSpPr>
                  <a:spLocks/>
                </p:cNvSpPr>
                <p:nvPr/>
              </p:nvSpPr>
              <p:spPr bwMode="auto">
                <a:xfrm>
                  <a:off x="4805363" y="2659063"/>
                  <a:ext cx="93663" cy="30163"/>
                </a:xfrm>
                <a:custGeom>
                  <a:avLst/>
                  <a:gdLst/>
                  <a:ahLst/>
                  <a:cxnLst>
                    <a:cxn ang="0">
                      <a:pos x="3" y="0"/>
                    </a:cxn>
                    <a:cxn ang="0">
                      <a:pos x="0" y="8"/>
                    </a:cxn>
                    <a:cxn ang="0">
                      <a:pos x="3" y="0"/>
                    </a:cxn>
                  </a:cxnLst>
                  <a:rect l="0" t="0" r="r" b="b"/>
                  <a:pathLst>
                    <a:path w="25" h="8">
                      <a:moveTo>
                        <a:pt x="3" y="0"/>
                      </a:moveTo>
                      <a:cubicBezTo>
                        <a:pt x="2" y="3"/>
                        <a:pt x="1" y="5"/>
                        <a:pt x="0" y="8"/>
                      </a:cubicBezTo>
                      <a:cubicBezTo>
                        <a:pt x="25" y="8"/>
                        <a:pt x="21" y="3"/>
                        <a:pt x="3" y="0"/>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702" name="Freeform 163"/>
                <p:cNvSpPr>
                  <a:spLocks/>
                </p:cNvSpPr>
                <p:nvPr/>
              </p:nvSpPr>
              <p:spPr bwMode="auto">
                <a:xfrm>
                  <a:off x="4179888" y="2771775"/>
                  <a:ext cx="173038" cy="112713"/>
                </a:xfrm>
                <a:custGeom>
                  <a:avLst/>
                  <a:gdLst/>
                  <a:ahLst/>
                  <a:cxnLst>
                    <a:cxn ang="0">
                      <a:pos x="46" y="0"/>
                    </a:cxn>
                    <a:cxn ang="0">
                      <a:pos x="39" y="13"/>
                    </a:cxn>
                    <a:cxn ang="0">
                      <a:pos x="46" y="0"/>
                    </a:cxn>
                  </a:cxnLst>
                  <a:rect l="0" t="0" r="r" b="b"/>
                  <a:pathLst>
                    <a:path w="46" h="30">
                      <a:moveTo>
                        <a:pt x="46" y="0"/>
                      </a:moveTo>
                      <a:cubicBezTo>
                        <a:pt x="0" y="30"/>
                        <a:pt x="13" y="29"/>
                        <a:pt x="39" y="13"/>
                      </a:cubicBezTo>
                      <a:cubicBezTo>
                        <a:pt x="36" y="12"/>
                        <a:pt x="37" y="8"/>
                        <a:pt x="46" y="0"/>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703" name="Freeform 164"/>
                <p:cNvSpPr>
                  <a:spLocks/>
                </p:cNvSpPr>
                <p:nvPr/>
              </p:nvSpPr>
              <p:spPr bwMode="auto">
                <a:xfrm>
                  <a:off x="4849813" y="2568575"/>
                  <a:ext cx="11113" cy="15875"/>
                </a:xfrm>
                <a:custGeom>
                  <a:avLst/>
                  <a:gdLst/>
                  <a:ahLst/>
                  <a:cxnLst>
                    <a:cxn ang="0">
                      <a:pos x="2" y="0"/>
                    </a:cxn>
                    <a:cxn ang="0">
                      <a:pos x="0" y="4"/>
                    </a:cxn>
                    <a:cxn ang="0">
                      <a:pos x="2" y="0"/>
                    </a:cxn>
                  </a:cxnLst>
                  <a:rect l="0" t="0" r="r" b="b"/>
                  <a:pathLst>
                    <a:path w="3" h="4">
                      <a:moveTo>
                        <a:pt x="2" y="0"/>
                      </a:moveTo>
                      <a:cubicBezTo>
                        <a:pt x="1" y="1"/>
                        <a:pt x="0" y="2"/>
                        <a:pt x="0" y="4"/>
                      </a:cubicBezTo>
                      <a:cubicBezTo>
                        <a:pt x="2" y="2"/>
                        <a:pt x="3" y="1"/>
                        <a:pt x="2" y="0"/>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704" name="Freeform 165"/>
                <p:cNvSpPr>
                  <a:spLocks/>
                </p:cNvSpPr>
                <p:nvPr/>
              </p:nvSpPr>
              <p:spPr bwMode="auto">
                <a:xfrm>
                  <a:off x="4116388" y="2606675"/>
                  <a:ext cx="184150" cy="38100"/>
                </a:xfrm>
                <a:custGeom>
                  <a:avLst/>
                  <a:gdLst/>
                  <a:ahLst/>
                  <a:cxnLst>
                    <a:cxn ang="0">
                      <a:pos x="46" y="3"/>
                    </a:cxn>
                    <a:cxn ang="0">
                      <a:pos x="49" y="10"/>
                    </a:cxn>
                    <a:cxn ang="0">
                      <a:pos x="46" y="3"/>
                    </a:cxn>
                  </a:cxnLst>
                  <a:rect l="0" t="0" r="r" b="b"/>
                  <a:pathLst>
                    <a:path w="49" h="10">
                      <a:moveTo>
                        <a:pt x="46" y="3"/>
                      </a:moveTo>
                      <a:cubicBezTo>
                        <a:pt x="14" y="0"/>
                        <a:pt x="0" y="5"/>
                        <a:pt x="49" y="10"/>
                      </a:cubicBezTo>
                      <a:cubicBezTo>
                        <a:pt x="41" y="8"/>
                        <a:pt x="41" y="5"/>
                        <a:pt x="46" y="3"/>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705" name="Freeform 166"/>
                <p:cNvSpPr>
                  <a:spLocks/>
                </p:cNvSpPr>
                <p:nvPr/>
              </p:nvSpPr>
              <p:spPr bwMode="auto">
                <a:xfrm>
                  <a:off x="4111625" y="2697163"/>
                  <a:ext cx="328613" cy="120650"/>
                </a:xfrm>
                <a:custGeom>
                  <a:avLst/>
                  <a:gdLst/>
                  <a:ahLst/>
                  <a:cxnLst>
                    <a:cxn ang="0">
                      <a:pos x="50" y="3"/>
                    </a:cxn>
                    <a:cxn ang="0">
                      <a:pos x="68" y="7"/>
                    </a:cxn>
                    <a:cxn ang="0">
                      <a:pos x="59" y="14"/>
                    </a:cxn>
                    <a:cxn ang="0">
                      <a:pos x="87" y="0"/>
                    </a:cxn>
                    <a:cxn ang="0">
                      <a:pos x="50" y="3"/>
                    </a:cxn>
                  </a:cxnLst>
                  <a:rect l="0" t="0" r="r" b="b"/>
                  <a:pathLst>
                    <a:path w="87" h="32">
                      <a:moveTo>
                        <a:pt x="50" y="3"/>
                      </a:moveTo>
                      <a:cubicBezTo>
                        <a:pt x="14" y="14"/>
                        <a:pt x="3" y="30"/>
                        <a:pt x="68" y="7"/>
                      </a:cubicBezTo>
                      <a:cubicBezTo>
                        <a:pt x="0" y="32"/>
                        <a:pt x="20" y="28"/>
                        <a:pt x="59" y="14"/>
                      </a:cubicBezTo>
                      <a:cubicBezTo>
                        <a:pt x="65" y="9"/>
                        <a:pt x="75" y="5"/>
                        <a:pt x="87" y="0"/>
                      </a:cubicBezTo>
                      <a:cubicBezTo>
                        <a:pt x="71" y="6"/>
                        <a:pt x="57" y="5"/>
                        <a:pt x="50" y="3"/>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706" name="Freeform 167"/>
                <p:cNvSpPr>
                  <a:spLocks/>
                </p:cNvSpPr>
                <p:nvPr/>
              </p:nvSpPr>
              <p:spPr bwMode="auto">
                <a:xfrm>
                  <a:off x="4217988" y="2390775"/>
                  <a:ext cx="217488" cy="200025"/>
                </a:xfrm>
                <a:custGeom>
                  <a:avLst/>
                  <a:gdLst/>
                  <a:ahLst/>
                  <a:cxnLst>
                    <a:cxn ang="0">
                      <a:pos x="58" y="53"/>
                    </a:cxn>
                    <a:cxn ang="0">
                      <a:pos x="46" y="41"/>
                    </a:cxn>
                    <a:cxn ang="0">
                      <a:pos x="27" y="37"/>
                    </a:cxn>
                    <a:cxn ang="0">
                      <a:pos x="58" y="53"/>
                    </a:cxn>
                  </a:cxnLst>
                  <a:rect l="0" t="0" r="r" b="b"/>
                  <a:pathLst>
                    <a:path w="58" h="53">
                      <a:moveTo>
                        <a:pt x="58" y="53"/>
                      </a:moveTo>
                      <a:cubicBezTo>
                        <a:pt x="53" y="49"/>
                        <a:pt x="49" y="45"/>
                        <a:pt x="46" y="41"/>
                      </a:cubicBezTo>
                      <a:cubicBezTo>
                        <a:pt x="0" y="0"/>
                        <a:pt x="2" y="15"/>
                        <a:pt x="27" y="37"/>
                      </a:cubicBezTo>
                      <a:cubicBezTo>
                        <a:pt x="28" y="32"/>
                        <a:pt x="38" y="34"/>
                        <a:pt x="58" y="53"/>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707" name="Freeform 168"/>
                <p:cNvSpPr>
                  <a:spLocks/>
                </p:cNvSpPr>
                <p:nvPr/>
              </p:nvSpPr>
              <p:spPr bwMode="auto">
                <a:xfrm>
                  <a:off x="4221163" y="2390775"/>
                  <a:ext cx="169863" cy="155575"/>
                </a:xfrm>
                <a:custGeom>
                  <a:avLst/>
                  <a:gdLst/>
                  <a:ahLst/>
                  <a:cxnLst>
                    <a:cxn ang="0">
                      <a:pos x="36" y="24"/>
                    </a:cxn>
                    <a:cxn ang="0">
                      <a:pos x="45" y="41"/>
                    </a:cxn>
                    <a:cxn ang="0">
                      <a:pos x="36" y="24"/>
                    </a:cxn>
                  </a:cxnLst>
                  <a:rect l="0" t="0" r="r" b="b"/>
                  <a:pathLst>
                    <a:path w="45" h="41">
                      <a:moveTo>
                        <a:pt x="36" y="24"/>
                      </a:moveTo>
                      <a:cubicBezTo>
                        <a:pt x="12" y="2"/>
                        <a:pt x="0" y="0"/>
                        <a:pt x="45" y="41"/>
                      </a:cubicBezTo>
                      <a:cubicBezTo>
                        <a:pt x="36" y="31"/>
                        <a:pt x="34" y="25"/>
                        <a:pt x="36" y="24"/>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708" name="Freeform 169"/>
                <p:cNvSpPr>
                  <a:spLocks/>
                </p:cNvSpPr>
                <p:nvPr/>
              </p:nvSpPr>
              <p:spPr bwMode="auto">
                <a:xfrm>
                  <a:off x="4119563" y="2632075"/>
                  <a:ext cx="285750" cy="49213"/>
                </a:xfrm>
                <a:custGeom>
                  <a:avLst/>
                  <a:gdLst/>
                  <a:ahLst/>
                  <a:cxnLst>
                    <a:cxn ang="0">
                      <a:pos x="76" y="8"/>
                    </a:cxn>
                    <a:cxn ang="0">
                      <a:pos x="49" y="4"/>
                    </a:cxn>
                    <a:cxn ang="0">
                      <a:pos x="42" y="13"/>
                    </a:cxn>
                    <a:cxn ang="0">
                      <a:pos x="76" y="8"/>
                    </a:cxn>
                  </a:cxnLst>
                  <a:rect l="0" t="0" r="r" b="b"/>
                  <a:pathLst>
                    <a:path w="76" h="13">
                      <a:moveTo>
                        <a:pt x="76" y="8"/>
                      </a:moveTo>
                      <a:cubicBezTo>
                        <a:pt x="63" y="7"/>
                        <a:pt x="55" y="5"/>
                        <a:pt x="49" y="4"/>
                      </a:cubicBezTo>
                      <a:cubicBezTo>
                        <a:pt x="0" y="0"/>
                        <a:pt x="12" y="10"/>
                        <a:pt x="42" y="13"/>
                      </a:cubicBezTo>
                      <a:cubicBezTo>
                        <a:pt x="44" y="9"/>
                        <a:pt x="54" y="6"/>
                        <a:pt x="76" y="8"/>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709" name="Freeform 170"/>
                <p:cNvSpPr>
                  <a:spLocks/>
                </p:cNvSpPr>
                <p:nvPr/>
              </p:nvSpPr>
              <p:spPr bwMode="auto">
                <a:xfrm>
                  <a:off x="4176713" y="2727325"/>
                  <a:ext cx="247650" cy="153988"/>
                </a:xfrm>
                <a:custGeom>
                  <a:avLst/>
                  <a:gdLst/>
                  <a:ahLst/>
                  <a:cxnLst>
                    <a:cxn ang="0">
                      <a:pos x="33" y="13"/>
                    </a:cxn>
                    <a:cxn ang="0">
                      <a:pos x="48" y="12"/>
                    </a:cxn>
                    <a:cxn ang="0">
                      <a:pos x="66" y="0"/>
                    </a:cxn>
                    <a:cxn ang="0">
                      <a:pos x="33" y="13"/>
                    </a:cxn>
                  </a:cxnLst>
                  <a:rect l="0" t="0" r="r" b="b"/>
                  <a:pathLst>
                    <a:path w="66" h="41">
                      <a:moveTo>
                        <a:pt x="33" y="13"/>
                      </a:moveTo>
                      <a:cubicBezTo>
                        <a:pt x="6" y="30"/>
                        <a:pt x="0" y="41"/>
                        <a:pt x="48" y="12"/>
                      </a:cubicBezTo>
                      <a:cubicBezTo>
                        <a:pt x="52" y="8"/>
                        <a:pt x="58" y="5"/>
                        <a:pt x="66" y="0"/>
                      </a:cubicBezTo>
                      <a:cubicBezTo>
                        <a:pt x="40" y="15"/>
                        <a:pt x="31" y="17"/>
                        <a:pt x="33" y="13"/>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710" name="Freeform 171"/>
                <p:cNvSpPr>
                  <a:spLocks/>
                </p:cNvSpPr>
                <p:nvPr/>
              </p:nvSpPr>
              <p:spPr bwMode="auto">
                <a:xfrm>
                  <a:off x="4506913" y="2455863"/>
                  <a:ext cx="30163" cy="128588"/>
                </a:xfrm>
                <a:custGeom>
                  <a:avLst/>
                  <a:gdLst/>
                  <a:ahLst/>
                  <a:cxnLst>
                    <a:cxn ang="0">
                      <a:pos x="5" y="34"/>
                    </a:cxn>
                    <a:cxn ang="0">
                      <a:pos x="8" y="13"/>
                    </a:cxn>
                    <a:cxn ang="0">
                      <a:pos x="0" y="0"/>
                    </a:cxn>
                    <a:cxn ang="0">
                      <a:pos x="0" y="3"/>
                    </a:cxn>
                    <a:cxn ang="0">
                      <a:pos x="5" y="34"/>
                    </a:cxn>
                  </a:cxnLst>
                  <a:rect l="0" t="0" r="r" b="b"/>
                  <a:pathLst>
                    <a:path w="8" h="34">
                      <a:moveTo>
                        <a:pt x="5" y="34"/>
                      </a:moveTo>
                      <a:cubicBezTo>
                        <a:pt x="5" y="26"/>
                        <a:pt x="6" y="19"/>
                        <a:pt x="8" y="13"/>
                      </a:cubicBezTo>
                      <a:cubicBezTo>
                        <a:pt x="5" y="9"/>
                        <a:pt x="3" y="4"/>
                        <a:pt x="0" y="0"/>
                      </a:cubicBezTo>
                      <a:cubicBezTo>
                        <a:pt x="0" y="1"/>
                        <a:pt x="0" y="2"/>
                        <a:pt x="0" y="3"/>
                      </a:cubicBezTo>
                      <a:cubicBezTo>
                        <a:pt x="3" y="10"/>
                        <a:pt x="5" y="21"/>
                        <a:pt x="5" y="34"/>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711" name="Freeform 172"/>
                <p:cNvSpPr>
                  <a:spLocks/>
                </p:cNvSpPr>
                <p:nvPr/>
              </p:nvSpPr>
              <p:spPr bwMode="auto">
                <a:xfrm>
                  <a:off x="4559300" y="2554288"/>
                  <a:ext cx="1588" cy="6350"/>
                </a:xfrm>
                <a:custGeom>
                  <a:avLst/>
                  <a:gdLst/>
                  <a:ahLst/>
                  <a:cxnLst>
                    <a:cxn ang="0">
                      <a:pos x="0" y="0"/>
                    </a:cxn>
                    <a:cxn ang="0">
                      <a:pos x="0" y="0"/>
                    </a:cxn>
                    <a:cxn ang="0">
                      <a:pos x="0" y="2"/>
                    </a:cxn>
                    <a:cxn ang="0">
                      <a:pos x="0" y="0"/>
                    </a:cxn>
                  </a:cxnLst>
                  <a:rect l="0" t="0" r="r" b="b"/>
                  <a:pathLst>
                    <a:path h="2">
                      <a:moveTo>
                        <a:pt x="0" y="0"/>
                      </a:moveTo>
                      <a:cubicBezTo>
                        <a:pt x="0" y="0"/>
                        <a:pt x="0" y="0"/>
                        <a:pt x="0" y="0"/>
                      </a:cubicBezTo>
                      <a:cubicBezTo>
                        <a:pt x="0" y="1"/>
                        <a:pt x="0" y="2"/>
                        <a:pt x="0" y="2"/>
                      </a:cubicBezTo>
                      <a:cubicBezTo>
                        <a:pt x="0" y="2"/>
                        <a:pt x="0" y="1"/>
                        <a:pt x="0" y="0"/>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712" name="Freeform 173"/>
                <p:cNvSpPr>
                  <a:spLocks/>
                </p:cNvSpPr>
                <p:nvPr/>
              </p:nvSpPr>
              <p:spPr bwMode="auto">
                <a:xfrm>
                  <a:off x="4297363" y="2297113"/>
                  <a:ext cx="179388" cy="298450"/>
                </a:xfrm>
                <a:custGeom>
                  <a:avLst/>
                  <a:gdLst/>
                  <a:ahLst/>
                  <a:cxnLst>
                    <a:cxn ang="0">
                      <a:pos x="48" y="79"/>
                    </a:cxn>
                    <a:cxn ang="0">
                      <a:pos x="33" y="40"/>
                    </a:cxn>
                    <a:cxn ang="0">
                      <a:pos x="38" y="61"/>
                    </a:cxn>
                    <a:cxn ang="0">
                      <a:pos x="24" y="52"/>
                    </a:cxn>
                    <a:cxn ang="0">
                      <a:pos x="48" y="79"/>
                    </a:cxn>
                  </a:cxnLst>
                  <a:rect l="0" t="0" r="r" b="b"/>
                  <a:pathLst>
                    <a:path w="48" h="79">
                      <a:moveTo>
                        <a:pt x="48" y="79"/>
                      </a:moveTo>
                      <a:cubicBezTo>
                        <a:pt x="37" y="61"/>
                        <a:pt x="33" y="45"/>
                        <a:pt x="33" y="40"/>
                      </a:cubicBezTo>
                      <a:cubicBezTo>
                        <a:pt x="15" y="10"/>
                        <a:pt x="2" y="4"/>
                        <a:pt x="38" y="61"/>
                      </a:cubicBezTo>
                      <a:cubicBezTo>
                        <a:pt x="0" y="0"/>
                        <a:pt x="3" y="19"/>
                        <a:pt x="24" y="52"/>
                      </a:cubicBezTo>
                      <a:cubicBezTo>
                        <a:pt x="31" y="56"/>
                        <a:pt x="40" y="65"/>
                        <a:pt x="48" y="79"/>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713" name="Freeform 174"/>
                <p:cNvSpPr>
                  <a:spLocks/>
                </p:cNvSpPr>
                <p:nvPr/>
              </p:nvSpPr>
              <p:spPr bwMode="auto">
                <a:xfrm>
                  <a:off x="4383088" y="2266950"/>
                  <a:ext cx="98425" cy="293688"/>
                </a:xfrm>
                <a:custGeom>
                  <a:avLst/>
                  <a:gdLst/>
                  <a:ahLst/>
                  <a:cxnLst>
                    <a:cxn ang="0">
                      <a:pos x="26" y="78"/>
                    </a:cxn>
                    <a:cxn ang="0">
                      <a:pos x="21" y="59"/>
                    </a:cxn>
                    <a:cxn ang="0">
                      <a:pos x="14" y="50"/>
                    </a:cxn>
                    <a:cxn ang="0">
                      <a:pos x="26" y="78"/>
                    </a:cxn>
                  </a:cxnLst>
                  <a:rect l="0" t="0" r="r" b="b"/>
                  <a:pathLst>
                    <a:path w="26" h="78">
                      <a:moveTo>
                        <a:pt x="26" y="78"/>
                      </a:moveTo>
                      <a:cubicBezTo>
                        <a:pt x="23" y="71"/>
                        <a:pt x="22" y="64"/>
                        <a:pt x="21" y="59"/>
                      </a:cubicBezTo>
                      <a:cubicBezTo>
                        <a:pt x="0" y="0"/>
                        <a:pt x="2" y="16"/>
                        <a:pt x="14" y="50"/>
                      </a:cubicBezTo>
                      <a:cubicBezTo>
                        <a:pt x="17" y="54"/>
                        <a:pt x="21" y="64"/>
                        <a:pt x="26" y="78"/>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714" name="Freeform 175"/>
                <p:cNvSpPr>
                  <a:spLocks/>
                </p:cNvSpPr>
                <p:nvPr/>
              </p:nvSpPr>
              <p:spPr bwMode="auto">
                <a:xfrm>
                  <a:off x="4643438" y="2678113"/>
                  <a:ext cx="131763" cy="41275"/>
                </a:xfrm>
                <a:custGeom>
                  <a:avLst/>
                  <a:gdLst/>
                  <a:ahLst/>
                  <a:cxnLst>
                    <a:cxn ang="0">
                      <a:pos x="31" y="10"/>
                    </a:cxn>
                    <a:cxn ang="0">
                      <a:pos x="22" y="2"/>
                    </a:cxn>
                    <a:cxn ang="0">
                      <a:pos x="21" y="2"/>
                    </a:cxn>
                    <a:cxn ang="0">
                      <a:pos x="3" y="0"/>
                    </a:cxn>
                    <a:cxn ang="0">
                      <a:pos x="1" y="4"/>
                    </a:cxn>
                    <a:cxn ang="0">
                      <a:pos x="0" y="9"/>
                    </a:cxn>
                    <a:cxn ang="0">
                      <a:pos x="22" y="11"/>
                    </a:cxn>
                    <a:cxn ang="0">
                      <a:pos x="31" y="10"/>
                    </a:cxn>
                  </a:cxnLst>
                  <a:rect l="0" t="0" r="r" b="b"/>
                  <a:pathLst>
                    <a:path w="35" h="11">
                      <a:moveTo>
                        <a:pt x="31" y="10"/>
                      </a:moveTo>
                      <a:cubicBezTo>
                        <a:pt x="35" y="8"/>
                        <a:pt x="33" y="5"/>
                        <a:pt x="22" y="2"/>
                      </a:cubicBezTo>
                      <a:cubicBezTo>
                        <a:pt x="22" y="2"/>
                        <a:pt x="21" y="2"/>
                        <a:pt x="21" y="2"/>
                      </a:cubicBezTo>
                      <a:cubicBezTo>
                        <a:pt x="16" y="1"/>
                        <a:pt x="10" y="0"/>
                        <a:pt x="3" y="0"/>
                      </a:cubicBezTo>
                      <a:cubicBezTo>
                        <a:pt x="1" y="2"/>
                        <a:pt x="1" y="4"/>
                        <a:pt x="1" y="4"/>
                      </a:cubicBezTo>
                      <a:cubicBezTo>
                        <a:pt x="1" y="4"/>
                        <a:pt x="0" y="6"/>
                        <a:pt x="0" y="9"/>
                      </a:cubicBezTo>
                      <a:cubicBezTo>
                        <a:pt x="9" y="11"/>
                        <a:pt x="16" y="11"/>
                        <a:pt x="22" y="11"/>
                      </a:cubicBezTo>
                      <a:cubicBezTo>
                        <a:pt x="26" y="11"/>
                        <a:pt x="29" y="11"/>
                        <a:pt x="31" y="10"/>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715" name="Freeform 176"/>
                <p:cNvSpPr>
                  <a:spLocks/>
                </p:cNvSpPr>
                <p:nvPr/>
              </p:nvSpPr>
              <p:spPr bwMode="auto">
                <a:xfrm>
                  <a:off x="4654550" y="2640013"/>
                  <a:ext cx="104775" cy="38100"/>
                </a:xfrm>
                <a:custGeom>
                  <a:avLst/>
                  <a:gdLst/>
                  <a:ahLst/>
                  <a:cxnLst>
                    <a:cxn ang="0">
                      <a:pos x="28" y="5"/>
                    </a:cxn>
                    <a:cxn ang="0">
                      <a:pos x="17" y="0"/>
                    </a:cxn>
                    <a:cxn ang="0">
                      <a:pos x="0" y="9"/>
                    </a:cxn>
                    <a:cxn ang="0">
                      <a:pos x="28" y="5"/>
                    </a:cxn>
                  </a:cxnLst>
                  <a:rect l="0" t="0" r="r" b="b"/>
                  <a:pathLst>
                    <a:path w="28" h="10">
                      <a:moveTo>
                        <a:pt x="28" y="5"/>
                      </a:moveTo>
                      <a:cubicBezTo>
                        <a:pt x="25" y="2"/>
                        <a:pt x="21" y="0"/>
                        <a:pt x="17" y="0"/>
                      </a:cubicBezTo>
                      <a:cubicBezTo>
                        <a:pt x="8" y="0"/>
                        <a:pt x="3" y="5"/>
                        <a:pt x="0" y="9"/>
                      </a:cubicBezTo>
                      <a:cubicBezTo>
                        <a:pt x="16" y="10"/>
                        <a:pt x="25" y="8"/>
                        <a:pt x="28" y="5"/>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grpSp>
        <p:sp>
          <p:nvSpPr>
            <p:cNvPr id="1598" name="Freeform 283"/>
            <p:cNvSpPr>
              <a:spLocks/>
            </p:cNvSpPr>
            <p:nvPr/>
          </p:nvSpPr>
          <p:spPr bwMode="auto">
            <a:xfrm rot="1778703">
              <a:off x="1753889" y="3739386"/>
              <a:ext cx="42621" cy="115265"/>
            </a:xfrm>
            <a:custGeom>
              <a:avLst/>
              <a:gdLst/>
              <a:ahLst/>
              <a:cxnLst>
                <a:cxn ang="0">
                  <a:pos x="67" y="181"/>
                </a:cxn>
                <a:cxn ang="0">
                  <a:pos x="61" y="137"/>
                </a:cxn>
                <a:cxn ang="0">
                  <a:pos x="41" y="88"/>
                </a:cxn>
                <a:cxn ang="0">
                  <a:pos x="14" y="0"/>
                </a:cxn>
                <a:cxn ang="0">
                  <a:pos x="12" y="13"/>
                </a:cxn>
              </a:cxnLst>
              <a:rect l="0" t="0" r="r" b="b"/>
              <a:pathLst>
                <a:path w="67" h="181">
                  <a:moveTo>
                    <a:pt x="67" y="181"/>
                  </a:moveTo>
                  <a:cubicBezTo>
                    <a:pt x="64" y="168"/>
                    <a:pt x="66" y="151"/>
                    <a:pt x="61" y="137"/>
                  </a:cubicBezTo>
                  <a:cubicBezTo>
                    <a:pt x="56" y="120"/>
                    <a:pt x="48" y="104"/>
                    <a:pt x="41" y="88"/>
                  </a:cubicBezTo>
                  <a:cubicBezTo>
                    <a:pt x="35" y="76"/>
                    <a:pt x="0" y="5"/>
                    <a:pt x="14" y="0"/>
                  </a:cubicBezTo>
                  <a:cubicBezTo>
                    <a:pt x="16" y="4"/>
                    <a:pt x="15" y="9"/>
                    <a:pt x="12" y="13"/>
                  </a:cubicBezTo>
                </a:path>
              </a:pathLst>
            </a:custGeom>
            <a:no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599" name="Freeform 284"/>
            <p:cNvSpPr>
              <a:spLocks/>
            </p:cNvSpPr>
            <p:nvPr/>
          </p:nvSpPr>
          <p:spPr bwMode="auto">
            <a:xfrm rot="1778703">
              <a:off x="1805027" y="3764315"/>
              <a:ext cx="40745" cy="116069"/>
            </a:xfrm>
            <a:custGeom>
              <a:avLst/>
              <a:gdLst/>
              <a:ahLst/>
              <a:cxnLst>
                <a:cxn ang="0">
                  <a:pos x="0" y="182"/>
                </a:cxn>
                <a:cxn ang="0">
                  <a:pos x="6" y="139"/>
                </a:cxn>
                <a:cxn ang="0">
                  <a:pos x="25" y="89"/>
                </a:cxn>
                <a:cxn ang="0">
                  <a:pos x="50" y="0"/>
                </a:cxn>
                <a:cxn ang="0">
                  <a:pos x="52" y="13"/>
                </a:cxn>
              </a:cxnLst>
              <a:rect l="0" t="0" r="r" b="b"/>
              <a:pathLst>
                <a:path w="64" h="182">
                  <a:moveTo>
                    <a:pt x="0" y="182"/>
                  </a:moveTo>
                  <a:cubicBezTo>
                    <a:pt x="3" y="169"/>
                    <a:pt x="1" y="153"/>
                    <a:pt x="6" y="139"/>
                  </a:cubicBezTo>
                  <a:cubicBezTo>
                    <a:pt x="11" y="121"/>
                    <a:pt x="18" y="105"/>
                    <a:pt x="25" y="89"/>
                  </a:cubicBezTo>
                  <a:cubicBezTo>
                    <a:pt x="30" y="77"/>
                    <a:pt x="64" y="5"/>
                    <a:pt x="50" y="0"/>
                  </a:cubicBezTo>
                  <a:cubicBezTo>
                    <a:pt x="48" y="5"/>
                    <a:pt x="49" y="9"/>
                    <a:pt x="52" y="13"/>
                  </a:cubicBezTo>
                </a:path>
              </a:pathLst>
            </a:custGeom>
            <a:no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grpSp>
        <p:nvGrpSpPr>
          <p:cNvPr id="1577" name="Group 1727"/>
          <p:cNvGrpSpPr>
            <a:grpSpLocks noChangeAspect="1"/>
          </p:cNvGrpSpPr>
          <p:nvPr/>
        </p:nvGrpSpPr>
        <p:grpSpPr>
          <a:xfrm>
            <a:off x="320040" y="5029200"/>
            <a:ext cx="1042416" cy="795528"/>
            <a:chOff x="1238130" y="6052653"/>
            <a:chExt cx="698371" cy="531091"/>
          </a:xfrm>
        </p:grpSpPr>
        <p:sp>
          <p:nvSpPr>
            <p:cNvPr id="1729" name="AutoShape 3"/>
            <p:cNvSpPr>
              <a:spLocks noChangeAspect="1" noChangeArrowheads="1" noTextEdit="1"/>
            </p:cNvSpPr>
            <p:nvPr/>
          </p:nvSpPr>
          <p:spPr bwMode="auto">
            <a:xfrm rot="2467258">
              <a:off x="1245581" y="6059259"/>
              <a:ext cx="690920" cy="51065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a:p>
          </p:txBody>
        </p:sp>
        <p:sp>
          <p:nvSpPr>
            <p:cNvPr id="1730" name="Freeform 1729"/>
            <p:cNvSpPr>
              <a:spLocks noEditPoints="1"/>
            </p:cNvSpPr>
            <p:nvPr/>
          </p:nvSpPr>
          <p:spPr bwMode="auto">
            <a:xfrm rot="2467258">
              <a:off x="1238130" y="6052653"/>
              <a:ext cx="697287" cy="531091"/>
            </a:xfrm>
            <a:custGeom>
              <a:avLst/>
              <a:gdLst/>
              <a:ahLst/>
              <a:cxnLst>
                <a:cxn ang="0">
                  <a:pos x="659" y="161"/>
                </a:cxn>
                <a:cxn ang="0">
                  <a:pos x="478" y="256"/>
                </a:cxn>
                <a:cxn ang="0">
                  <a:pos x="444" y="309"/>
                </a:cxn>
                <a:cxn ang="0">
                  <a:pos x="410" y="329"/>
                </a:cxn>
                <a:cxn ang="0">
                  <a:pos x="349" y="316"/>
                </a:cxn>
                <a:cxn ang="0">
                  <a:pos x="332" y="272"/>
                </a:cxn>
                <a:cxn ang="0">
                  <a:pos x="369" y="241"/>
                </a:cxn>
                <a:cxn ang="0">
                  <a:pos x="264" y="116"/>
                </a:cxn>
                <a:cxn ang="0">
                  <a:pos x="176" y="60"/>
                </a:cxn>
                <a:cxn ang="0">
                  <a:pos x="129" y="77"/>
                </a:cxn>
                <a:cxn ang="0">
                  <a:pos x="131" y="30"/>
                </a:cxn>
                <a:cxn ang="0">
                  <a:pos x="94" y="198"/>
                </a:cxn>
                <a:cxn ang="0">
                  <a:pos x="123" y="181"/>
                </a:cxn>
                <a:cxn ang="0">
                  <a:pos x="132" y="155"/>
                </a:cxn>
                <a:cxn ang="0">
                  <a:pos x="182" y="165"/>
                </a:cxn>
                <a:cxn ang="0">
                  <a:pos x="227" y="216"/>
                </a:cxn>
                <a:cxn ang="0">
                  <a:pos x="199" y="285"/>
                </a:cxn>
                <a:cxn ang="0">
                  <a:pos x="149" y="253"/>
                </a:cxn>
                <a:cxn ang="0">
                  <a:pos x="97" y="266"/>
                </a:cxn>
                <a:cxn ang="0">
                  <a:pos x="45" y="231"/>
                </a:cxn>
                <a:cxn ang="0">
                  <a:pos x="127" y="413"/>
                </a:cxn>
                <a:cxn ang="0">
                  <a:pos x="164" y="454"/>
                </a:cxn>
                <a:cxn ang="0">
                  <a:pos x="143" y="507"/>
                </a:cxn>
                <a:cxn ang="0">
                  <a:pos x="87" y="519"/>
                </a:cxn>
                <a:cxn ang="0">
                  <a:pos x="127" y="618"/>
                </a:cxn>
                <a:cxn ang="0">
                  <a:pos x="221" y="623"/>
                </a:cxn>
                <a:cxn ang="0">
                  <a:pos x="234" y="569"/>
                </a:cxn>
                <a:cxn ang="0">
                  <a:pos x="292" y="585"/>
                </a:cxn>
                <a:cxn ang="0">
                  <a:pos x="311" y="596"/>
                </a:cxn>
                <a:cxn ang="0">
                  <a:pos x="435" y="465"/>
                </a:cxn>
                <a:cxn ang="0">
                  <a:pos x="475" y="480"/>
                </a:cxn>
                <a:cxn ang="0">
                  <a:pos x="826" y="526"/>
                </a:cxn>
                <a:cxn ang="0">
                  <a:pos x="818" y="452"/>
                </a:cxn>
                <a:cxn ang="0">
                  <a:pos x="738" y="348"/>
                </a:cxn>
                <a:cxn ang="0">
                  <a:pos x="687" y="361"/>
                </a:cxn>
                <a:cxn ang="0">
                  <a:pos x="634" y="326"/>
                </a:cxn>
                <a:cxn ang="0">
                  <a:pos x="695" y="283"/>
                </a:cxn>
                <a:cxn ang="0">
                  <a:pos x="704" y="263"/>
                </a:cxn>
                <a:cxn ang="0">
                  <a:pos x="748" y="287"/>
                </a:cxn>
                <a:cxn ang="0">
                  <a:pos x="794" y="264"/>
                </a:cxn>
                <a:cxn ang="0">
                  <a:pos x="855" y="184"/>
                </a:cxn>
                <a:cxn ang="0">
                  <a:pos x="851" y="139"/>
                </a:cxn>
                <a:cxn ang="0">
                  <a:pos x="855" y="79"/>
                </a:cxn>
                <a:cxn ang="0">
                  <a:pos x="250" y="391"/>
                </a:cxn>
                <a:cxn ang="0">
                  <a:pos x="235" y="346"/>
                </a:cxn>
                <a:cxn ang="0">
                  <a:pos x="285" y="347"/>
                </a:cxn>
                <a:cxn ang="0">
                  <a:pos x="262" y="391"/>
                </a:cxn>
                <a:cxn ang="0">
                  <a:pos x="711" y="499"/>
                </a:cxn>
                <a:cxn ang="0">
                  <a:pos x="730" y="539"/>
                </a:cxn>
                <a:cxn ang="0">
                  <a:pos x="726" y="587"/>
                </a:cxn>
                <a:cxn ang="0">
                  <a:pos x="693" y="612"/>
                </a:cxn>
                <a:cxn ang="0">
                  <a:pos x="644" y="582"/>
                </a:cxn>
                <a:cxn ang="0">
                  <a:pos x="637" y="540"/>
                </a:cxn>
                <a:cxn ang="0">
                  <a:pos x="665" y="497"/>
                </a:cxn>
                <a:cxn ang="0">
                  <a:pos x="270" y="495"/>
                </a:cxn>
                <a:cxn ang="0">
                  <a:pos x="313" y="499"/>
                </a:cxn>
                <a:cxn ang="0">
                  <a:pos x="563" y="449"/>
                </a:cxn>
                <a:cxn ang="0">
                  <a:pos x="514" y="379"/>
                </a:cxn>
                <a:cxn ang="0">
                  <a:pos x="744" y="121"/>
                </a:cxn>
                <a:cxn ang="0">
                  <a:pos x="760" y="165"/>
                </a:cxn>
                <a:cxn ang="0">
                  <a:pos x="710" y="164"/>
                </a:cxn>
                <a:cxn ang="0">
                  <a:pos x="733" y="121"/>
                </a:cxn>
              </a:cxnLst>
              <a:rect l="0" t="0" r="r" b="b"/>
              <a:pathLst>
                <a:path w="878" h="668">
                  <a:moveTo>
                    <a:pt x="679" y="94"/>
                  </a:moveTo>
                  <a:cubicBezTo>
                    <a:pt x="678" y="96"/>
                    <a:pt x="673" y="95"/>
                    <a:pt x="665" y="92"/>
                  </a:cubicBezTo>
                  <a:cubicBezTo>
                    <a:pt x="667" y="94"/>
                    <a:pt x="671" y="99"/>
                    <a:pt x="672" y="104"/>
                  </a:cubicBezTo>
                  <a:cubicBezTo>
                    <a:pt x="675" y="111"/>
                    <a:pt x="672" y="118"/>
                    <a:pt x="672" y="118"/>
                  </a:cubicBezTo>
                  <a:cubicBezTo>
                    <a:pt x="679" y="125"/>
                    <a:pt x="679" y="125"/>
                    <a:pt x="679" y="125"/>
                  </a:cubicBezTo>
                  <a:cubicBezTo>
                    <a:pt x="679" y="125"/>
                    <a:pt x="688" y="135"/>
                    <a:pt x="683" y="145"/>
                  </a:cubicBezTo>
                  <a:cubicBezTo>
                    <a:pt x="682" y="148"/>
                    <a:pt x="677" y="155"/>
                    <a:pt x="678" y="162"/>
                  </a:cubicBezTo>
                  <a:cubicBezTo>
                    <a:pt x="680" y="169"/>
                    <a:pt x="676" y="177"/>
                    <a:pt x="676" y="177"/>
                  </a:cubicBezTo>
                  <a:cubicBezTo>
                    <a:pt x="676" y="177"/>
                    <a:pt x="676" y="174"/>
                    <a:pt x="672" y="169"/>
                  </a:cubicBezTo>
                  <a:cubicBezTo>
                    <a:pt x="668" y="164"/>
                    <a:pt x="662" y="166"/>
                    <a:pt x="659" y="161"/>
                  </a:cubicBezTo>
                  <a:cubicBezTo>
                    <a:pt x="656" y="157"/>
                    <a:pt x="649" y="156"/>
                    <a:pt x="645" y="151"/>
                  </a:cubicBezTo>
                  <a:cubicBezTo>
                    <a:pt x="641" y="146"/>
                    <a:pt x="638" y="141"/>
                    <a:pt x="635" y="135"/>
                  </a:cubicBezTo>
                  <a:cubicBezTo>
                    <a:pt x="631" y="130"/>
                    <a:pt x="631" y="129"/>
                    <a:pt x="628" y="132"/>
                  </a:cubicBezTo>
                  <a:cubicBezTo>
                    <a:pt x="626" y="133"/>
                    <a:pt x="623" y="133"/>
                    <a:pt x="621" y="132"/>
                  </a:cubicBezTo>
                  <a:cubicBezTo>
                    <a:pt x="620" y="134"/>
                    <a:pt x="620" y="135"/>
                    <a:pt x="618" y="136"/>
                  </a:cubicBezTo>
                  <a:cubicBezTo>
                    <a:pt x="617" y="136"/>
                    <a:pt x="615" y="132"/>
                    <a:pt x="615" y="127"/>
                  </a:cubicBezTo>
                  <a:cubicBezTo>
                    <a:pt x="614" y="127"/>
                    <a:pt x="614" y="126"/>
                    <a:pt x="614" y="126"/>
                  </a:cubicBezTo>
                  <a:cubicBezTo>
                    <a:pt x="575" y="153"/>
                    <a:pt x="541" y="177"/>
                    <a:pt x="528" y="188"/>
                  </a:cubicBezTo>
                  <a:cubicBezTo>
                    <a:pt x="507" y="204"/>
                    <a:pt x="491" y="229"/>
                    <a:pt x="480" y="252"/>
                  </a:cubicBezTo>
                  <a:cubicBezTo>
                    <a:pt x="481" y="253"/>
                    <a:pt x="480" y="254"/>
                    <a:pt x="478" y="256"/>
                  </a:cubicBezTo>
                  <a:cubicBezTo>
                    <a:pt x="474" y="263"/>
                    <a:pt x="472" y="269"/>
                    <a:pt x="469" y="276"/>
                  </a:cubicBezTo>
                  <a:cubicBezTo>
                    <a:pt x="487" y="279"/>
                    <a:pt x="491" y="284"/>
                    <a:pt x="466" y="284"/>
                  </a:cubicBezTo>
                  <a:cubicBezTo>
                    <a:pt x="466" y="285"/>
                    <a:pt x="465" y="285"/>
                    <a:pt x="465" y="286"/>
                  </a:cubicBezTo>
                  <a:cubicBezTo>
                    <a:pt x="493" y="290"/>
                    <a:pt x="485" y="293"/>
                    <a:pt x="463" y="291"/>
                  </a:cubicBezTo>
                  <a:cubicBezTo>
                    <a:pt x="463" y="292"/>
                    <a:pt x="463" y="292"/>
                    <a:pt x="463" y="293"/>
                  </a:cubicBezTo>
                  <a:cubicBezTo>
                    <a:pt x="463" y="292"/>
                    <a:pt x="463" y="292"/>
                    <a:pt x="463" y="291"/>
                  </a:cubicBezTo>
                  <a:cubicBezTo>
                    <a:pt x="460" y="291"/>
                    <a:pt x="457" y="291"/>
                    <a:pt x="454" y="291"/>
                  </a:cubicBezTo>
                  <a:cubicBezTo>
                    <a:pt x="452" y="292"/>
                    <a:pt x="449" y="292"/>
                    <a:pt x="445" y="292"/>
                  </a:cubicBezTo>
                  <a:cubicBezTo>
                    <a:pt x="484" y="306"/>
                    <a:pt x="500" y="321"/>
                    <a:pt x="433" y="294"/>
                  </a:cubicBezTo>
                  <a:cubicBezTo>
                    <a:pt x="497" y="320"/>
                    <a:pt x="478" y="324"/>
                    <a:pt x="444" y="309"/>
                  </a:cubicBezTo>
                  <a:cubicBezTo>
                    <a:pt x="446" y="313"/>
                    <a:pt x="446" y="315"/>
                    <a:pt x="444" y="316"/>
                  </a:cubicBezTo>
                  <a:cubicBezTo>
                    <a:pt x="469" y="338"/>
                    <a:pt x="474" y="351"/>
                    <a:pt x="429" y="312"/>
                  </a:cubicBezTo>
                  <a:cubicBezTo>
                    <a:pt x="429" y="312"/>
                    <a:pt x="429" y="311"/>
                    <a:pt x="429" y="311"/>
                  </a:cubicBezTo>
                  <a:cubicBezTo>
                    <a:pt x="473" y="352"/>
                    <a:pt x="460" y="348"/>
                    <a:pt x="435" y="326"/>
                  </a:cubicBezTo>
                  <a:cubicBezTo>
                    <a:pt x="435" y="328"/>
                    <a:pt x="433" y="328"/>
                    <a:pt x="430" y="327"/>
                  </a:cubicBezTo>
                  <a:cubicBezTo>
                    <a:pt x="450" y="357"/>
                    <a:pt x="451" y="374"/>
                    <a:pt x="415" y="315"/>
                  </a:cubicBezTo>
                  <a:cubicBezTo>
                    <a:pt x="452" y="375"/>
                    <a:pt x="437" y="365"/>
                    <a:pt x="417" y="332"/>
                  </a:cubicBezTo>
                  <a:cubicBezTo>
                    <a:pt x="419" y="336"/>
                    <a:pt x="418" y="339"/>
                    <a:pt x="417" y="339"/>
                  </a:cubicBezTo>
                  <a:cubicBezTo>
                    <a:pt x="428" y="368"/>
                    <a:pt x="429" y="380"/>
                    <a:pt x="411" y="331"/>
                  </a:cubicBezTo>
                  <a:cubicBezTo>
                    <a:pt x="410" y="330"/>
                    <a:pt x="410" y="330"/>
                    <a:pt x="410" y="329"/>
                  </a:cubicBezTo>
                  <a:cubicBezTo>
                    <a:pt x="427" y="381"/>
                    <a:pt x="414" y="372"/>
                    <a:pt x="404" y="342"/>
                  </a:cubicBezTo>
                  <a:cubicBezTo>
                    <a:pt x="402" y="343"/>
                    <a:pt x="399" y="340"/>
                    <a:pt x="396" y="336"/>
                  </a:cubicBezTo>
                  <a:cubicBezTo>
                    <a:pt x="394" y="375"/>
                    <a:pt x="381" y="393"/>
                    <a:pt x="388" y="322"/>
                  </a:cubicBezTo>
                  <a:cubicBezTo>
                    <a:pt x="381" y="391"/>
                    <a:pt x="375" y="375"/>
                    <a:pt x="379" y="338"/>
                  </a:cubicBezTo>
                  <a:cubicBezTo>
                    <a:pt x="377" y="342"/>
                    <a:pt x="375" y="343"/>
                    <a:pt x="374" y="342"/>
                  </a:cubicBezTo>
                  <a:cubicBezTo>
                    <a:pt x="361" y="373"/>
                    <a:pt x="351" y="380"/>
                    <a:pt x="375" y="319"/>
                  </a:cubicBezTo>
                  <a:cubicBezTo>
                    <a:pt x="351" y="381"/>
                    <a:pt x="346" y="366"/>
                    <a:pt x="359" y="334"/>
                  </a:cubicBezTo>
                  <a:cubicBezTo>
                    <a:pt x="358" y="332"/>
                    <a:pt x="358" y="329"/>
                    <a:pt x="359" y="325"/>
                  </a:cubicBezTo>
                  <a:cubicBezTo>
                    <a:pt x="333" y="355"/>
                    <a:pt x="314" y="364"/>
                    <a:pt x="362" y="311"/>
                  </a:cubicBezTo>
                  <a:cubicBezTo>
                    <a:pt x="314" y="364"/>
                    <a:pt x="321" y="345"/>
                    <a:pt x="349" y="316"/>
                  </a:cubicBezTo>
                  <a:cubicBezTo>
                    <a:pt x="345" y="318"/>
                    <a:pt x="341" y="319"/>
                    <a:pt x="339" y="319"/>
                  </a:cubicBezTo>
                  <a:cubicBezTo>
                    <a:pt x="313" y="335"/>
                    <a:pt x="300" y="336"/>
                    <a:pt x="346" y="306"/>
                  </a:cubicBezTo>
                  <a:cubicBezTo>
                    <a:pt x="347" y="306"/>
                    <a:pt x="347" y="306"/>
                    <a:pt x="347" y="306"/>
                  </a:cubicBezTo>
                  <a:cubicBezTo>
                    <a:pt x="299" y="335"/>
                    <a:pt x="305" y="324"/>
                    <a:pt x="332" y="307"/>
                  </a:cubicBezTo>
                  <a:cubicBezTo>
                    <a:pt x="333" y="306"/>
                    <a:pt x="336" y="303"/>
                    <a:pt x="341" y="300"/>
                  </a:cubicBezTo>
                  <a:cubicBezTo>
                    <a:pt x="302" y="314"/>
                    <a:pt x="282" y="318"/>
                    <a:pt x="350" y="293"/>
                  </a:cubicBezTo>
                  <a:cubicBezTo>
                    <a:pt x="285" y="316"/>
                    <a:pt x="296" y="300"/>
                    <a:pt x="332" y="289"/>
                  </a:cubicBezTo>
                  <a:cubicBezTo>
                    <a:pt x="327" y="287"/>
                    <a:pt x="325" y="284"/>
                    <a:pt x="326" y="282"/>
                  </a:cubicBezTo>
                  <a:cubicBezTo>
                    <a:pt x="296" y="279"/>
                    <a:pt x="284" y="269"/>
                    <a:pt x="333" y="273"/>
                  </a:cubicBezTo>
                  <a:cubicBezTo>
                    <a:pt x="333" y="272"/>
                    <a:pt x="332" y="272"/>
                    <a:pt x="332" y="272"/>
                  </a:cubicBezTo>
                  <a:cubicBezTo>
                    <a:pt x="283" y="267"/>
                    <a:pt x="297" y="262"/>
                    <a:pt x="329" y="265"/>
                  </a:cubicBezTo>
                  <a:cubicBezTo>
                    <a:pt x="331" y="264"/>
                    <a:pt x="335" y="264"/>
                    <a:pt x="340" y="264"/>
                  </a:cubicBezTo>
                  <a:cubicBezTo>
                    <a:pt x="300" y="250"/>
                    <a:pt x="282" y="234"/>
                    <a:pt x="351" y="262"/>
                  </a:cubicBezTo>
                  <a:cubicBezTo>
                    <a:pt x="285" y="235"/>
                    <a:pt x="304" y="235"/>
                    <a:pt x="340" y="250"/>
                  </a:cubicBezTo>
                  <a:cubicBezTo>
                    <a:pt x="337" y="247"/>
                    <a:pt x="336" y="244"/>
                    <a:pt x="337" y="242"/>
                  </a:cubicBezTo>
                  <a:cubicBezTo>
                    <a:pt x="312" y="220"/>
                    <a:pt x="310" y="205"/>
                    <a:pt x="356" y="246"/>
                  </a:cubicBezTo>
                  <a:cubicBezTo>
                    <a:pt x="356" y="246"/>
                    <a:pt x="356" y="246"/>
                    <a:pt x="356" y="246"/>
                  </a:cubicBezTo>
                  <a:cubicBezTo>
                    <a:pt x="311" y="205"/>
                    <a:pt x="323" y="207"/>
                    <a:pt x="347" y="229"/>
                  </a:cubicBezTo>
                  <a:cubicBezTo>
                    <a:pt x="349" y="228"/>
                    <a:pt x="351" y="229"/>
                    <a:pt x="355" y="232"/>
                  </a:cubicBezTo>
                  <a:cubicBezTo>
                    <a:pt x="334" y="199"/>
                    <a:pt x="331" y="180"/>
                    <a:pt x="369" y="241"/>
                  </a:cubicBezTo>
                  <a:cubicBezTo>
                    <a:pt x="333" y="184"/>
                    <a:pt x="346" y="190"/>
                    <a:pt x="364" y="220"/>
                  </a:cubicBezTo>
                  <a:cubicBezTo>
                    <a:pt x="364" y="216"/>
                    <a:pt x="365" y="217"/>
                    <a:pt x="368" y="222"/>
                  </a:cubicBezTo>
                  <a:cubicBezTo>
                    <a:pt x="356" y="188"/>
                    <a:pt x="354" y="172"/>
                    <a:pt x="375" y="231"/>
                  </a:cubicBezTo>
                  <a:cubicBezTo>
                    <a:pt x="375" y="231"/>
                    <a:pt x="375" y="231"/>
                    <a:pt x="375" y="231"/>
                  </a:cubicBezTo>
                  <a:cubicBezTo>
                    <a:pt x="367" y="209"/>
                    <a:pt x="365" y="197"/>
                    <a:pt x="365" y="192"/>
                  </a:cubicBezTo>
                  <a:cubicBezTo>
                    <a:pt x="361" y="188"/>
                    <a:pt x="356" y="183"/>
                    <a:pt x="352" y="180"/>
                  </a:cubicBezTo>
                  <a:cubicBezTo>
                    <a:pt x="340" y="170"/>
                    <a:pt x="312" y="149"/>
                    <a:pt x="278" y="125"/>
                  </a:cubicBezTo>
                  <a:cubicBezTo>
                    <a:pt x="278" y="125"/>
                    <a:pt x="278" y="125"/>
                    <a:pt x="277" y="125"/>
                  </a:cubicBezTo>
                  <a:cubicBezTo>
                    <a:pt x="277" y="125"/>
                    <a:pt x="277" y="125"/>
                    <a:pt x="276" y="124"/>
                  </a:cubicBezTo>
                  <a:cubicBezTo>
                    <a:pt x="272" y="121"/>
                    <a:pt x="268" y="119"/>
                    <a:pt x="264" y="116"/>
                  </a:cubicBezTo>
                  <a:cubicBezTo>
                    <a:pt x="262" y="119"/>
                    <a:pt x="261" y="120"/>
                    <a:pt x="259" y="119"/>
                  </a:cubicBezTo>
                  <a:cubicBezTo>
                    <a:pt x="258" y="119"/>
                    <a:pt x="258" y="116"/>
                    <a:pt x="260" y="112"/>
                  </a:cubicBezTo>
                  <a:cubicBezTo>
                    <a:pt x="256" y="110"/>
                    <a:pt x="253" y="108"/>
                    <a:pt x="250" y="106"/>
                  </a:cubicBezTo>
                  <a:cubicBezTo>
                    <a:pt x="247" y="109"/>
                    <a:pt x="245" y="110"/>
                    <a:pt x="243" y="109"/>
                  </a:cubicBezTo>
                  <a:cubicBezTo>
                    <a:pt x="242" y="108"/>
                    <a:pt x="243" y="106"/>
                    <a:pt x="245" y="103"/>
                  </a:cubicBezTo>
                  <a:cubicBezTo>
                    <a:pt x="242" y="100"/>
                    <a:pt x="238" y="98"/>
                    <a:pt x="235" y="95"/>
                  </a:cubicBezTo>
                  <a:cubicBezTo>
                    <a:pt x="233" y="96"/>
                    <a:pt x="231" y="96"/>
                    <a:pt x="231" y="95"/>
                  </a:cubicBezTo>
                  <a:cubicBezTo>
                    <a:pt x="230" y="95"/>
                    <a:pt x="230" y="94"/>
                    <a:pt x="231" y="93"/>
                  </a:cubicBezTo>
                  <a:cubicBezTo>
                    <a:pt x="213" y="81"/>
                    <a:pt x="196" y="69"/>
                    <a:pt x="179" y="58"/>
                  </a:cubicBezTo>
                  <a:cubicBezTo>
                    <a:pt x="178" y="59"/>
                    <a:pt x="177" y="59"/>
                    <a:pt x="176" y="60"/>
                  </a:cubicBezTo>
                  <a:cubicBezTo>
                    <a:pt x="176" y="62"/>
                    <a:pt x="183" y="67"/>
                    <a:pt x="182" y="69"/>
                  </a:cubicBezTo>
                  <a:cubicBezTo>
                    <a:pt x="181" y="71"/>
                    <a:pt x="172" y="68"/>
                    <a:pt x="171" y="70"/>
                  </a:cubicBezTo>
                  <a:cubicBezTo>
                    <a:pt x="170" y="72"/>
                    <a:pt x="174" y="79"/>
                    <a:pt x="172" y="80"/>
                  </a:cubicBezTo>
                  <a:cubicBezTo>
                    <a:pt x="171" y="82"/>
                    <a:pt x="164" y="76"/>
                    <a:pt x="162" y="77"/>
                  </a:cubicBezTo>
                  <a:cubicBezTo>
                    <a:pt x="160" y="78"/>
                    <a:pt x="162" y="87"/>
                    <a:pt x="160" y="88"/>
                  </a:cubicBezTo>
                  <a:cubicBezTo>
                    <a:pt x="158" y="88"/>
                    <a:pt x="153" y="81"/>
                    <a:pt x="151" y="81"/>
                  </a:cubicBezTo>
                  <a:cubicBezTo>
                    <a:pt x="149" y="82"/>
                    <a:pt x="147" y="90"/>
                    <a:pt x="145" y="90"/>
                  </a:cubicBezTo>
                  <a:cubicBezTo>
                    <a:pt x="143" y="90"/>
                    <a:pt x="142" y="82"/>
                    <a:pt x="140" y="81"/>
                  </a:cubicBezTo>
                  <a:cubicBezTo>
                    <a:pt x="137" y="81"/>
                    <a:pt x="133" y="88"/>
                    <a:pt x="131" y="87"/>
                  </a:cubicBezTo>
                  <a:cubicBezTo>
                    <a:pt x="129" y="87"/>
                    <a:pt x="131" y="78"/>
                    <a:pt x="129" y="77"/>
                  </a:cubicBezTo>
                  <a:cubicBezTo>
                    <a:pt x="127" y="76"/>
                    <a:pt x="120" y="81"/>
                    <a:pt x="119" y="79"/>
                  </a:cubicBezTo>
                  <a:cubicBezTo>
                    <a:pt x="117" y="78"/>
                    <a:pt x="122" y="71"/>
                    <a:pt x="121" y="69"/>
                  </a:cubicBezTo>
                  <a:cubicBezTo>
                    <a:pt x="120" y="67"/>
                    <a:pt x="111" y="69"/>
                    <a:pt x="111" y="67"/>
                  </a:cubicBezTo>
                  <a:cubicBezTo>
                    <a:pt x="110" y="65"/>
                    <a:pt x="118" y="61"/>
                    <a:pt x="117" y="58"/>
                  </a:cubicBezTo>
                  <a:cubicBezTo>
                    <a:pt x="117" y="56"/>
                    <a:pt x="109" y="54"/>
                    <a:pt x="109" y="52"/>
                  </a:cubicBezTo>
                  <a:cubicBezTo>
                    <a:pt x="109" y="50"/>
                    <a:pt x="118" y="49"/>
                    <a:pt x="118" y="47"/>
                  </a:cubicBezTo>
                  <a:cubicBezTo>
                    <a:pt x="119" y="45"/>
                    <a:pt x="112" y="40"/>
                    <a:pt x="113" y="38"/>
                  </a:cubicBezTo>
                  <a:cubicBezTo>
                    <a:pt x="114" y="36"/>
                    <a:pt x="122" y="39"/>
                    <a:pt x="124" y="37"/>
                  </a:cubicBezTo>
                  <a:cubicBezTo>
                    <a:pt x="125" y="35"/>
                    <a:pt x="121" y="28"/>
                    <a:pt x="123" y="27"/>
                  </a:cubicBezTo>
                  <a:cubicBezTo>
                    <a:pt x="124" y="25"/>
                    <a:pt x="129" y="29"/>
                    <a:pt x="131" y="30"/>
                  </a:cubicBezTo>
                  <a:cubicBezTo>
                    <a:pt x="118" y="22"/>
                    <a:pt x="107" y="17"/>
                    <a:pt x="99" y="15"/>
                  </a:cubicBezTo>
                  <a:cubicBezTo>
                    <a:pt x="53" y="0"/>
                    <a:pt x="3" y="5"/>
                    <a:pt x="5" y="62"/>
                  </a:cubicBezTo>
                  <a:cubicBezTo>
                    <a:pt x="6" y="120"/>
                    <a:pt x="0" y="120"/>
                    <a:pt x="9" y="139"/>
                  </a:cubicBezTo>
                  <a:cubicBezTo>
                    <a:pt x="18" y="158"/>
                    <a:pt x="24" y="172"/>
                    <a:pt x="24" y="172"/>
                  </a:cubicBezTo>
                  <a:cubicBezTo>
                    <a:pt x="24" y="172"/>
                    <a:pt x="29" y="200"/>
                    <a:pt x="37" y="222"/>
                  </a:cubicBezTo>
                  <a:cubicBezTo>
                    <a:pt x="39" y="222"/>
                    <a:pt x="40" y="222"/>
                    <a:pt x="41" y="221"/>
                  </a:cubicBezTo>
                  <a:cubicBezTo>
                    <a:pt x="47" y="220"/>
                    <a:pt x="48" y="215"/>
                    <a:pt x="53" y="214"/>
                  </a:cubicBezTo>
                  <a:cubicBezTo>
                    <a:pt x="58" y="213"/>
                    <a:pt x="63" y="206"/>
                    <a:pt x="69" y="205"/>
                  </a:cubicBezTo>
                  <a:cubicBezTo>
                    <a:pt x="75" y="203"/>
                    <a:pt x="81" y="204"/>
                    <a:pt x="88" y="203"/>
                  </a:cubicBezTo>
                  <a:cubicBezTo>
                    <a:pt x="94" y="202"/>
                    <a:pt x="94" y="202"/>
                    <a:pt x="94" y="198"/>
                  </a:cubicBezTo>
                  <a:cubicBezTo>
                    <a:pt x="94" y="198"/>
                    <a:pt x="94" y="198"/>
                    <a:pt x="94" y="198"/>
                  </a:cubicBezTo>
                  <a:cubicBezTo>
                    <a:pt x="91" y="196"/>
                    <a:pt x="90" y="194"/>
                    <a:pt x="91" y="193"/>
                  </a:cubicBezTo>
                  <a:cubicBezTo>
                    <a:pt x="91" y="192"/>
                    <a:pt x="93" y="192"/>
                    <a:pt x="96" y="192"/>
                  </a:cubicBezTo>
                  <a:cubicBezTo>
                    <a:pt x="98" y="190"/>
                    <a:pt x="101" y="188"/>
                    <a:pt x="105" y="188"/>
                  </a:cubicBezTo>
                  <a:cubicBezTo>
                    <a:pt x="106" y="188"/>
                    <a:pt x="108" y="188"/>
                    <a:pt x="109" y="188"/>
                  </a:cubicBezTo>
                  <a:cubicBezTo>
                    <a:pt x="103" y="183"/>
                    <a:pt x="99" y="179"/>
                    <a:pt x="101" y="177"/>
                  </a:cubicBezTo>
                  <a:cubicBezTo>
                    <a:pt x="104" y="174"/>
                    <a:pt x="114" y="182"/>
                    <a:pt x="125" y="192"/>
                  </a:cubicBezTo>
                  <a:cubicBezTo>
                    <a:pt x="127" y="192"/>
                    <a:pt x="130" y="193"/>
                    <a:pt x="132" y="194"/>
                  </a:cubicBezTo>
                  <a:cubicBezTo>
                    <a:pt x="131" y="192"/>
                    <a:pt x="130" y="191"/>
                    <a:pt x="128" y="189"/>
                  </a:cubicBezTo>
                  <a:cubicBezTo>
                    <a:pt x="126" y="186"/>
                    <a:pt x="124" y="184"/>
                    <a:pt x="123" y="181"/>
                  </a:cubicBezTo>
                  <a:cubicBezTo>
                    <a:pt x="122" y="180"/>
                    <a:pt x="121" y="179"/>
                    <a:pt x="121" y="178"/>
                  </a:cubicBezTo>
                  <a:cubicBezTo>
                    <a:pt x="120" y="177"/>
                    <a:pt x="119" y="175"/>
                    <a:pt x="118" y="174"/>
                  </a:cubicBezTo>
                  <a:cubicBezTo>
                    <a:pt x="117" y="173"/>
                    <a:pt x="117" y="171"/>
                    <a:pt x="116" y="170"/>
                  </a:cubicBezTo>
                  <a:cubicBezTo>
                    <a:pt x="116" y="169"/>
                    <a:pt x="115" y="169"/>
                    <a:pt x="115" y="168"/>
                  </a:cubicBezTo>
                  <a:cubicBezTo>
                    <a:pt x="115" y="168"/>
                    <a:pt x="115" y="167"/>
                    <a:pt x="115" y="167"/>
                  </a:cubicBezTo>
                  <a:cubicBezTo>
                    <a:pt x="114" y="165"/>
                    <a:pt x="115" y="164"/>
                    <a:pt x="115" y="164"/>
                  </a:cubicBezTo>
                  <a:cubicBezTo>
                    <a:pt x="116" y="163"/>
                    <a:pt x="117" y="164"/>
                    <a:pt x="119" y="164"/>
                  </a:cubicBezTo>
                  <a:cubicBezTo>
                    <a:pt x="124" y="168"/>
                    <a:pt x="132" y="182"/>
                    <a:pt x="140" y="193"/>
                  </a:cubicBezTo>
                  <a:cubicBezTo>
                    <a:pt x="140" y="192"/>
                    <a:pt x="140" y="191"/>
                    <a:pt x="142" y="192"/>
                  </a:cubicBezTo>
                  <a:cubicBezTo>
                    <a:pt x="136" y="176"/>
                    <a:pt x="128" y="157"/>
                    <a:pt x="132" y="155"/>
                  </a:cubicBezTo>
                  <a:cubicBezTo>
                    <a:pt x="137" y="153"/>
                    <a:pt x="144" y="178"/>
                    <a:pt x="151" y="195"/>
                  </a:cubicBezTo>
                  <a:cubicBezTo>
                    <a:pt x="150" y="177"/>
                    <a:pt x="146" y="152"/>
                    <a:pt x="151" y="152"/>
                  </a:cubicBezTo>
                  <a:cubicBezTo>
                    <a:pt x="156" y="151"/>
                    <a:pt x="157" y="177"/>
                    <a:pt x="158" y="195"/>
                  </a:cubicBezTo>
                  <a:cubicBezTo>
                    <a:pt x="159" y="194"/>
                    <a:pt x="159" y="193"/>
                    <a:pt x="159" y="191"/>
                  </a:cubicBezTo>
                  <a:cubicBezTo>
                    <a:pt x="162" y="175"/>
                    <a:pt x="166" y="154"/>
                    <a:pt x="170" y="153"/>
                  </a:cubicBezTo>
                  <a:cubicBezTo>
                    <a:pt x="170" y="152"/>
                    <a:pt x="170" y="152"/>
                    <a:pt x="171" y="153"/>
                  </a:cubicBezTo>
                  <a:cubicBezTo>
                    <a:pt x="175" y="153"/>
                    <a:pt x="169" y="178"/>
                    <a:pt x="166" y="196"/>
                  </a:cubicBezTo>
                  <a:cubicBezTo>
                    <a:pt x="170" y="189"/>
                    <a:pt x="174" y="180"/>
                    <a:pt x="177" y="173"/>
                  </a:cubicBezTo>
                  <a:cubicBezTo>
                    <a:pt x="178" y="172"/>
                    <a:pt x="179" y="170"/>
                    <a:pt x="179" y="169"/>
                  </a:cubicBezTo>
                  <a:cubicBezTo>
                    <a:pt x="180" y="168"/>
                    <a:pt x="181" y="166"/>
                    <a:pt x="182" y="165"/>
                  </a:cubicBezTo>
                  <a:cubicBezTo>
                    <a:pt x="182" y="164"/>
                    <a:pt x="183" y="163"/>
                    <a:pt x="184" y="162"/>
                  </a:cubicBezTo>
                  <a:cubicBezTo>
                    <a:pt x="186" y="159"/>
                    <a:pt x="187" y="158"/>
                    <a:pt x="189" y="158"/>
                  </a:cubicBezTo>
                  <a:cubicBezTo>
                    <a:pt x="193" y="161"/>
                    <a:pt x="181" y="183"/>
                    <a:pt x="173" y="199"/>
                  </a:cubicBezTo>
                  <a:cubicBezTo>
                    <a:pt x="185" y="186"/>
                    <a:pt x="201" y="165"/>
                    <a:pt x="205" y="169"/>
                  </a:cubicBezTo>
                  <a:cubicBezTo>
                    <a:pt x="209" y="172"/>
                    <a:pt x="189" y="192"/>
                    <a:pt x="177" y="206"/>
                  </a:cubicBezTo>
                  <a:cubicBezTo>
                    <a:pt x="193" y="196"/>
                    <a:pt x="214" y="178"/>
                    <a:pt x="217" y="183"/>
                  </a:cubicBezTo>
                  <a:cubicBezTo>
                    <a:pt x="220" y="187"/>
                    <a:pt x="198" y="200"/>
                    <a:pt x="184" y="211"/>
                  </a:cubicBezTo>
                  <a:cubicBezTo>
                    <a:pt x="201" y="205"/>
                    <a:pt x="224" y="195"/>
                    <a:pt x="226" y="200"/>
                  </a:cubicBezTo>
                  <a:cubicBezTo>
                    <a:pt x="228" y="204"/>
                    <a:pt x="203" y="212"/>
                    <a:pt x="186" y="218"/>
                  </a:cubicBezTo>
                  <a:cubicBezTo>
                    <a:pt x="201" y="217"/>
                    <a:pt x="220" y="215"/>
                    <a:pt x="227" y="216"/>
                  </a:cubicBezTo>
                  <a:cubicBezTo>
                    <a:pt x="229" y="217"/>
                    <a:pt x="230" y="217"/>
                    <a:pt x="230" y="218"/>
                  </a:cubicBezTo>
                  <a:cubicBezTo>
                    <a:pt x="231" y="223"/>
                    <a:pt x="205" y="224"/>
                    <a:pt x="187" y="226"/>
                  </a:cubicBezTo>
                  <a:cubicBezTo>
                    <a:pt x="205" y="230"/>
                    <a:pt x="230" y="232"/>
                    <a:pt x="229" y="237"/>
                  </a:cubicBezTo>
                  <a:cubicBezTo>
                    <a:pt x="228" y="242"/>
                    <a:pt x="204" y="237"/>
                    <a:pt x="186" y="234"/>
                  </a:cubicBezTo>
                  <a:cubicBezTo>
                    <a:pt x="202" y="242"/>
                    <a:pt x="226" y="251"/>
                    <a:pt x="224" y="256"/>
                  </a:cubicBezTo>
                  <a:cubicBezTo>
                    <a:pt x="222" y="261"/>
                    <a:pt x="197" y="247"/>
                    <a:pt x="181" y="239"/>
                  </a:cubicBezTo>
                  <a:cubicBezTo>
                    <a:pt x="195" y="251"/>
                    <a:pt x="217" y="268"/>
                    <a:pt x="214" y="272"/>
                  </a:cubicBezTo>
                  <a:cubicBezTo>
                    <a:pt x="213" y="273"/>
                    <a:pt x="212" y="273"/>
                    <a:pt x="211" y="272"/>
                  </a:cubicBezTo>
                  <a:cubicBezTo>
                    <a:pt x="205" y="271"/>
                    <a:pt x="188" y="255"/>
                    <a:pt x="176" y="245"/>
                  </a:cubicBezTo>
                  <a:cubicBezTo>
                    <a:pt x="186" y="260"/>
                    <a:pt x="204" y="282"/>
                    <a:pt x="199" y="285"/>
                  </a:cubicBezTo>
                  <a:cubicBezTo>
                    <a:pt x="199" y="286"/>
                    <a:pt x="197" y="285"/>
                    <a:pt x="196" y="284"/>
                  </a:cubicBezTo>
                  <a:cubicBezTo>
                    <a:pt x="190" y="280"/>
                    <a:pt x="179" y="261"/>
                    <a:pt x="170" y="249"/>
                  </a:cubicBezTo>
                  <a:cubicBezTo>
                    <a:pt x="176" y="266"/>
                    <a:pt x="187" y="292"/>
                    <a:pt x="182" y="294"/>
                  </a:cubicBezTo>
                  <a:cubicBezTo>
                    <a:pt x="177" y="296"/>
                    <a:pt x="170" y="271"/>
                    <a:pt x="164" y="254"/>
                  </a:cubicBezTo>
                  <a:cubicBezTo>
                    <a:pt x="165" y="272"/>
                    <a:pt x="168" y="297"/>
                    <a:pt x="163" y="297"/>
                  </a:cubicBezTo>
                  <a:cubicBezTo>
                    <a:pt x="158" y="297"/>
                    <a:pt x="158" y="272"/>
                    <a:pt x="156" y="254"/>
                  </a:cubicBezTo>
                  <a:cubicBezTo>
                    <a:pt x="153" y="270"/>
                    <a:pt x="150" y="292"/>
                    <a:pt x="146" y="296"/>
                  </a:cubicBezTo>
                  <a:cubicBezTo>
                    <a:pt x="145" y="296"/>
                    <a:pt x="145" y="296"/>
                    <a:pt x="144" y="296"/>
                  </a:cubicBezTo>
                  <a:cubicBezTo>
                    <a:pt x="143" y="296"/>
                    <a:pt x="143" y="295"/>
                    <a:pt x="143" y="294"/>
                  </a:cubicBezTo>
                  <a:cubicBezTo>
                    <a:pt x="141" y="288"/>
                    <a:pt x="146" y="268"/>
                    <a:pt x="149" y="253"/>
                  </a:cubicBezTo>
                  <a:cubicBezTo>
                    <a:pt x="144" y="263"/>
                    <a:pt x="138" y="276"/>
                    <a:pt x="133" y="284"/>
                  </a:cubicBezTo>
                  <a:cubicBezTo>
                    <a:pt x="130" y="288"/>
                    <a:pt x="128" y="291"/>
                    <a:pt x="126" y="290"/>
                  </a:cubicBezTo>
                  <a:cubicBezTo>
                    <a:pt x="126" y="290"/>
                    <a:pt x="126" y="290"/>
                    <a:pt x="126" y="290"/>
                  </a:cubicBezTo>
                  <a:cubicBezTo>
                    <a:pt x="123" y="286"/>
                    <a:pt x="134" y="265"/>
                    <a:pt x="142" y="250"/>
                  </a:cubicBezTo>
                  <a:cubicBezTo>
                    <a:pt x="142" y="250"/>
                    <a:pt x="142" y="250"/>
                    <a:pt x="142" y="249"/>
                  </a:cubicBezTo>
                  <a:cubicBezTo>
                    <a:pt x="129" y="263"/>
                    <a:pt x="114" y="283"/>
                    <a:pt x="110" y="280"/>
                  </a:cubicBezTo>
                  <a:cubicBezTo>
                    <a:pt x="106" y="277"/>
                    <a:pt x="126" y="257"/>
                    <a:pt x="137" y="243"/>
                  </a:cubicBezTo>
                  <a:cubicBezTo>
                    <a:pt x="137" y="243"/>
                    <a:pt x="137" y="243"/>
                    <a:pt x="137" y="243"/>
                  </a:cubicBezTo>
                  <a:cubicBezTo>
                    <a:pt x="136" y="243"/>
                    <a:pt x="135" y="244"/>
                    <a:pt x="134" y="245"/>
                  </a:cubicBezTo>
                  <a:cubicBezTo>
                    <a:pt x="119" y="255"/>
                    <a:pt x="100" y="270"/>
                    <a:pt x="97" y="266"/>
                  </a:cubicBezTo>
                  <a:cubicBezTo>
                    <a:pt x="95" y="263"/>
                    <a:pt x="105" y="256"/>
                    <a:pt x="115" y="249"/>
                  </a:cubicBezTo>
                  <a:cubicBezTo>
                    <a:pt x="113" y="249"/>
                    <a:pt x="106" y="251"/>
                    <a:pt x="100" y="250"/>
                  </a:cubicBezTo>
                  <a:cubicBezTo>
                    <a:pt x="99" y="250"/>
                    <a:pt x="98" y="250"/>
                    <a:pt x="97" y="250"/>
                  </a:cubicBezTo>
                  <a:cubicBezTo>
                    <a:pt x="92" y="251"/>
                    <a:pt x="89" y="251"/>
                    <a:pt x="89" y="249"/>
                  </a:cubicBezTo>
                  <a:cubicBezTo>
                    <a:pt x="88" y="249"/>
                    <a:pt x="89" y="248"/>
                    <a:pt x="89" y="247"/>
                  </a:cubicBezTo>
                  <a:cubicBezTo>
                    <a:pt x="90" y="247"/>
                    <a:pt x="90" y="247"/>
                    <a:pt x="90" y="246"/>
                  </a:cubicBezTo>
                  <a:cubicBezTo>
                    <a:pt x="88" y="245"/>
                    <a:pt x="87" y="244"/>
                    <a:pt x="87" y="244"/>
                  </a:cubicBezTo>
                  <a:cubicBezTo>
                    <a:pt x="78" y="247"/>
                    <a:pt x="78" y="247"/>
                    <a:pt x="78" y="247"/>
                  </a:cubicBezTo>
                  <a:cubicBezTo>
                    <a:pt x="78" y="247"/>
                    <a:pt x="64" y="251"/>
                    <a:pt x="57" y="242"/>
                  </a:cubicBezTo>
                  <a:cubicBezTo>
                    <a:pt x="55" y="240"/>
                    <a:pt x="51" y="232"/>
                    <a:pt x="45" y="231"/>
                  </a:cubicBezTo>
                  <a:cubicBezTo>
                    <a:pt x="43" y="230"/>
                    <a:pt x="42" y="230"/>
                    <a:pt x="40" y="229"/>
                  </a:cubicBezTo>
                  <a:cubicBezTo>
                    <a:pt x="43" y="234"/>
                    <a:pt x="45" y="239"/>
                    <a:pt x="48" y="242"/>
                  </a:cubicBezTo>
                  <a:cubicBezTo>
                    <a:pt x="59" y="272"/>
                    <a:pt x="52" y="313"/>
                    <a:pt x="137" y="355"/>
                  </a:cubicBezTo>
                  <a:cubicBezTo>
                    <a:pt x="130" y="361"/>
                    <a:pt x="122" y="367"/>
                    <a:pt x="113" y="375"/>
                  </a:cubicBezTo>
                  <a:cubicBezTo>
                    <a:pt x="114" y="380"/>
                    <a:pt x="113" y="387"/>
                    <a:pt x="112" y="396"/>
                  </a:cubicBezTo>
                  <a:cubicBezTo>
                    <a:pt x="115" y="394"/>
                    <a:pt x="116" y="395"/>
                    <a:pt x="116" y="398"/>
                  </a:cubicBezTo>
                  <a:cubicBezTo>
                    <a:pt x="128" y="367"/>
                    <a:pt x="139" y="356"/>
                    <a:pt x="121" y="405"/>
                  </a:cubicBezTo>
                  <a:cubicBezTo>
                    <a:pt x="121" y="404"/>
                    <a:pt x="121" y="404"/>
                    <a:pt x="122" y="404"/>
                  </a:cubicBezTo>
                  <a:cubicBezTo>
                    <a:pt x="141" y="357"/>
                    <a:pt x="142" y="373"/>
                    <a:pt x="129" y="403"/>
                  </a:cubicBezTo>
                  <a:cubicBezTo>
                    <a:pt x="129" y="406"/>
                    <a:pt x="128" y="409"/>
                    <a:pt x="127" y="413"/>
                  </a:cubicBezTo>
                  <a:cubicBezTo>
                    <a:pt x="151" y="378"/>
                    <a:pt x="172" y="365"/>
                    <a:pt x="127" y="424"/>
                  </a:cubicBezTo>
                  <a:cubicBezTo>
                    <a:pt x="168" y="371"/>
                    <a:pt x="168" y="387"/>
                    <a:pt x="147" y="414"/>
                  </a:cubicBezTo>
                  <a:cubicBezTo>
                    <a:pt x="149" y="415"/>
                    <a:pt x="148" y="419"/>
                    <a:pt x="142" y="425"/>
                  </a:cubicBezTo>
                  <a:cubicBezTo>
                    <a:pt x="173" y="404"/>
                    <a:pt x="194" y="398"/>
                    <a:pt x="154" y="425"/>
                  </a:cubicBezTo>
                  <a:cubicBezTo>
                    <a:pt x="154" y="425"/>
                    <a:pt x="154" y="425"/>
                    <a:pt x="155" y="425"/>
                  </a:cubicBezTo>
                  <a:cubicBezTo>
                    <a:pt x="197" y="400"/>
                    <a:pt x="181" y="418"/>
                    <a:pt x="148" y="436"/>
                  </a:cubicBezTo>
                  <a:cubicBezTo>
                    <a:pt x="146" y="438"/>
                    <a:pt x="144" y="439"/>
                    <a:pt x="142" y="440"/>
                  </a:cubicBezTo>
                  <a:cubicBezTo>
                    <a:pt x="186" y="423"/>
                    <a:pt x="215" y="417"/>
                    <a:pt x="141" y="444"/>
                  </a:cubicBezTo>
                  <a:cubicBezTo>
                    <a:pt x="207" y="420"/>
                    <a:pt x="194" y="437"/>
                    <a:pt x="158" y="449"/>
                  </a:cubicBezTo>
                  <a:cubicBezTo>
                    <a:pt x="162" y="450"/>
                    <a:pt x="164" y="452"/>
                    <a:pt x="164" y="454"/>
                  </a:cubicBezTo>
                  <a:cubicBezTo>
                    <a:pt x="197" y="457"/>
                    <a:pt x="209" y="468"/>
                    <a:pt x="152" y="463"/>
                  </a:cubicBezTo>
                  <a:cubicBezTo>
                    <a:pt x="152" y="464"/>
                    <a:pt x="153" y="464"/>
                    <a:pt x="153" y="464"/>
                  </a:cubicBezTo>
                  <a:cubicBezTo>
                    <a:pt x="209" y="470"/>
                    <a:pt x="195" y="475"/>
                    <a:pt x="162" y="471"/>
                  </a:cubicBezTo>
                  <a:cubicBezTo>
                    <a:pt x="160" y="472"/>
                    <a:pt x="157" y="473"/>
                    <a:pt x="153" y="473"/>
                  </a:cubicBezTo>
                  <a:cubicBezTo>
                    <a:pt x="192" y="486"/>
                    <a:pt x="208" y="502"/>
                    <a:pt x="140" y="475"/>
                  </a:cubicBezTo>
                  <a:cubicBezTo>
                    <a:pt x="205" y="500"/>
                    <a:pt x="186" y="505"/>
                    <a:pt x="152" y="490"/>
                  </a:cubicBezTo>
                  <a:cubicBezTo>
                    <a:pt x="153" y="493"/>
                    <a:pt x="154" y="496"/>
                    <a:pt x="152" y="497"/>
                  </a:cubicBezTo>
                  <a:cubicBezTo>
                    <a:pt x="177" y="519"/>
                    <a:pt x="182" y="532"/>
                    <a:pt x="137" y="492"/>
                  </a:cubicBezTo>
                  <a:cubicBezTo>
                    <a:pt x="137" y="492"/>
                    <a:pt x="137" y="492"/>
                    <a:pt x="137" y="492"/>
                  </a:cubicBezTo>
                  <a:cubicBezTo>
                    <a:pt x="181" y="532"/>
                    <a:pt x="168" y="529"/>
                    <a:pt x="143" y="507"/>
                  </a:cubicBezTo>
                  <a:cubicBezTo>
                    <a:pt x="143" y="509"/>
                    <a:pt x="141" y="509"/>
                    <a:pt x="138" y="507"/>
                  </a:cubicBezTo>
                  <a:cubicBezTo>
                    <a:pt x="158" y="538"/>
                    <a:pt x="159" y="554"/>
                    <a:pt x="123" y="496"/>
                  </a:cubicBezTo>
                  <a:cubicBezTo>
                    <a:pt x="160" y="556"/>
                    <a:pt x="145" y="545"/>
                    <a:pt x="125" y="512"/>
                  </a:cubicBezTo>
                  <a:cubicBezTo>
                    <a:pt x="126" y="517"/>
                    <a:pt x="126" y="520"/>
                    <a:pt x="125" y="520"/>
                  </a:cubicBezTo>
                  <a:cubicBezTo>
                    <a:pt x="136" y="549"/>
                    <a:pt x="137" y="561"/>
                    <a:pt x="119" y="511"/>
                  </a:cubicBezTo>
                  <a:cubicBezTo>
                    <a:pt x="118" y="511"/>
                    <a:pt x="118" y="510"/>
                    <a:pt x="118" y="510"/>
                  </a:cubicBezTo>
                  <a:cubicBezTo>
                    <a:pt x="135" y="561"/>
                    <a:pt x="122" y="553"/>
                    <a:pt x="112" y="523"/>
                  </a:cubicBezTo>
                  <a:cubicBezTo>
                    <a:pt x="109" y="523"/>
                    <a:pt x="107" y="521"/>
                    <a:pt x="104" y="517"/>
                  </a:cubicBezTo>
                  <a:cubicBezTo>
                    <a:pt x="102" y="556"/>
                    <a:pt x="89" y="573"/>
                    <a:pt x="95" y="502"/>
                  </a:cubicBezTo>
                  <a:cubicBezTo>
                    <a:pt x="89" y="571"/>
                    <a:pt x="83" y="555"/>
                    <a:pt x="87" y="519"/>
                  </a:cubicBezTo>
                  <a:cubicBezTo>
                    <a:pt x="85" y="522"/>
                    <a:pt x="83" y="524"/>
                    <a:pt x="81" y="522"/>
                  </a:cubicBezTo>
                  <a:cubicBezTo>
                    <a:pt x="69" y="553"/>
                    <a:pt x="59" y="561"/>
                    <a:pt x="83" y="499"/>
                  </a:cubicBezTo>
                  <a:cubicBezTo>
                    <a:pt x="59" y="561"/>
                    <a:pt x="54" y="546"/>
                    <a:pt x="67" y="515"/>
                  </a:cubicBezTo>
                  <a:cubicBezTo>
                    <a:pt x="66" y="513"/>
                    <a:pt x="66" y="509"/>
                    <a:pt x="67" y="505"/>
                  </a:cubicBezTo>
                  <a:cubicBezTo>
                    <a:pt x="62" y="511"/>
                    <a:pt x="57" y="516"/>
                    <a:pt x="53" y="520"/>
                  </a:cubicBezTo>
                  <a:cubicBezTo>
                    <a:pt x="63" y="543"/>
                    <a:pt x="59" y="544"/>
                    <a:pt x="63" y="555"/>
                  </a:cubicBezTo>
                  <a:cubicBezTo>
                    <a:pt x="66" y="568"/>
                    <a:pt x="87" y="586"/>
                    <a:pt x="98" y="591"/>
                  </a:cubicBezTo>
                  <a:cubicBezTo>
                    <a:pt x="109" y="597"/>
                    <a:pt x="109" y="597"/>
                    <a:pt x="109" y="597"/>
                  </a:cubicBezTo>
                  <a:cubicBezTo>
                    <a:pt x="109" y="597"/>
                    <a:pt x="114" y="606"/>
                    <a:pt x="124" y="615"/>
                  </a:cubicBezTo>
                  <a:cubicBezTo>
                    <a:pt x="125" y="615"/>
                    <a:pt x="126" y="617"/>
                    <a:pt x="127" y="618"/>
                  </a:cubicBezTo>
                  <a:cubicBezTo>
                    <a:pt x="129" y="619"/>
                    <a:pt x="130" y="620"/>
                    <a:pt x="132" y="621"/>
                  </a:cubicBezTo>
                  <a:cubicBezTo>
                    <a:pt x="134" y="620"/>
                    <a:pt x="135" y="612"/>
                    <a:pt x="137" y="612"/>
                  </a:cubicBezTo>
                  <a:cubicBezTo>
                    <a:pt x="139" y="612"/>
                    <a:pt x="141" y="621"/>
                    <a:pt x="143" y="621"/>
                  </a:cubicBezTo>
                  <a:cubicBezTo>
                    <a:pt x="145" y="622"/>
                    <a:pt x="150" y="614"/>
                    <a:pt x="152" y="615"/>
                  </a:cubicBezTo>
                  <a:cubicBezTo>
                    <a:pt x="154" y="616"/>
                    <a:pt x="152" y="624"/>
                    <a:pt x="154" y="626"/>
                  </a:cubicBezTo>
                  <a:cubicBezTo>
                    <a:pt x="155" y="627"/>
                    <a:pt x="162" y="622"/>
                    <a:pt x="164" y="623"/>
                  </a:cubicBezTo>
                  <a:cubicBezTo>
                    <a:pt x="165" y="625"/>
                    <a:pt x="161" y="630"/>
                    <a:pt x="161" y="633"/>
                  </a:cubicBezTo>
                  <a:cubicBezTo>
                    <a:pt x="177" y="637"/>
                    <a:pt x="198" y="640"/>
                    <a:pt x="222" y="639"/>
                  </a:cubicBezTo>
                  <a:cubicBezTo>
                    <a:pt x="220" y="635"/>
                    <a:pt x="245" y="627"/>
                    <a:pt x="262" y="620"/>
                  </a:cubicBezTo>
                  <a:cubicBezTo>
                    <a:pt x="247" y="621"/>
                    <a:pt x="228" y="624"/>
                    <a:pt x="221" y="623"/>
                  </a:cubicBezTo>
                  <a:cubicBezTo>
                    <a:pt x="219" y="622"/>
                    <a:pt x="218" y="622"/>
                    <a:pt x="218" y="621"/>
                  </a:cubicBezTo>
                  <a:cubicBezTo>
                    <a:pt x="218" y="619"/>
                    <a:pt x="222" y="617"/>
                    <a:pt x="229" y="616"/>
                  </a:cubicBezTo>
                  <a:cubicBezTo>
                    <a:pt x="230" y="616"/>
                    <a:pt x="232" y="616"/>
                    <a:pt x="233" y="615"/>
                  </a:cubicBezTo>
                  <a:cubicBezTo>
                    <a:pt x="234" y="615"/>
                    <a:pt x="235" y="615"/>
                    <a:pt x="236" y="615"/>
                  </a:cubicBezTo>
                  <a:cubicBezTo>
                    <a:pt x="244" y="614"/>
                    <a:pt x="253" y="614"/>
                    <a:pt x="261" y="613"/>
                  </a:cubicBezTo>
                  <a:cubicBezTo>
                    <a:pt x="243" y="609"/>
                    <a:pt x="218" y="607"/>
                    <a:pt x="219" y="602"/>
                  </a:cubicBezTo>
                  <a:cubicBezTo>
                    <a:pt x="220" y="597"/>
                    <a:pt x="244" y="602"/>
                    <a:pt x="262" y="605"/>
                  </a:cubicBezTo>
                  <a:cubicBezTo>
                    <a:pt x="246" y="597"/>
                    <a:pt x="222" y="588"/>
                    <a:pt x="224" y="583"/>
                  </a:cubicBezTo>
                  <a:cubicBezTo>
                    <a:pt x="226" y="578"/>
                    <a:pt x="251" y="592"/>
                    <a:pt x="267" y="599"/>
                  </a:cubicBezTo>
                  <a:cubicBezTo>
                    <a:pt x="255" y="589"/>
                    <a:pt x="237" y="575"/>
                    <a:pt x="234" y="569"/>
                  </a:cubicBezTo>
                  <a:cubicBezTo>
                    <a:pt x="234" y="568"/>
                    <a:pt x="234" y="567"/>
                    <a:pt x="234" y="567"/>
                  </a:cubicBezTo>
                  <a:cubicBezTo>
                    <a:pt x="235" y="567"/>
                    <a:pt x="235" y="567"/>
                    <a:pt x="235" y="566"/>
                  </a:cubicBezTo>
                  <a:cubicBezTo>
                    <a:pt x="240" y="564"/>
                    <a:pt x="258" y="583"/>
                    <a:pt x="272" y="594"/>
                  </a:cubicBezTo>
                  <a:cubicBezTo>
                    <a:pt x="264" y="582"/>
                    <a:pt x="252" y="566"/>
                    <a:pt x="249" y="559"/>
                  </a:cubicBezTo>
                  <a:cubicBezTo>
                    <a:pt x="248" y="556"/>
                    <a:pt x="248" y="555"/>
                    <a:pt x="249" y="554"/>
                  </a:cubicBezTo>
                  <a:cubicBezTo>
                    <a:pt x="253" y="551"/>
                    <a:pt x="267" y="575"/>
                    <a:pt x="278" y="590"/>
                  </a:cubicBezTo>
                  <a:cubicBezTo>
                    <a:pt x="272" y="572"/>
                    <a:pt x="261" y="547"/>
                    <a:pt x="266" y="545"/>
                  </a:cubicBezTo>
                  <a:cubicBezTo>
                    <a:pt x="271" y="543"/>
                    <a:pt x="278" y="568"/>
                    <a:pt x="284" y="585"/>
                  </a:cubicBezTo>
                  <a:cubicBezTo>
                    <a:pt x="283" y="567"/>
                    <a:pt x="280" y="542"/>
                    <a:pt x="285" y="542"/>
                  </a:cubicBezTo>
                  <a:cubicBezTo>
                    <a:pt x="290" y="541"/>
                    <a:pt x="290" y="567"/>
                    <a:pt x="292" y="585"/>
                  </a:cubicBezTo>
                  <a:cubicBezTo>
                    <a:pt x="292" y="585"/>
                    <a:pt x="292" y="584"/>
                    <a:pt x="292" y="584"/>
                  </a:cubicBezTo>
                  <a:cubicBezTo>
                    <a:pt x="296" y="566"/>
                    <a:pt x="299" y="542"/>
                    <a:pt x="304" y="543"/>
                  </a:cubicBezTo>
                  <a:cubicBezTo>
                    <a:pt x="304" y="543"/>
                    <a:pt x="305" y="543"/>
                    <a:pt x="305" y="544"/>
                  </a:cubicBezTo>
                  <a:cubicBezTo>
                    <a:pt x="307" y="550"/>
                    <a:pt x="302" y="571"/>
                    <a:pt x="299" y="586"/>
                  </a:cubicBezTo>
                  <a:cubicBezTo>
                    <a:pt x="300" y="585"/>
                    <a:pt x="300" y="584"/>
                    <a:pt x="301" y="583"/>
                  </a:cubicBezTo>
                  <a:cubicBezTo>
                    <a:pt x="308" y="569"/>
                    <a:pt x="316" y="551"/>
                    <a:pt x="321" y="549"/>
                  </a:cubicBezTo>
                  <a:cubicBezTo>
                    <a:pt x="321" y="548"/>
                    <a:pt x="322" y="548"/>
                    <a:pt x="322" y="549"/>
                  </a:cubicBezTo>
                  <a:cubicBezTo>
                    <a:pt x="326" y="551"/>
                    <a:pt x="314" y="573"/>
                    <a:pt x="306" y="589"/>
                  </a:cubicBezTo>
                  <a:cubicBezTo>
                    <a:pt x="319" y="576"/>
                    <a:pt x="334" y="556"/>
                    <a:pt x="338" y="559"/>
                  </a:cubicBezTo>
                  <a:cubicBezTo>
                    <a:pt x="342" y="562"/>
                    <a:pt x="322" y="582"/>
                    <a:pt x="311" y="596"/>
                  </a:cubicBezTo>
                  <a:cubicBezTo>
                    <a:pt x="322" y="589"/>
                    <a:pt x="336" y="578"/>
                    <a:pt x="345" y="574"/>
                  </a:cubicBezTo>
                  <a:cubicBezTo>
                    <a:pt x="361" y="557"/>
                    <a:pt x="386" y="529"/>
                    <a:pt x="406" y="495"/>
                  </a:cubicBezTo>
                  <a:cubicBezTo>
                    <a:pt x="403" y="494"/>
                    <a:pt x="400" y="493"/>
                    <a:pt x="400" y="491"/>
                  </a:cubicBezTo>
                  <a:cubicBezTo>
                    <a:pt x="400" y="489"/>
                    <a:pt x="409" y="489"/>
                    <a:pt x="410" y="486"/>
                  </a:cubicBezTo>
                  <a:cubicBezTo>
                    <a:pt x="410" y="484"/>
                    <a:pt x="403" y="479"/>
                    <a:pt x="405" y="477"/>
                  </a:cubicBezTo>
                  <a:cubicBezTo>
                    <a:pt x="406" y="475"/>
                    <a:pt x="414" y="478"/>
                    <a:pt x="415" y="476"/>
                  </a:cubicBezTo>
                  <a:cubicBezTo>
                    <a:pt x="416" y="475"/>
                    <a:pt x="412" y="467"/>
                    <a:pt x="414" y="466"/>
                  </a:cubicBezTo>
                  <a:cubicBezTo>
                    <a:pt x="415" y="465"/>
                    <a:pt x="418" y="467"/>
                    <a:pt x="420" y="468"/>
                  </a:cubicBezTo>
                  <a:cubicBezTo>
                    <a:pt x="422" y="465"/>
                    <a:pt x="424" y="461"/>
                    <a:pt x="425" y="457"/>
                  </a:cubicBezTo>
                  <a:cubicBezTo>
                    <a:pt x="425" y="460"/>
                    <a:pt x="433" y="465"/>
                    <a:pt x="435" y="465"/>
                  </a:cubicBezTo>
                  <a:cubicBezTo>
                    <a:pt x="437" y="465"/>
                    <a:pt x="439" y="456"/>
                    <a:pt x="441" y="456"/>
                  </a:cubicBezTo>
                  <a:cubicBezTo>
                    <a:pt x="443" y="456"/>
                    <a:pt x="444" y="465"/>
                    <a:pt x="446" y="465"/>
                  </a:cubicBezTo>
                  <a:cubicBezTo>
                    <a:pt x="448" y="465"/>
                    <a:pt x="449" y="464"/>
                    <a:pt x="451" y="462"/>
                  </a:cubicBezTo>
                  <a:cubicBezTo>
                    <a:pt x="451" y="462"/>
                    <a:pt x="451" y="462"/>
                    <a:pt x="451" y="462"/>
                  </a:cubicBezTo>
                  <a:cubicBezTo>
                    <a:pt x="451" y="462"/>
                    <a:pt x="451" y="462"/>
                    <a:pt x="451" y="462"/>
                  </a:cubicBezTo>
                  <a:cubicBezTo>
                    <a:pt x="453" y="460"/>
                    <a:pt x="454" y="459"/>
                    <a:pt x="455" y="459"/>
                  </a:cubicBezTo>
                  <a:cubicBezTo>
                    <a:pt x="457" y="460"/>
                    <a:pt x="455" y="468"/>
                    <a:pt x="457" y="469"/>
                  </a:cubicBezTo>
                  <a:cubicBezTo>
                    <a:pt x="459" y="471"/>
                    <a:pt x="466" y="466"/>
                    <a:pt x="467" y="467"/>
                  </a:cubicBezTo>
                  <a:cubicBezTo>
                    <a:pt x="469" y="469"/>
                    <a:pt x="464" y="476"/>
                    <a:pt x="465" y="477"/>
                  </a:cubicBezTo>
                  <a:cubicBezTo>
                    <a:pt x="466" y="479"/>
                    <a:pt x="475" y="478"/>
                    <a:pt x="475" y="480"/>
                  </a:cubicBezTo>
                  <a:cubicBezTo>
                    <a:pt x="476" y="482"/>
                    <a:pt x="469" y="486"/>
                    <a:pt x="469" y="488"/>
                  </a:cubicBezTo>
                  <a:cubicBezTo>
                    <a:pt x="469" y="490"/>
                    <a:pt x="477" y="492"/>
                    <a:pt x="477" y="494"/>
                  </a:cubicBezTo>
                  <a:cubicBezTo>
                    <a:pt x="477" y="496"/>
                    <a:pt x="470" y="497"/>
                    <a:pt x="468" y="499"/>
                  </a:cubicBezTo>
                  <a:cubicBezTo>
                    <a:pt x="494" y="545"/>
                    <a:pt x="531" y="581"/>
                    <a:pt x="544" y="594"/>
                  </a:cubicBezTo>
                  <a:cubicBezTo>
                    <a:pt x="561" y="610"/>
                    <a:pt x="565" y="633"/>
                    <a:pt x="620" y="644"/>
                  </a:cubicBezTo>
                  <a:cubicBezTo>
                    <a:pt x="675" y="656"/>
                    <a:pt x="719" y="643"/>
                    <a:pt x="738" y="635"/>
                  </a:cubicBezTo>
                  <a:cubicBezTo>
                    <a:pt x="756" y="627"/>
                    <a:pt x="767" y="607"/>
                    <a:pt x="767" y="607"/>
                  </a:cubicBezTo>
                  <a:cubicBezTo>
                    <a:pt x="767" y="607"/>
                    <a:pt x="767" y="607"/>
                    <a:pt x="778" y="602"/>
                  </a:cubicBezTo>
                  <a:cubicBezTo>
                    <a:pt x="789" y="596"/>
                    <a:pt x="810" y="579"/>
                    <a:pt x="814" y="566"/>
                  </a:cubicBezTo>
                  <a:cubicBezTo>
                    <a:pt x="818" y="553"/>
                    <a:pt x="813" y="553"/>
                    <a:pt x="826" y="526"/>
                  </a:cubicBezTo>
                  <a:cubicBezTo>
                    <a:pt x="831" y="516"/>
                    <a:pt x="831" y="503"/>
                    <a:pt x="830" y="491"/>
                  </a:cubicBezTo>
                  <a:cubicBezTo>
                    <a:pt x="830" y="490"/>
                    <a:pt x="830" y="489"/>
                    <a:pt x="830" y="488"/>
                  </a:cubicBezTo>
                  <a:cubicBezTo>
                    <a:pt x="830" y="485"/>
                    <a:pt x="829" y="484"/>
                    <a:pt x="829" y="482"/>
                  </a:cubicBezTo>
                  <a:cubicBezTo>
                    <a:pt x="829" y="482"/>
                    <a:pt x="829" y="481"/>
                    <a:pt x="829" y="481"/>
                  </a:cubicBezTo>
                  <a:cubicBezTo>
                    <a:pt x="827" y="480"/>
                    <a:pt x="820" y="485"/>
                    <a:pt x="819" y="484"/>
                  </a:cubicBezTo>
                  <a:cubicBezTo>
                    <a:pt x="817" y="482"/>
                    <a:pt x="822" y="475"/>
                    <a:pt x="821" y="473"/>
                  </a:cubicBezTo>
                  <a:cubicBezTo>
                    <a:pt x="820" y="472"/>
                    <a:pt x="811" y="473"/>
                    <a:pt x="811" y="471"/>
                  </a:cubicBezTo>
                  <a:cubicBezTo>
                    <a:pt x="810" y="469"/>
                    <a:pt x="818" y="465"/>
                    <a:pt x="817" y="463"/>
                  </a:cubicBezTo>
                  <a:cubicBezTo>
                    <a:pt x="817" y="461"/>
                    <a:pt x="809" y="459"/>
                    <a:pt x="809" y="456"/>
                  </a:cubicBezTo>
                  <a:cubicBezTo>
                    <a:pt x="809" y="454"/>
                    <a:pt x="818" y="454"/>
                    <a:pt x="818" y="452"/>
                  </a:cubicBezTo>
                  <a:cubicBezTo>
                    <a:pt x="819" y="450"/>
                    <a:pt x="812" y="444"/>
                    <a:pt x="813" y="442"/>
                  </a:cubicBezTo>
                  <a:cubicBezTo>
                    <a:pt x="814" y="442"/>
                    <a:pt x="815" y="442"/>
                    <a:pt x="816" y="442"/>
                  </a:cubicBezTo>
                  <a:cubicBezTo>
                    <a:pt x="796" y="415"/>
                    <a:pt x="775" y="394"/>
                    <a:pt x="755" y="376"/>
                  </a:cubicBezTo>
                  <a:cubicBezTo>
                    <a:pt x="755" y="385"/>
                    <a:pt x="755" y="392"/>
                    <a:pt x="752" y="392"/>
                  </a:cubicBezTo>
                  <a:cubicBezTo>
                    <a:pt x="749" y="392"/>
                    <a:pt x="748" y="382"/>
                    <a:pt x="747" y="370"/>
                  </a:cubicBezTo>
                  <a:cubicBezTo>
                    <a:pt x="745" y="368"/>
                    <a:pt x="744" y="367"/>
                    <a:pt x="742" y="366"/>
                  </a:cubicBezTo>
                  <a:cubicBezTo>
                    <a:pt x="740" y="378"/>
                    <a:pt x="738" y="389"/>
                    <a:pt x="735" y="391"/>
                  </a:cubicBezTo>
                  <a:cubicBezTo>
                    <a:pt x="734" y="391"/>
                    <a:pt x="734" y="391"/>
                    <a:pt x="733" y="391"/>
                  </a:cubicBezTo>
                  <a:cubicBezTo>
                    <a:pt x="733" y="391"/>
                    <a:pt x="732" y="391"/>
                    <a:pt x="732" y="390"/>
                  </a:cubicBezTo>
                  <a:cubicBezTo>
                    <a:pt x="730" y="384"/>
                    <a:pt x="735" y="363"/>
                    <a:pt x="738" y="348"/>
                  </a:cubicBezTo>
                  <a:cubicBezTo>
                    <a:pt x="733" y="358"/>
                    <a:pt x="727" y="371"/>
                    <a:pt x="722" y="379"/>
                  </a:cubicBezTo>
                  <a:cubicBezTo>
                    <a:pt x="719" y="383"/>
                    <a:pt x="717" y="386"/>
                    <a:pt x="715" y="385"/>
                  </a:cubicBezTo>
                  <a:cubicBezTo>
                    <a:pt x="715" y="385"/>
                    <a:pt x="715" y="385"/>
                    <a:pt x="715" y="385"/>
                  </a:cubicBezTo>
                  <a:cubicBezTo>
                    <a:pt x="712" y="381"/>
                    <a:pt x="724" y="361"/>
                    <a:pt x="731" y="345"/>
                  </a:cubicBezTo>
                  <a:cubicBezTo>
                    <a:pt x="731" y="345"/>
                    <a:pt x="731" y="345"/>
                    <a:pt x="731" y="345"/>
                  </a:cubicBezTo>
                  <a:cubicBezTo>
                    <a:pt x="719" y="358"/>
                    <a:pt x="703" y="378"/>
                    <a:pt x="699" y="375"/>
                  </a:cubicBezTo>
                  <a:cubicBezTo>
                    <a:pt x="695" y="372"/>
                    <a:pt x="715" y="352"/>
                    <a:pt x="727" y="338"/>
                  </a:cubicBezTo>
                  <a:cubicBezTo>
                    <a:pt x="726" y="338"/>
                    <a:pt x="726" y="338"/>
                    <a:pt x="726" y="338"/>
                  </a:cubicBezTo>
                  <a:cubicBezTo>
                    <a:pt x="725" y="339"/>
                    <a:pt x="724" y="339"/>
                    <a:pt x="723" y="340"/>
                  </a:cubicBezTo>
                  <a:cubicBezTo>
                    <a:pt x="708" y="350"/>
                    <a:pt x="689" y="365"/>
                    <a:pt x="687" y="361"/>
                  </a:cubicBezTo>
                  <a:cubicBezTo>
                    <a:pt x="685" y="358"/>
                    <a:pt x="694" y="351"/>
                    <a:pt x="704" y="344"/>
                  </a:cubicBezTo>
                  <a:cubicBezTo>
                    <a:pt x="702" y="344"/>
                    <a:pt x="695" y="346"/>
                    <a:pt x="689" y="345"/>
                  </a:cubicBezTo>
                  <a:cubicBezTo>
                    <a:pt x="688" y="345"/>
                    <a:pt x="687" y="345"/>
                    <a:pt x="686" y="345"/>
                  </a:cubicBezTo>
                  <a:cubicBezTo>
                    <a:pt x="681" y="346"/>
                    <a:pt x="678" y="346"/>
                    <a:pt x="678" y="344"/>
                  </a:cubicBezTo>
                  <a:cubicBezTo>
                    <a:pt x="678" y="344"/>
                    <a:pt x="678" y="343"/>
                    <a:pt x="679" y="342"/>
                  </a:cubicBezTo>
                  <a:cubicBezTo>
                    <a:pt x="679" y="342"/>
                    <a:pt x="679" y="342"/>
                    <a:pt x="679" y="342"/>
                  </a:cubicBezTo>
                  <a:cubicBezTo>
                    <a:pt x="677" y="340"/>
                    <a:pt x="676" y="339"/>
                    <a:pt x="676" y="339"/>
                  </a:cubicBezTo>
                  <a:cubicBezTo>
                    <a:pt x="667" y="342"/>
                    <a:pt x="667" y="342"/>
                    <a:pt x="667" y="342"/>
                  </a:cubicBezTo>
                  <a:cubicBezTo>
                    <a:pt x="667" y="342"/>
                    <a:pt x="654" y="346"/>
                    <a:pt x="646" y="337"/>
                  </a:cubicBezTo>
                  <a:cubicBezTo>
                    <a:pt x="644" y="335"/>
                    <a:pt x="640" y="327"/>
                    <a:pt x="634" y="326"/>
                  </a:cubicBezTo>
                  <a:cubicBezTo>
                    <a:pt x="627" y="324"/>
                    <a:pt x="621" y="317"/>
                    <a:pt x="621" y="317"/>
                  </a:cubicBezTo>
                  <a:cubicBezTo>
                    <a:pt x="621" y="317"/>
                    <a:pt x="624" y="318"/>
                    <a:pt x="630" y="317"/>
                  </a:cubicBezTo>
                  <a:cubicBezTo>
                    <a:pt x="636" y="315"/>
                    <a:pt x="637" y="310"/>
                    <a:pt x="642" y="309"/>
                  </a:cubicBezTo>
                  <a:cubicBezTo>
                    <a:pt x="647" y="308"/>
                    <a:pt x="652" y="302"/>
                    <a:pt x="658" y="300"/>
                  </a:cubicBezTo>
                  <a:cubicBezTo>
                    <a:pt x="664" y="299"/>
                    <a:pt x="670" y="299"/>
                    <a:pt x="677" y="298"/>
                  </a:cubicBezTo>
                  <a:cubicBezTo>
                    <a:pt x="683" y="297"/>
                    <a:pt x="683" y="297"/>
                    <a:pt x="683" y="293"/>
                  </a:cubicBezTo>
                  <a:cubicBezTo>
                    <a:pt x="683" y="293"/>
                    <a:pt x="683" y="293"/>
                    <a:pt x="683" y="293"/>
                  </a:cubicBezTo>
                  <a:cubicBezTo>
                    <a:pt x="681" y="291"/>
                    <a:pt x="679" y="289"/>
                    <a:pt x="680" y="288"/>
                  </a:cubicBezTo>
                  <a:cubicBezTo>
                    <a:pt x="680" y="287"/>
                    <a:pt x="682" y="287"/>
                    <a:pt x="685" y="287"/>
                  </a:cubicBezTo>
                  <a:cubicBezTo>
                    <a:pt x="687" y="285"/>
                    <a:pt x="691" y="283"/>
                    <a:pt x="695" y="283"/>
                  </a:cubicBezTo>
                  <a:cubicBezTo>
                    <a:pt x="696" y="283"/>
                    <a:pt x="697" y="283"/>
                    <a:pt x="698" y="283"/>
                  </a:cubicBezTo>
                  <a:cubicBezTo>
                    <a:pt x="692" y="278"/>
                    <a:pt x="689" y="274"/>
                    <a:pt x="690" y="272"/>
                  </a:cubicBezTo>
                  <a:cubicBezTo>
                    <a:pt x="693" y="269"/>
                    <a:pt x="703" y="277"/>
                    <a:pt x="714" y="287"/>
                  </a:cubicBezTo>
                  <a:cubicBezTo>
                    <a:pt x="716" y="287"/>
                    <a:pt x="719" y="288"/>
                    <a:pt x="721" y="289"/>
                  </a:cubicBezTo>
                  <a:cubicBezTo>
                    <a:pt x="720" y="287"/>
                    <a:pt x="719" y="286"/>
                    <a:pt x="718" y="284"/>
                  </a:cubicBezTo>
                  <a:cubicBezTo>
                    <a:pt x="716" y="282"/>
                    <a:pt x="714" y="279"/>
                    <a:pt x="712" y="276"/>
                  </a:cubicBezTo>
                  <a:cubicBezTo>
                    <a:pt x="711" y="275"/>
                    <a:pt x="711" y="274"/>
                    <a:pt x="710" y="273"/>
                  </a:cubicBezTo>
                  <a:cubicBezTo>
                    <a:pt x="709" y="272"/>
                    <a:pt x="708" y="270"/>
                    <a:pt x="707" y="269"/>
                  </a:cubicBezTo>
                  <a:cubicBezTo>
                    <a:pt x="706" y="268"/>
                    <a:pt x="706" y="266"/>
                    <a:pt x="705" y="265"/>
                  </a:cubicBezTo>
                  <a:cubicBezTo>
                    <a:pt x="705" y="265"/>
                    <a:pt x="705" y="264"/>
                    <a:pt x="704" y="263"/>
                  </a:cubicBezTo>
                  <a:cubicBezTo>
                    <a:pt x="704" y="263"/>
                    <a:pt x="704" y="263"/>
                    <a:pt x="704" y="262"/>
                  </a:cubicBezTo>
                  <a:cubicBezTo>
                    <a:pt x="704" y="261"/>
                    <a:pt x="704" y="259"/>
                    <a:pt x="704" y="259"/>
                  </a:cubicBezTo>
                  <a:cubicBezTo>
                    <a:pt x="705" y="258"/>
                    <a:pt x="706" y="259"/>
                    <a:pt x="708" y="260"/>
                  </a:cubicBezTo>
                  <a:cubicBezTo>
                    <a:pt x="713" y="263"/>
                    <a:pt x="722" y="277"/>
                    <a:pt x="729" y="288"/>
                  </a:cubicBezTo>
                  <a:cubicBezTo>
                    <a:pt x="729" y="287"/>
                    <a:pt x="730" y="286"/>
                    <a:pt x="731" y="287"/>
                  </a:cubicBezTo>
                  <a:cubicBezTo>
                    <a:pt x="725" y="271"/>
                    <a:pt x="717" y="252"/>
                    <a:pt x="722" y="250"/>
                  </a:cubicBezTo>
                  <a:cubicBezTo>
                    <a:pt x="727" y="248"/>
                    <a:pt x="734" y="273"/>
                    <a:pt x="740" y="290"/>
                  </a:cubicBezTo>
                  <a:cubicBezTo>
                    <a:pt x="739" y="272"/>
                    <a:pt x="736" y="247"/>
                    <a:pt x="741" y="247"/>
                  </a:cubicBezTo>
                  <a:cubicBezTo>
                    <a:pt x="746" y="246"/>
                    <a:pt x="746" y="272"/>
                    <a:pt x="748" y="290"/>
                  </a:cubicBezTo>
                  <a:cubicBezTo>
                    <a:pt x="748" y="289"/>
                    <a:pt x="748" y="288"/>
                    <a:pt x="748" y="287"/>
                  </a:cubicBezTo>
                  <a:cubicBezTo>
                    <a:pt x="752" y="270"/>
                    <a:pt x="755" y="249"/>
                    <a:pt x="759" y="248"/>
                  </a:cubicBezTo>
                  <a:cubicBezTo>
                    <a:pt x="759" y="248"/>
                    <a:pt x="759" y="248"/>
                    <a:pt x="760" y="248"/>
                  </a:cubicBezTo>
                  <a:cubicBezTo>
                    <a:pt x="764" y="249"/>
                    <a:pt x="758" y="273"/>
                    <a:pt x="755" y="291"/>
                  </a:cubicBezTo>
                  <a:cubicBezTo>
                    <a:pt x="759" y="284"/>
                    <a:pt x="763" y="276"/>
                    <a:pt x="766" y="268"/>
                  </a:cubicBezTo>
                  <a:cubicBezTo>
                    <a:pt x="767" y="267"/>
                    <a:pt x="768" y="265"/>
                    <a:pt x="769" y="264"/>
                  </a:cubicBezTo>
                  <a:cubicBezTo>
                    <a:pt x="769" y="263"/>
                    <a:pt x="770" y="261"/>
                    <a:pt x="771" y="260"/>
                  </a:cubicBezTo>
                  <a:cubicBezTo>
                    <a:pt x="772" y="259"/>
                    <a:pt x="772" y="258"/>
                    <a:pt x="773" y="257"/>
                  </a:cubicBezTo>
                  <a:cubicBezTo>
                    <a:pt x="775" y="254"/>
                    <a:pt x="777" y="253"/>
                    <a:pt x="778" y="253"/>
                  </a:cubicBezTo>
                  <a:cubicBezTo>
                    <a:pt x="782" y="256"/>
                    <a:pt x="770" y="278"/>
                    <a:pt x="762" y="294"/>
                  </a:cubicBezTo>
                  <a:cubicBezTo>
                    <a:pt x="774" y="281"/>
                    <a:pt x="790" y="260"/>
                    <a:pt x="794" y="264"/>
                  </a:cubicBezTo>
                  <a:cubicBezTo>
                    <a:pt x="798" y="267"/>
                    <a:pt x="778" y="287"/>
                    <a:pt x="766" y="301"/>
                  </a:cubicBezTo>
                  <a:cubicBezTo>
                    <a:pt x="782" y="291"/>
                    <a:pt x="803" y="274"/>
                    <a:pt x="806" y="278"/>
                  </a:cubicBezTo>
                  <a:cubicBezTo>
                    <a:pt x="809" y="282"/>
                    <a:pt x="788" y="295"/>
                    <a:pt x="773" y="306"/>
                  </a:cubicBezTo>
                  <a:cubicBezTo>
                    <a:pt x="790" y="300"/>
                    <a:pt x="813" y="290"/>
                    <a:pt x="815" y="295"/>
                  </a:cubicBezTo>
                  <a:cubicBezTo>
                    <a:pt x="817" y="299"/>
                    <a:pt x="792" y="307"/>
                    <a:pt x="776" y="314"/>
                  </a:cubicBezTo>
                  <a:cubicBezTo>
                    <a:pt x="787" y="313"/>
                    <a:pt x="801" y="311"/>
                    <a:pt x="810" y="311"/>
                  </a:cubicBezTo>
                  <a:cubicBezTo>
                    <a:pt x="824" y="289"/>
                    <a:pt x="825" y="269"/>
                    <a:pt x="831" y="253"/>
                  </a:cubicBezTo>
                  <a:cubicBezTo>
                    <a:pt x="838" y="245"/>
                    <a:pt x="844" y="229"/>
                    <a:pt x="848" y="214"/>
                  </a:cubicBezTo>
                  <a:cubicBezTo>
                    <a:pt x="847" y="212"/>
                    <a:pt x="849" y="207"/>
                    <a:pt x="852" y="200"/>
                  </a:cubicBezTo>
                  <a:cubicBezTo>
                    <a:pt x="854" y="192"/>
                    <a:pt x="855" y="186"/>
                    <a:pt x="855" y="184"/>
                  </a:cubicBezTo>
                  <a:cubicBezTo>
                    <a:pt x="845" y="195"/>
                    <a:pt x="835" y="207"/>
                    <a:pt x="833" y="204"/>
                  </a:cubicBezTo>
                  <a:cubicBezTo>
                    <a:pt x="829" y="201"/>
                    <a:pt x="848" y="181"/>
                    <a:pt x="860" y="167"/>
                  </a:cubicBezTo>
                  <a:cubicBezTo>
                    <a:pt x="845" y="177"/>
                    <a:pt x="823" y="194"/>
                    <a:pt x="820" y="190"/>
                  </a:cubicBezTo>
                  <a:cubicBezTo>
                    <a:pt x="817" y="186"/>
                    <a:pt x="839" y="173"/>
                    <a:pt x="853" y="162"/>
                  </a:cubicBezTo>
                  <a:cubicBezTo>
                    <a:pt x="836" y="168"/>
                    <a:pt x="813" y="178"/>
                    <a:pt x="811" y="173"/>
                  </a:cubicBezTo>
                  <a:cubicBezTo>
                    <a:pt x="809" y="169"/>
                    <a:pt x="834" y="161"/>
                    <a:pt x="851" y="154"/>
                  </a:cubicBezTo>
                  <a:cubicBezTo>
                    <a:pt x="833" y="156"/>
                    <a:pt x="808" y="160"/>
                    <a:pt x="807" y="155"/>
                  </a:cubicBezTo>
                  <a:cubicBezTo>
                    <a:pt x="807" y="150"/>
                    <a:pt x="832" y="149"/>
                    <a:pt x="850" y="147"/>
                  </a:cubicBezTo>
                  <a:cubicBezTo>
                    <a:pt x="832" y="143"/>
                    <a:pt x="807" y="141"/>
                    <a:pt x="808" y="136"/>
                  </a:cubicBezTo>
                  <a:cubicBezTo>
                    <a:pt x="809" y="131"/>
                    <a:pt x="833" y="136"/>
                    <a:pt x="851" y="139"/>
                  </a:cubicBezTo>
                  <a:cubicBezTo>
                    <a:pt x="835" y="131"/>
                    <a:pt x="811" y="122"/>
                    <a:pt x="813" y="117"/>
                  </a:cubicBezTo>
                  <a:cubicBezTo>
                    <a:pt x="815" y="112"/>
                    <a:pt x="840" y="126"/>
                    <a:pt x="856" y="133"/>
                  </a:cubicBezTo>
                  <a:cubicBezTo>
                    <a:pt x="843" y="121"/>
                    <a:pt x="820" y="105"/>
                    <a:pt x="824" y="101"/>
                  </a:cubicBezTo>
                  <a:cubicBezTo>
                    <a:pt x="827" y="97"/>
                    <a:pt x="847" y="116"/>
                    <a:pt x="861" y="128"/>
                  </a:cubicBezTo>
                  <a:cubicBezTo>
                    <a:pt x="851" y="113"/>
                    <a:pt x="833" y="91"/>
                    <a:pt x="838" y="88"/>
                  </a:cubicBezTo>
                  <a:cubicBezTo>
                    <a:pt x="841" y="86"/>
                    <a:pt x="850" y="99"/>
                    <a:pt x="859" y="112"/>
                  </a:cubicBezTo>
                  <a:cubicBezTo>
                    <a:pt x="859" y="112"/>
                    <a:pt x="859" y="112"/>
                    <a:pt x="859" y="113"/>
                  </a:cubicBezTo>
                  <a:cubicBezTo>
                    <a:pt x="860" y="114"/>
                    <a:pt x="861" y="115"/>
                    <a:pt x="862" y="116"/>
                  </a:cubicBezTo>
                  <a:cubicBezTo>
                    <a:pt x="863" y="119"/>
                    <a:pt x="865" y="121"/>
                    <a:pt x="867" y="124"/>
                  </a:cubicBezTo>
                  <a:cubicBezTo>
                    <a:pt x="861" y="106"/>
                    <a:pt x="850" y="81"/>
                    <a:pt x="855" y="79"/>
                  </a:cubicBezTo>
                  <a:cubicBezTo>
                    <a:pt x="860" y="77"/>
                    <a:pt x="867" y="102"/>
                    <a:pt x="873" y="119"/>
                  </a:cubicBezTo>
                  <a:cubicBezTo>
                    <a:pt x="872" y="101"/>
                    <a:pt x="869" y="76"/>
                    <a:pt x="874" y="76"/>
                  </a:cubicBezTo>
                  <a:cubicBezTo>
                    <a:pt x="875" y="76"/>
                    <a:pt x="875" y="76"/>
                    <a:pt x="876" y="77"/>
                  </a:cubicBezTo>
                  <a:cubicBezTo>
                    <a:pt x="876" y="76"/>
                    <a:pt x="876" y="75"/>
                    <a:pt x="876" y="73"/>
                  </a:cubicBezTo>
                  <a:cubicBezTo>
                    <a:pt x="878" y="16"/>
                    <a:pt x="828" y="11"/>
                    <a:pt x="781" y="25"/>
                  </a:cubicBezTo>
                  <a:cubicBezTo>
                    <a:pt x="762" y="31"/>
                    <a:pt x="718" y="57"/>
                    <a:pt x="672" y="87"/>
                  </a:cubicBezTo>
                  <a:cubicBezTo>
                    <a:pt x="677" y="90"/>
                    <a:pt x="680" y="92"/>
                    <a:pt x="679" y="94"/>
                  </a:cubicBezTo>
                  <a:close/>
                  <a:moveTo>
                    <a:pt x="262" y="391"/>
                  </a:moveTo>
                  <a:cubicBezTo>
                    <a:pt x="260" y="391"/>
                    <a:pt x="258" y="400"/>
                    <a:pt x="256" y="399"/>
                  </a:cubicBezTo>
                  <a:cubicBezTo>
                    <a:pt x="254" y="399"/>
                    <a:pt x="253" y="391"/>
                    <a:pt x="250" y="391"/>
                  </a:cubicBezTo>
                  <a:cubicBezTo>
                    <a:pt x="248" y="390"/>
                    <a:pt x="244" y="398"/>
                    <a:pt x="242" y="397"/>
                  </a:cubicBezTo>
                  <a:cubicBezTo>
                    <a:pt x="240" y="396"/>
                    <a:pt x="242" y="388"/>
                    <a:pt x="240" y="386"/>
                  </a:cubicBezTo>
                  <a:cubicBezTo>
                    <a:pt x="238" y="385"/>
                    <a:pt x="231" y="390"/>
                    <a:pt x="229" y="389"/>
                  </a:cubicBezTo>
                  <a:cubicBezTo>
                    <a:pt x="228" y="387"/>
                    <a:pt x="233" y="380"/>
                    <a:pt x="232" y="378"/>
                  </a:cubicBezTo>
                  <a:cubicBezTo>
                    <a:pt x="231" y="376"/>
                    <a:pt x="222" y="378"/>
                    <a:pt x="222" y="376"/>
                  </a:cubicBezTo>
                  <a:cubicBezTo>
                    <a:pt x="221" y="374"/>
                    <a:pt x="228" y="370"/>
                    <a:pt x="228" y="368"/>
                  </a:cubicBezTo>
                  <a:cubicBezTo>
                    <a:pt x="228" y="366"/>
                    <a:pt x="219" y="363"/>
                    <a:pt x="220" y="361"/>
                  </a:cubicBezTo>
                  <a:cubicBezTo>
                    <a:pt x="220" y="359"/>
                    <a:pt x="228" y="359"/>
                    <a:pt x="229" y="357"/>
                  </a:cubicBezTo>
                  <a:cubicBezTo>
                    <a:pt x="230" y="354"/>
                    <a:pt x="223" y="349"/>
                    <a:pt x="224" y="347"/>
                  </a:cubicBezTo>
                  <a:cubicBezTo>
                    <a:pt x="225" y="345"/>
                    <a:pt x="233" y="348"/>
                    <a:pt x="235" y="346"/>
                  </a:cubicBezTo>
                  <a:cubicBezTo>
                    <a:pt x="236" y="345"/>
                    <a:pt x="232" y="337"/>
                    <a:pt x="233" y="336"/>
                  </a:cubicBezTo>
                  <a:cubicBezTo>
                    <a:pt x="235" y="335"/>
                    <a:pt x="242" y="340"/>
                    <a:pt x="243" y="339"/>
                  </a:cubicBezTo>
                  <a:cubicBezTo>
                    <a:pt x="245" y="338"/>
                    <a:pt x="244" y="330"/>
                    <a:pt x="246" y="329"/>
                  </a:cubicBezTo>
                  <a:cubicBezTo>
                    <a:pt x="248" y="328"/>
                    <a:pt x="252" y="335"/>
                    <a:pt x="254" y="335"/>
                  </a:cubicBezTo>
                  <a:cubicBezTo>
                    <a:pt x="257" y="335"/>
                    <a:pt x="258" y="326"/>
                    <a:pt x="260" y="326"/>
                  </a:cubicBezTo>
                  <a:cubicBezTo>
                    <a:pt x="263" y="326"/>
                    <a:pt x="264" y="335"/>
                    <a:pt x="266" y="335"/>
                  </a:cubicBezTo>
                  <a:cubicBezTo>
                    <a:pt x="268" y="336"/>
                    <a:pt x="273" y="328"/>
                    <a:pt x="275" y="329"/>
                  </a:cubicBezTo>
                  <a:cubicBezTo>
                    <a:pt x="277" y="330"/>
                    <a:pt x="275" y="338"/>
                    <a:pt x="277" y="339"/>
                  </a:cubicBezTo>
                  <a:cubicBezTo>
                    <a:pt x="278" y="341"/>
                    <a:pt x="285" y="336"/>
                    <a:pt x="287" y="337"/>
                  </a:cubicBezTo>
                  <a:cubicBezTo>
                    <a:pt x="289" y="339"/>
                    <a:pt x="283" y="346"/>
                    <a:pt x="285" y="347"/>
                  </a:cubicBezTo>
                  <a:cubicBezTo>
                    <a:pt x="286" y="349"/>
                    <a:pt x="294" y="348"/>
                    <a:pt x="295" y="350"/>
                  </a:cubicBezTo>
                  <a:cubicBezTo>
                    <a:pt x="296" y="352"/>
                    <a:pt x="288" y="356"/>
                    <a:pt x="288" y="358"/>
                  </a:cubicBezTo>
                  <a:cubicBezTo>
                    <a:pt x="289" y="360"/>
                    <a:pt x="297" y="362"/>
                    <a:pt x="297" y="364"/>
                  </a:cubicBezTo>
                  <a:cubicBezTo>
                    <a:pt x="297" y="367"/>
                    <a:pt x="288" y="367"/>
                    <a:pt x="287" y="369"/>
                  </a:cubicBezTo>
                  <a:cubicBezTo>
                    <a:pt x="287" y="371"/>
                    <a:pt x="293" y="377"/>
                    <a:pt x="292" y="379"/>
                  </a:cubicBezTo>
                  <a:cubicBezTo>
                    <a:pt x="291" y="380"/>
                    <a:pt x="283" y="378"/>
                    <a:pt x="282" y="379"/>
                  </a:cubicBezTo>
                  <a:cubicBezTo>
                    <a:pt x="280" y="381"/>
                    <a:pt x="285" y="388"/>
                    <a:pt x="283" y="390"/>
                  </a:cubicBezTo>
                  <a:cubicBezTo>
                    <a:pt x="281" y="391"/>
                    <a:pt x="275" y="386"/>
                    <a:pt x="273" y="387"/>
                  </a:cubicBezTo>
                  <a:cubicBezTo>
                    <a:pt x="271" y="388"/>
                    <a:pt x="273" y="396"/>
                    <a:pt x="270" y="397"/>
                  </a:cubicBezTo>
                  <a:cubicBezTo>
                    <a:pt x="268" y="398"/>
                    <a:pt x="264" y="390"/>
                    <a:pt x="262" y="391"/>
                  </a:cubicBezTo>
                  <a:close/>
                  <a:moveTo>
                    <a:pt x="672" y="507"/>
                  </a:moveTo>
                  <a:cubicBezTo>
                    <a:pt x="672" y="507"/>
                    <a:pt x="672" y="507"/>
                    <a:pt x="672" y="507"/>
                  </a:cubicBezTo>
                  <a:cubicBezTo>
                    <a:pt x="652" y="449"/>
                    <a:pt x="666" y="459"/>
                    <a:pt x="677" y="491"/>
                  </a:cubicBezTo>
                  <a:cubicBezTo>
                    <a:pt x="680" y="492"/>
                    <a:pt x="682" y="495"/>
                    <a:pt x="684" y="500"/>
                  </a:cubicBezTo>
                  <a:cubicBezTo>
                    <a:pt x="685" y="459"/>
                    <a:pt x="700" y="437"/>
                    <a:pt x="693" y="507"/>
                  </a:cubicBezTo>
                  <a:cubicBezTo>
                    <a:pt x="693" y="507"/>
                    <a:pt x="693" y="507"/>
                    <a:pt x="693" y="506"/>
                  </a:cubicBezTo>
                  <a:cubicBezTo>
                    <a:pt x="700" y="443"/>
                    <a:pt x="705" y="457"/>
                    <a:pt x="702" y="491"/>
                  </a:cubicBezTo>
                  <a:cubicBezTo>
                    <a:pt x="704" y="489"/>
                    <a:pt x="705" y="490"/>
                    <a:pt x="706" y="493"/>
                  </a:cubicBezTo>
                  <a:cubicBezTo>
                    <a:pt x="717" y="462"/>
                    <a:pt x="729" y="451"/>
                    <a:pt x="710" y="500"/>
                  </a:cubicBezTo>
                  <a:cubicBezTo>
                    <a:pt x="710" y="499"/>
                    <a:pt x="711" y="499"/>
                    <a:pt x="711" y="499"/>
                  </a:cubicBezTo>
                  <a:cubicBezTo>
                    <a:pt x="731" y="452"/>
                    <a:pt x="731" y="468"/>
                    <a:pt x="718" y="498"/>
                  </a:cubicBezTo>
                  <a:cubicBezTo>
                    <a:pt x="718" y="501"/>
                    <a:pt x="717" y="504"/>
                    <a:pt x="716" y="509"/>
                  </a:cubicBezTo>
                  <a:cubicBezTo>
                    <a:pt x="741" y="473"/>
                    <a:pt x="762" y="460"/>
                    <a:pt x="716" y="519"/>
                  </a:cubicBezTo>
                  <a:cubicBezTo>
                    <a:pt x="757" y="466"/>
                    <a:pt x="757" y="483"/>
                    <a:pt x="736" y="509"/>
                  </a:cubicBezTo>
                  <a:cubicBezTo>
                    <a:pt x="738" y="510"/>
                    <a:pt x="737" y="514"/>
                    <a:pt x="731" y="520"/>
                  </a:cubicBezTo>
                  <a:cubicBezTo>
                    <a:pt x="762" y="499"/>
                    <a:pt x="784" y="493"/>
                    <a:pt x="743" y="520"/>
                  </a:cubicBezTo>
                  <a:cubicBezTo>
                    <a:pt x="743" y="520"/>
                    <a:pt x="744" y="520"/>
                    <a:pt x="744" y="520"/>
                  </a:cubicBezTo>
                  <a:cubicBezTo>
                    <a:pt x="786" y="496"/>
                    <a:pt x="770" y="513"/>
                    <a:pt x="737" y="531"/>
                  </a:cubicBezTo>
                  <a:cubicBezTo>
                    <a:pt x="735" y="533"/>
                    <a:pt x="733" y="534"/>
                    <a:pt x="731" y="535"/>
                  </a:cubicBezTo>
                  <a:cubicBezTo>
                    <a:pt x="775" y="518"/>
                    <a:pt x="804" y="512"/>
                    <a:pt x="730" y="539"/>
                  </a:cubicBezTo>
                  <a:cubicBezTo>
                    <a:pt x="797" y="515"/>
                    <a:pt x="784" y="532"/>
                    <a:pt x="747" y="544"/>
                  </a:cubicBezTo>
                  <a:cubicBezTo>
                    <a:pt x="751" y="545"/>
                    <a:pt x="753" y="547"/>
                    <a:pt x="753" y="550"/>
                  </a:cubicBezTo>
                  <a:cubicBezTo>
                    <a:pt x="786" y="552"/>
                    <a:pt x="798" y="563"/>
                    <a:pt x="741" y="559"/>
                  </a:cubicBezTo>
                  <a:cubicBezTo>
                    <a:pt x="741" y="559"/>
                    <a:pt x="742" y="559"/>
                    <a:pt x="742" y="559"/>
                  </a:cubicBezTo>
                  <a:cubicBezTo>
                    <a:pt x="799" y="565"/>
                    <a:pt x="784" y="570"/>
                    <a:pt x="751" y="566"/>
                  </a:cubicBezTo>
                  <a:cubicBezTo>
                    <a:pt x="749" y="567"/>
                    <a:pt x="746" y="568"/>
                    <a:pt x="742" y="568"/>
                  </a:cubicBezTo>
                  <a:cubicBezTo>
                    <a:pt x="781" y="581"/>
                    <a:pt x="798" y="597"/>
                    <a:pt x="730" y="570"/>
                  </a:cubicBezTo>
                  <a:cubicBezTo>
                    <a:pt x="794" y="596"/>
                    <a:pt x="775" y="600"/>
                    <a:pt x="741" y="585"/>
                  </a:cubicBezTo>
                  <a:cubicBezTo>
                    <a:pt x="743" y="588"/>
                    <a:pt x="743" y="591"/>
                    <a:pt x="741" y="592"/>
                  </a:cubicBezTo>
                  <a:cubicBezTo>
                    <a:pt x="766" y="614"/>
                    <a:pt x="771" y="627"/>
                    <a:pt x="726" y="587"/>
                  </a:cubicBezTo>
                  <a:cubicBezTo>
                    <a:pt x="726" y="587"/>
                    <a:pt x="726" y="587"/>
                    <a:pt x="726" y="587"/>
                  </a:cubicBezTo>
                  <a:cubicBezTo>
                    <a:pt x="771" y="627"/>
                    <a:pt x="757" y="624"/>
                    <a:pt x="732" y="602"/>
                  </a:cubicBezTo>
                  <a:cubicBezTo>
                    <a:pt x="732" y="604"/>
                    <a:pt x="730" y="604"/>
                    <a:pt x="727" y="602"/>
                  </a:cubicBezTo>
                  <a:cubicBezTo>
                    <a:pt x="747" y="633"/>
                    <a:pt x="749" y="649"/>
                    <a:pt x="712" y="591"/>
                  </a:cubicBezTo>
                  <a:cubicBezTo>
                    <a:pt x="749" y="651"/>
                    <a:pt x="734" y="640"/>
                    <a:pt x="715" y="607"/>
                  </a:cubicBezTo>
                  <a:cubicBezTo>
                    <a:pt x="716" y="612"/>
                    <a:pt x="715" y="615"/>
                    <a:pt x="714" y="615"/>
                  </a:cubicBezTo>
                  <a:cubicBezTo>
                    <a:pt x="725" y="644"/>
                    <a:pt x="726" y="656"/>
                    <a:pt x="708" y="606"/>
                  </a:cubicBezTo>
                  <a:cubicBezTo>
                    <a:pt x="707" y="606"/>
                    <a:pt x="707" y="605"/>
                    <a:pt x="707" y="605"/>
                  </a:cubicBezTo>
                  <a:cubicBezTo>
                    <a:pt x="724" y="657"/>
                    <a:pt x="711" y="648"/>
                    <a:pt x="701" y="618"/>
                  </a:cubicBezTo>
                  <a:cubicBezTo>
                    <a:pt x="699" y="618"/>
                    <a:pt x="696" y="616"/>
                    <a:pt x="693" y="612"/>
                  </a:cubicBezTo>
                  <a:cubicBezTo>
                    <a:pt x="691" y="651"/>
                    <a:pt x="678" y="668"/>
                    <a:pt x="685" y="597"/>
                  </a:cubicBezTo>
                  <a:cubicBezTo>
                    <a:pt x="678" y="666"/>
                    <a:pt x="672" y="650"/>
                    <a:pt x="676" y="614"/>
                  </a:cubicBezTo>
                  <a:cubicBezTo>
                    <a:pt x="674" y="617"/>
                    <a:pt x="672" y="619"/>
                    <a:pt x="671" y="617"/>
                  </a:cubicBezTo>
                  <a:cubicBezTo>
                    <a:pt x="658" y="648"/>
                    <a:pt x="648" y="656"/>
                    <a:pt x="673" y="594"/>
                  </a:cubicBezTo>
                  <a:cubicBezTo>
                    <a:pt x="648" y="656"/>
                    <a:pt x="643" y="641"/>
                    <a:pt x="656" y="610"/>
                  </a:cubicBezTo>
                  <a:cubicBezTo>
                    <a:pt x="655" y="608"/>
                    <a:pt x="655" y="604"/>
                    <a:pt x="656" y="600"/>
                  </a:cubicBezTo>
                  <a:cubicBezTo>
                    <a:pt x="630" y="631"/>
                    <a:pt x="611" y="640"/>
                    <a:pt x="659" y="586"/>
                  </a:cubicBezTo>
                  <a:cubicBezTo>
                    <a:pt x="612" y="640"/>
                    <a:pt x="618" y="620"/>
                    <a:pt x="646" y="592"/>
                  </a:cubicBezTo>
                  <a:cubicBezTo>
                    <a:pt x="642" y="594"/>
                    <a:pt x="638" y="595"/>
                    <a:pt x="636" y="594"/>
                  </a:cubicBezTo>
                  <a:cubicBezTo>
                    <a:pt x="610" y="611"/>
                    <a:pt x="597" y="612"/>
                    <a:pt x="644" y="582"/>
                  </a:cubicBezTo>
                  <a:cubicBezTo>
                    <a:pt x="644" y="582"/>
                    <a:pt x="644" y="582"/>
                    <a:pt x="644" y="581"/>
                  </a:cubicBezTo>
                  <a:cubicBezTo>
                    <a:pt x="596" y="611"/>
                    <a:pt x="602" y="600"/>
                    <a:pt x="629" y="583"/>
                  </a:cubicBezTo>
                  <a:cubicBezTo>
                    <a:pt x="630" y="581"/>
                    <a:pt x="633" y="579"/>
                    <a:pt x="638" y="575"/>
                  </a:cubicBezTo>
                  <a:cubicBezTo>
                    <a:pt x="599" y="590"/>
                    <a:pt x="579" y="593"/>
                    <a:pt x="647" y="569"/>
                  </a:cubicBezTo>
                  <a:cubicBezTo>
                    <a:pt x="582" y="592"/>
                    <a:pt x="594" y="576"/>
                    <a:pt x="629" y="564"/>
                  </a:cubicBezTo>
                  <a:cubicBezTo>
                    <a:pt x="624" y="562"/>
                    <a:pt x="622" y="560"/>
                    <a:pt x="623" y="558"/>
                  </a:cubicBezTo>
                  <a:cubicBezTo>
                    <a:pt x="593" y="555"/>
                    <a:pt x="581" y="545"/>
                    <a:pt x="630" y="548"/>
                  </a:cubicBezTo>
                  <a:cubicBezTo>
                    <a:pt x="630" y="548"/>
                    <a:pt x="629" y="548"/>
                    <a:pt x="629" y="548"/>
                  </a:cubicBezTo>
                  <a:cubicBezTo>
                    <a:pt x="581" y="542"/>
                    <a:pt x="594" y="538"/>
                    <a:pt x="626" y="541"/>
                  </a:cubicBezTo>
                  <a:cubicBezTo>
                    <a:pt x="628" y="540"/>
                    <a:pt x="632" y="540"/>
                    <a:pt x="637" y="540"/>
                  </a:cubicBezTo>
                  <a:cubicBezTo>
                    <a:pt x="597" y="526"/>
                    <a:pt x="579" y="510"/>
                    <a:pt x="648" y="537"/>
                  </a:cubicBezTo>
                  <a:cubicBezTo>
                    <a:pt x="582" y="511"/>
                    <a:pt x="601" y="510"/>
                    <a:pt x="637" y="526"/>
                  </a:cubicBezTo>
                  <a:cubicBezTo>
                    <a:pt x="634" y="522"/>
                    <a:pt x="633" y="519"/>
                    <a:pt x="634" y="517"/>
                  </a:cubicBezTo>
                  <a:cubicBezTo>
                    <a:pt x="609" y="496"/>
                    <a:pt x="607" y="481"/>
                    <a:pt x="653" y="522"/>
                  </a:cubicBezTo>
                  <a:cubicBezTo>
                    <a:pt x="653" y="522"/>
                    <a:pt x="653" y="521"/>
                    <a:pt x="653" y="521"/>
                  </a:cubicBezTo>
                  <a:cubicBezTo>
                    <a:pt x="608" y="480"/>
                    <a:pt x="620" y="483"/>
                    <a:pt x="644" y="505"/>
                  </a:cubicBezTo>
                  <a:cubicBezTo>
                    <a:pt x="646" y="504"/>
                    <a:pt x="649" y="505"/>
                    <a:pt x="652" y="507"/>
                  </a:cubicBezTo>
                  <a:cubicBezTo>
                    <a:pt x="631" y="475"/>
                    <a:pt x="628" y="456"/>
                    <a:pt x="666" y="516"/>
                  </a:cubicBezTo>
                  <a:cubicBezTo>
                    <a:pt x="630" y="459"/>
                    <a:pt x="643" y="466"/>
                    <a:pt x="661" y="495"/>
                  </a:cubicBezTo>
                  <a:cubicBezTo>
                    <a:pt x="661" y="492"/>
                    <a:pt x="662" y="492"/>
                    <a:pt x="665" y="497"/>
                  </a:cubicBezTo>
                  <a:cubicBezTo>
                    <a:pt x="653" y="463"/>
                    <a:pt x="651" y="448"/>
                    <a:pt x="672" y="507"/>
                  </a:cubicBezTo>
                  <a:close/>
                  <a:moveTo>
                    <a:pt x="313" y="499"/>
                  </a:moveTo>
                  <a:cubicBezTo>
                    <a:pt x="313" y="503"/>
                    <a:pt x="318" y="495"/>
                    <a:pt x="317" y="500"/>
                  </a:cubicBezTo>
                  <a:cubicBezTo>
                    <a:pt x="315" y="505"/>
                    <a:pt x="306" y="523"/>
                    <a:pt x="309" y="525"/>
                  </a:cubicBezTo>
                  <a:cubicBezTo>
                    <a:pt x="309" y="525"/>
                    <a:pt x="284" y="523"/>
                    <a:pt x="282" y="520"/>
                  </a:cubicBezTo>
                  <a:cubicBezTo>
                    <a:pt x="280" y="517"/>
                    <a:pt x="284" y="517"/>
                    <a:pt x="284" y="517"/>
                  </a:cubicBezTo>
                  <a:cubicBezTo>
                    <a:pt x="278" y="514"/>
                    <a:pt x="278" y="514"/>
                    <a:pt x="278" y="514"/>
                  </a:cubicBezTo>
                  <a:cubicBezTo>
                    <a:pt x="278" y="514"/>
                    <a:pt x="275" y="511"/>
                    <a:pt x="273" y="507"/>
                  </a:cubicBezTo>
                  <a:cubicBezTo>
                    <a:pt x="272" y="503"/>
                    <a:pt x="274" y="497"/>
                    <a:pt x="274" y="497"/>
                  </a:cubicBezTo>
                  <a:cubicBezTo>
                    <a:pt x="270" y="495"/>
                    <a:pt x="270" y="495"/>
                    <a:pt x="270" y="495"/>
                  </a:cubicBezTo>
                  <a:cubicBezTo>
                    <a:pt x="270" y="495"/>
                    <a:pt x="264" y="490"/>
                    <a:pt x="267" y="482"/>
                  </a:cubicBezTo>
                  <a:cubicBezTo>
                    <a:pt x="268" y="480"/>
                    <a:pt x="272" y="474"/>
                    <a:pt x="271" y="470"/>
                  </a:cubicBezTo>
                  <a:cubicBezTo>
                    <a:pt x="270" y="466"/>
                    <a:pt x="273" y="459"/>
                    <a:pt x="273" y="459"/>
                  </a:cubicBezTo>
                  <a:cubicBezTo>
                    <a:pt x="273" y="459"/>
                    <a:pt x="273" y="461"/>
                    <a:pt x="275" y="463"/>
                  </a:cubicBezTo>
                  <a:cubicBezTo>
                    <a:pt x="278" y="466"/>
                    <a:pt x="281" y="464"/>
                    <a:pt x="283" y="466"/>
                  </a:cubicBezTo>
                  <a:cubicBezTo>
                    <a:pt x="285" y="468"/>
                    <a:pt x="289" y="467"/>
                    <a:pt x="292" y="469"/>
                  </a:cubicBezTo>
                  <a:cubicBezTo>
                    <a:pt x="294" y="472"/>
                    <a:pt x="295" y="475"/>
                    <a:pt x="297" y="477"/>
                  </a:cubicBezTo>
                  <a:cubicBezTo>
                    <a:pt x="299" y="480"/>
                    <a:pt x="299" y="481"/>
                    <a:pt x="302" y="478"/>
                  </a:cubicBezTo>
                  <a:cubicBezTo>
                    <a:pt x="304" y="476"/>
                    <a:pt x="309" y="475"/>
                    <a:pt x="310" y="479"/>
                  </a:cubicBezTo>
                  <a:cubicBezTo>
                    <a:pt x="312" y="482"/>
                    <a:pt x="314" y="494"/>
                    <a:pt x="313" y="499"/>
                  </a:cubicBezTo>
                  <a:close/>
                  <a:moveTo>
                    <a:pt x="535" y="400"/>
                  </a:moveTo>
                  <a:cubicBezTo>
                    <a:pt x="538" y="401"/>
                    <a:pt x="540" y="398"/>
                    <a:pt x="542" y="399"/>
                  </a:cubicBezTo>
                  <a:cubicBezTo>
                    <a:pt x="545" y="400"/>
                    <a:pt x="549" y="397"/>
                    <a:pt x="552" y="399"/>
                  </a:cubicBezTo>
                  <a:cubicBezTo>
                    <a:pt x="555" y="400"/>
                    <a:pt x="558" y="402"/>
                    <a:pt x="560" y="404"/>
                  </a:cubicBezTo>
                  <a:cubicBezTo>
                    <a:pt x="563" y="406"/>
                    <a:pt x="564" y="406"/>
                    <a:pt x="565" y="403"/>
                  </a:cubicBezTo>
                  <a:cubicBezTo>
                    <a:pt x="566" y="400"/>
                    <a:pt x="570" y="397"/>
                    <a:pt x="573" y="400"/>
                  </a:cubicBezTo>
                  <a:cubicBezTo>
                    <a:pt x="576" y="403"/>
                    <a:pt x="582" y="413"/>
                    <a:pt x="584" y="417"/>
                  </a:cubicBezTo>
                  <a:cubicBezTo>
                    <a:pt x="585" y="421"/>
                    <a:pt x="586" y="412"/>
                    <a:pt x="587" y="417"/>
                  </a:cubicBezTo>
                  <a:cubicBezTo>
                    <a:pt x="588" y="422"/>
                    <a:pt x="587" y="442"/>
                    <a:pt x="590" y="443"/>
                  </a:cubicBezTo>
                  <a:cubicBezTo>
                    <a:pt x="590" y="443"/>
                    <a:pt x="566" y="451"/>
                    <a:pt x="563" y="449"/>
                  </a:cubicBezTo>
                  <a:cubicBezTo>
                    <a:pt x="560" y="447"/>
                    <a:pt x="564" y="445"/>
                    <a:pt x="564" y="445"/>
                  </a:cubicBezTo>
                  <a:cubicBezTo>
                    <a:pt x="558" y="445"/>
                    <a:pt x="558" y="445"/>
                    <a:pt x="558" y="445"/>
                  </a:cubicBezTo>
                  <a:cubicBezTo>
                    <a:pt x="558" y="445"/>
                    <a:pt x="553" y="444"/>
                    <a:pt x="550" y="440"/>
                  </a:cubicBezTo>
                  <a:cubicBezTo>
                    <a:pt x="547" y="437"/>
                    <a:pt x="547" y="431"/>
                    <a:pt x="547" y="431"/>
                  </a:cubicBezTo>
                  <a:cubicBezTo>
                    <a:pt x="542" y="430"/>
                    <a:pt x="542" y="430"/>
                    <a:pt x="542" y="430"/>
                  </a:cubicBezTo>
                  <a:cubicBezTo>
                    <a:pt x="542" y="430"/>
                    <a:pt x="535" y="428"/>
                    <a:pt x="535" y="420"/>
                  </a:cubicBezTo>
                  <a:cubicBezTo>
                    <a:pt x="535" y="417"/>
                    <a:pt x="536" y="411"/>
                    <a:pt x="533" y="407"/>
                  </a:cubicBezTo>
                  <a:cubicBezTo>
                    <a:pt x="531" y="404"/>
                    <a:pt x="531" y="396"/>
                    <a:pt x="531" y="396"/>
                  </a:cubicBezTo>
                  <a:cubicBezTo>
                    <a:pt x="531" y="396"/>
                    <a:pt x="532" y="399"/>
                    <a:pt x="535" y="400"/>
                  </a:cubicBezTo>
                  <a:close/>
                  <a:moveTo>
                    <a:pt x="514" y="379"/>
                  </a:moveTo>
                  <a:cubicBezTo>
                    <a:pt x="520" y="394"/>
                    <a:pt x="517" y="404"/>
                    <a:pt x="511" y="413"/>
                  </a:cubicBezTo>
                  <a:cubicBezTo>
                    <a:pt x="505" y="421"/>
                    <a:pt x="487" y="435"/>
                    <a:pt x="487" y="435"/>
                  </a:cubicBezTo>
                  <a:cubicBezTo>
                    <a:pt x="485" y="432"/>
                    <a:pt x="485" y="401"/>
                    <a:pt x="484" y="396"/>
                  </a:cubicBezTo>
                  <a:cubicBezTo>
                    <a:pt x="483" y="391"/>
                    <a:pt x="487" y="383"/>
                    <a:pt x="488" y="380"/>
                  </a:cubicBezTo>
                  <a:cubicBezTo>
                    <a:pt x="488" y="377"/>
                    <a:pt x="496" y="369"/>
                    <a:pt x="500" y="366"/>
                  </a:cubicBezTo>
                  <a:cubicBezTo>
                    <a:pt x="504" y="364"/>
                    <a:pt x="506" y="360"/>
                    <a:pt x="506" y="360"/>
                  </a:cubicBezTo>
                  <a:cubicBezTo>
                    <a:pt x="506" y="367"/>
                    <a:pt x="509" y="365"/>
                    <a:pt x="514" y="379"/>
                  </a:cubicBezTo>
                  <a:close/>
                  <a:moveTo>
                    <a:pt x="733" y="121"/>
                  </a:moveTo>
                  <a:cubicBezTo>
                    <a:pt x="735" y="120"/>
                    <a:pt x="736" y="112"/>
                    <a:pt x="739" y="112"/>
                  </a:cubicBezTo>
                  <a:cubicBezTo>
                    <a:pt x="741" y="112"/>
                    <a:pt x="742" y="121"/>
                    <a:pt x="744" y="121"/>
                  </a:cubicBezTo>
                  <a:cubicBezTo>
                    <a:pt x="747" y="121"/>
                    <a:pt x="751" y="114"/>
                    <a:pt x="753" y="115"/>
                  </a:cubicBezTo>
                  <a:cubicBezTo>
                    <a:pt x="755" y="116"/>
                    <a:pt x="753" y="124"/>
                    <a:pt x="755" y="125"/>
                  </a:cubicBezTo>
                  <a:cubicBezTo>
                    <a:pt x="757" y="126"/>
                    <a:pt x="764" y="121"/>
                    <a:pt x="765" y="123"/>
                  </a:cubicBezTo>
                  <a:cubicBezTo>
                    <a:pt x="767" y="124"/>
                    <a:pt x="762" y="131"/>
                    <a:pt x="763" y="133"/>
                  </a:cubicBezTo>
                  <a:cubicBezTo>
                    <a:pt x="764" y="135"/>
                    <a:pt x="772" y="133"/>
                    <a:pt x="773" y="135"/>
                  </a:cubicBezTo>
                  <a:cubicBezTo>
                    <a:pt x="774" y="138"/>
                    <a:pt x="766" y="142"/>
                    <a:pt x="767" y="144"/>
                  </a:cubicBezTo>
                  <a:cubicBezTo>
                    <a:pt x="767" y="146"/>
                    <a:pt x="775" y="148"/>
                    <a:pt x="775" y="150"/>
                  </a:cubicBezTo>
                  <a:cubicBezTo>
                    <a:pt x="775" y="152"/>
                    <a:pt x="766" y="153"/>
                    <a:pt x="766" y="155"/>
                  </a:cubicBezTo>
                  <a:cubicBezTo>
                    <a:pt x="765" y="157"/>
                    <a:pt x="772" y="162"/>
                    <a:pt x="771" y="164"/>
                  </a:cubicBezTo>
                  <a:cubicBezTo>
                    <a:pt x="770" y="166"/>
                    <a:pt x="762" y="163"/>
                    <a:pt x="760" y="165"/>
                  </a:cubicBezTo>
                  <a:cubicBezTo>
                    <a:pt x="759" y="167"/>
                    <a:pt x="763" y="174"/>
                    <a:pt x="761" y="176"/>
                  </a:cubicBezTo>
                  <a:cubicBezTo>
                    <a:pt x="760" y="177"/>
                    <a:pt x="753" y="171"/>
                    <a:pt x="751" y="172"/>
                  </a:cubicBezTo>
                  <a:cubicBezTo>
                    <a:pt x="749" y="174"/>
                    <a:pt x="751" y="182"/>
                    <a:pt x="749" y="183"/>
                  </a:cubicBezTo>
                  <a:cubicBezTo>
                    <a:pt x="747" y="184"/>
                    <a:pt x="742" y="176"/>
                    <a:pt x="740" y="176"/>
                  </a:cubicBezTo>
                  <a:cubicBezTo>
                    <a:pt x="738" y="177"/>
                    <a:pt x="737" y="185"/>
                    <a:pt x="734" y="185"/>
                  </a:cubicBezTo>
                  <a:cubicBezTo>
                    <a:pt x="732" y="185"/>
                    <a:pt x="731" y="177"/>
                    <a:pt x="729" y="176"/>
                  </a:cubicBezTo>
                  <a:cubicBezTo>
                    <a:pt x="727" y="176"/>
                    <a:pt x="722" y="183"/>
                    <a:pt x="720" y="182"/>
                  </a:cubicBezTo>
                  <a:cubicBezTo>
                    <a:pt x="718" y="182"/>
                    <a:pt x="720" y="173"/>
                    <a:pt x="718" y="172"/>
                  </a:cubicBezTo>
                  <a:cubicBezTo>
                    <a:pt x="716" y="171"/>
                    <a:pt x="709" y="176"/>
                    <a:pt x="708" y="174"/>
                  </a:cubicBezTo>
                  <a:cubicBezTo>
                    <a:pt x="706" y="173"/>
                    <a:pt x="711" y="166"/>
                    <a:pt x="710" y="164"/>
                  </a:cubicBezTo>
                  <a:cubicBezTo>
                    <a:pt x="709" y="162"/>
                    <a:pt x="701" y="164"/>
                    <a:pt x="700" y="162"/>
                  </a:cubicBezTo>
                  <a:cubicBezTo>
                    <a:pt x="699" y="160"/>
                    <a:pt x="707" y="156"/>
                    <a:pt x="706" y="153"/>
                  </a:cubicBezTo>
                  <a:cubicBezTo>
                    <a:pt x="706" y="151"/>
                    <a:pt x="698" y="149"/>
                    <a:pt x="698" y="147"/>
                  </a:cubicBezTo>
                  <a:cubicBezTo>
                    <a:pt x="698" y="145"/>
                    <a:pt x="707" y="144"/>
                    <a:pt x="707" y="142"/>
                  </a:cubicBezTo>
                  <a:cubicBezTo>
                    <a:pt x="708" y="140"/>
                    <a:pt x="701" y="135"/>
                    <a:pt x="702" y="133"/>
                  </a:cubicBezTo>
                  <a:cubicBezTo>
                    <a:pt x="703" y="131"/>
                    <a:pt x="712" y="134"/>
                    <a:pt x="713" y="132"/>
                  </a:cubicBezTo>
                  <a:cubicBezTo>
                    <a:pt x="714" y="131"/>
                    <a:pt x="710" y="123"/>
                    <a:pt x="712" y="122"/>
                  </a:cubicBezTo>
                  <a:cubicBezTo>
                    <a:pt x="713" y="120"/>
                    <a:pt x="720" y="126"/>
                    <a:pt x="722" y="125"/>
                  </a:cubicBezTo>
                  <a:cubicBezTo>
                    <a:pt x="724" y="124"/>
                    <a:pt x="722" y="115"/>
                    <a:pt x="724" y="114"/>
                  </a:cubicBezTo>
                  <a:cubicBezTo>
                    <a:pt x="726" y="114"/>
                    <a:pt x="731" y="121"/>
                    <a:pt x="733" y="121"/>
                  </a:cubicBezTo>
                  <a:close/>
                </a:path>
              </a:pathLst>
            </a:custGeom>
            <a:solidFill>
              <a:schemeClr val="accent5">
                <a:alpha val="60000"/>
              </a:schemeClr>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nvGrpSpPr>
            <p:cNvPr id="1578" name="Group 296"/>
            <p:cNvGrpSpPr/>
            <p:nvPr/>
          </p:nvGrpSpPr>
          <p:grpSpPr>
            <a:xfrm rot="2467258">
              <a:off x="1498291" y="6174338"/>
              <a:ext cx="173236" cy="175910"/>
              <a:chOff x="5902325" y="2266950"/>
              <a:chExt cx="820738" cy="833438"/>
            </a:xfrm>
            <a:solidFill>
              <a:schemeClr val="accent4"/>
            </a:solidFill>
          </p:grpSpPr>
          <p:sp>
            <p:nvSpPr>
              <p:cNvPr id="1744" name="Freeform 147"/>
              <p:cNvSpPr>
                <a:spLocks/>
              </p:cNvSpPr>
              <p:nvPr/>
            </p:nvSpPr>
            <p:spPr bwMode="auto">
              <a:xfrm>
                <a:off x="6346825" y="2776538"/>
                <a:ext cx="101600" cy="277813"/>
              </a:xfrm>
              <a:custGeom>
                <a:avLst/>
                <a:gdLst/>
                <a:ahLst/>
                <a:cxnLst>
                  <a:cxn ang="0">
                    <a:pos x="4" y="35"/>
                  </a:cxn>
                  <a:cxn ang="0">
                    <a:pos x="10" y="22"/>
                  </a:cxn>
                  <a:cxn ang="0">
                    <a:pos x="0" y="0"/>
                  </a:cxn>
                  <a:cxn ang="0">
                    <a:pos x="4" y="35"/>
                  </a:cxn>
                </a:cxnLst>
                <a:rect l="0" t="0" r="r" b="b"/>
                <a:pathLst>
                  <a:path w="27" h="74">
                    <a:moveTo>
                      <a:pt x="4" y="35"/>
                    </a:moveTo>
                    <a:cubicBezTo>
                      <a:pt x="14" y="65"/>
                      <a:pt x="27" y="74"/>
                      <a:pt x="10" y="22"/>
                    </a:cubicBezTo>
                    <a:cubicBezTo>
                      <a:pt x="7" y="17"/>
                      <a:pt x="4" y="10"/>
                      <a:pt x="0" y="0"/>
                    </a:cubicBezTo>
                    <a:cubicBezTo>
                      <a:pt x="10" y="25"/>
                      <a:pt x="8" y="35"/>
                      <a:pt x="4" y="35"/>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745" name="Freeform 151"/>
              <p:cNvSpPr>
                <a:spLocks/>
              </p:cNvSpPr>
              <p:nvPr/>
            </p:nvSpPr>
            <p:spPr bwMode="auto">
              <a:xfrm>
                <a:off x="6143625" y="2776538"/>
                <a:ext cx="128588" cy="277813"/>
              </a:xfrm>
              <a:custGeom>
                <a:avLst/>
                <a:gdLst/>
                <a:ahLst/>
                <a:cxnLst>
                  <a:cxn ang="0">
                    <a:pos x="34" y="0"/>
                  </a:cxn>
                  <a:cxn ang="0">
                    <a:pos x="13" y="27"/>
                  </a:cxn>
                  <a:cxn ang="0">
                    <a:pos x="29" y="12"/>
                  </a:cxn>
                  <a:cxn ang="0">
                    <a:pos x="28" y="35"/>
                  </a:cxn>
                  <a:cxn ang="0">
                    <a:pos x="34" y="0"/>
                  </a:cxn>
                </a:cxnLst>
                <a:rect l="0" t="0" r="r" b="b"/>
                <a:pathLst>
                  <a:path w="34" h="74">
                    <a:moveTo>
                      <a:pt x="34" y="0"/>
                    </a:moveTo>
                    <a:cubicBezTo>
                      <a:pt x="24" y="28"/>
                      <a:pt x="15" y="33"/>
                      <a:pt x="13" y="27"/>
                    </a:cubicBezTo>
                    <a:cubicBezTo>
                      <a:pt x="0" y="59"/>
                      <a:pt x="5" y="74"/>
                      <a:pt x="29" y="12"/>
                    </a:cubicBezTo>
                    <a:cubicBezTo>
                      <a:pt x="5" y="73"/>
                      <a:pt x="15" y="66"/>
                      <a:pt x="28" y="35"/>
                    </a:cubicBezTo>
                    <a:cubicBezTo>
                      <a:pt x="25" y="32"/>
                      <a:pt x="26" y="22"/>
                      <a:pt x="34"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746" name="Freeform 155"/>
              <p:cNvSpPr>
                <a:spLocks/>
              </p:cNvSpPr>
              <p:nvPr/>
            </p:nvSpPr>
            <p:spPr bwMode="auto">
              <a:xfrm>
                <a:off x="6253163" y="2752725"/>
                <a:ext cx="79375" cy="347663"/>
              </a:xfrm>
              <a:custGeom>
                <a:avLst/>
                <a:gdLst/>
                <a:ahLst/>
                <a:cxnLst>
                  <a:cxn ang="0">
                    <a:pos x="14" y="0"/>
                  </a:cxn>
                  <a:cxn ang="0">
                    <a:pos x="4" y="37"/>
                  </a:cxn>
                  <a:cxn ang="0">
                    <a:pos x="13" y="21"/>
                  </a:cxn>
                  <a:cxn ang="0">
                    <a:pos x="21" y="35"/>
                  </a:cxn>
                  <a:cxn ang="0">
                    <a:pos x="14" y="0"/>
                  </a:cxn>
                </a:cxnLst>
                <a:rect l="0" t="0" r="r" b="b"/>
                <a:pathLst>
                  <a:path w="21" h="92">
                    <a:moveTo>
                      <a:pt x="14" y="0"/>
                    </a:moveTo>
                    <a:cubicBezTo>
                      <a:pt x="13" y="18"/>
                      <a:pt x="8" y="31"/>
                      <a:pt x="4" y="37"/>
                    </a:cubicBezTo>
                    <a:cubicBezTo>
                      <a:pt x="0" y="74"/>
                      <a:pt x="6" y="90"/>
                      <a:pt x="13" y="21"/>
                    </a:cubicBezTo>
                    <a:cubicBezTo>
                      <a:pt x="6" y="92"/>
                      <a:pt x="19" y="74"/>
                      <a:pt x="21" y="35"/>
                    </a:cubicBezTo>
                    <a:cubicBezTo>
                      <a:pt x="17" y="28"/>
                      <a:pt x="13" y="16"/>
                      <a:pt x="14"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nvGrpSpPr>
              <p:cNvPr id="1579" name="Group 291"/>
              <p:cNvGrpSpPr/>
              <p:nvPr/>
            </p:nvGrpSpPr>
            <p:grpSpPr>
              <a:xfrm>
                <a:off x="5902325" y="2266950"/>
                <a:ext cx="820738" cy="784225"/>
                <a:chOff x="4111625" y="2266950"/>
                <a:chExt cx="820738" cy="784225"/>
              </a:xfrm>
              <a:grpFill/>
            </p:grpSpPr>
            <p:sp>
              <p:nvSpPr>
                <p:cNvPr id="1748" name="Freeform 25"/>
                <p:cNvSpPr>
                  <a:spLocks/>
                </p:cNvSpPr>
                <p:nvPr/>
              </p:nvSpPr>
              <p:spPr bwMode="auto">
                <a:xfrm>
                  <a:off x="4470400" y="2395538"/>
                  <a:ext cx="25400" cy="44450"/>
                </a:xfrm>
                <a:custGeom>
                  <a:avLst/>
                  <a:gdLst/>
                  <a:ahLst/>
                  <a:cxnLst>
                    <a:cxn ang="0">
                      <a:pos x="3" y="9"/>
                    </a:cxn>
                    <a:cxn ang="0">
                      <a:pos x="7" y="12"/>
                    </a:cxn>
                    <a:cxn ang="0">
                      <a:pos x="7" y="11"/>
                    </a:cxn>
                    <a:cxn ang="0">
                      <a:pos x="0" y="0"/>
                    </a:cxn>
                    <a:cxn ang="0">
                      <a:pos x="3" y="9"/>
                    </a:cxn>
                  </a:cxnLst>
                  <a:rect l="0" t="0" r="r" b="b"/>
                  <a:pathLst>
                    <a:path w="7" h="12">
                      <a:moveTo>
                        <a:pt x="3" y="9"/>
                      </a:moveTo>
                      <a:cubicBezTo>
                        <a:pt x="4" y="10"/>
                        <a:pt x="5" y="11"/>
                        <a:pt x="7" y="12"/>
                      </a:cubicBezTo>
                      <a:cubicBezTo>
                        <a:pt x="7" y="12"/>
                        <a:pt x="7" y="11"/>
                        <a:pt x="7" y="11"/>
                      </a:cubicBezTo>
                      <a:cubicBezTo>
                        <a:pt x="5" y="7"/>
                        <a:pt x="2" y="4"/>
                        <a:pt x="0" y="0"/>
                      </a:cubicBezTo>
                      <a:cubicBezTo>
                        <a:pt x="1" y="3"/>
                        <a:pt x="2" y="6"/>
                        <a:pt x="3" y="9"/>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749" name="Freeform 30"/>
                <p:cNvSpPr>
                  <a:spLocks/>
                </p:cNvSpPr>
                <p:nvPr/>
              </p:nvSpPr>
              <p:spPr bwMode="auto">
                <a:xfrm>
                  <a:off x="4721225" y="2686050"/>
                  <a:ext cx="60325" cy="6350"/>
                </a:xfrm>
                <a:custGeom>
                  <a:avLst/>
                  <a:gdLst/>
                  <a:ahLst/>
                  <a:cxnLst>
                    <a:cxn ang="0">
                      <a:pos x="1" y="0"/>
                    </a:cxn>
                    <a:cxn ang="0">
                      <a:pos x="16" y="2"/>
                    </a:cxn>
                    <a:cxn ang="0">
                      <a:pos x="16" y="1"/>
                    </a:cxn>
                    <a:cxn ang="0">
                      <a:pos x="0" y="0"/>
                    </a:cxn>
                    <a:cxn ang="0">
                      <a:pos x="1" y="0"/>
                    </a:cxn>
                  </a:cxnLst>
                  <a:rect l="0" t="0" r="r" b="b"/>
                  <a:pathLst>
                    <a:path w="16" h="2">
                      <a:moveTo>
                        <a:pt x="1" y="0"/>
                      </a:moveTo>
                      <a:cubicBezTo>
                        <a:pt x="7" y="1"/>
                        <a:pt x="12" y="1"/>
                        <a:pt x="16" y="2"/>
                      </a:cubicBezTo>
                      <a:cubicBezTo>
                        <a:pt x="16" y="2"/>
                        <a:pt x="16" y="1"/>
                        <a:pt x="16" y="1"/>
                      </a:cubicBezTo>
                      <a:cubicBezTo>
                        <a:pt x="11" y="1"/>
                        <a:pt x="6" y="0"/>
                        <a:pt x="0" y="0"/>
                      </a:cubicBezTo>
                      <a:cubicBezTo>
                        <a:pt x="0" y="0"/>
                        <a:pt x="1" y="0"/>
                        <a:pt x="1"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750" name="Freeform 145"/>
                <p:cNvSpPr>
                  <a:spLocks/>
                </p:cNvSpPr>
                <p:nvPr/>
              </p:nvSpPr>
              <p:spPr bwMode="auto">
                <a:xfrm>
                  <a:off x="4495800" y="2436813"/>
                  <a:ext cx="11113" cy="30163"/>
                </a:xfrm>
                <a:custGeom>
                  <a:avLst/>
                  <a:gdLst/>
                  <a:ahLst/>
                  <a:cxnLst>
                    <a:cxn ang="0">
                      <a:pos x="3" y="8"/>
                    </a:cxn>
                    <a:cxn ang="0">
                      <a:pos x="3" y="5"/>
                    </a:cxn>
                    <a:cxn ang="0">
                      <a:pos x="0" y="0"/>
                    </a:cxn>
                    <a:cxn ang="0">
                      <a:pos x="0" y="1"/>
                    </a:cxn>
                    <a:cxn ang="0">
                      <a:pos x="3" y="8"/>
                    </a:cxn>
                  </a:cxnLst>
                  <a:rect l="0" t="0" r="r" b="b"/>
                  <a:pathLst>
                    <a:path w="3" h="8">
                      <a:moveTo>
                        <a:pt x="3" y="8"/>
                      </a:moveTo>
                      <a:cubicBezTo>
                        <a:pt x="3" y="7"/>
                        <a:pt x="3" y="6"/>
                        <a:pt x="3" y="5"/>
                      </a:cubicBezTo>
                      <a:cubicBezTo>
                        <a:pt x="2" y="3"/>
                        <a:pt x="1" y="1"/>
                        <a:pt x="0" y="0"/>
                      </a:cubicBezTo>
                      <a:cubicBezTo>
                        <a:pt x="0" y="0"/>
                        <a:pt x="0" y="1"/>
                        <a:pt x="0" y="1"/>
                      </a:cubicBezTo>
                      <a:cubicBezTo>
                        <a:pt x="1" y="3"/>
                        <a:pt x="2" y="5"/>
                        <a:pt x="3" y="8"/>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751" name="Freeform 146"/>
                <p:cNvSpPr>
                  <a:spLocks/>
                </p:cNvSpPr>
                <p:nvPr/>
              </p:nvSpPr>
              <p:spPr bwMode="auto">
                <a:xfrm>
                  <a:off x="4232275" y="2730500"/>
                  <a:ext cx="230188" cy="260350"/>
                </a:xfrm>
                <a:custGeom>
                  <a:avLst/>
                  <a:gdLst/>
                  <a:ahLst/>
                  <a:cxnLst>
                    <a:cxn ang="0">
                      <a:pos x="61" y="0"/>
                    </a:cxn>
                    <a:cxn ang="0">
                      <a:pos x="35" y="21"/>
                    </a:cxn>
                    <a:cxn ang="0">
                      <a:pos x="48" y="16"/>
                    </a:cxn>
                    <a:cxn ang="0">
                      <a:pos x="45" y="30"/>
                    </a:cxn>
                    <a:cxn ang="0">
                      <a:pos x="61" y="0"/>
                    </a:cxn>
                  </a:cxnLst>
                  <a:rect l="0" t="0" r="r" b="b"/>
                  <a:pathLst>
                    <a:path w="61" h="69">
                      <a:moveTo>
                        <a:pt x="61" y="0"/>
                      </a:moveTo>
                      <a:cubicBezTo>
                        <a:pt x="52" y="11"/>
                        <a:pt x="42" y="18"/>
                        <a:pt x="35" y="21"/>
                      </a:cubicBezTo>
                      <a:cubicBezTo>
                        <a:pt x="7" y="50"/>
                        <a:pt x="0" y="69"/>
                        <a:pt x="48" y="16"/>
                      </a:cubicBezTo>
                      <a:cubicBezTo>
                        <a:pt x="0" y="69"/>
                        <a:pt x="19" y="60"/>
                        <a:pt x="45" y="30"/>
                      </a:cubicBezTo>
                      <a:cubicBezTo>
                        <a:pt x="46" y="22"/>
                        <a:pt x="51" y="11"/>
                        <a:pt x="61"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752" name="Freeform 148"/>
                <p:cNvSpPr>
                  <a:spLocks/>
                </p:cNvSpPr>
                <p:nvPr/>
              </p:nvSpPr>
              <p:spPr bwMode="auto">
                <a:xfrm>
                  <a:off x="4602163" y="2697163"/>
                  <a:ext cx="17463" cy="6350"/>
                </a:xfrm>
                <a:custGeom>
                  <a:avLst/>
                  <a:gdLst/>
                  <a:ahLst/>
                  <a:cxnLst>
                    <a:cxn ang="0">
                      <a:pos x="5" y="2"/>
                    </a:cxn>
                    <a:cxn ang="0">
                      <a:pos x="5" y="2"/>
                    </a:cxn>
                    <a:cxn ang="0">
                      <a:pos x="0" y="0"/>
                    </a:cxn>
                    <a:cxn ang="0">
                      <a:pos x="5" y="2"/>
                    </a:cxn>
                  </a:cxnLst>
                  <a:rect l="0" t="0" r="r" b="b"/>
                  <a:pathLst>
                    <a:path w="5" h="2">
                      <a:moveTo>
                        <a:pt x="5" y="2"/>
                      </a:moveTo>
                      <a:cubicBezTo>
                        <a:pt x="5" y="2"/>
                        <a:pt x="5" y="2"/>
                        <a:pt x="5" y="2"/>
                      </a:cubicBezTo>
                      <a:cubicBezTo>
                        <a:pt x="3" y="1"/>
                        <a:pt x="1" y="1"/>
                        <a:pt x="0" y="0"/>
                      </a:cubicBezTo>
                      <a:cubicBezTo>
                        <a:pt x="1" y="1"/>
                        <a:pt x="3" y="2"/>
                        <a:pt x="5" y="2"/>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753" name="Freeform 149"/>
                <p:cNvSpPr>
                  <a:spLocks/>
                </p:cNvSpPr>
                <p:nvPr/>
              </p:nvSpPr>
              <p:spPr bwMode="auto">
                <a:xfrm>
                  <a:off x="4572000" y="2590800"/>
                  <a:ext cx="6350" cy="7938"/>
                </a:xfrm>
                <a:custGeom>
                  <a:avLst/>
                  <a:gdLst/>
                  <a:ahLst/>
                  <a:cxnLst>
                    <a:cxn ang="0">
                      <a:pos x="2" y="0"/>
                    </a:cxn>
                    <a:cxn ang="0">
                      <a:pos x="2" y="0"/>
                    </a:cxn>
                    <a:cxn ang="0">
                      <a:pos x="0" y="2"/>
                    </a:cxn>
                    <a:cxn ang="0">
                      <a:pos x="2" y="0"/>
                    </a:cxn>
                  </a:cxnLst>
                  <a:rect l="0" t="0" r="r" b="b"/>
                  <a:pathLst>
                    <a:path w="2" h="2">
                      <a:moveTo>
                        <a:pt x="2" y="0"/>
                      </a:moveTo>
                      <a:cubicBezTo>
                        <a:pt x="2" y="0"/>
                        <a:pt x="2" y="0"/>
                        <a:pt x="2" y="0"/>
                      </a:cubicBezTo>
                      <a:cubicBezTo>
                        <a:pt x="1" y="1"/>
                        <a:pt x="0" y="2"/>
                        <a:pt x="0" y="2"/>
                      </a:cubicBezTo>
                      <a:cubicBezTo>
                        <a:pt x="0" y="2"/>
                        <a:pt x="1" y="1"/>
                        <a:pt x="2"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754" name="Freeform 150"/>
                <p:cNvSpPr>
                  <a:spLocks/>
                </p:cNvSpPr>
                <p:nvPr/>
              </p:nvSpPr>
              <p:spPr bwMode="auto">
                <a:xfrm>
                  <a:off x="4665663" y="2794000"/>
                  <a:ext cx="169863" cy="147638"/>
                </a:xfrm>
                <a:custGeom>
                  <a:avLst/>
                  <a:gdLst/>
                  <a:ahLst/>
                  <a:cxnLst>
                    <a:cxn ang="0">
                      <a:pos x="0" y="0"/>
                    </a:cxn>
                    <a:cxn ang="0">
                      <a:pos x="15" y="4"/>
                    </a:cxn>
                    <a:cxn ang="0">
                      <a:pos x="0" y="0"/>
                    </a:cxn>
                  </a:cxnLst>
                  <a:rect l="0" t="0" r="r" b="b"/>
                  <a:pathLst>
                    <a:path w="45" h="39">
                      <a:moveTo>
                        <a:pt x="0" y="0"/>
                      </a:moveTo>
                      <a:cubicBezTo>
                        <a:pt x="45" y="39"/>
                        <a:pt x="40" y="26"/>
                        <a:pt x="15" y="4"/>
                      </a:cubicBezTo>
                      <a:cubicBezTo>
                        <a:pt x="13" y="5"/>
                        <a:pt x="8" y="4"/>
                        <a:pt x="0"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755" name="Freeform 152"/>
                <p:cNvSpPr>
                  <a:spLocks/>
                </p:cNvSpPr>
                <p:nvPr/>
              </p:nvSpPr>
              <p:spPr bwMode="auto">
                <a:xfrm>
                  <a:off x="4424363" y="2343150"/>
                  <a:ext cx="57150" cy="146050"/>
                </a:xfrm>
                <a:custGeom>
                  <a:avLst/>
                  <a:gdLst/>
                  <a:ahLst/>
                  <a:cxnLst>
                    <a:cxn ang="0">
                      <a:pos x="15" y="23"/>
                    </a:cxn>
                    <a:cxn ang="0">
                      <a:pos x="12" y="14"/>
                    </a:cxn>
                    <a:cxn ang="0">
                      <a:pos x="0" y="0"/>
                    </a:cxn>
                    <a:cxn ang="0">
                      <a:pos x="10" y="39"/>
                    </a:cxn>
                    <a:cxn ang="0">
                      <a:pos x="15" y="23"/>
                    </a:cxn>
                  </a:cxnLst>
                  <a:rect l="0" t="0" r="r" b="b"/>
                  <a:pathLst>
                    <a:path w="15" h="39">
                      <a:moveTo>
                        <a:pt x="15" y="23"/>
                      </a:moveTo>
                      <a:cubicBezTo>
                        <a:pt x="14" y="20"/>
                        <a:pt x="13" y="17"/>
                        <a:pt x="12" y="14"/>
                      </a:cubicBezTo>
                      <a:cubicBezTo>
                        <a:pt x="8" y="9"/>
                        <a:pt x="4" y="4"/>
                        <a:pt x="0" y="0"/>
                      </a:cubicBezTo>
                      <a:cubicBezTo>
                        <a:pt x="0" y="5"/>
                        <a:pt x="2" y="17"/>
                        <a:pt x="10" y="39"/>
                      </a:cubicBezTo>
                      <a:cubicBezTo>
                        <a:pt x="7" y="25"/>
                        <a:pt x="11" y="20"/>
                        <a:pt x="15" y="2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756" name="Freeform 153"/>
                <p:cNvSpPr>
                  <a:spLocks/>
                </p:cNvSpPr>
                <p:nvPr/>
              </p:nvSpPr>
              <p:spPr bwMode="auto">
                <a:xfrm>
                  <a:off x="4597400" y="2867025"/>
                  <a:ext cx="68263" cy="184150"/>
                </a:xfrm>
                <a:custGeom>
                  <a:avLst/>
                  <a:gdLst/>
                  <a:ahLst/>
                  <a:cxnLst>
                    <a:cxn ang="0">
                      <a:pos x="0" y="0"/>
                    </a:cxn>
                    <a:cxn ang="0">
                      <a:pos x="6" y="8"/>
                    </a:cxn>
                    <a:cxn ang="0">
                      <a:pos x="0" y="0"/>
                    </a:cxn>
                  </a:cxnLst>
                  <a:rect l="0" t="0" r="r" b="b"/>
                  <a:pathLst>
                    <a:path w="18" h="49">
                      <a:moveTo>
                        <a:pt x="0" y="0"/>
                      </a:moveTo>
                      <a:cubicBezTo>
                        <a:pt x="18" y="49"/>
                        <a:pt x="17" y="37"/>
                        <a:pt x="6" y="8"/>
                      </a:cubicBezTo>
                      <a:cubicBezTo>
                        <a:pt x="5" y="8"/>
                        <a:pt x="3" y="6"/>
                        <a:pt x="0"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757" name="Freeform 154"/>
                <p:cNvSpPr>
                  <a:spLocks/>
                </p:cNvSpPr>
                <p:nvPr/>
              </p:nvSpPr>
              <p:spPr bwMode="auto">
                <a:xfrm>
                  <a:off x="4605338" y="2746375"/>
                  <a:ext cx="225425" cy="198438"/>
                </a:xfrm>
                <a:custGeom>
                  <a:avLst/>
                  <a:gdLst/>
                  <a:ahLst/>
                  <a:cxnLst>
                    <a:cxn ang="0">
                      <a:pos x="22" y="27"/>
                    </a:cxn>
                    <a:cxn ang="0">
                      <a:pos x="16" y="12"/>
                    </a:cxn>
                    <a:cxn ang="0">
                      <a:pos x="0" y="0"/>
                    </a:cxn>
                    <a:cxn ang="0">
                      <a:pos x="22" y="27"/>
                    </a:cxn>
                  </a:cxnLst>
                  <a:rect l="0" t="0" r="r" b="b"/>
                  <a:pathLst>
                    <a:path w="60" h="53">
                      <a:moveTo>
                        <a:pt x="22" y="27"/>
                      </a:moveTo>
                      <a:cubicBezTo>
                        <a:pt x="47" y="49"/>
                        <a:pt x="60" y="53"/>
                        <a:pt x="16" y="12"/>
                      </a:cubicBezTo>
                      <a:cubicBezTo>
                        <a:pt x="11" y="10"/>
                        <a:pt x="6" y="5"/>
                        <a:pt x="0" y="0"/>
                      </a:cubicBezTo>
                      <a:cubicBezTo>
                        <a:pt x="16" y="15"/>
                        <a:pt x="22" y="24"/>
                        <a:pt x="22" y="27"/>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758" name="Freeform 156"/>
                <p:cNvSpPr>
                  <a:spLocks/>
                </p:cNvSpPr>
                <p:nvPr/>
              </p:nvSpPr>
              <p:spPr bwMode="auto">
                <a:xfrm>
                  <a:off x="4564063" y="2741613"/>
                  <a:ext cx="187325" cy="290513"/>
                </a:xfrm>
                <a:custGeom>
                  <a:avLst/>
                  <a:gdLst/>
                  <a:ahLst/>
                  <a:cxnLst>
                    <a:cxn ang="0">
                      <a:pos x="0" y="0"/>
                    </a:cxn>
                    <a:cxn ang="0">
                      <a:pos x="15" y="34"/>
                    </a:cxn>
                    <a:cxn ang="0">
                      <a:pos x="13" y="17"/>
                    </a:cxn>
                    <a:cxn ang="0">
                      <a:pos x="28" y="29"/>
                    </a:cxn>
                    <a:cxn ang="0">
                      <a:pos x="0" y="0"/>
                    </a:cxn>
                  </a:cxnLst>
                  <a:rect l="0" t="0" r="r" b="b"/>
                  <a:pathLst>
                    <a:path w="50" h="77">
                      <a:moveTo>
                        <a:pt x="0" y="0"/>
                      </a:moveTo>
                      <a:cubicBezTo>
                        <a:pt x="9" y="14"/>
                        <a:pt x="14" y="26"/>
                        <a:pt x="15" y="34"/>
                      </a:cubicBezTo>
                      <a:cubicBezTo>
                        <a:pt x="35" y="67"/>
                        <a:pt x="50" y="77"/>
                        <a:pt x="13" y="17"/>
                      </a:cubicBezTo>
                      <a:cubicBezTo>
                        <a:pt x="49" y="76"/>
                        <a:pt x="48" y="59"/>
                        <a:pt x="28" y="29"/>
                      </a:cubicBezTo>
                      <a:cubicBezTo>
                        <a:pt x="21" y="26"/>
                        <a:pt x="10" y="16"/>
                        <a:pt x="0"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759" name="Freeform 157"/>
                <p:cNvSpPr>
                  <a:spLocks/>
                </p:cNvSpPr>
                <p:nvPr/>
              </p:nvSpPr>
              <p:spPr bwMode="auto">
                <a:xfrm>
                  <a:off x="4111625" y="2500313"/>
                  <a:ext cx="328613" cy="139700"/>
                </a:xfrm>
                <a:custGeom>
                  <a:avLst/>
                  <a:gdLst/>
                  <a:ahLst/>
                  <a:cxnLst>
                    <a:cxn ang="0">
                      <a:pos x="58" y="16"/>
                    </a:cxn>
                    <a:cxn ang="0">
                      <a:pos x="69" y="28"/>
                    </a:cxn>
                    <a:cxn ang="0">
                      <a:pos x="58" y="30"/>
                    </a:cxn>
                    <a:cxn ang="0">
                      <a:pos x="87" y="37"/>
                    </a:cxn>
                    <a:cxn ang="0">
                      <a:pos x="58" y="16"/>
                    </a:cxn>
                  </a:cxnLst>
                  <a:rect l="0" t="0" r="r" b="b"/>
                  <a:pathLst>
                    <a:path w="87" h="37">
                      <a:moveTo>
                        <a:pt x="58" y="16"/>
                      </a:moveTo>
                      <a:cubicBezTo>
                        <a:pt x="22" y="1"/>
                        <a:pt x="3" y="1"/>
                        <a:pt x="69" y="28"/>
                      </a:cubicBezTo>
                      <a:cubicBezTo>
                        <a:pt x="0" y="0"/>
                        <a:pt x="18" y="16"/>
                        <a:pt x="58" y="30"/>
                      </a:cubicBezTo>
                      <a:cubicBezTo>
                        <a:pt x="66" y="31"/>
                        <a:pt x="76" y="32"/>
                        <a:pt x="87" y="37"/>
                      </a:cubicBezTo>
                      <a:cubicBezTo>
                        <a:pt x="72" y="31"/>
                        <a:pt x="62" y="23"/>
                        <a:pt x="58" y="16"/>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760" name="Freeform 158"/>
                <p:cNvSpPr>
                  <a:spLocks/>
                </p:cNvSpPr>
                <p:nvPr/>
              </p:nvSpPr>
              <p:spPr bwMode="auto">
                <a:xfrm>
                  <a:off x="4643438" y="2711450"/>
                  <a:ext cx="288925" cy="128588"/>
                </a:xfrm>
                <a:custGeom>
                  <a:avLst/>
                  <a:gdLst/>
                  <a:ahLst/>
                  <a:cxnLst>
                    <a:cxn ang="0">
                      <a:pos x="10" y="4"/>
                    </a:cxn>
                    <a:cxn ang="0">
                      <a:pos x="22" y="2"/>
                    </a:cxn>
                    <a:cxn ang="0">
                      <a:pos x="0" y="0"/>
                    </a:cxn>
                    <a:cxn ang="0">
                      <a:pos x="0" y="1"/>
                    </a:cxn>
                    <a:cxn ang="0">
                      <a:pos x="21" y="19"/>
                    </a:cxn>
                    <a:cxn ang="0">
                      <a:pos x="10" y="4"/>
                    </a:cxn>
                  </a:cxnLst>
                  <a:rect l="0" t="0" r="r" b="b"/>
                  <a:pathLst>
                    <a:path w="77" h="34">
                      <a:moveTo>
                        <a:pt x="10" y="4"/>
                      </a:moveTo>
                      <a:cubicBezTo>
                        <a:pt x="77" y="31"/>
                        <a:pt x="61" y="16"/>
                        <a:pt x="22" y="2"/>
                      </a:cubicBezTo>
                      <a:cubicBezTo>
                        <a:pt x="16" y="2"/>
                        <a:pt x="9" y="2"/>
                        <a:pt x="0" y="0"/>
                      </a:cubicBezTo>
                      <a:cubicBezTo>
                        <a:pt x="0" y="0"/>
                        <a:pt x="0" y="1"/>
                        <a:pt x="0" y="1"/>
                      </a:cubicBezTo>
                      <a:cubicBezTo>
                        <a:pt x="11" y="7"/>
                        <a:pt x="18" y="14"/>
                        <a:pt x="21" y="19"/>
                      </a:cubicBezTo>
                      <a:cubicBezTo>
                        <a:pt x="55" y="34"/>
                        <a:pt x="74" y="30"/>
                        <a:pt x="10" y="4"/>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761" name="Freeform 159"/>
                <p:cNvSpPr>
                  <a:spLocks/>
                </p:cNvSpPr>
                <p:nvPr/>
              </p:nvSpPr>
              <p:spPr bwMode="auto">
                <a:xfrm>
                  <a:off x="4654550" y="2659063"/>
                  <a:ext cx="127000" cy="30163"/>
                </a:xfrm>
                <a:custGeom>
                  <a:avLst/>
                  <a:gdLst/>
                  <a:ahLst/>
                  <a:cxnLst>
                    <a:cxn ang="0">
                      <a:pos x="34" y="8"/>
                    </a:cxn>
                    <a:cxn ang="0">
                      <a:pos x="28" y="0"/>
                    </a:cxn>
                    <a:cxn ang="0">
                      <a:pos x="0" y="4"/>
                    </a:cxn>
                    <a:cxn ang="0">
                      <a:pos x="0" y="5"/>
                    </a:cxn>
                    <a:cxn ang="0">
                      <a:pos x="18" y="7"/>
                    </a:cxn>
                    <a:cxn ang="0">
                      <a:pos x="34" y="8"/>
                    </a:cxn>
                  </a:cxnLst>
                  <a:rect l="0" t="0" r="r" b="b"/>
                  <a:pathLst>
                    <a:path w="34" h="8">
                      <a:moveTo>
                        <a:pt x="34" y="8"/>
                      </a:moveTo>
                      <a:cubicBezTo>
                        <a:pt x="32" y="5"/>
                        <a:pt x="30" y="3"/>
                        <a:pt x="28" y="0"/>
                      </a:cubicBezTo>
                      <a:cubicBezTo>
                        <a:pt x="25" y="3"/>
                        <a:pt x="16" y="5"/>
                        <a:pt x="0" y="4"/>
                      </a:cubicBezTo>
                      <a:cubicBezTo>
                        <a:pt x="0" y="5"/>
                        <a:pt x="0" y="5"/>
                        <a:pt x="0" y="5"/>
                      </a:cubicBezTo>
                      <a:cubicBezTo>
                        <a:pt x="7" y="5"/>
                        <a:pt x="13" y="6"/>
                        <a:pt x="18" y="7"/>
                      </a:cubicBezTo>
                      <a:cubicBezTo>
                        <a:pt x="24" y="7"/>
                        <a:pt x="29" y="8"/>
                        <a:pt x="34" y="8"/>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762" name="Freeform 160"/>
                <p:cNvSpPr>
                  <a:spLocks/>
                </p:cNvSpPr>
                <p:nvPr/>
              </p:nvSpPr>
              <p:spPr bwMode="auto">
                <a:xfrm>
                  <a:off x="4792663" y="2697163"/>
                  <a:ext cx="114300" cy="25400"/>
                </a:xfrm>
                <a:custGeom>
                  <a:avLst/>
                  <a:gdLst/>
                  <a:ahLst/>
                  <a:cxnLst>
                    <a:cxn ang="0">
                      <a:pos x="2" y="0"/>
                    </a:cxn>
                    <a:cxn ang="0">
                      <a:pos x="0" y="5"/>
                    </a:cxn>
                    <a:cxn ang="0">
                      <a:pos x="2" y="0"/>
                    </a:cxn>
                  </a:cxnLst>
                  <a:rect l="0" t="0" r="r" b="b"/>
                  <a:pathLst>
                    <a:path w="30" h="7">
                      <a:moveTo>
                        <a:pt x="2" y="0"/>
                      </a:moveTo>
                      <a:cubicBezTo>
                        <a:pt x="1" y="2"/>
                        <a:pt x="1" y="4"/>
                        <a:pt x="0" y="5"/>
                      </a:cubicBezTo>
                      <a:cubicBezTo>
                        <a:pt x="22" y="7"/>
                        <a:pt x="30" y="4"/>
                        <a:pt x="2"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763" name="Freeform 161"/>
                <p:cNvSpPr>
                  <a:spLocks/>
                </p:cNvSpPr>
                <p:nvPr/>
              </p:nvSpPr>
              <p:spPr bwMode="auto">
                <a:xfrm>
                  <a:off x="4725988" y="2686050"/>
                  <a:ext cx="66675" cy="30163"/>
                </a:xfrm>
                <a:custGeom>
                  <a:avLst/>
                  <a:gdLst/>
                  <a:ahLst/>
                  <a:cxnLst>
                    <a:cxn ang="0">
                      <a:pos x="9" y="8"/>
                    </a:cxn>
                    <a:cxn ang="0">
                      <a:pos x="18" y="8"/>
                    </a:cxn>
                    <a:cxn ang="0">
                      <a:pos x="18" y="8"/>
                    </a:cxn>
                    <a:cxn ang="0">
                      <a:pos x="15" y="2"/>
                    </a:cxn>
                    <a:cxn ang="0">
                      <a:pos x="0" y="0"/>
                    </a:cxn>
                    <a:cxn ang="0">
                      <a:pos x="9" y="8"/>
                    </a:cxn>
                  </a:cxnLst>
                  <a:rect l="0" t="0" r="r" b="b"/>
                  <a:pathLst>
                    <a:path w="18" h="8">
                      <a:moveTo>
                        <a:pt x="9" y="8"/>
                      </a:moveTo>
                      <a:cubicBezTo>
                        <a:pt x="12" y="8"/>
                        <a:pt x="15" y="8"/>
                        <a:pt x="18" y="8"/>
                      </a:cubicBezTo>
                      <a:cubicBezTo>
                        <a:pt x="18" y="8"/>
                        <a:pt x="18" y="8"/>
                        <a:pt x="18" y="8"/>
                      </a:cubicBezTo>
                      <a:cubicBezTo>
                        <a:pt x="18" y="8"/>
                        <a:pt x="17" y="5"/>
                        <a:pt x="15" y="2"/>
                      </a:cubicBezTo>
                      <a:cubicBezTo>
                        <a:pt x="11" y="1"/>
                        <a:pt x="6" y="1"/>
                        <a:pt x="0" y="0"/>
                      </a:cubicBezTo>
                      <a:cubicBezTo>
                        <a:pt x="11" y="3"/>
                        <a:pt x="13" y="6"/>
                        <a:pt x="9" y="8"/>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764" name="Freeform 162"/>
                <p:cNvSpPr>
                  <a:spLocks/>
                </p:cNvSpPr>
                <p:nvPr/>
              </p:nvSpPr>
              <p:spPr bwMode="auto">
                <a:xfrm>
                  <a:off x="4805363" y="2659063"/>
                  <a:ext cx="93663" cy="30163"/>
                </a:xfrm>
                <a:custGeom>
                  <a:avLst/>
                  <a:gdLst/>
                  <a:ahLst/>
                  <a:cxnLst>
                    <a:cxn ang="0">
                      <a:pos x="3" y="0"/>
                    </a:cxn>
                    <a:cxn ang="0">
                      <a:pos x="0" y="8"/>
                    </a:cxn>
                    <a:cxn ang="0">
                      <a:pos x="3" y="0"/>
                    </a:cxn>
                  </a:cxnLst>
                  <a:rect l="0" t="0" r="r" b="b"/>
                  <a:pathLst>
                    <a:path w="25" h="8">
                      <a:moveTo>
                        <a:pt x="3" y="0"/>
                      </a:moveTo>
                      <a:cubicBezTo>
                        <a:pt x="2" y="3"/>
                        <a:pt x="1" y="5"/>
                        <a:pt x="0" y="8"/>
                      </a:cubicBezTo>
                      <a:cubicBezTo>
                        <a:pt x="25" y="8"/>
                        <a:pt x="21" y="3"/>
                        <a:pt x="3"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765" name="Freeform 163"/>
                <p:cNvSpPr>
                  <a:spLocks/>
                </p:cNvSpPr>
                <p:nvPr/>
              </p:nvSpPr>
              <p:spPr bwMode="auto">
                <a:xfrm>
                  <a:off x="4179888" y="2771775"/>
                  <a:ext cx="173038" cy="112713"/>
                </a:xfrm>
                <a:custGeom>
                  <a:avLst/>
                  <a:gdLst/>
                  <a:ahLst/>
                  <a:cxnLst>
                    <a:cxn ang="0">
                      <a:pos x="46" y="0"/>
                    </a:cxn>
                    <a:cxn ang="0">
                      <a:pos x="39" y="13"/>
                    </a:cxn>
                    <a:cxn ang="0">
                      <a:pos x="46" y="0"/>
                    </a:cxn>
                  </a:cxnLst>
                  <a:rect l="0" t="0" r="r" b="b"/>
                  <a:pathLst>
                    <a:path w="46" h="30">
                      <a:moveTo>
                        <a:pt x="46" y="0"/>
                      </a:moveTo>
                      <a:cubicBezTo>
                        <a:pt x="0" y="30"/>
                        <a:pt x="13" y="29"/>
                        <a:pt x="39" y="13"/>
                      </a:cubicBezTo>
                      <a:cubicBezTo>
                        <a:pt x="36" y="12"/>
                        <a:pt x="37" y="8"/>
                        <a:pt x="46"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766" name="Freeform 164"/>
                <p:cNvSpPr>
                  <a:spLocks/>
                </p:cNvSpPr>
                <p:nvPr/>
              </p:nvSpPr>
              <p:spPr bwMode="auto">
                <a:xfrm>
                  <a:off x="4849813" y="2568575"/>
                  <a:ext cx="11113" cy="15875"/>
                </a:xfrm>
                <a:custGeom>
                  <a:avLst/>
                  <a:gdLst/>
                  <a:ahLst/>
                  <a:cxnLst>
                    <a:cxn ang="0">
                      <a:pos x="2" y="0"/>
                    </a:cxn>
                    <a:cxn ang="0">
                      <a:pos x="0" y="4"/>
                    </a:cxn>
                    <a:cxn ang="0">
                      <a:pos x="2" y="0"/>
                    </a:cxn>
                  </a:cxnLst>
                  <a:rect l="0" t="0" r="r" b="b"/>
                  <a:pathLst>
                    <a:path w="3" h="4">
                      <a:moveTo>
                        <a:pt x="2" y="0"/>
                      </a:moveTo>
                      <a:cubicBezTo>
                        <a:pt x="1" y="1"/>
                        <a:pt x="0" y="2"/>
                        <a:pt x="0" y="4"/>
                      </a:cubicBezTo>
                      <a:cubicBezTo>
                        <a:pt x="2" y="2"/>
                        <a:pt x="3" y="1"/>
                        <a:pt x="2"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767" name="Freeform 165"/>
                <p:cNvSpPr>
                  <a:spLocks/>
                </p:cNvSpPr>
                <p:nvPr/>
              </p:nvSpPr>
              <p:spPr bwMode="auto">
                <a:xfrm>
                  <a:off x="4116388" y="2606675"/>
                  <a:ext cx="184150" cy="38100"/>
                </a:xfrm>
                <a:custGeom>
                  <a:avLst/>
                  <a:gdLst/>
                  <a:ahLst/>
                  <a:cxnLst>
                    <a:cxn ang="0">
                      <a:pos x="46" y="3"/>
                    </a:cxn>
                    <a:cxn ang="0">
                      <a:pos x="49" y="10"/>
                    </a:cxn>
                    <a:cxn ang="0">
                      <a:pos x="46" y="3"/>
                    </a:cxn>
                  </a:cxnLst>
                  <a:rect l="0" t="0" r="r" b="b"/>
                  <a:pathLst>
                    <a:path w="49" h="10">
                      <a:moveTo>
                        <a:pt x="46" y="3"/>
                      </a:moveTo>
                      <a:cubicBezTo>
                        <a:pt x="14" y="0"/>
                        <a:pt x="0" y="5"/>
                        <a:pt x="49" y="10"/>
                      </a:cubicBezTo>
                      <a:cubicBezTo>
                        <a:pt x="41" y="8"/>
                        <a:pt x="41" y="5"/>
                        <a:pt x="46" y="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768" name="Freeform 166"/>
                <p:cNvSpPr>
                  <a:spLocks/>
                </p:cNvSpPr>
                <p:nvPr/>
              </p:nvSpPr>
              <p:spPr bwMode="auto">
                <a:xfrm>
                  <a:off x="4111625" y="2697163"/>
                  <a:ext cx="328613" cy="120650"/>
                </a:xfrm>
                <a:custGeom>
                  <a:avLst/>
                  <a:gdLst/>
                  <a:ahLst/>
                  <a:cxnLst>
                    <a:cxn ang="0">
                      <a:pos x="50" y="3"/>
                    </a:cxn>
                    <a:cxn ang="0">
                      <a:pos x="68" y="7"/>
                    </a:cxn>
                    <a:cxn ang="0">
                      <a:pos x="59" y="14"/>
                    </a:cxn>
                    <a:cxn ang="0">
                      <a:pos x="87" y="0"/>
                    </a:cxn>
                    <a:cxn ang="0">
                      <a:pos x="50" y="3"/>
                    </a:cxn>
                  </a:cxnLst>
                  <a:rect l="0" t="0" r="r" b="b"/>
                  <a:pathLst>
                    <a:path w="87" h="32">
                      <a:moveTo>
                        <a:pt x="50" y="3"/>
                      </a:moveTo>
                      <a:cubicBezTo>
                        <a:pt x="14" y="14"/>
                        <a:pt x="3" y="30"/>
                        <a:pt x="68" y="7"/>
                      </a:cubicBezTo>
                      <a:cubicBezTo>
                        <a:pt x="0" y="32"/>
                        <a:pt x="20" y="28"/>
                        <a:pt x="59" y="14"/>
                      </a:cubicBezTo>
                      <a:cubicBezTo>
                        <a:pt x="65" y="9"/>
                        <a:pt x="75" y="5"/>
                        <a:pt x="87" y="0"/>
                      </a:cubicBezTo>
                      <a:cubicBezTo>
                        <a:pt x="71" y="6"/>
                        <a:pt x="57" y="5"/>
                        <a:pt x="50" y="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769" name="Freeform 167"/>
                <p:cNvSpPr>
                  <a:spLocks/>
                </p:cNvSpPr>
                <p:nvPr/>
              </p:nvSpPr>
              <p:spPr bwMode="auto">
                <a:xfrm>
                  <a:off x="4217988" y="2390775"/>
                  <a:ext cx="217488" cy="200025"/>
                </a:xfrm>
                <a:custGeom>
                  <a:avLst/>
                  <a:gdLst/>
                  <a:ahLst/>
                  <a:cxnLst>
                    <a:cxn ang="0">
                      <a:pos x="58" y="53"/>
                    </a:cxn>
                    <a:cxn ang="0">
                      <a:pos x="46" y="41"/>
                    </a:cxn>
                    <a:cxn ang="0">
                      <a:pos x="27" y="37"/>
                    </a:cxn>
                    <a:cxn ang="0">
                      <a:pos x="58" y="53"/>
                    </a:cxn>
                  </a:cxnLst>
                  <a:rect l="0" t="0" r="r" b="b"/>
                  <a:pathLst>
                    <a:path w="58" h="53">
                      <a:moveTo>
                        <a:pt x="58" y="53"/>
                      </a:moveTo>
                      <a:cubicBezTo>
                        <a:pt x="53" y="49"/>
                        <a:pt x="49" y="45"/>
                        <a:pt x="46" y="41"/>
                      </a:cubicBezTo>
                      <a:cubicBezTo>
                        <a:pt x="0" y="0"/>
                        <a:pt x="2" y="15"/>
                        <a:pt x="27" y="37"/>
                      </a:cubicBezTo>
                      <a:cubicBezTo>
                        <a:pt x="28" y="32"/>
                        <a:pt x="38" y="34"/>
                        <a:pt x="58" y="5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770" name="Freeform 168"/>
                <p:cNvSpPr>
                  <a:spLocks/>
                </p:cNvSpPr>
                <p:nvPr/>
              </p:nvSpPr>
              <p:spPr bwMode="auto">
                <a:xfrm>
                  <a:off x="4221163" y="2390775"/>
                  <a:ext cx="169863" cy="155575"/>
                </a:xfrm>
                <a:custGeom>
                  <a:avLst/>
                  <a:gdLst/>
                  <a:ahLst/>
                  <a:cxnLst>
                    <a:cxn ang="0">
                      <a:pos x="36" y="24"/>
                    </a:cxn>
                    <a:cxn ang="0">
                      <a:pos x="45" y="41"/>
                    </a:cxn>
                    <a:cxn ang="0">
                      <a:pos x="36" y="24"/>
                    </a:cxn>
                  </a:cxnLst>
                  <a:rect l="0" t="0" r="r" b="b"/>
                  <a:pathLst>
                    <a:path w="45" h="41">
                      <a:moveTo>
                        <a:pt x="36" y="24"/>
                      </a:moveTo>
                      <a:cubicBezTo>
                        <a:pt x="12" y="2"/>
                        <a:pt x="0" y="0"/>
                        <a:pt x="45" y="41"/>
                      </a:cubicBezTo>
                      <a:cubicBezTo>
                        <a:pt x="36" y="31"/>
                        <a:pt x="34" y="25"/>
                        <a:pt x="36" y="24"/>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771" name="Freeform 169"/>
                <p:cNvSpPr>
                  <a:spLocks/>
                </p:cNvSpPr>
                <p:nvPr/>
              </p:nvSpPr>
              <p:spPr bwMode="auto">
                <a:xfrm>
                  <a:off x="4119563" y="2632075"/>
                  <a:ext cx="285750" cy="49213"/>
                </a:xfrm>
                <a:custGeom>
                  <a:avLst/>
                  <a:gdLst/>
                  <a:ahLst/>
                  <a:cxnLst>
                    <a:cxn ang="0">
                      <a:pos x="76" y="8"/>
                    </a:cxn>
                    <a:cxn ang="0">
                      <a:pos x="49" y="4"/>
                    </a:cxn>
                    <a:cxn ang="0">
                      <a:pos x="42" y="13"/>
                    </a:cxn>
                    <a:cxn ang="0">
                      <a:pos x="76" y="8"/>
                    </a:cxn>
                  </a:cxnLst>
                  <a:rect l="0" t="0" r="r" b="b"/>
                  <a:pathLst>
                    <a:path w="76" h="13">
                      <a:moveTo>
                        <a:pt x="76" y="8"/>
                      </a:moveTo>
                      <a:cubicBezTo>
                        <a:pt x="63" y="7"/>
                        <a:pt x="55" y="5"/>
                        <a:pt x="49" y="4"/>
                      </a:cubicBezTo>
                      <a:cubicBezTo>
                        <a:pt x="0" y="0"/>
                        <a:pt x="12" y="10"/>
                        <a:pt x="42" y="13"/>
                      </a:cubicBezTo>
                      <a:cubicBezTo>
                        <a:pt x="44" y="9"/>
                        <a:pt x="54" y="6"/>
                        <a:pt x="76" y="8"/>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772" name="Freeform 170"/>
                <p:cNvSpPr>
                  <a:spLocks/>
                </p:cNvSpPr>
                <p:nvPr/>
              </p:nvSpPr>
              <p:spPr bwMode="auto">
                <a:xfrm>
                  <a:off x="4176713" y="2727325"/>
                  <a:ext cx="247650" cy="153988"/>
                </a:xfrm>
                <a:custGeom>
                  <a:avLst/>
                  <a:gdLst/>
                  <a:ahLst/>
                  <a:cxnLst>
                    <a:cxn ang="0">
                      <a:pos x="33" y="13"/>
                    </a:cxn>
                    <a:cxn ang="0">
                      <a:pos x="48" y="12"/>
                    </a:cxn>
                    <a:cxn ang="0">
                      <a:pos x="66" y="0"/>
                    </a:cxn>
                    <a:cxn ang="0">
                      <a:pos x="33" y="13"/>
                    </a:cxn>
                  </a:cxnLst>
                  <a:rect l="0" t="0" r="r" b="b"/>
                  <a:pathLst>
                    <a:path w="66" h="41">
                      <a:moveTo>
                        <a:pt x="33" y="13"/>
                      </a:moveTo>
                      <a:cubicBezTo>
                        <a:pt x="6" y="30"/>
                        <a:pt x="0" y="41"/>
                        <a:pt x="48" y="12"/>
                      </a:cubicBezTo>
                      <a:cubicBezTo>
                        <a:pt x="52" y="8"/>
                        <a:pt x="58" y="5"/>
                        <a:pt x="66" y="0"/>
                      </a:cubicBezTo>
                      <a:cubicBezTo>
                        <a:pt x="40" y="15"/>
                        <a:pt x="31" y="17"/>
                        <a:pt x="33" y="1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773" name="Freeform 171"/>
                <p:cNvSpPr>
                  <a:spLocks/>
                </p:cNvSpPr>
                <p:nvPr/>
              </p:nvSpPr>
              <p:spPr bwMode="auto">
                <a:xfrm>
                  <a:off x="4506913" y="2455863"/>
                  <a:ext cx="30163" cy="128588"/>
                </a:xfrm>
                <a:custGeom>
                  <a:avLst/>
                  <a:gdLst/>
                  <a:ahLst/>
                  <a:cxnLst>
                    <a:cxn ang="0">
                      <a:pos x="5" y="34"/>
                    </a:cxn>
                    <a:cxn ang="0">
                      <a:pos x="8" y="13"/>
                    </a:cxn>
                    <a:cxn ang="0">
                      <a:pos x="0" y="0"/>
                    </a:cxn>
                    <a:cxn ang="0">
                      <a:pos x="0" y="3"/>
                    </a:cxn>
                    <a:cxn ang="0">
                      <a:pos x="5" y="34"/>
                    </a:cxn>
                  </a:cxnLst>
                  <a:rect l="0" t="0" r="r" b="b"/>
                  <a:pathLst>
                    <a:path w="8" h="34">
                      <a:moveTo>
                        <a:pt x="5" y="34"/>
                      </a:moveTo>
                      <a:cubicBezTo>
                        <a:pt x="5" y="26"/>
                        <a:pt x="6" y="19"/>
                        <a:pt x="8" y="13"/>
                      </a:cubicBezTo>
                      <a:cubicBezTo>
                        <a:pt x="5" y="9"/>
                        <a:pt x="3" y="4"/>
                        <a:pt x="0" y="0"/>
                      </a:cubicBezTo>
                      <a:cubicBezTo>
                        <a:pt x="0" y="1"/>
                        <a:pt x="0" y="2"/>
                        <a:pt x="0" y="3"/>
                      </a:cubicBezTo>
                      <a:cubicBezTo>
                        <a:pt x="3" y="10"/>
                        <a:pt x="5" y="21"/>
                        <a:pt x="5" y="34"/>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774" name="Freeform 172"/>
                <p:cNvSpPr>
                  <a:spLocks/>
                </p:cNvSpPr>
                <p:nvPr/>
              </p:nvSpPr>
              <p:spPr bwMode="auto">
                <a:xfrm>
                  <a:off x="4559300" y="2554288"/>
                  <a:ext cx="1588" cy="6350"/>
                </a:xfrm>
                <a:custGeom>
                  <a:avLst/>
                  <a:gdLst/>
                  <a:ahLst/>
                  <a:cxnLst>
                    <a:cxn ang="0">
                      <a:pos x="0" y="0"/>
                    </a:cxn>
                    <a:cxn ang="0">
                      <a:pos x="0" y="0"/>
                    </a:cxn>
                    <a:cxn ang="0">
                      <a:pos x="0" y="2"/>
                    </a:cxn>
                    <a:cxn ang="0">
                      <a:pos x="0" y="0"/>
                    </a:cxn>
                  </a:cxnLst>
                  <a:rect l="0" t="0" r="r" b="b"/>
                  <a:pathLst>
                    <a:path h="2">
                      <a:moveTo>
                        <a:pt x="0" y="0"/>
                      </a:moveTo>
                      <a:cubicBezTo>
                        <a:pt x="0" y="0"/>
                        <a:pt x="0" y="0"/>
                        <a:pt x="0" y="0"/>
                      </a:cubicBezTo>
                      <a:cubicBezTo>
                        <a:pt x="0" y="1"/>
                        <a:pt x="0" y="2"/>
                        <a:pt x="0" y="2"/>
                      </a:cubicBezTo>
                      <a:cubicBezTo>
                        <a:pt x="0" y="2"/>
                        <a:pt x="0" y="1"/>
                        <a:pt x="0"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775" name="Freeform 173"/>
                <p:cNvSpPr>
                  <a:spLocks/>
                </p:cNvSpPr>
                <p:nvPr/>
              </p:nvSpPr>
              <p:spPr bwMode="auto">
                <a:xfrm>
                  <a:off x="4297363" y="2297113"/>
                  <a:ext cx="179388" cy="298450"/>
                </a:xfrm>
                <a:custGeom>
                  <a:avLst/>
                  <a:gdLst/>
                  <a:ahLst/>
                  <a:cxnLst>
                    <a:cxn ang="0">
                      <a:pos x="48" y="79"/>
                    </a:cxn>
                    <a:cxn ang="0">
                      <a:pos x="33" y="40"/>
                    </a:cxn>
                    <a:cxn ang="0">
                      <a:pos x="38" y="61"/>
                    </a:cxn>
                    <a:cxn ang="0">
                      <a:pos x="24" y="52"/>
                    </a:cxn>
                    <a:cxn ang="0">
                      <a:pos x="48" y="79"/>
                    </a:cxn>
                  </a:cxnLst>
                  <a:rect l="0" t="0" r="r" b="b"/>
                  <a:pathLst>
                    <a:path w="48" h="79">
                      <a:moveTo>
                        <a:pt x="48" y="79"/>
                      </a:moveTo>
                      <a:cubicBezTo>
                        <a:pt x="37" y="61"/>
                        <a:pt x="33" y="45"/>
                        <a:pt x="33" y="40"/>
                      </a:cubicBezTo>
                      <a:cubicBezTo>
                        <a:pt x="15" y="10"/>
                        <a:pt x="2" y="4"/>
                        <a:pt x="38" y="61"/>
                      </a:cubicBezTo>
                      <a:cubicBezTo>
                        <a:pt x="0" y="0"/>
                        <a:pt x="3" y="19"/>
                        <a:pt x="24" y="52"/>
                      </a:cubicBezTo>
                      <a:cubicBezTo>
                        <a:pt x="31" y="56"/>
                        <a:pt x="40" y="65"/>
                        <a:pt x="48" y="79"/>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776" name="Freeform 174"/>
                <p:cNvSpPr>
                  <a:spLocks/>
                </p:cNvSpPr>
                <p:nvPr/>
              </p:nvSpPr>
              <p:spPr bwMode="auto">
                <a:xfrm>
                  <a:off x="4383088" y="2266950"/>
                  <a:ext cx="98425" cy="293688"/>
                </a:xfrm>
                <a:custGeom>
                  <a:avLst/>
                  <a:gdLst/>
                  <a:ahLst/>
                  <a:cxnLst>
                    <a:cxn ang="0">
                      <a:pos x="26" y="78"/>
                    </a:cxn>
                    <a:cxn ang="0">
                      <a:pos x="21" y="59"/>
                    </a:cxn>
                    <a:cxn ang="0">
                      <a:pos x="14" y="50"/>
                    </a:cxn>
                    <a:cxn ang="0">
                      <a:pos x="26" y="78"/>
                    </a:cxn>
                  </a:cxnLst>
                  <a:rect l="0" t="0" r="r" b="b"/>
                  <a:pathLst>
                    <a:path w="26" h="78">
                      <a:moveTo>
                        <a:pt x="26" y="78"/>
                      </a:moveTo>
                      <a:cubicBezTo>
                        <a:pt x="23" y="71"/>
                        <a:pt x="22" y="64"/>
                        <a:pt x="21" y="59"/>
                      </a:cubicBezTo>
                      <a:cubicBezTo>
                        <a:pt x="0" y="0"/>
                        <a:pt x="2" y="16"/>
                        <a:pt x="14" y="50"/>
                      </a:cubicBezTo>
                      <a:cubicBezTo>
                        <a:pt x="17" y="54"/>
                        <a:pt x="21" y="64"/>
                        <a:pt x="26" y="78"/>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777" name="Freeform 175"/>
                <p:cNvSpPr>
                  <a:spLocks/>
                </p:cNvSpPr>
                <p:nvPr/>
              </p:nvSpPr>
              <p:spPr bwMode="auto">
                <a:xfrm>
                  <a:off x="4643438" y="2678113"/>
                  <a:ext cx="131763" cy="41275"/>
                </a:xfrm>
                <a:custGeom>
                  <a:avLst/>
                  <a:gdLst/>
                  <a:ahLst/>
                  <a:cxnLst>
                    <a:cxn ang="0">
                      <a:pos x="31" y="10"/>
                    </a:cxn>
                    <a:cxn ang="0">
                      <a:pos x="22" y="2"/>
                    </a:cxn>
                    <a:cxn ang="0">
                      <a:pos x="21" y="2"/>
                    </a:cxn>
                    <a:cxn ang="0">
                      <a:pos x="3" y="0"/>
                    </a:cxn>
                    <a:cxn ang="0">
                      <a:pos x="1" y="4"/>
                    </a:cxn>
                    <a:cxn ang="0">
                      <a:pos x="0" y="9"/>
                    </a:cxn>
                    <a:cxn ang="0">
                      <a:pos x="22" y="11"/>
                    </a:cxn>
                    <a:cxn ang="0">
                      <a:pos x="31" y="10"/>
                    </a:cxn>
                  </a:cxnLst>
                  <a:rect l="0" t="0" r="r" b="b"/>
                  <a:pathLst>
                    <a:path w="35" h="11">
                      <a:moveTo>
                        <a:pt x="31" y="10"/>
                      </a:moveTo>
                      <a:cubicBezTo>
                        <a:pt x="35" y="8"/>
                        <a:pt x="33" y="5"/>
                        <a:pt x="22" y="2"/>
                      </a:cubicBezTo>
                      <a:cubicBezTo>
                        <a:pt x="22" y="2"/>
                        <a:pt x="21" y="2"/>
                        <a:pt x="21" y="2"/>
                      </a:cubicBezTo>
                      <a:cubicBezTo>
                        <a:pt x="16" y="1"/>
                        <a:pt x="10" y="0"/>
                        <a:pt x="3" y="0"/>
                      </a:cubicBezTo>
                      <a:cubicBezTo>
                        <a:pt x="1" y="2"/>
                        <a:pt x="1" y="4"/>
                        <a:pt x="1" y="4"/>
                      </a:cubicBezTo>
                      <a:cubicBezTo>
                        <a:pt x="1" y="4"/>
                        <a:pt x="0" y="6"/>
                        <a:pt x="0" y="9"/>
                      </a:cubicBezTo>
                      <a:cubicBezTo>
                        <a:pt x="9" y="11"/>
                        <a:pt x="16" y="11"/>
                        <a:pt x="22" y="11"/>
                      </a:cubicBezTo>
                      <a:cubicBezTo>
                        <a:pt x="26" y="11"/>
                        <a:pt x="29" y="11"/>
                        <a:pt x="31" y="1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778" name="Freeform 176"/>
                <p:cNvSpPr>
                  <a:spLocks/>
                </p:cNvSpPr>
                <p:nvPr/>
              </p:nvSpPr>
              <p:spPr bwMode="auto">
                <a:xfrm>
                  <a:off x="4654550" y="2640013"/>
                  <a:ext cx="104775" cy="38100"/>
                </a:xfrm>
                <a:custGeom>
                  <a:avLst/>
                  <a:gdLst/>
                  <a:ahLst/>
                  <a:cxnLst>
                    <a:cxn ang="0">
                      <a:pos x="28" y="5"/>
                    </a:cxn>
                    <a:cxn ang="0">
                      <a:pos x="17" y="0"/>
                    </a:cxn>
                    <a:cxn ang="0">
                      <a:pos x="0" y="9"/>
                    </a:cxn>
                    <a:cxn ang="0">
                      <a:pos x="28" y="5"/>
                    </a:cxn>
                  </a:cxnLst>
                  <a:rect l="0" t="0" r="r" b="b"/>
                  <a:pathLst>
                    <a:path w="28" h="10">
                      <a:moveTo>
                        <a:pt x="28" y="5"/>
                      </a:moveTo>
                      <a:cubicBezTo>
                        <a:pt x="25" y="2"/>
                        <a:pt x="21" y="0"/>
                        <a:pt x="17" y="0"/>
                      </a:cubicBezTo>
                      <a:cubicBezTo>
                        <a:pt x="8" y="0"/>
                        <a:pt x="3" y="5"/>
                        <a:pt x="0" y="9"/>
                      </a:cubicBezTo>
                      <a:cubicBezTo>
                        <a:pt x="16" y="10"/>
                        <a:pt x="25" y="8"/>
                        <a:pt x="28" y="5"/>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grpSp>
        <p:grpSp>
          <p:nvGrpSpPr>
            <p:cNvPr id="1580" name="Group 289"/>
            <p:cNvGrpSpPr/>
            <p:nvPr/>
          </p:nvGrpSpPr>
          <p:grpSpPr>
            <a:xfrm rot="2467258">
              <a:off x="1574607" y="6074181"/>
              <a:ext cx="38201" cy="25464"/>
              <a:chOff x="3916363" y="1970088"/>
              <a:chExt cx="180975" cy="120650"/>
            </a:xfrm>
          </p:grpSpPr>
          <p:sp>
            <p:nvSpPr>
              <p:cNvPr id="1740" name="Freeform 1739"/>
              <p:cNvSpPr>
                <a:spLocks/>
              </p:cNvSpPr>
              <p:nvPr/>
            </p:nvSpPr>
            <p:spPr bwMode="auto">
              <a:xfrm>
                <a:off x="3962400" y="2006600"/>
                <a:ext cx="30163" cy="26988"/>
              </a:xfrm>
              <a:custGeom>
                <a:avLst/>
                <a:gdLst/>
                <a:ahLst/>
                <a:cxnLst>
                  <a:cxn ang="0">
                    <a:pos x="1" y="6"/>
                  </a:cxn>
                  <a:cxn ang="0">
                    <a:pos x="8" y="3"/>
                  </a:cxn>
                  <a:cxn ang="0">
                    <a:pos x="3" y="0"/>
                  </a:cxn>
                  <a:cxn ang="0">
                    <a:pos x="1" y="6"/>
                  </a:cxn>
                </a:cxnLst>
                <a:rect l="0" t="0" r="r" b="b"/>
                <a:pathLst>
                  <a:path w="8" h="7">
                    <a:moveTo>
                      <a:pt x="1" y="6"/>
                    </a:moveTo>
                    <a:cubicBezTo>
                      <a:pt x="3" y="7"/>
                      <a:pt x="5" y="6"/>
                      <a:pt x="8" y="3"/>
                    </a:cubicBezTo>
                    <a:cubicBezTo>
                      <a:pt x="7" y="2"/>
                      <a:pt x="5" y="1"/>
                      <a:pt x="3" y="0"/>
                    </a:cubicBezTo>
                    <a:cubicBezTo>
                      <a:pt x="1" y="3"/>
                      <a:pt x="0" y="5"/>
                      <a:pt x="1" y="6"/>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741" name="Freeform 1740"/>
              <p:cNvSpPr>
                <a:spLocks/>
              </p:cNvSpPr>
              <p:nvPr/>
            </p:nvSpPr>
            <p:spPr bwMode="auto">
              <a:xfrm>
                <a:off x="4022725" y="2041525"/>
                <a:ext cx="22225" cy="30163"/>
              </a:xfrm>
              <a:custGeom>
                <a:avLst/>
                <a:gdLst/>
                <a:ahLst/>
                <a:cxnLst>
                  <a:cxn ang="0">
                    <a:pos x="1" y="7"/>
                  </a:cxn>
                  <a:cxn ang="0">
                    <a:pos x="6" y="4"/>
                  </a:cxn>
                  <a:cxn ang="0">
                    <a:pos x="2" y="0"/>
                  </a:cxn>
                  <a:cxn ang="0">
                    <a:pos x="1" y="7"/>
                  </a:cxn>
                </a:cxnLst>
                <a:rect l="0" t="0" r="r" b="b"/>
                <a:pathLst>
                  <a:path w="6" h="8">
                    <a:moveTo>
                      <a:pt x="1" y="7"/>
                    </a:moveTo>
                    <a:cubicBezTo>
                      <a:pt x="3" y="8"/>
                      <a:pt x="4" y="7"/>
                      <a:pt x="6" y="4"/>
                    </a:cubicBezTo>
                    <a:cubicBezTo>
                      <a:pt x="5" y="3"/>
                      <a:pt x="3" y="2"/>
                      <a:pt x="2" y="0"/>
                    </a:cubicBezTo>
                    <a:cubicBezTo>
                      <a:pt x="0" y="4"/>
                      <a:pt x="0" y="7"/>
                      <a:pt x="1" y="7"/>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742" name="Freeform 1741"/>
              <p:cNvSpPr>
                <a:spLocks/>
              </p:cNvSpPr>
              <p:nvPr/>
            </p:nvSpPr>
            <p:spPr bwMode="auto">
              <a:xfrm>
                <a:off x="4089400" y="2085975"/>
                <a:ext cx="7938" cy="4763"/>
              </a:xfrm>
              <a:custGeom>
                <a:avLst/>
                <a:gdLst/>
                <a:ahLst/>
                <a:cxnLst>
                  <a:cxn ang="0">
                    <a:pos x="2" y="1"/>
                  </a:cxn>
                  <a:cxn ang="0">
                    <a:pos x="0" y="0"/>
                  </a:cxn>
                  <a:cxn ang="0">
                    <a:pos x="1" y="1"/>
                  </a:cxn>
                  <a:cxn ang="0">
                    <a:pos x="2" y="1"/>
                  </a:cxn>
                </a:cxnLst>
                <a:rect l="0" t="0" r="r" b="b"/>
                <a:pathLst>
                  <a:path w="2" h="1">
                    <a:moveTo>
                      <a:pt x="2" y="1"/>
                    </a:moveTo>
                    <a:cubicBezTo>
                      <a:pt x="1" y="1"/>
                      <a:pt x="1" y="1"/>
                      <a:pt x="0" y="0"/>
                    </a:cubicBezTo>
                    <a:cubicBezTo>
                      <a:pt x="1" y="1"/>
                      <a:pt x="1" y="1"/>
                      <a:pt x="1" y="1"/>
                    </a:cubicBezTo>
                    <a:cubicBezTo>
                      <a:pt x="2" y="1"/>
                      <a:pt x="2" y="1"/>
                      <a:pt x="2" y="1"/>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743" name="Freeform 1742"/>
              <p:cNvSpPr>
                <a:spLocks/>
              </p:cNvSpPr>
              <p:nvPr/>
            </p:nvSpPr>
            <p:spPr bwMode="auto">
              <a:xfrm>
                <a:off x="3916363" y="1970088"/>
                <a:ext cx="19050" cy="11113"/>
              </a:xfrm>
              <a:custGeom>
                <a:avLst/>
                <a:gdLst/>
                <a:ahLst/>
                <a:cxnLst>
                  <a:cxn ang="0">
                    <a:pos x="1" y="2"/>
                  </a:cxn>
                  <a:cxn ang="0">
                    <a:pos x="5" y="2"/>
                  </a:cxn>
                  <a:cxn ang="0">
                    <a:pos x="1" y="0"/>
                  </a:cxn>
                  <a:cxn ang="0">
                    <a:pos x="1" y="2"/>
                  </a:cxn>
                </a:cxnLst>
                <a:rect l="0" t="0" r="r" b="b"/>
                <a:pathLst>
                  <a:path w="5" h="3">
                    <a:moveTo>
                      <a:pt x="1" y="2"/>
                    </a:moveTo>
                    <a:cubicBezTo>
                      <a:pt x="1" y="3"/>
                      <a:pt x="3" y="3"/>
                      <a:pt x="5" y="2"/>
                    </a:cubicBezTo>
                    <a:cubicBezTo>
                      <a:pt x="3" y="1"/>
                      <a:pt x="2" y="1"/>
                      <a:pt x="1" y="0"/>
                    </a:cubicBezTo>
                    <a:cubicBezTo>
                      <a:pt x="0" y="1"/>
                      <a:pt x="0" y="2"/>
                      <a:pt x="1" y="2"/>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grpSp>
          <p:nvGrpSpPr>
            <p:cNvPr id="1581" name="Group 281"/>
            <p:cNvGrpSpPr/>
            <p:nvPr/>
          </p:nvGrpSpPr>
          <p:grpSpPr>
            <a:xfrm rot="2467258">
              <a:off x="1565335" y="6375697"/>
              <a:ext cx="84773" cy="72377"/>
              <a:chOff x="6294438" y="1638300"/>
              <a:chExt cx="401638" cy="342900"/>
            </a:xfrm>
          </p:grpSpPr>
          <p:sp>
            <p:nvSpPr>
              <p:cNvPr id="1736" name="Freeform 50"/>
              <p:cNvSpPr>
                <a:spLocks noEditPoints="1"/>
              </p:cNvSpPr>
              <p:nvPr/>
            </p:nvSpPr>
            <p:spPr bwMode="auto">
              <a:xfrm>
                <a:off x="6475413" y="1774825"/>
                <a:ext cx="220663" cy="206375"/>
              </a:xfrm>
              <a:custGeom>
                <a:avLst/>
                <a:gdLst/>
                <a:ahLst/>
                <a:cxnLst>
                  <a:cxn ang="0">
                    <a:pos x="2" y="11"/>
                  </a:cxn>
                  <a:cxn ang="0">
                    <a:pos x="4" y="24"/>
                  </a:cxn>
                  <a:cxn ang="0">
                    <a:pos x="11" y="34"/>
                  </a:cxn>
                  <a:cxn ang="0">
                    <a:pos x="16" y="35"/>
                  </a:cxn>
                  <a:cxn ang="0">
                    <a:pos x="19" y="44"/>
                  </a:cxn>
                  <a:cxn ang="0">
                    <a:pos x="27" y="49"/>
                  </a:cxn>
                  <a:cxn ang="0">
                    <a:pos x="33" y="49"/>
                  </a:cxn>
                  <a:cxn ang="0">
                    <a:pos x="32" y="53"/>
                  </a:cxn>
                  <a:cxn ang="0">
                    <a:pos x="59" y="47"/>
                  </a:cxn>
                  <a:cxn ang="0">
                    <a:pos x="56" y="21"/>
                  </a:cxn>
                  <a:cxn ang="0">
                    <a:pos x="53" y="21"/>
                  </a:cxn>
                  <a:cxn ang="0">
                    <a:pos x="42" y="4"/>
                  </a:cxn>
                  <a:cxn ang="0">
                    <a:pos x="34" y="7"/>
                  </a:cxn>
                  <a:cxn ang="0">
                    <a:pos x="29" y="8"/>
                  </a:cxn>
                  <a:cxn ang="0">
                    <a:pos x="21" y="3"/>
                  </a:cxn>
                  <a:cxn ang="0">
                    <a:pos x="11" y="3"/>
                  </a:cxn>
                  <a:cxn ang="0">
                    <a:pos x="4" y="4"/>
                  </a:cxn>
                  <a:cxn ang="0">
                    <a:pos x="0" y="0"/>
                  </a:cxn>
                  <a:cxn ang="0">
                    <a:pos x="2" y="11"/>
                  </a:cxn>
                  <a:cxn ang="0">
                    <a:pos x="15" y="21"/>
                  </a:cxn>
                  <a:cxn ang="0">
                    <a:pos x="31" y="28"/>
                  </a:cxn>
                  <a:cxn ang="0">
                    <a:pos x="44" y="36"/>
                  </a:cxn>
                  <a:cxn ang="0">
                    <a:pos x="29" y="28"/>
                  </a:cxn>
                  <a:cxn ang="0">
                    <a:pos x="13" y="21"/>
                  </a:cxn>
                  <a:cxn ang="0">
                    <a:pos x="2" y="5"/>
                  </a:cxn>
                  <a:cxn ang="0">
                    <a:pos x="15" y="21"/>
                  </a:cxn>
                </a:cxnLst>
                <a:rect l="0" t="0" r="r" b="b"/>
                <a:pathLst>
                  <a:path w="59" h="55">
                    <a:moveTo>
                      <a:pt x="2" y="11"/>
                    </a:moveTo>
                    <a:cubicBezTo>
                      <a:pt x="5" y="15"/>
                      <a:pt x="4" y="21"/>
                      <a:pt x="4" y="24"/>
                    </a:cubicBezTo>
                    <a:cubicBezTo>
                      <a:pt x="4" y="32"/>
                      <a:pt x="11" y="34"/>
                      <a:pt x="11" y="34"/>
                    </a:cubicBezTo>
                    <a:cubicBezTo>
                      <a:pt x="16" y="35"/>
                      <a:pt x="16" y="35"/>
                      <a:pt x="16" y="35"/>
                    </a:cubicBezTo>
                    <a:cubicBezTo>
                      <a:pt x="16" y="35"/>
                      <a:pt x="16" y="41"/>
                      <a:pt x="19" y="44"/>
                    </a:cubicBezTo>
                    <a:cubicBezTo>
                      <a:pt x="22" y="48"/>
                      <a:pt x="27" y="49"/>
                      <a:pt x="27" y="49"/>
                    </a:cubicBezTo>
                    <a:cubicBezTo>
                      <a:pt x="33" y="49"/>
                      <a:pt x="33" y="49"/>
                      <a:pt x="33" y="49"/>
                    </a:cubicBezTo>
                    <a:cubicBezTo>
                      <a:pt x="33" y="49"/>
                      <a:pt x="29" y="51"/>
                      <a:pt x="32" y="53"/>
                    </a:cubicBezTo>
                    <a:cubicBezTo>
                      <a:pt x="35" y="55"/>
                      <a:pt x="59" y="47"/>
                      <a:pt x="59" y="47"/>
                    </a:cubicBezTo>
                    <a:cubicBezTo>
                      <a:pt x="56" y="46"/>
                      <a:pt x="57" y="26"/>
                      <a:pt x="56" y="21"/>
                    </a:cubicBezTo>
                    <a:cubicBezTo>
                      <a:pt x="55" y="16"/>
                      <a:pt x="54" y="25"/>
                      <a:pt x="53" y="21"/>
                    </a:cubicBezTo>
                    <a:cubicBezTo>
                      <a:pt x="51" y="17"/>
                      <a:pt x="45" y="7"/>
                      <a:pt x="42" y="4"/>
                    </a:cubicBezTo>
                    <a:cubicBezTo>
                      <a:pt x="39" y="1"/>
                      <a:pt x="35" y="4"/>
                      <a:pt x="34" y="7"/>
                    </a:cubicBezTo>
                    <a:cubicBezTo>
                      <a:pt x="33" y="10"/>
                      <a:pt x="32" y="10"/>
                      <a:pt x="29" y="8"/>
                    </a:cubicBezTo>
                    <a:cubicBezTo>
                      <a:pt x="27" y="6"/>
                      <a:pt x="24" y="4"/>
                      <a:pt x="21" y="3"/>
                    </a:cubicBezTo>
                    <a:cubicBezTo>
                      <a:pt x="18" y="1"/>
                      <a:pt x="14" y="4"/>
                      <a:pt x="11" y="3"/>
                    </a:cubicBezTo>
                    <a:cubicBezTo>
                      <a:pt x="9" y="2"/>
                      <a:pt x="7" y="5"/>
                      <a:pt x="4" y="4"/>
                    </a:cubicBezTo>
                    <a:cubicBezTo>
                      <a:pt x="1" y="3"/>
                      <a:pt x="0" y="0"/>
                      <a:pt x="0" y="0"/>
                    </a:cubicBezTo>
                    <a:cubicBezTo>
                      <a:pt x="0" y="0"/>
                      <a:pt x="0" y="8"/>
                      <a:pt x="2" y="11"/>
                    </a:cubicBezTo>
                    <a:close/>
                    <a:moveTo>
                      <a:pt x="15" y="21"/>
                    </a:moveTo>
                    <a:cubicBezTo>
                      <a:pt x="17" y="22"/>
                      <a:pt x="29" y="27"/>
                      <a:pt x="31" y="28"/>
                    </a:cubicBezTo>
                    <a:cubicBezTo>
                      <a:pt x="32" y="29"/>
                      <a:pt x="38" y="32"/>
                      <a:pt x="44" y="36"/>
                    </a:cubicBezTo>
                    <a:cubicBezTo>
                      <a:pt x="44" y="36"/>
                      <a:pt x="32" y="31"/>
                      <a:pt x="29" y="28"/>
                    </a:cubicBezTo>
                    <a:cubicBezTo>
                      <a:pt x="29" y="28"/>
                      <a:pt x="16" y="25"/>
                      <a:pt x="13" y="21"/>
                    </a:cubicBezTo>
                    <a:cubicBezTo>
                      <a:pt x="10" y="16"/>
                      <a:pt x="2" y="5"/>
                      <a:pt x="2" y="5"/>
                    </a:cubicBezTo>
                    <a:cubicBezTo>
                      <a:pt x="2" y="5"/>
                      <a:pt x="14" y="20"/>
                      <a:pt x="15" y="21"/>
                    </a:cubicBezTo>
                    <a:close/>
                  </a:path>
                </a:pathLst>
              </a:custGeom>
              <a:solidFill>
                <a:schemeClr val="accent1"/>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737" name="Freeform 51"/>
              <p:cNvSpPr>
                <a:spLocks/>
              </p:cNvSpPr>
              <p:nvPr/>
            </p:nvSpPr>
            <p:spPr bwMode="auto">
              <a:xfrm>
                <a:off x="6481763" y="1793875"/>
                <a:ext cx="158750" cy="115888"/>
              </a:xfrm>
              <a:custGeom>
                <a:avLst/>
                <a:gdLst/>
                <a:ahLst/>
                <a:cxnLst>
                  <a:cxn ang="0">
                    <a:pos x="27" y="23"/>
                  </a:cxn>
                  <a:cxn ang="0">
                    <a:pos x="42" y="31"/>
                  </a:cxn>
                  <a:cxn ang="0">
                    <a:pos x="29" y="23"/>
                  </a:cxn>
                  <a:cxn ang="0">
                    <a:pos x="13" y="16"/>
                  </a:cxn>
                  <a:cxn ang="0">
                    <a:pos x="0" y="0"/>
                  </a:cxn>
                  <a:cxn ang="0">
                    <a:pos x="11" y="16"/>
                  </a:cxn>
                  <a:cxn ang="0">
                    <a:pos x="27" y="23"/>
                  </a:cxn>
                </a:cxnLst>
                <a:rect l="0" t="0" r="r" b="b"/>
                <a:pathLst>
                  <a:path w="42" h="31">
                    <a:moveTo>
                      <a:pt x="27" y="23"/>
                    </a:moveTo>
                    <a:cubicBezTo>
                      <a:pt x="30" y="26"/>
                      <a:pt x="42" y="31"/>
                      <a:pt x="42" y="31"/>
                    </a:cubicBezTo>
                    <a:cubicBezTo>
                      <a:pt x="36" y="27"/>
                      <a:pt x="30" y="24"/>
                      <a:pt x="29" y="23"/>
                    </a:cubicBezTo>
                    <a:cubicBezTo>
                      <a:pt x="27" y="22"/>
                      <a:pt x="15" y="17"/>
                      <a:pt x="13" y="16"/>
                    </a:cubicBezTo>
                    <a:cubicBezTo>
                      <a:pt x="12" y="15"/>
                      <a:pt x="0" y="0"/>
                      <a:pt x="0" y="0"/>
                    </a:cubicBezTo>
                    <a:cubicBezTo>
                      <a:pt x="0" y="0"/>
                      <a:pt x="8" y="11"/>
                      <a:pt x="11" y="16"/>
                    </a:cubicBezTo>
                    <a:cubicBezTo>
                      <a:pt x="14" y="20"/>
                      <a:pt x="27" y="23"/>
                      <a:pt x="27" y="23"/>
                    </a:cubicBezTo>
                    <a:close/>
                  </a:path>
                </a:pathLst>
              </a:custGeom>
              <a:solidFill>
                <a:schemeClr val="accent1"/>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738" name="Freeform 281"/>
              <p:cNvSpPr>
                <a:spLocks noEditPoints="1"/>
              </p:cNvSpPr>
              <p:nvPr/>
            </p:nvSpPr>
            <p:spPr bwMode="auto">
              <a:xfrm>
                <a:off x="6294438" y="1638300"/>
                <a:ext cx="139700" cy="282575"/>
              </a:xfrm>
              <a:custGeom>
                <a:avLst/>
                <a:gdLst/>
                <a:ahLst/>
                <a:cxnLst>
                  <a:cxn ang="0">
                    <a:pos x="17" y="6"/>
                  </a:cxn>
                  <a:cxn ang="0">
                    <a:pos x="5" y="20"/>
                  </a:cxn>
                  <a:cxn ang="0">
                    <a:pos x="1" y="36"/>
                  </a:cxn>
                  <a:cxn ang="0">
                    <a:pos x="4" y="75"/>
                  </a:cxn>
                  <a:cxn ang="0">
                    <a:pos x="28" y="53"/>
                  </a:cxn>
                  <a:cxn ang="0">
                    <a:pos x="31" y="19"/>
                  </a:cxn>
                  <a:cxn ang="0">
                    <a:pos x="23" y="0"/>
                  </a:cxn>
                  <a:cxn ang="0">
                    <a:pos x="17" y="6"/>
                  </a:cxn>
                  <a:cxn ang="0">
                    <a:pos x="19" y="27"/>
                  </a:cxn>
                  <a:cxn ang="0">
                    <a:pos x="17" y="44"/>
                  </a:cxn>
                  <a:cxn ang="0">
                    <a:pos x="11" y="59"/>
                  </a:cxn>
                  <a:cxn ang="0">
                    <a:pos x="6" y="69"/>
                  </a:cxn>
                  <a:cxn ang="0">
                    <a:pos x="17" y="39"/>
                  </a:cxn>
                  <a:cxn ang="0">
                    <a:pos x="17" y="19"/>
                  </a:cxn>
                  <a:cxn ang="0">
                    <a:pos x="18" y="11"/>
                  </a:cxn>
                  <a:cxn ang="0">
                    <a:pos x="19" y="27"/>
                  </a:cxn>
                </a:cxnLst>
                <a:rect l="0" t="0" r="r" b="b"/>
                <a:pathLst>
                  <a:path w="37" h="75">
                    <a:moveTo>
                      <a:pt x="17" y="6"/>
                    </a:moveTo>
                    <a:cubicBezTo>
                      <a:pt x="13" y="9"/>
                      <a:pt x="5" y="17"/>
                      <a:pt x="5" y="20"/>
                    </a:cubicBezTo>
                    <a:cubicBezTo>
                      <a:pt x="4" y="23"/>
                      <a:pt x="0" y="31"/>
                      <a:pt x="1" y="36"/>
                    </a:cubicBezTo>
                    <a:cubicBezTo>
                      <a:pt x="2" y="41"/>
                      <a:pt x="2" y="72"/>
                      <a:pt x="4" y="75"/>
                    </a:cubicBezTo>
                    <a:cubicBezTo>
                      <a:pt x="4" y="75"/>
                      <a:pt x="22" y="61"/>
                      <a:pt x="28" y="53"/>
                    </a:cubicBezTo>
                    <a:cubicBezTo>
                      <a:pt x="34" y="44"/>
                      <a:pt x="37" y="34"/>
                      <a:pt x="31" y="19"/>
                    </a:cubicBezTo>
                    <a:cubicBezTo>
                      <a:pt x="26" y="5"/>
                      <a:pt x="23" y="7"/>
                      <a:pt x="23" y="0"/>
                    </a:cubicBezTo>
                    <a:cubicBezTo>
                      <a:pt x="23" y="0"/>
                      <a:pt x="21" y="4"/>
                      <a:pt x="17" y="6"/>
                    </a:cubicBezTo>
                    <a:close/>
                    <a:moveTo>
                      <a:pt x="19" y="27"/>
                    </a:moveTo>
                    <a:cubicBezTo>
                      <a:pt x="19" y="31"/>
                      <a:pt x="18" y="41"/>
                      <a:pt x="17" y="44"/>
                    </a:cubicBezTo>
                    <a:cubicBezTo>
                      <a:pt x="17" y="47"/>
                      <a:pt x="13" y="57"/>
                      <a:pt x="11" y="59"/>
                    </a:cubicBezTo>
                    <a:cubicBezTo>
                      <a:pt x="9" y="62"/>
                      <a:pt x="6" y="69"/>
                      <a:pt x="6" y="69"/>
                    </a:cubicBezTo>
                    <a:cubicBezTo>
                      <a:pt x="8" y="64"/>
                      <a:pt x="16" y="45"/>
                      <a:pt x="17" y="39"/>
                    </a:cubicBezTo>
                    <a:cubicBezTo>
                      <a:pt x="18" y="33"/>
                      <a:pt x="17" y="23"/>
                      <a:pt x="17" y="19"/>
                    </a:cubicBezTo>
                    <a:cubicBezTo>
                      <a:pt x="17" y="15"/>
                      <a:pt x="18" y="11"/>
                      <a:pt x="18" y="11"/>
                    </a:cubicBezTo>
                    <a:cubicBezTo>
                      <a:pt x="18" y="13"/>
                      <a:pt x="18" y="23"/>
                      <a:pt x="19" y="27"/>
                    </a:cubicBezTo>
                    <a:close/>
                  </a:path>
                </a:pathLst>
              </a:custGeom>
              <a:solidFill>
                <a:schemeClr val="accent1"/>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739" name="Freeform 282"/>
              <p:cNvSpPr>
                <a:spLocks/>
              </p:cNvSpPr>
              <p:nvPr/>
            </p:nvSpPr>
            <p:spPr bwMode="auto">
              <a:xfrm>
                <a:off x="6316663" y="1679575"/>
                <a:ext cx="49213" cy="219075"/>
              </a:xfrm>
              <a:custGeom>
                <a:avLst/>
                <a:gdLst/>
                <a:ahLst/>
                <a:cxnLst>
                  <a:cxn ang="0">
                    <a:pos x="11" y="28"/>
                  </a:cxn>
                  <a:cxn ang="0">
                    <a:pos x="0" y="58"/>
                  </a:cxn>
                  <a:cxn ang="0">
                    <a:pos x="5" y="48"/>
                  </a:cxn>
                  <a:cxn ang="0">
                    <a:pos x="11" y="33"/>
                  </a:cxn>
                  <a:cxn ang="0">
                    <a:pos x="13" y="16"/>
                  </a:cxn>
                  <a:cxn ang="0">
                    <a:pos x="12" y="0"/>
                  </a:cxn>
                  <a:cxn ang="0">
                    <a:pos x="11" y="8"/>
                  </a:cxn>
                  <a:cxn ang="0">
                    <a:pos x="11" y="28"/>
                  </a:cxn>
                </a:cxnLst>
                <a:rect l="0" t="0" r="r" b="b"/>
                <a:pathLst>
                  <a:path w="13" h="58">
                    <a:moveTo>
                      <a:pt x="11" y="28"/>
                    </a:moveTo>
                    <a:cubicBezTo>
                      <a:pt x="10" y="34"/>
                      <a:pt x="2" y="53"/>
                      <a:pt x="0" y="58"/>
                    </a:cubicBezTo>
                    <a:cubicBezTo>
                      <a:pt x="0" y="58"/>
                      <a:pt x="3" y="51"/>
                      <a:pt x="5" y="48"/>
                    </a:cubicBezTo>
                    <a:cubicBezTo>
                      <a:pt x="7" y="46"/>
                      <a:pt x="11" y="36"/>
                      <a:pt x="11" y="33"/>
                    </a:cubicBezTo>
                    <a:cubicBezTo>
                      <a:pt x="12" y="30"/>
                      <a:pt x="13" y="20"/>
                      <a:pt x="13" y="16"/>
                    </a:cubicBezTo>
                    <a:cubicBezTo>
                      <a:pt x="12" y="12"/>
                      <a:pt x="12" y="2"/>
                      <a:pt x="12" y="0"/>
                    </a:cubicBezTo>
                    <a:cubicBezTo>
                      <a:pt x="12" y="0"/>
                      <a:pt x="11" y="4"/>
                      <a:pt x="11" y="8"/>
                    </a:cubicBezTo>
                    <a:cubicBezTo>
                      <a:pt x="11" y="12"/>
                      <a:pt x="12" y="22"/>
                      <a:pt x="11" y="28"/>
                    </a:cubicBezTo>
                    <a:close/>
                  </a:path>
                </a:pathLst>
              </a:custGeom>
              <a:solidFill>
                <a:schemeClr val="accent1"/>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sp>
          <p:nvSpPr>
            <p:cNvPr id="1734" name="Freeform 283"/>
            <p:cNvSpPr>
              <a:spLocks/>
            </p:cNvSpPr>
            <p:nvPr/>
          </p:nvSpPr>
          <p:spPr bwMode="auto">
            <a:xfrm rot="2467258">
              <a:off x="1610047" y="6132941"/>
              <a:ext cx="53277" cy="144081"/>
            </a:xfrm>
            <a:custGeom>
              <a:avLst/>
              <a:gdLst/>
              <a:ahLst/>
              <a:cxnLst>
                <a:cxn ang="0">
                  <a:pos x="67" y="181"/>
                </a:cxn>
                <a:cxn ang="0">
                  <a:pos x="61" y="137"/>
                </a:cxn>
                <a:cxn ang="0">
                  <a:pos x="41" y="88"/>
                </a:cxn>
                <a:cxn ang="0">
                  <a:pos x="14" y="0"/>
                </a:cxn>
                <a:cxn ang="0">
                  <a:pos x="12" y="13"/>
                </a:cxn>
              </a:cxnLst>
              <a:rect l="0" t="0" r="r" b="b"/>
              <a:pathLst>
                <a:path w="67" h="181">
                  <a:moveTo>
                    <a:pt x="67" y="181"/>
                  </a:moveTo>
                  <a:cubicBezTo>
                    <a:pt x="64" y="168"/>
                    <a:pt x="66" y="151"/>
                    <a:pt x="61" y="137"/>
                  </a:cubicBezTo>
                  <a:cubicBezTo>
                    <a:pt x="56" y="120"/>
                    <a:pt x="48" y="104"/>
                    <a:pt x="41" y="88"/>
                  </a:cubicBezTo>
                  <a:cubicBezTo>
                    <a:pt x="35" y="76"/>
                    <a:pt x="0" y="5"/>
                    <a:pt x="14" y="0"/>
                  </a:cubicBezTo>
                  <a:cubicBezTo>
                    <a:pt x="16" y="4"/>
                    <a:pt x="15" y="9"/>
                    <a:pt x="12" y="13"/>
                  </a:cubicBezTo>
                </a:path>
              </a:pathLst>
            </a:custGeom>
            <a:no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735" name="Freeform 284"/>
            <p:cNvSpPr>
              <a:spLocks/>
            </p:cNvSpPr>
            <p:nvPr/>
          </p:nvSpPr>
          <p:spPr bwMode="auto">
            <a:xfrm rot="2467258">
              <a:off x="1666415" y="6175954"/>
              <a:ext cx="50931" cy="145087"/>
            </a:xfrm>
            <a:custGeom>
              <a:avLst/>
              <a:gdLst/>
              <a:ahLst/>
              <a:cxnLst>
                <a:cxn ang="0">
                  <a:pos x="0" y="182"/>
                </a:cxn>
                <a:cxn ang="0">
                  <a:pos x="6" y="139"/>
                </a:cxn>
                <a:cxn ang="0">
                  <a:pos x="25" y="89"/>
                </a:cxn>
                <a:cxn ang="0">
                  <a:pos x="50" y="0"/>
                </a:cxn>
                <a:cxn ang="0">
                  <a:pos x="52" y="13"/>
                </a:cxn>
              </a:cxnLst>
              <a:rect l="0" t="0" r="r" b="b"/>
              <a:pathLst>
                <a:path w="64" h="182">
                  <a:moveTo>
                    <a:pt x="0" y="182"/>
                  </a:moveTo>
                  <a:cubicBezTo>
                    <a:pt x="3" y="169"/>
                    <a:pt x="1" y="153"/>
                    <a:pt x="6" y="139"/>
                  </a:cubicBezTo>
                  <a:cubicBezTo>
                    <a:pt x="11" y="121"/>
                    <a:pt x="18" y="105"/>
                    <a:pt x="25" y="89"/>
                  </a:cubicBezTo>
                  <a:cubicBezTo>
                    <a:pt x="30" y="77"/>
                    <a:pt x="64" y="5"/>
                    <a:pt x="50" y="0"/>
                  </a:cubicBezTo>
                  <a:cubicBezTo>
                    <a:pt x="48" y="5"/>
                    <a:pt x="49" y="9"/>
                    <a:pt x="52" y="13"/>
                  </a:cubicBezTo>
                </a:path>
              </a:pathLst>
            </a:custGeom>
            <a:no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47C9B81F-C347-4BEF-BFDF-29C42F48304A}" type="datetimeFigureOut">
              <a:rPr lang="en-US" smtClean="0"/>
              <a:pPr/>
              <a:t>5/22/2012</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fld id="{042AED99-7FB4-404E-8A97-64753DCE42EC}" type="slidenum">
              <a:rPr kumimoji="0" lang="en-US" smtClean="0"/>
              <a:pPr/>
              <a:t>‹#›</a:t>
            </a:fld>
            <a:endParaRPr kumimoji="0" lang="en-US" dirty="0"/>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descr="vines15.png"/>
          <p:cNvPicPr>
            <a:picLocks noChangeAspect="1"/>
          </p:cNvPicPr>
          <p:nvPr/>
        </p:nvPicPr>
        <p:blipFill>
          <a:blip r:embed="rId2"/>
          <a:srcRect l="27271" t="11030" r="45970" b="37244"/>
          <a:stretch>
            <a:fillRect/>
          </a:stretch>
        </p:blipFill>
        <p:spPr>
          <a:xfrm flipH="1">
            <a:off x="-1" y="2895600"/>
            <a:ext cx="2444681" cy="3886200"/>
          </a:xfrm>
          <a:prstGeom prst="rect">
            <a:avLst/>
          </a:prstGeom>
        </p:spPr>
      </p:pic>
      <p:sp>
        <p:nvSpPr>
          <p:cNvPr id="8" name="Rectangle 7"/>
          <p:cNvSpPr/>
          <p:nvPr/>
        </p:nvSpPr>
        <p:spPr>
          <a:xfrm>
            <a:off x="0" y="0"/>
            <a:ext cx="9144000" cy="6858000"/>
          </a:xfrm>
          <a:prstGeom prst="rect">
            <a:avLst/>
          </a:prstGeom>
          <a:solidFill>
            <a:schemeClr val="bg1">
              <a:alpha val="5000"/>
            </a:schemeClr>
          </a:solidFill>
          <a:ln w="127000">
            <a:solidFill>
              <a:schemeClr val="bg2">
                <a:lumMod val="75000"/>
              </a:schemeClr>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9" name="Group 8"/>
          <p:cNvGrpSpPr/>
          <p:nvPr/>
        </p:nvGrpSpPr>
        <p:grpSpPr>
          <a:xfrm>
            <a:off x="1216152" y="6015897"/>
            <a:ext cx="698371" cy="531091"/>
            <a:chOff x="1238130" y="6052653"/>
            <a:chExt cx="698371" cy="531091"/>
          </a:xfrm>
        </p:grpSpPr>
        <p:sp>
          <p:nvSpPr>
            <p:cNvPr id="10" name="AutoShape 3"/>
            <p:cNvSpPr>
              <a:spLocks noChangeAspect="1" noChangeArrowheads="1" noTextEdit="1"/>
            </p:cNvSpPr>
            <p:nvPr/>
          </p:nvSpPr>
          <p:spPr bwMode="auto">
            <a:xfrm rot="2467258">
              <a:off x="1245581" y="6059259"/>
              <a:ext cx="690920" cy="51065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a:p>
          </p:txBody>
        </p:sp>
        <p:sp>
          <p:nvSpPr>
            <p:cNvPr id="11" name="Freeform 10"/>
            <p:cNvSpPr>
              <a:spLocks noEditPoints="1"/>
            </p:cNvSpPr>
            <p:nvPr/>
          </p:nvSpPr>
          <p:spPr bwMode="auto">
            <a:xfrm rot="2467258">
              <a:off x="1238130" y="6052653"/>
              <a:ext cx="697287" cy="531091"/>
            </a:xfrm>
            <a:custGeom>
              <a:avLst/>
              <a:gdLst/>
              <a:ahLst/>
              <a:cxnLst>
                <a:cxn ang="0">
                  <a:pos x="659" y="161"/>
                </a:cxn>
                <a:cxn ang="0">
                  <a:pos x="478" y="256"/>
                </a:cxn>
                <a:cxn ang="0">
                  <a:pos x="444" y="309"/>
                </a:cxn>
                <a:cxn ang="0">
                  <a:pos x="410" y="329"/>
                </a:cxn>
                <a:cxn ang="0">
                  <a:pos x="349" y="316"/>
                </a:cxn>
                <a:cxn ang="0">
                  <a:pos x="332" y="272"/>
                </a:cxn>
                <a:cxn ang="0">
                  <a:pos x="369" y="241"/>
                </a:cxn>
                <a:cxn ang="0">
                  <a:pos x="264" y="116"/>
                </a:cxn>
                <a:cxn ang="0">
                  <a:pos x="176" y="60"/>
                </a:cxn>
                <a:cxn ang="0">
                  <a:pos x="129" y="77"/>
                </a:cxn>
                <a:cxn ang="0">
                  <a:pos x="131" y="30"/>
                </a:cxn>
                <a:cxn ang="0">
                  <a:pos x="94" y="198"/>
                </a:cxn>
                <a:cxn ang="0">
                  <a:pos x="123" y="181"/>
                </a:cxn>
                <a:cxn ang="0">
                  <a:pos x="132" y="155"/>
                </a:cxn>
                <a:cxn ang="0">
                  <a:pos x="182" y="165"/>
                </a:cxn>
                <a:cxn ang="0">
                  <a:pos x="227" y="216"/>
                </a:cxn>
                <a:cxn ang="0">
                  <a:pos x="199" y="285"/>
                </a:cxn>
                <a:cxn ang="0">
                  <a:pos x="149" y="253"/>
                </a:cxn>
                <a:cxn ang="0">
                  <a:pos x="97" y="266"/>
                </a:cxn>
                <a:cxn ang="0">
                  <a:pos x="45" y="231"/>
                </a:cxn>
                <a:cxn ang="0">
                  <a:pos x="127" y="413"/>
                </a:cxn>
                <a:cxn ang="0">
                  <a:pos x="164" y="454"/>
                </a:cxn>
                <a:cxn ang="0">
                  <a:pos x="143" y="507"/>
                </a:cxn>
                <a:cxn ang="0">
                  <a:pos x="87" y="519"/>
                </a:cxn>
                <a:cxn ang="0">
                  <a:pos x="127" y="618"/>
                </a:cxn>
                <a:cxn ang="0">
                  <a:pos x="221" y="623"/>
                </a:cxn>
                <a:cxn ang="0">
                  <a:pos x="234" y="569"/>
                </a:cxn>
                <a:cxn ang="0">
                  <a:pos x="292" y="585"/>
                </a:cxn>
                <a:cxn ang="0">
                  <a:pos x="311" y="596"/>
                </a:cxn>
                <a:cxn ang="0">
                  <a:pos x="435" y="465"/>
                </a:cxn>
                <a:cxn ang="0">
                  <a:pos x="475" y="480"/>
                </a:cxn>
                <a:cxn ang="0">
                  <a:pos x="826" y="526"/>
                </a:cxn>
                <a:cxn ang="0">
                  <a:pos x="818" y="452"/>
                </a:cxn>
                <a:cxn ang="0">
                  <a:pos x="738" y="348"/>
                </a:cxn>
                <a:cxn ang="0">
                  <a:pos x="687" y="361"/>
                </a:cxn>
                <a:cxn ang="0">
                  <a:pos x="634" y="326"/>
                </a:cxn>
                <a:cxn ang="0">
                  <a:pos x="695" y="283"/>
                </a:cxn>
                <a:cxn ang="0">
                  <a:pos x="704" y="263"/>
                </a:cxn>
                <a:cxn ang="0">
                  <a:pos x="748" y="287"/>
                </a:cxn>
                <a:cxn ang="0">
                  <a:pos x="794" y="264"/>
                </a:cxn>
                <a:cxn ang="0">
                  <a:pos x="855" y="184"/>
                </a:cxn>
                <a:cxn ang="0">
                  <a:pos x="851" y="139"/>
                </a:cxn>
                <a:cxn ang="0">
                  <a:pos x="855" y="79"/>
                </a:cxn>
                <a:cxn ang="0">
                  <a:pos x="250" y="391"/>
                </a:cxn>
                <a:cxn ang="0">
                  <a:pos x="235" y="346"/>
                </a:cxn>
                <a:cxn ang="0">
                  <a:pos x="285" y="347"/>
                </a:cxn>
                <a:cxn ang="0">
                  <a:pos x="262" y="391"/>
                </a:cxn>
                <a:cxn ang="0">
                  <a:pos x="711" y="499"/>
                </a:cxn>
                <a:cxn ang="0">
                  <a:pos x="730" y="539"/>
                </a:cxn>
                <a:cxn ang="0">
                  <a:pos x="726" y="587"/>
                </a:cxn>
                <a:cxn ang="0">
                  <a:pos x="693" y="612"/>
                </a:cxn>
                <a:cxn ang="0">
                  <a:pos x="644" y="582"/>
                </a:cxn>
                <a:cxn ang="0">
                  <a:pos x="637" y="540"/>
                </a:cxn>
                <a:cxn ang="0">
                  <a:pos x="665" y="497"/>
                </a:cxn>
                <a:cxn ang="0">
                  <a:pos x="270" y="495"/>
                </a:cxn>
                <a:cxn ang="0">
                  <a:pos x="313" y="499"/>
                </a:cxn>
                <a:cxn ang="0">
                  <a:pos x="563" y="449"/>
                </a:cxn>
                <a:cxn ang="0">
                  <a:pos x="514" y="379"/>
                </a:cxn>
                <a:cxn ang="0">
                  <a:pos x="744" y="121"/>
                </a:cxn>
                <a:cxn ang="0">
                  <a:pos x="760" y="165"/>
                </a:cxn>
                <a:cxn ang="0">
                  <a:pos x="710" y="164"/>
                </a:cxn>
                <a:cxn ang="0">
                  <a:pos x="733" y="121"/>
                </a:cxn>
              </a:cxnLst>
              <a:rect l="0" t="0" r="r" b="b"/>
              <a:pathLst>
                <a:path w="878" h="668">
                  <a:moveTo>
                    <a:pt x="679" y="94"/>
                  </a:moveTo>
                  <a:cubicBezTo>
                    <a:pt x="678" y="96"/>
                    <a:pt x="673" y="95"/>
                    <a:pt x="665" y="92"/>
                  </a:cubicBezTo>
                  <a:cubicBezTo>
                    <a:pt x="667" y="94"/>
                    <a:pt x="671" y="99"/>
                    <a:pt x="672" y="104"/>
                  </a:cubicBezTo>
                  <a:cubicBezTo>
                    <a:pt x="675" y="111"/>
                    <a:pt x="672" y="118"/>
                    <a:pt x="672" y="118"/>
                  </a:cubicBezTo>
                  <a:cubicBezTo>
                    <a:pt x="679" y="125"/>
                    <a:pt x="679" y="125"/>
                    <a:pt x="679" y="125"/>
                  </a:cubicBezTo>
                  <a:cubicBezTo>
                    <a:pt x="679" y="125"/>
                    <a:pt x="688" y="135"/>
                    <a:pt x="683" y="145"/>
                  </a:cubicBezTo>
                  <a:cubicBezTo>
                    <a:pt x="682" y="148"/>
                    <a:pt x="677" y="155"/>
                    <a:pt x="678" y="162"/>
                  </a:cubicBezTo>
                  <a:cubicBezTo>
                    <a:pt x="680" y="169"/>
                    <a:pt x="676" y="177"/>
                    <a:pt x="676" y="177"/>
                  </a:cubicBezTo>
                  <a:cubicBezTo>
                    <a:pt x="676" y="177"/>
                    <a:pt x="676" y="174"/>
                    <a:pt x="672" y="169"/>
                  </a:cubicBezTo>
                  <a:cubicBezTo>
                    <a:pt x="668" y="164"/>
                    <a:pt x="662" y="166"/>
                    <a:pt x="659" y="161"/>
                  </a:cubicBezTo>
                  <a:cubicBezTo>
                    <a:pt x="656" y="157"/>
                    <a:pt x="649" y="156"/>
                    <a:pt x="645" y="151"/>
                  </a:cubicBezTo>
                  <a:cubicBezTo>
                    <a:pt x="641" y="146"/>
                    <a:pt x="638" y="141"/>
                    <a:pt x="635" y="135"/>
                  </a:cubicBezTo>
                  <a:cubicBezTo>
                    <a:pt x="631" y="130"/>
                    <a:pt x="631" y="129"/>
                    <a:pt x="628" y="132"/>
                  </a:cubicBezTo>
                  <a:cubicBezTo>
                    <a:pt x="626" y="133"/>
                    <a:pt x="623" y="133"/>
                    <a:pt x="621" y="132"/>
                  </a:cubicBezTo>
                  <a:cubicBezTo>
                    <a:pt x="620" y="134"/>
                    <a:pt x="620" y="135"/>
                    <a:pt x="618" y="136"/>
                  </a:cubicBezTo>
                  <a:cubicBezTo>
                    <a:pt x="617" y="136"/>
                    <a:pt x="615" y="132"/>
                    <a:pt x="615" y="127"/>
                  </a:cubicBezTo>
                  <a:cubicBezTo>
                    <a:pt x="614" y="127"/>
                    <a:pt x="614" y="126"/>
                    <a:pt x="614" y="126"/>
                  </a:cubicBezTo>
                  <a:cubicBezTo>
                    <a:pt x="575" y="153"/>
                    <a:pt x="541" y="177"/>
                    <a:pt x="528" y="188"/>
                  </a:cubicBezTo>
                  <a:cubicBezTo>
                    <a:pt x="507" y="204"/>
                    <a:pt x="491" y="229"/>
                    <a:pt x="480" y="252"/>
                  </a:cubicBezTo>
                  <a:cubicBezTo>
                    <a:pt x="481" y="253"/>
                    <a:pt x="480" y="254"/>
                    <a:pt x="478" y="256"/>
                  </a:cubicBezTo>
                  <a:cubicBezTo>
                    <a:pt x="474" y="263"/>
                    <a:pt x="472" y="269"/>
                    <a:pt x="469" y="276"/>
                  </a:cubicBezTo>
                  <a:cubicBezTo>
                    <a:pt x="487" y="279"/>
                    <a:pt x="491" y="284"/>
                    <a:pt x="466" y="284"/>
                  </a:cubicBezTo>
                  <a:cubicBezTo>
                    <a:pt x="466" y="285"/>
                    <a:pt x="465" y="285"/>
                    <a:pt x="465" y="286"/>
                  </a:cubicBezTo>
                  <a:cubicBezTo>
                    <a:pt x="493" y="290"/>
                    <a:pt x="485" y="293"/>
                    <a:pt x="463" y="291"/>
                  </a:cubicBezTo>
                  <a:cubicBezTo>
                    <a:pt x="463" y="292"/>
                    <a:pt x="463" y="292"/>
                    <a:pt x="463" y="293"/>
                  </a:cubicBezTo>
                  <a:cubicBezTo>
                    <a:pt x="463" y="292"/>
                    <a:pt x="463" y="292"/>
                    <a:pt x="463" y="291"/>
                  </a:cubicBezTo>
                  <a:cubicBezTo>
                    <a:pt x="460" y="291"/>
                    <a:pt x="457" y="291"/>
                    <a:pt x="454" y="291"/>
                  </a:cubicBezTo>
                  <a:cubicBezTo>
                    <a:pt x="452" y="292"/>
                    <a:pt x="449" y="292"/>
                    <a:pt x="445" y="292"/>
                  </a:cubicBezTo>
                  <a:cubicBezTo>
                    <a:pt x="484" y="306"/>
                    <a:pt x="500" y="321"/>
                    <a:pt x="433" y="294"/>
                  </a:cubicBezTo>
                  <a:cubicBezTo>
                    <a:pt x="497" y="320"/>
                    <a:pt x="478" y="324"/>
                    <a:pt x="444" y="309"/>
                  </a:cubicBezTo>
                  <a:cubicBezTo>
                    <a:pt x="446" y="313"/>
                    <a:pt x="446" y="315"/>
                    <a:pt x="444" y="316"/>
                  </a:cubicBezTo>
                  <a:cubicBezTo>
                    <a:pt x="469" y="338"/>
                    <a:pt x="474" y="351"/>
                    <a:pt x="429" y="312"/>
                  </a:cubicBezTo>
                  <a:cubicBezTo>
                    <a:pt x="429" y="312"/>
                    <a:pt x="429" y="311"/>
                    <a:pt x="429" y="311"/>
                  </a:cubicBezTo>
                  <a:cubicBezTo>
                    <a:pt x="473" y="352"/>
                    <a:pt x="460" y="348"/>
                    <a:pt x="435" y="326"/>
                  </a:cubicBezTo>
                  <a:cubicBezTo>
                    <a:pt x="435" y="328"/>
                    <a:pt x="433" y="328"/>
                    <a:pt x="430" y="327"/>
                  </a:cubicBezTo>
                  <a:cubicBezTo>
                    <a:pt x="450" y="357"/>
                    <a:pt x="451" y="374"/>
                    <a:pt x="415" y="315"/>
                  </a:cubicBezTo>
                  <a:cubicBezTo>
                    <a:pt x="452" y="375"/>
                    <a:pt x="437" y="365"/>
                    <a:pt x="417" y="332"/>
                  </a:cubicBezTo>
                  <a:cubicBezTo>
                    <a:pt x="419" y="336"/>
                    <a:pt x="418" y="339"/>
                    <a:pt x="417" y="339"/>
                  </a:cubicBezTo>
                  <a:cubicBezTo>
                    <a:pt x="428" y="368"/>
                    <a:pt x="429" y="380"/>
                    <a:pt x="411" y="331"/>
                  </a:cubicBezTo>
                  <a:cubicBezTo>
                    <a:pt x="410" y="330"/>
                    <a:pt x="410" y="330"/>
                    <a:pt x="410" y="329"/>
                  </a:cubicBezTo>
                  <a:cubicBezTo>
                    <a:pt x="427" y="381"/>
                    <a:pt x="414" y="372"/>
                    <a:pt x="404" y="342"/>
                  </a:cubicBezTo>
                  <a:cubicBezTo>
                    <a:pt x="402" y="343"/>
                    <a:pt x="399" y="340"/>
                    <a:pt x="396" y="336"/>
                  </a:cubicBezTo>
                  <a:cubicBezTo>
                    <a:pt x="394" y="375"/>
                    <a:pt x="381" y="393"/>
                    <a:pt x="388" y="322"/>
                  </a:cubicBezTo>
                  <a:cubicBezTo>
                    <a:pt x="381" y="391"/>
                    <a:pt x="375" y="375"/>
                    <a:pt x="379" y="338"/>
                  </a:cubicBezTo>
                  <a:cubicBezTo>
                    <a:pt x="377" y="342"/>
                    <a:pt x="375" y="343"/>
                    <a:pt x="374" y="342"/>
                  </a:cubicBezTo>
                  <a:cubicBezTo>
                    <a:pt x="361" y="373"/>
                    <a:pt x="351" y="380"/>
                    <a:pt x="375" y="319"/>
                  </a:cubicBezTo>
                  <a:cubicBezTo>
                    <a:pt x="351" y="381"/>
                    <a:pt x="346" y="366"/>
                    <a:pt x="359" y="334"/>
                  </a:cubicBezTo>
                  <a:cubicBezTo>
                    <a:pt x="358" y="332"/>
                    <a:pt x="358" y="329"/>
                    <a:pt x="359" y="325"/>
                  </a:cubicBezTo>
                  <a:cubicBezTo>
                    <a:pt x="333" y="355"/>
                    <a:pt x="314" y="364"/>
                    <a:pt x="362" y="311"/>
                  </a:cubicBezTo>
                  <a:cubicBezTo>
                    <a:pt x="314" y="364"/>
                    <a:pt x="321" y="345"/>
                    <a:pt x="349" y="316"/>
                  </a:cubicBezTo>
                  <a:cubicBezTo>
                    <a:pt x="345" y="318"/>
                    <a:pt x="341" y="319"/>
                    <a:pt x="339" y="319"/>
                  </a:cubicBezTo>
                  <a:cubicBezTo>
                    <a:pt x="313" y="335"/>
                    <a:pt x="300" y="336"/>
                    <a:pt x="346" y="306"/>
                  </a:cubicBezTo>
                  <a:cubicBezTo>
                    <a:pt x="347" y="306"/>
                    <a:pt x="347" y="306"/>
                    <a:pt x="347" y="306"/>
                  </a:cubicBezTo>
                  <a:cubicBezTo>
                    <a:pt x="299" y="335"/>
                    <a:pt x="305" y="324"/>
                    <a:pt x="332" y="307"/>
                  </a:cubicBezTo>
                  <a:cubicBezTo>
                    <a:pt x="333" y="306"/>
                    <a:pt x="336" y="303"/>
                    <a:pt x="341" y="300"/>
                  </a:cubicBezTo>
                  <a:cubicBezTo>
                    <a:pt x="302" y="314"/>
                    <a:pt x="282" y="318"/>
                    <a:pt x="350" y="293"/>
                  </a:cubicBezTo>
                  <a:cubicBezTo>
                    <a:pt x="285" y="316"/>
                    <a:pt x="296" y="300"/>
                    <a:pt x="332" y="289"/>
                  </a:cubicBezTo>
                  <a:cubicBezTo>
                    <a:pt x="327" y="287"/>
                    <a:pt x="325" y="284"/>
                    <a:pt x="326" y="282"/>
                  </a:cubicBezTo>
                  <a:cubicBezTo>
                    <a:pt x="296" y="279"/>
                    <a:pt x="284" y="269"/>
                    <a:pt x="333" y="273"/>
                  </a:cubicBezTo>
                  <a:cubicBezTo>
                    <a:pt x="333" y="272"/>
                    <a:pt x="332" y="272"/>
                    <a:pt x="332" y="272"/>
                  </a:cubicBezTo>
                  <a:cubicBezTo>
                    <a:pt x="283" y="267"/>
                    <a:pt x="297" y="262"/>
                    <a:pt x="329" y="265"/>
                  </a:cubicBezTo>
                  <a:cubicBezTo>
                    <a:pt x="331" y="264"/>
                    <a:pt x="335" y="264"/>
                    <a:pt x="340" y="264"/>
                  </a:cubicBezTo>
                  <a:cubicBezTo>
                    <a:pt x="300" y="250"/>
                    <a:pt x="282" y="234"/>
                    <a:pt x="351" y="262"/>
                  </a:cubicBezTo>
                  <a:cubicBezTo>
                    <a:pt x="285" y="235"/>
                    <a:pt x="304" y="235"/>
                    <a:pt x="340" y="250"/>
                  </a:cubicBezTo>
                  <a:cubicBezTo>
                    <a:pt x="337" y="247"/>
                    <a:pt x="336" y="244"/>
                    <a:pt x="337" y="242"/>
                  </a:cubicBezTo>
                  <a:cubicBezTo>
                    <a:pt x="312" y="220"/>
                    <a:pt x="310" y="205"/>
                    <a:pt x="356" y="246"/>
                  </a:cubicBezTo>
                  <a:cubicBezTo>
                    <a:pt x="356" y="246"/>
                    <a:pt x="356" y="246"/>
                    <a:pt x="356" y="246"/>
                  </a:cubicBezTo>
                  <a:cubicBezTo>
                    <a:pt x="311" y="205"/>
                    <a:pt x="323" y="207"/>
                    <a:pt x="347" y="229"/>
                  </a:cubicBezTo>
                  <a:cubicBezTo>
                    <a:pt x="349" y="228"/>
                    <a:pt x="351" y="229"/>
                    <a:pt x="355" y="232"/>
                  </a:cubicBezTo>
                  <a:cubicBezTo>
                    <a:pt x="334" y="199"/>
                    <a:pt x="331" y="180"/>
                    <a:pt x="369" y="241"/>
                  </a:cubicBezTo>
                  <a:cubicBezTo>
                    <a:pt x="333" y="184"/>
                    <a:pt x="346" y="190"/>
                    <a:pt x="364" y="220"/>
                  </a:cubicBezTo>
                  <a:cubicBezTo>
                    <a:pt x="364" y="216"/>
                    <a:pt x="365" y="217"/>
                    <a:pt x="368" y="222"/>
                  </a:cubicBezTo>
                  <a:cubicBezTo>
                    <a:pt x="356" y="188"/>
                    <a:pt x="354" y="172"/>
                    <a:pt x="375" y="231"/>
                  </a:cubicBezTo>
                  <a:cubicBezTo>
                    <a:pt x="375" y="231"/>
                    <a:pt x="375" y="231"/>
                    <a:pt x="375" y="231"/>
                  </a:cubicBezTo>
                  <a:cubicBezTo>
                    <a:pt x="367" y="209"/>
                    <a:pt x="365" y="197"/>
                    <a:pt x="365" y="192"/>
                  </a:cubicBezTo>
                  <a:cubicBezTo>
                    <a:pt x="361" y="188"/>
                    <a:pt x="356" y="183"/>
                    <a:pt x="352" y="180"/>
                  </a:cubicBezTo>
                  <a:cubicBezTo>
                    <a:pt x="340" y="170"/>
                    <a:pt x="312" y="149"/>
                    <a:pt x="278" y="125"/>
                  </a:cubicBezTo>
                  <a:cubicBezTo>
                    <a:pt x="278" y="125"/>
                    <a:pt x="278" y="125"/>
                    <a:pt x="277" y="125"/>
                  </a:cubicBezTo>
                  <a:cubicBezTo>
                    <a:pt x="277" y="125"/>
                    <a:pt x="277" y="125"/>
                    <a:pt x="276" y="124"/>
                  </a:cubicBezTo>
                  <a:cubicBezTo>
                    <a:pt x="272" y="121"/>
                    <a:pt x="268" y="119"/>
                    <a:pt x="264" y="116"/>
                  </a:cubicBezTo>
                  <a:cubicBezTo>
                    <a:pt x="262" y="119"/>
                    <a:pt x="261" y="120"/>
                    <a:pt x="259" y="119"/>
                  </a:cubicBezTo>
                  <a:cubicBezTo>
                    <a:pt x="258" y="119"/>
                    <a:pt x="258" y="116"/>
                    <a:pt x="260" y="112"/>
                  </a:cubicBezTo>
                  <a:cubicBezTo>
                    <a:pt x="256" y="110"/>
                    <a:pt x="253" y="108"/>
                    <a:pt x="250" y="106"/>
                  </a:cubicBezTo>
                  <a:cubicBezTo>
                    <a:pt x="247" y="109"/>
                    <a:pt x="245" y="110"/>
                    <a:pt x="243" y="109"/>
                  </a:cubicBezTo>
                  <a:cubicBezTo>
                    <a:pt x="242" y="108"/>
                    <a:pt x="243" y="106"/>
                    <a:pt x="245" y="103"/>
                  </a:cubicBezTo>
                  <a:cubicBezTo>
                    <a:pt x="242" y="100"/>
                    <a:pt x="238" y="98"/>
                    <a:pt x="235" y="95"/>
                  </a:cubicBezTo>
                  <a:cubicBezTo>
                    <a:pt x="233" y="96"/>
                    <a:pt x="231" y="96"/>
                    <a:pt x="231" y="95"/>
                  </a:cubicBezTo>
                  <a:cubicBezTo>
                    <a:pt x="230" y="95"/>
                    <a:pt x="230" y="94"/>
                    <a:pt x="231" y="93"/>
                  </a:cubicBezTo>
                  <a:cubicBezTo>
                    <a:pt x="213" y="81"/>
                    <a:pt x="196" y="69"/>
                    <a:pt x="179" y="58"/>
                  </a:cubicBezTo>
                  <a:cubicBezTo>
                    <a:pt x="178" y="59"/>
                    <a:pt x="177" y="59"/>
                    <a:pt x="176" y="60"/>
                  </a:cubicBezTo>
                  <a:cubicBezTo>
                    <a:pt x="176" y="62"/>
                    <a:pt x="183" y="67"/>
                    <a:pt x="182" y="69"/>
                  </a:cubicBezTo>
                  <a:cubicBezTo>
                    <a:pt x="181" y="71"/>
                    <a:pt x="172" y="68"/>
                    <a:pt x="171" y="70"/>
                  </a:cubicBezTo>
                  <a:cubicBezTo>
                    <a:pt x="170" y="72"/>
                    <a:pt x="174" y="79"/>
                    <a:pt x="172" y="80"/>
                  </a:cubicBezTo>
                  <a:cubicBezTo>
                    <a:pt x="171" y="82"/>
                    <a:pt x="164" y="76"/>
                    <a:pt x="162" y="77"/>
                  </a:cubicBezTo>
                  <a:cubicBezTo>
                    <a:pt x="160" y="78"/>
                    <a:pt x="162" y="87"/>
                    <a:pt x="160" y="88"/>
                  </a:cubicBezTo>
                  <a:cubicBezTo>
                    <a:pt x="158" y="88"/>
                    <a:pt x="153" y="81"/>
                    <a:pt x="151" y="81"/>
                  </a:cubicBezTo>
                  <a:cubicBezTo>
                    <a:pt x="149" y="82"/>
                    <a:pt x="147" y="90"/>
                    <a:pt x="145" y="90"/>
                  </a:cubicBezTo>
                  <a:cubicBezTo>
                    <a:pt x="143" y="90"/>
                    <a:pt x="142" y="82"/>
                    <a:pt x="140" y="81"/>
                  </a:cubicBezTo>
                  <a:cubicBezTo>
                    <a:pt x="137" y="81"/>
                    <a:pt x="133" y="88"/>
                    <a:pt x="131" y="87"/>
                  </a:cubicBezTo>
                  <a:cubicBezTo>
                    <a:pt x="129" y="87"/>
                    <a:pt x="131" y="78"/>
                    <a:pt x="129" y="77"/>
                  </a:cubicBezTo>
                  <a:cubicBezTo>
                    <a:pt x="127" y="76"/>
                    <a:pt x="120" y="81"/>
                    <a:pt x="119" y="79"/>
                  </a:cubicBezTo>
                  <a:cubicBezTo>
                    <a:pt x="117" y="78"/>
                    <a:pt x="122" y="71"/>
                    <a:pt x="121" y="69"/>
                  </a:cubicBezTo>
                  <a:cubicBezTo>
                    <a:pt x="120" y="67"/>
                    <a:pt x="111" y="69"/>
                    <a:pt x="111" y="67"/>
                  </a:cubicBezTo>
                  <a:cubicBezTo>
                    <a:pt x="110" y="65"/>
                    <a:pt x="118" y="61"/>
                    <a:pt x="117" y="58"/>
                  </a:cubicBezTo>
                  <a:cubicBezTo>
                    <a:pt x="117" y="56"/>
                    <a:pt x="109" y="54"/>
                    <a:pt x="109" y="52"/>
                  </a:cubicBezTo>
                  <a:cubicBezTo>
                    <a:pt x="109" y="50"/>
                    <a:pt x="118" y="49"/>
                    <a:pt x="118" y="47"/>
                  </a:cubicBezTo>
                  <a:cubicBezTo>
                    <a:pt x="119" y="45"/>
                    <a:pt x="112" y="40"/>
                    <a:pt x="113" y="38"/>
                  </a:cubicBezTo>
                  <a:cubicBezTo>
                    <a:pt x="114" y="36"/>
                    <a:pt x="122" y="39"/>
                    <a:pt x="124" y="37"/>
                  </a:cubicBezTo>
                  <a:cubicBezTo>
                    <a:pt x="125" y="35"/>
                    <a:pt x="121" y="28"/>
                    <a:pt x="123" y="27"/>
                  </a:cubicBezTo>
                  <a:cubicBezTo>
                    <a:pt x="124" y="25"/>
                    <a:pt x="129" y="29"/>
                    <a:pt x="131" y="30"/>
                  </a:cubicBezTo>
                  <a:cubicBezTo>
                    <a:pt x="118" y="22"/>
                    <a:pt x="107" y="17"/>
                    <a:pt x="99" y="15"/>
                  </a:cubicBezTo>
                  <a:cubicBezTo>
                    <a:pt x="53" y="0"/>
                    <a:pt x="3" y="5"/>
                    <a:pt x="5" y="62"/>
                  </a:cubicBezTo>
                  <a:cubicBezTo>
                    <a:pt x="6" y="120"/>
                    <a:pt x="0" y="120"/>
                    <a:pt x="9" y="139"/>
                  </a:cubicBezTo>
                  <a:cubicBezTo>
                    <a:pt x="18" y="158"/>
                    <a:pt x="24" y="172"/>
                    <a:pt x="24" y="172"/>
                  </a:cubicBezTo>
                  <a:cubicBezTo>
                    <a:pt x="24" y="172"/>
                    <a:pt x="29" y="200"/>
                    <a:pt x="37" y="222"/>
                  </a:cubicBezTo>
                  <a:cubicBezTo>
                    <a:pt x="39" y="222"/>
                    <a:pt x="40" y="222"/>
                    <a:pt x="41" y="221"/>
                  </a:cubicBezTo>
                  <a:cubicBezTo>
                    <a:pt x="47" y="220"/>
                    <a:pt x="48" y="215"/>
                    <a:pt x="53" y="214"/>
                  </a:cubicBezTo>
                  <a:cubicBezTo>
                    <a:pt x="58" y="213"/>
                    <a:pt x="63" y="206"/>
                    <a:pt x="69" y="205"/>
                  </a:cubicBezTo>
                  <a:cubicBezTo>
                    <a:pt x="75" y="203"/>
                    <a:pt x="81" y="204"/>
                    <a:pt x="88" y="203"/>
                  </a:cubicBezTo>
                  <a:cubicBezTo>
                    <a:pt x="94" y="202"/>
                    <a:pt x="94" y="202"/>
                    <a:pt x="94" y="198"/>
                  </a:cubicBezTo>
                  <a:cubicBezTo>
                    <a:pt x="94" y="198"/>
                    <a:pt x="94" y="198"/>
                    <a:pt x="94" y="198"/>
                  </a:cubicBezTo>
                  <a:cubicBezTo>
                    <a:pt x="91" y="196"/>
                    <a:pt x="90" y="194"/>
                    <a:pt x="91" y="193"/>
                  </a:cubicBezTo>
                  <a:cubicBezTo>
                    <a:pt x="91" y="192"/>
                    <a:pt x="93" y="192"/>
                    <a:pt x="96" y="192"/>
                  </a:cubicBezTo>
                  <a:cubicBezTo>
                    <a:pt x="98" y="190"/>
                    <a:pt x="101" y="188"/>
                    <a:pt x="105" y="188"/>
                  </a:cubicBezTo>
                  <a:cubicBezTo>
                    <a:pt x="106" y="188"/>
                    <a:pt x="108" y="188"/>
                    <a:pt x="109" y="188"/>
                  </a:cubicBezTo>
                  <a:cubicBezTo>
                    <a:pt x="103" y="183"/>
                    <a:pt x="99" y="179"/>
                    <a:pt x="101" y="177"/>
                  </a:cubicBezTo>
                  <a:cubicBezTo>
                    <a:pt x="104" y="174"/>
                    <a:pt x="114" y="182"/>
                    <a:pt x="125" y="192"/>
                  </a:cubicBezTo>
                  <a:cubicBezTo>
                    <a:pt x="127" y="192"/>
                    <a:pt x="130" y="193"/>
                    <a:pt x="132" y="194"/>
                  </a:cubicBezTo>
                  <a:cubicBezTo>
                    <a:pt x="131" y="192"/>
                    <a:pt x="130" y="191"/>
                    <a:pt x="128" y="189"/>
                  </a:cubicBezTo>
                  <a:cubicBezTo>
                    <a:pt x="126" y="186"/>
                    <a:pt x="124" y="184"/>
                    <a:pt x="123" y="181"/>
                  </a:cubicBezTo>
                  <a:cubicBezTo>
                    <a:pt x="122" y="180"/>
                    <a:pt x="121" y="179"/>
                    <a:pt x="121" y="178"/>
                  </a:cubicBezTo>
                  <a:cubicBezTo>
                    <a:pt x="120" y="177"/>
                    <a:pt x="119" y="175"/>
                    <a:pt x="118" y="174"/>
                  </a:cubicBezTo>
                  <a:cubicBezTo>
                    <a:pt x="117" y="173"/>
                    <a:pt x="117" y="171"/>
                    <a:pt x="116" y="170"/>
                  </a:cubicBezTo>
                  <a:cubicBezTo>
                    <a:pt x="116" y="169"/>
                    <a:pt x="115" y="169"/>
                    <a:pt x="115" y="168"/>
                  </a:cubicBezTo>
                  <a:cubicBezTo>
                    <a:pt x="115" y="168"/>
                    <a:pt x="115" y="167"/>
                    <a:pt x="115" y="167"/>
                  </a:cubicBezTo>
                  <a:cubicBezTo>
                    <a:pt x="114" y="165"/>
                    <a:pt x="115" y="164"/>
                    <a:pt x="115" y="164"/>
                  </a:cubicBezTo>
                  <a:cubicBezTo>
                    <a:pt x="116" y="163"/>
                    <a:pt x="117" y="164"/>
                    <a:pt x="119" y="164"/>
                  </a:cubicBezTo>
                  <a:cubicBezTo>
                    <a:pt x="124" y="168"/>
                    <a:pt x="132" y="182"/>
                    <a:pt x="140" y="193"/>
                  </a:cubicBezTo>
                  <a:cubicBezTo>
                    <a:pt x="140" y="192"/>
                    <a:pt x="140" y="191"/>
                    <a:pt x="142" y="192"/>
                  </a:cubicBezTo>
                  <a:cubicBezTo>
                    <a:pt x="136" y="176"/>
                    <a:pt x="128" y="157"/>
                    <a:pt x="132" y="155"/>
                  </a:cubicBezTo>
                  <a:cubicBezTo>
                    <a:pt x="137" y="153"/>
                    <a:pt x="144" y="178"/>
                    <a:pt x="151" y="195"/>
                  </a:cubicBezTo>
                  <a:cubicBezTo>
                    <a:pt x="150" y="177"/>
                    <a:pt x="146" y="152"/>
                    <a:pt x="151" y="152"/>
                  </a:cubicBezTo>
                  <a:cubicBezTo>
                    <a:pt x="156" y="151"/>
                    <a:pt x="157" y="177"/>
                    <a:pt x="158" y="195"/>
                  </a:cubicBezTo>
                  <a:cubicBezTo>
                    <a:pt x="159" y="194"/>
                    <a:pt x="159" y="193"/>
                    <a:pt x="159" y="191"/>
                  </a:cubicBezTo>
                  <a:cubicBezTo>
                    <a:pt x="162" y="175"/>
                    <a:pt x="166" y="154"/>
                    <a:pt x="170" y="153"/>
                  </a:cubicBezTo>
                  <a:cubicBezTo>
                    <a:pt x="170" y="152"/>
                    <a:pt x="170" y="152"/>
                    <a:pt x="171" y="153"/>
                  </a:cubicBezTo>
                  <a:cubicBezTo>
                    <a:pt x="175" y="153"/>
                    <a:pt x="169" y="178"/>
                    <a:pt x="166" y="196"/>
                  </a:cubicBezTo>
                  <a:cubicBezTo>
                    <a:pt x="170" y="189"/>
                    <a:pt x="174" y="180"/>
                    <a:pt x="177" y="173"/>
                  </a:cubicBezTo>
                  <a:cubicBezTo>
                    <a:pt x="178" y="172"/>
                    <a:pt x="179" y="170"/>
                    <a:pt x="179" y="169"/>
                  </a:cubicBezTo>
                  <a:cubicBezTo>
                    <a:pt x="180" y="168"/>
                    <a:pt x="181" y="166"/>
                    <a:pt x="182" y="165"/>
                  </a:cubicBezTo>
                  <a:cubicBezTo>
                    <a:pt x="182" y="164"/>
                    <a:pt x="183" y="163"/>
                    <a:pt x="184" y="162"/>
                  </a:cubicBezTo>
                  <a:cubicBezTo>
                    <a:pt x="186" y="159"/>
                    <a:pt x="187" y="158"/>
                    <a:pt x="189" y="158"/>
                  </a:cubicBezTo>
                  <a:cubicBezTo>
                    <a:pt x="193" y="161"/>
                    <a:pt x="181" y="183"/>
                    <a:pt x="173" y="199"/>
                  </a:cubicBezTo>
                  <a:cubicBezTo>
                    <a:pt x="185" y="186"/>
                    <a:pt x="201" y="165"/>
                    <a:pt x="205" y="169"/>
                  </a:cubicBezTo>
                  <a:cubicBezTo>
                    <a:pt x="209" y="172"/>
                    <a:pt x="189" y="192"/>
                    <a:pt x="177" y="206"/>
                  </a:cubicBezTo>
                  <a:cubicBezTo>
                    <a:pt x="193" y="196"/>
                    <a:pt x="214" y="178"/>
                    <a:pt x="217" y="183"/>
                  </a:cubicBezTo>
                  <a:cubicBezTo>
                    <a:pt x="220" y="187"/>
                    <a:pt x="198" y="200"/>
                    <a:pt x="184" y="211"/>
                  </a:cubicBezTo>
                  <a:cubicBezTo>
                    <a:pt x="201" y="205"/>
                    <a:pt x="224" y="195"/>
                    <a:pt x="226" y="200"/>
                  </a:cubicBezTo>
                  <a:cubicBezTo>
                    <a:pt x="228" y="204"/>
                    <a:pt x="203" y="212"/>
                    <a:pt x="186" y="218"/>
                  </a:cubicBezTo>
                  <a:cubicBezTo>
                    <a:pt x="201" y="217"/>
                    <a:pt x="220" y="215"/>
                    <a:pt x="227" y="216"/>
                  </a:cubicBezTo>
                  <a:cubicBezTo>
                    <a:pt x="229" y="217"/>
                    <a:pt x="230" y="217"/>
                    <a:pt x="230" y="218"/>
                  </a:cubicBezTo>
                  <a:cubicBezTo>
                    <a:pt x="231" y="223"/>
                    <a:pt x="205" y="224"/>
                    <a:pt x="187" y="226"/>
                  </a:cubicBezTo>
                  <a:cubicBezTo>
                    <a:pt x="205" y="230"/>
                    <a:pt x="230" y="232"/>
                    <a:pt x="229" y="237"/>
                  </a:cubicBezTo>
                  <a:cubicBezTo>
                    <a:pt x="228" y="242"/>
                    <a:pt x="204" y="237"/>
                    <a:pt x="186" y="234"/>
                  </a:cubicBezTo>
                  <a:cubicBezTo>
                    <a:pt x="202" y="242"/>
                    <a:pt x="226" y="251"/>
                    <a:pt x="224" y="256"/>
                  </a:cubicBezTo>
                  <a:cubicBezTo>
                    <a:pt x="222" y="261"/>
                    <a:pt x="197" y="247"/>
                    <a:pt x="181" y="239"/>
                  </a:cubicBezTo>
                  <a:cubicBezTo>
                    <a:pt x="195" y="251"/>
                    <a:pt x="217" y="268"/>
                    <a:pt x="214" y="272"/>
                  </a:cubicBezTo>
                  <a:cubicBezTo>
                    <a:pt x="213" y="273"/>
                    <a:pt x="212" y="273"/>
                    <a:pt x="211" y="272"/>
                  </a:cubicBezTo>
                  <a:cubicBezTo>
                    <a:pt x="205" y="271"/>
                    <a:pt x="188" y="255"/>
                    <a:pt x="176" y="245"/>
                  </a:cubicBezTo>
                  <a:cubicBezTo>
                    <a:pt x="186" y="260"/>
                    <a:pt x="204" y="282"/>
                    <a:pt x="199" y="285"/>
                  </a:cubicBezTo>
                  <a:cubicBezTo>
                    <a:pt x="199" y="286"/>
                    <a:pt x="197" y="285"/>
                    <a:pt x="196" y="284"/>
                  </a:cubicBezTo>
                  <a:cubicBezTo>
                    <a:pt x="190" y="280"/>
                    <a:pt x="179" y="261"/>
                    <a:pt x="170" y="249"/>
                  </a:cubicBezTo>
                  <a:cubicBezTo>
                    <a:pt x="176" y="266"/>
                    <a:pt x="187" y="292"/>
                    <a:pt x="182" y="294"/>
                  </a:cubicBezTo>
                  <a:cubicBezTo>
                    <a:pt x="177" y="296"/>
                    <a:pt x="170" y="271"/>
                    <a:pt x="164" y="254"/>
                  </a:cubicBezTo>
                  <a:cubicBezTo>
                    <a:pt x="165" y="272"/>
                    <a:pt x="168" y="297"/>
                    <a:pt x="163" y="297"/>
                  </a:cubicBezTo>
                  <a:cubicBezTo>
                    <a:pt x="158" y="297"/>
                    <a:pt x="158" y="272"/>
                    <a:pt x="156" y="254"/>
                  </a:cubicBezTo>
                  <a:cubicBezTo>
                    <a:pt x="153" y="270"/>
                    <a:pt x="150" y="292"/>
                    <a:pt x="146" y="296"/>
                  </a:cubicBezTo>
                  <a:cubicBezTo>
                    <a:pt x="145" y="296"/>
                    <a:pt x="145" y="296"/>
                    <a:pt x="144" y="296"/>
                  </a:cubicBezTo>
                  <a:cubicBezTo>
                    <a:pt x="143" y="296"/>
                    <a:pt x="143" y="295"/>
                    <a:pt x="143" y="294"/>
                  </a:cubicBezTo>
                  <a:cubicBezTo>
                    <a:pt x="141" y="288"/>
                    <a:pt x="146" y="268"/>
                    <a:pt x="149" y="253"/>
                  </a:cubicBezTo>
                  <a:cubicBezTo>
                    <a:pt x="144" y="263"/>
                    <a:pt x="138" y="276"/>
                    <a:pt x="133" y="284"/>
                  </a:cubicBezTo>
                  <a:cubicBezTo>
                    <a:pt x="130" y="288"/>
                    <a:pt x="128" y="291"/>
                    <a:pt x="126" y="290"/>
                  </a:cubicBezTo>
                  <a:cubicBezTo>
                    <a:pt x="126" y="290"/>
                    <a:pt x="126" y="290"/>
                    <a:pt x="126" y="290"/>
                  </a:cubicBezTo>
                  <a:cubicBezTo>
                    <a:pt x="123" y="286"/>
                    <a:pt x="134" y="265"/>
                    <a:pt x="142" y="250"/>
                  </a:cubicBezTo>
                  <a:cubicBezTo>
                    <a:pt x="142" y="250"/>
                    <a:pt x="142" y="250"/>
                    <a:pt x="142" y="249"/>
                  </a:cubicBezTo>
                  <a:cubicBezTo>
                    <a:pt x="129" y="263"/>
                    <a:pt x="114" y="283"/>
                    <a:pt x="110" y="280"/>
                  </a:cubicBezTo>
                  <a:cubicBezTo>
                    <a:pt x="106" y="277"/>
                    <a:pt x="126" y="257"/>
                    <a:pt x="137" y="243"/>
                  </a:cubicBezTo>
                  <a:cubicBezTo>
                    <a:pt x="137" y="243"/>
                    <a:pt x="137" y="243"/>
                    <a:pt x="137" y="243"/>
                  </a:cubicBezTo>
                  <a:cubicBezTo>
                    <a:pt x="136" y="243"/>
                    <a:pt x="135" y="244"/>
                    <a:pt x="134" y="245"/>
                  </a:cubicBezTo>
                  <a:cubicBezTo>
                    <a:pt x="119" y="255"/>
                    <a:pt x="100" y="270"/>
                    <a:pt x="97" y="266"/>
                  </a:cubicBezTo>
                  <a:cubicBezTo>
                    <a:pt x="95" y="263"/>
                    <a:pt x="105" y="256"/>
                    <a:pt x="115" y="249"/>
                  </a:cubicBezTo>
                  <a:cubicBezTo>
                    <a:pt x="113" y="249"/>
                    <a:pt x="106" y="251"/>
                    <a:pt x="100" y="250"/>
                  </a:cubicBezTo>
                  <a:cubicBezTo>
                    <a:pt x="99" y="250"/>
                    <a:pt x="98" y="250"/>
                    <a:pt x="97" y="250"/>
                  </a:cubicBezTo>
                  <a:cubicBezTo>
                    <a:pt x="92" y="251"/>
                    <a:pt x="89" y="251"/>
                    <a:pt x="89" y="249"/>
                  </a:cubicBezTo>
                  <a:cubicBezTo>
                    <a:pt x="88" y="249"/>
                    <a:pt x="89" y="248"/>
                    <a:pt x="89" y="247"/>
                  </a:cubicBezTo>
                  <a:cubicBezTo>
                    <a:pt x="90" y="247"/>
                    <a:pt x="90" y="247"/>
                    <a:pt x="90" y="246"/>
                  </a:cubicBezTo>
                  <a:cubicBezTo>
                    <a:pt x="88" y="245"/>
                    <a:pt x="87" y="244"/>
                    <a:pt x="87" y="244"/>
                  </a:cubicBezTo>
                  <a:cubicBezTo>
                    <a:pt x="78" y="247"/>
                    <a:pt x="78" y="247"/>
                    <a:pt x="78" y="247"/>
                  </a:cubicBezTo>
                  <a:cubicBezTo>
                    <a:pt x="78" y="247"/>
                    <a:pt x="64" y="251"/>
                    <a:pt x="57" y="242"/>
                  </a:cubicBezTo>
                  <a:cubicBezTo>
                    <a:pt x="55" y="240"/>
                    <a:pt x="51" y="232"/>
                    <a:pt x="45" y="231"/>
                  </a:cubicBezTo>
                  <a:cubicBezTo>
                    <a:pt x="43" y="230"/>
                    <a:pt x="42" y="230"/>
                    <a:pt x="40" y="229"/>
                  </a:cubicBezTo>
                  <a:cubicBezTo>
                    <a:pt x="43" y="234"/>
                    <a:pt x="45" y="239"/>
                    <a:pt x="48" y="242"/>
                  </a:cubicBezTo>
                  <a:cubicBezTo>
                    <a:pt x="59" y="272"/>
                    <a:pt x="52" y="313"/>
                    <a:pt x="137" y="355"/>
                  </a:cubicBezTo>
                  <a:cubicBezTo>
                    <a:pt x="130" y="361"/>
                    <a:pt x="122" y="367"/>
                    <a:pt x="113" y="375"/>
                  </a:cubicBezTo>
                  <a:cubicBezTo>
                    <a:pt x="114" y="380"/>
                    <a:pt x="113" y="387"/>
                    <a:pt x="112" y="396"/>
                  </a:cubicBezTo>
                  <a:cubicBezTo>
                    <a:pt x="115" y="394"/>
                    <a:pt x="116" y="395"/>
                    <a:pt x="116" y="398"/>
                  </a:cubicBezTo>
                  <a:cubicBezTo>
                    <a:pt x="128" y="367"/>
                    <a:pt x="139" y="356"/>
                    <a:pt x="121" y="405"/>
                  </a:cubicBezTo>
                  <a:cubicBezTo>
                    <a:pt x="121" y="404"/>
                    <a:pt x="121" y="404"/>
                    <a:pt x="122" y="404"/>
                  </a:cubicBezTo>
                  <a:cubicBezTo>
                    <a:pt x="141" y="357"/>
                    <a:pt x="142" y="373"/>
                    <a:pt x="129" y="403"/>
                  </a:cubicBezTo>
                  <a:cubicBezTo>
                    <a:pt x="129" y="406"/>
                    <a:pt x="128" y="409"/>
                    <a:pt x="127" y="413"/>
                  </a:cubicBezTo>
                  <a:cubicBezTo>
                    <a:pt x="151" y="378"/>
                    <a:pt x="172" y="365"/>
                    <a:pt x="127" y="424"/>
                  </a:cubicBezTo>
                  <a:cubicBezTo>
                    <a:pt x="168" y="371"/>
                    <a:pt x="168" y="387"/>
                    <a:pt x="147" y="414"/>
                  </a:cubicBezTo>
                  <a:cubicBezTo>
                    <a:pt x="149" y="415"/>
                    <a:pt x="148" y="419"/>
                    <a:pt x="142" y="425"/>
                  </a:cubicBezTo>
                  <a:cubicBezTo>
                    <a:pt x="173" y="404"/>
                    <a:pt x="194" y="398"/>
                    <a:pt x="154" y="425"/>
                  </a:cubicBezTo>
                  <a:cubicBezTo>
                    <a:pt x="154" y="425"/>
                    <a:pt x="154" y="425"/>
                    <a:pt x="155" y="425"/>
                  </a:cubicBezTo>
                  <a:cubicBezTo>
                    <a:pt x="197" y="400"/>
                    <a:pt x="181" y="418"/>
                    <a:pt x="148" y="436"/>
                  </a:cubicBezTo>
                  <a:cubicBezTo>
                    <a:pt x="146" y="438"/>
                    <a:pt x="144" y="439"/>
                    <a:pt x="142" y="440"/>
                  </a:cubicBezTo>
                  <a:cubicBezTo>
                    <a:pt x="186" y="423"/>
                    <a:pt x="215" y="417"/>
                    <a:pt x="141" y="444"/>
                  </a:cubicBezTo>
                  <a:cubicBezTo>
                    <a:pt x="207" y="420"/>
                    <a:pt x="194" y="437"/>
                    <a:pt x="158" y="449"/>
                  </a:cubicBezTo>
                  <a:cubicBezTo>
                    <a:pt x="162" y="450"/>
                    <a:pt x="164" y="452"/>
                    <a:pt x="164" y="454"/>
                  </a:cubicBezTo>
                  <a:cubicBezTo>
                    <a:pt x="197" y="457"/>
                    <a:pt x="209" y="468"/>
                    <a:pt x="152" y="463"/>
                  </a:cubicBezTo>
                  <a:cubicBezTo>
                    <a:pt x="152" y="464"/>
                    <a:pt x="153" y="464"/>
                    <a:pt x="153" y="464"/>
                  </a:cubicBezTo>
                  <a:cubicBezTo>
                    <a:pt x="209" y="470"/>
                    <a:pt x="195" y="475"/>
                    <a:pt x="162" y="471"/>
                  </a:cubicBezTo>
                  <a:cubicBezTo>
                    <a:pt x="160" y="472"/>
                    <a:pt x="157" y="473"/>
                    <a:pt x="153" y="473"/>
                  </a:cubicBezTo>
                  <a:cubicBezTo>
                    <a:pt x="192" y="486"/>
                    <a:pt x="208" y="502"/>
                    <a:pt x="140" y="475"/>
                  </a:cubicBezTo>
                  <a:cubicBezTo>
                    <a:pt x="205" y="500"/>
                    <a:pt x="186" y="505"/>
                    <a:pt x="152" y="490"/>
                  </a:cubicBezTo>
                  <a:cubicBezTo>
                    <a:pt x="153" y="493"/>
                    <a:pt x="154" y="496"/>
                    <a:pt x="152" y="497"/>
                  </a:cubicBezTo>
                  <a:cubicBezTo>
                    <a:pt x="177" y="519"/>
                    <a:pt x="182" y="532"/>
                    <a:pt x="137" y="492"/>
                  </a:cubicBezTo>
                  <a:cubicBezTo>
                    <a:pt x="137" y="492"/>
                    <a:pt x="137" y="492"/>
                    <a:pt x="137" y="492"/>
                  </a:cubicBezTo>
                  <a:cubicBezTo>
                    <a:pt x="181" y="532"/>
                    <a:pt x="168" y="529"/>
                    <a:pt x="143" y="507"/>
                  </a:cubicBezTo>
                  <a:cubicBezTo>
                    <a:pt x="143" y="509"/>
                    <a:pt x="141" y="509"/>
                    <a:pt x="138" y="507"/>
                  </a:cubicBezTo>
                  <a:cubicBezTo>
                    <a:pt x="158" y="538"/>
                    <a:pt x="159" y="554"/>
                    <a:pt x="123" y="496"/>
                  </a:cubicBezTo>
                  <a:cubicBezTo>
                    <a:pt x="160" y="556"/>
                    <a:pt x="145" y="545"/>
                    <a:pt x="125" y="512"/>
                  </a:cubicBezTo>
                  <a:cubicBezTo>
                    <a:pt x="126" y="517"/>
                    <a:pt x="126" y="520"/>
                    <a:pt x="125" y="520"/>
                  </a:cubicBezTo>
                  <a:cubicBezTo>
                    <a:pt x="136" y="549"/>
                    <a:pt x="137" y="561"/>
                    <a:pt x="119" y="511"/>
                  </a:cubicBezTo>
                  <a:cubicBezTo>
                    <a:pt x="118" y="511"/>
                    <a:pt x="118" y="510"/>
                    <a:pt x="118" y="510"/>
                  </a:cubicBezTo>
                  <a:cubicBezTo>
                    <a:pt x="135" y="561"/>
                    <a:pt x="122" y="553"/>
                    <a:pt x="112" y="523"/>
                  </a:cubicBezTo>
                  <a:cubicBezTo>
                    <a:pt x="109" y="523"/>
                    <a:pt x="107" y="521"/>
                    <a:pt x="104" y="517"/>
                  </a:cubicBezTo>
                  <a:cubicBezTo>
                    <a:pt x="102" y="556"/>
                    <a:pt x="89" y="573"/>
                    <a:pt x="95" y="502"/>
                  </a:cubicBezTo>
                  <a:cubicBezTo>
                    <a:pt x="89" y="571"/>
                    <a:pt x="83" y="555"/>
                    <a:pt x="87" y="519"/>
                  </a:cubicBezTo>
                  <a:cubicBezTo>
                    <a:pt x="85" y="522"/>
                    <a:pt x="83" y="524"/>
                    <a:pt x="81" y="522"/>
                  </a:cubicBezTo>
                  <a:cubicBezTo>
                    <a:pt x="69" y="553"/>
                    <a:pt x="59" y="561"/>
                    <a:pt x="83" y="499"/>
                  </a:cubicBezTo>
                  <a:cubicBezTo>
                    <a:pt x="59" y="561"/>
                    <a:pt x="54" y="546"/>
                    <a:pt x="67" y="515"/>
                  </a:cubicBezTo>
                  <a:cubicBezTo>
                    <a:pt x="66" y="513"/>
                    <a:pt x="66" y="509"/>
                    <a:pt x="67" y="505"/>
                  </a:cubicBezTo>
                  <a:cubicBezTo>
                    <a:pt x="62" y="511"/>
                    <a:pt x="57" y="516"/>
                    <a:pt x="53" y="520"/>
                  </a:cubicBezTo>
                  <a:cubicBezTo>
                    <a:pt x="63" y="543"/>
                    <a:pt x="59" y="544"/>
                    <a:pt x="63" y="555"/>
                  </a:cubicBezTo>
                  <a:cubicBezTo>
                    <a:pt x="66" y="568"/>
                    <a:pt x="87" y="586"/>
                    <a:pt x="98" y="591"/>
                  </a:cubicBezTo>
                  <a:cubicBezTo>
                    <a:pt x="109" y="597"/>
                    <a:pt x="109" y="597"/>
                    <a:pt x="109" y="597"/>
                  </a:cubicBezTo>
                  <a:cubicBezTo>
                    <a:pt x="109" y="597"/>
                    <a:pt x="114" y="606"/>
                    <a:pt x="124" y="615"/>
                  </a:cubicBezTo>
                  <a:cubicBezTo>
                    <a:pt x="125" y="615"/>
                    <a:pt x="126" y="617"/>
                    <a:pt x="127" y="618"/>
                  </a:cubicBezTo>
                  <a:cubicBezTo>
                    <a:pt x="129" y="619"/>
                    <a:pt x="130" y="620"/>
                    <a:pt x="132" y="621"/>
                  </a:cubicBezTo>
                  <a:cubicBezTo>
                    <a:pt x="134" y="620"/>
                    <a:pt x="135" y="612"/>
                    <a:pt x="137" y="612"/>
                  </a:cubicBezTo>
                  <a:cubicBezTo>
                    <a:pt x="139" y="612"/>
                    <a:pt x="141" y="621"/>
                    <a:pt x="143" y="621"/>
                  </a:cubicBezTo>
                  <a:cubicBezTo>
                    <a:pt x="145" y="622"/>
                    <a:pt x="150" y="614"/>
                    <a:pt x="152" y="615"/>
                  </a:cubicBezTo>
                  <a:cubicBezTo>
                    <a:pt x="154" y="616"/>
                    <a:pt x="152" y="624"/>
                    <a:pt x="154" y="626"/>
                  </a:cubicBezTo>
                  <a:cubicBezTo>
                    <a:pt x="155" y="627"/>
                    <a:pt x="162" y="622"/>
                    <a:pt x="164" y="623"/>
                  </a:cubicBezTo>
                  <a:cubicBezTo>
                    <a:pt x="165" y="625"/>
                    <a:pt x="161" y="630"/>
                    <a:pt x="161" y="633"/>
                  </a:cubicBezTo>
                  <a:cubicBezTo>
                    <a:pt x="177" y="637"/>
                    <a:pt x="198" y="640"/>
                    <a:pt x="222" y="639"/>
                  </a:cubicBezTo>
                  <a:cubicBezTo>
                    <a:pt x="220" y="635"/>
                    <a:pt x="245" y="627"/>
                    <a:pt x="262" y="620"/>
                  </a:cubicBezTo>
                  <a:cubicBezTo>
                    <a:pt x="247" y="621"/>
                    <a:pt x="228" y="624"/>
                    <a:pt x="221" y="623"/>
                  </a:cubicBezTo>
                  <a:cubicBezTo>
                    <a:pt x="219" y="622"/>
                    <a:pt x="218" y="622"/>
                    <a:pt x="218" y="621"/>
                  </a:cubicBezTo>
                  <a:cubicBezTo>
                    <a:pt x="218" y="619"/>
                    <a:pt x="222" y="617"/>
                    <a:pt x="229" y="616"/>
                  </a:cubicBezTo>
                  <a:cubicBezTo>
                    <a:pt x="230" y="616"/>
                    <a:pt x="232" y="616"/>
                    <a:pt x="233" y="615"/>
                  </a:cubicBezTo>
                  <a:cubicBezTo>
                    <a:pt x="234" y="615"/>
                    <a:pt x="235" y="615"/>
                    <a:pt x="236" y="615"/>
                  </a:cubicBezTo>
                  <a:cubicBezTo>
                    <a:pt x="244" y="614"/>
                    <a:pt x="253" y="614"/>
                    <a:pt x="261" y="613"/>
                  </a:cubicBezTo>
                  <a:cubicBezTo>
                    <a:pt x="243" y="609"/>
                    <a:pt x="218" y="607"/>
                    <a:pt x="219" y="602"/>
                  </a:cubicBezTo>
                  <a:cubicBezTo>
                    <a:pt x="220" y="597"/>
                    <a:pt x="244" y="602"/>
                    <a:pt x="262" y="605"/>
                  </a:cubicBezTo>
                  <a:cubicBezTo>
                    <a:pt x="246" y="597"/>
                    <a:pt x="222" y="588"/>
                    <a:pt x="224" y="583"/>
                  </a:cubicBezTo>
                  <a:cubicBezTo>
                    <a:pt x="226" y="578"/>
                    <a:pt x="251" y="592"/>
                    <a:pt x="267" y="599"/>
                  </a:cubicBezTo>
                  <a:cubicBezTo>
                    <a:pt x="255" y="589"/>
                    <a:pt x="237" y="575"/>
                    <a:pt x="234" y="569"/>
                  </a:cubicBezTo>
                  <a:cubicBezTo>
                    <a:pt x="234" y="568"/>
                    <a:pt x="234" y="567"/>
                    <a:pt x="234" y="567"/>
                  </a:cubicBezTo>
                  <a:cubicBezTo>
                    <a:pt x="235" y="567"/>
                    <a:pt x="235" y="567"/>
                    <a:pt x="235" y="566"/>
                  </a:cubicBezTo>
                  <a:cubicBezTo>
                    <a:pt x="240" y="564"/>
                    <a:pt x="258" y="583"/>
                    <a:pt x="272" y="594"/>
                  </a:cubicBezTo>
                  <a:cubicBezTo>
                    <a:pt x="264" y="582"/>
                    <a:pt x="252" y="566"/>
                    <a:pt x="249" y="559"/>
                  </a:cubicBezTo>
                  <a:cubicBezTo>
                    <a:pt x="248" y="556"/>
                    <a:pt x="248" y="555"/>
                    <a:pt x="249" y="554"/>
                  </a:cubicBezTo>
                  <a:cubicBezTo>
                    <a:pt x="253" y="551"/>
                    <a:pt x="267" y="575"/>
                    <a:pt x="278" y="590"/>
                  </a:cubicBezTo>
                  <a:cubicBezTo>
                    <a:pt x="272" y="572"/>
                    <a:pt x="261" y="547"/>
                    <a:pt x="266" y="545"/>
                  </a:cubicBezTo>
                  <a:cubicBezTo>
                    <a:pt x="271" y="543"/>
                    <a:pt x="278" y="568"/>
                    <a:pt x="284" y="585"/>
                  </a:cubicBezTo>
                  <a:cubicBezTo>
                    <a:pt x="283" y="567"/>
                    <a:pt x="280" y="542"/>
                    <a:pt x="285" y="542"/>
                  </a:cubicBezTo>
                  <a:cubicBezTo>
                    <a:pt x="290" y="541"/>
                    <a:pt x="290" y="567"/>
                    <a:pt x="292" y="585"/>
                  </a:cubicBezTo>
                  <a:cubicBezTo>
                    <a:pt x="292" y="585"/>
                    <a:pt x="292" y="584"/>
                    <a:pt x="292" y="584"/>
                  </a:cubicBezTo>
                  <a:cubicBezTo>
                    <a:pt x="296" y="566"/>
                    <a:pt x="299" y="542"/>
                    <a:pt x="304" y="543"/>
                  </a:cubicBezTo>
                  <a:cubicBezTo>
                    <a:pt x="304" y="543"/>
                    <a:pt x="305" y="543"/>
                    <a:pt x="305" y="544"/>
                  </a:cubicBezTo>
                  <a:cubicBezTo>
                    <a:pt x="307" y="550"/>
                    <a:pt x="302" y="571"/>
                    <a:pt x="299" y="586"/>
                  </a:cubicBezTo>
                  <a:cubicBezTo>
                    <a:pt x="300" y="585"/>
                    <a:pt x="300" y="584"/>
                    <a:pt x="301" y="583"/>
                  </a:cubicBezTo>
                  <a:cubicBezTo>
                    <a:pt x="308" y="569"/>
                    <a:pt x="316" y="551"/>
                    <a:pt x="321" y="549"/>
                  </a:cubicBezTo>
                  <a:cubicBezTo>
                    <a:pt x="321" y="548"/>
                    <a:pt x="322" y="548"/>
                    <a:pt x="322" y="549"/>
                  </a:cubicBezTo>
                  <a:cubicBezTo>
                    <a:pt x="326" y="551"/>
                    <a:pt x="314" y="573"/>
                    <a:pt x="306" y="589"/>
                  </a:cubicBezTo>
                  <a:cubicBezTo>
                    <a:pt x="319" y="576"/>
                    <a:pt x="334" y="556"/>
                    <a:pt x="338" y="559"/>
                  </a:cubicBezTo>
                  <a:cubicBezTo>
                    <a:pt x="342" y="562"/>
                    <a:pt x="322" y="582"/>
                    <a:pt x="311" y="596"/>
                  </a:cubicBezTo>
                  <a:cubicBezTo>
                    <a:pt x="322" y="589"/>
                    <a:pt x="336" y="578"/>
                    <a:pt x="345" y="574"/>
                  </a:cubicBezTo>
                  <a:cubicBezTo>
                    <a:pt x="361" y="557"/>
                    <a:pt x="386" y="529"/>
                    <a:pt x="406" y="495"/>
                  </a:cubicBezTo>
                  <a:cubicBezTo>
                    <a:pt x="403" y="494"/>
                    <a:pt x="400" y="493"/>
                    <a:pt x="400" y="491"/>
                  </a:cubicBezTo>
                  <a:cubicBezTo>
                    <a:pt x="400" y="489"/>
                    <a:pt x="409" y="489"/>
                    <a:pt x="410" y="486"/>
                  </a:cubicBezTo>
                  <a:cubicBezTo>
                    <a:pt x="410" y="484"/>
                    <a:pt x="403" y="479"/>
                    <a:pt x="405" y="477"/>
                  </a:cubicBezTo>
                  <a:cubicBezTo>
                    <a:pt x="406" y="475"/>
                    <a:pt x="414" y="478"/>
                    <a:pt x="415" y="476"/>
                  </a:cubicBezTo>
                  <a:cubicBezTo>
                    <a:pt x="416" y="475"/>
                    <a:pt x="412" y="467"/>
                    <a:pt x="414" y="466"/>
                  </a:cubicBezTo>
                  <a:cubicBezTo>
                    <a:pt x="415" y="465"/>
                    <a:pt x="418" y="467"/>
                    <a:pt x="420" y="468"/>
                  </a:cubicBezTo>
                  <a:cubicBezTo>
                    <a:pt x="422" y="465"/>
                    <a:pt x="424" y="461"/>
                    <a:pt x="425" y="457"/>
                  </a:cubicBezTo>
                  <a:cubicBezTo>
                    <a:pt x="425" y="460"/>
                    <a:pt x="433" y="465"/>
                    <a:pt x="435" y="465"/>
                  </a:cubicBezTo>
                  <a:cubicBezTo>
                    <a:pt x="437" y="465"/>
                    <a:pt x="439" y="456"/>
                    <a:pt x="441" y="456"/>
                  </a:cubicBezTo>
                  <a:cubicBezTo>
                    <a:pt x="443" y="456"/>
                    <a:pt x="444" y="465"/>
                    <a:pt x="446" y="465"/>
                  </a:cubicBezTo>
                  <a:cubicBezTo>
                    <a:pt x="448" y="465"/>
                    <a:pt x="449" y="464"/>
                    <a:pt x="451" y="462"/>
                  </a:cubicBezTo>
                  <a:cubicBezTo>
                    <a:pt x="451" y="462"/>
                    <a:pt x="451" y="462"/>
                    <a:pt x="451" y="462"/>
                  </a:cubicBezTo>
                  <a:cubicBezTo>
                    <a:pt x="451" y="462"/>
                    <a:pt x="451" y="462"/>
                    <a:pt x="451" y="462"/>
                  </a:cubicBezTo>
                  <a:cubicBezTo>
                    <a:pt x="453" y="460"/>
                    <a:pt x="454" y="459"/>
                    <a:pt x="455" y="459"/>
                  </a:cubicBezTo>
                  <a:cubicBezTo>
                    <a:pt x="457" y="460"/>
                    <a:pt x="455" y="468"/>
                    <a:pt x="457" y="469"/>
                  </a:cubicBezTo>
                  <a:cubicBezTo>
                    <a:pt x="459" y="471"/>
                    <a:pt x="466" y="466"/>
                    <a:pt x="467" y="467"/>
                  </a:cubicBezTo>
                  <a:cubicBezTo>
                    <a:pt x="469" y="469"/>
                    <a:pt x="464" y="476"/>
                    <a:pt x="465" y="477"/>
                  </a:cubicBezTo>
                  <a:cubicBezTo>
                    <a:pt x="466" y="479"/>
                    <a:pt x="475" y="478"/>
                    <a:pt x="475" y="480"/>
                  </a:cubicBezTo>
                  <a:cubicBezTo>
                    <a:pt x="476" y="482"/>
                    <a:pt x="469" y="486"/>
                    <a:pt x="469" y="488"/>
                  </a:cubicBezTo>
                  <a:cubicBezTo>
                    <a:pt x="469" y="490"/>
                    <a:pt x="477" y="492"/>
                    <a:pt x="477" y="494"/>
                  </a:cubicBezTo>
                  <a:cubicBezTo>
                    <a:pt x="477" y="496"/>
                    <a:pt x="470" y="497"/>
                    <a:pt x="468" y="499"/>
                  </a:cubicBezTo>
                  <a:cubicBezTo>
                    <a:pt x="494" y="545"/>
                    <a:pt x="531" y="581"/>
                    <a:pt x="544" y="594"/>
                  </a:cubicBezTo>
                  <a:cubicBezTo>
                    <a:pt x="561" y="610"/>
                    <a:pt x="565" y="633"/>
                    <a:pt x="620" y="644"/>
                  </a:cubicBezTo>
                  <a:cubicBezTo>
                    <a:pt x="675" y="656"/>
                    <a:pt x="719" y="643"/>
                    <a:pt x="738" y="635"/>
                  </a:cubicBezTo>
                  <a:cubicBezTo>
                    <a:pt x="756" y="627"/>
                    <a:pt x="767" y="607"/>
                    <a:pt x="767" y="607"/>
                  </a:cubicBezTo>
                  <a:cubicBezTo>
                    <a:pt x="767" y="607"/>
                    <a:pt x="767" y="607"/>
                    <a:pt x="778" y="602"/>
                  </a:cubicBezTo>
                  <a:cubicBezTo>
                    <a:pt x="789" y="596"/>
                    <a:pt x="810" y="579"/>
                    <a:pt x="814" y="566"/>
                  </a:cubicBezTo>
                  <a:cubicBezTo>
                    <a:pt x="818" y="553"/>
                    <a:pt x="813" y="553"/>
                    <a:pt x="826" y="526"/>
                  </a:cubicBezTo>
                  <a:cubicBezTo>
                    <a:pt x="831" y="516"/>
                    <a:pt x="831" y="503"/>
                    <a:pt x="830" y="491"/>
                  </a:cubicBezTo>
                  <a:cubicBezTo>
                    <a:pt x="830" y="490"/>
                    <a:pt x="830" y="489"/>
                    <a:pt x="830" y="488"/>
                  </a:cubicBezTo>
                  <a:cubicBezTo>
                    <a:pt x="830" y="485"/>
                    <a:pt x="829" y="484"/>
                    <a:pt x="829" y="482"/>
                  </a:cubicBezTo>
                  <a:cubicBezTo>
                    <a:pt x="829" y="482"/>
                    <a:pt x="829" y="481"/>
                    <a:pt x="829" y="481"/>
                  </a:cubicBezTo>
                  <a:cubicBezTo>
                    <a:pt x="827" y="480"/>
                    <a:pt x="820" y="485"/>
                    <a:pt x="819" y="484"/>
                  </a:cubicBezTo>
                  <a:cubicBezTo>
                    <a:pt x="817" y="482"/>
                    <a:pt x="822" y="475"/>
                    <a:pt x="821" y="473"/>
                  </a:cubicBezTo>
                  <a:cubicBezTo>
                    <a:pt x="820" y="472"/>
                    <a:pt x="811" y="473"/>
                    <a:pt x="811" y="471"/>
                  </a:cubicBezTo>
                  <a:cubicBezTo>
                    <a:pt x="810" y="469"/>
                    <a:pt x="818" y="465"/>
                    <a:pt x="817" y="463"/>
                  </a:cubicBezTo>
                  <a:cubicBezTo>
                    <a:pt x="817" y="461"/>
                    <a:pt x="809" y="459"/>
                    <a:pt x="809" y="456"/>
                  </a:cubicBezTo>
                  <a:cubicBezTo>
                    <a:pt x="809" y="454"/>
                    <a:pt x="818" y="454"/>
                    <a:pt x="818" y="452"/>
                  </a:cubicBezTo>
                  <a:cubicBezTo>
                    <a:pt x="819" y="450"/>
                    <a:pt x="812" y="444"/>
                    <a:pt x="813" y="442"/>
                  </a:cubicBezTo>
                  <a:cubicBezTo>
                    <a:pt x="814" y="442"/>
                    <a:pt x="815" y="442"/>
                    <a:pt x="816" y="442"/>
                  </a:cubicBezTo>
                  <a:cubicBezTo>
                    <a:pt x="796" y="415"/>
                    <a:pt x="775" y="394"/>
                    <a:pt x="755" y="376"/>
                  </a:cubicBezTo>
                  <a:cubicBezTo>
                    <a:pt x="755" y="385"/>
                    <a:pt x="755" y="392"/>
                    <a:pt x="752" y="392"/>
                  </a:cubicBezTo>
                  <a:cubicBezTo>
                    <a:pt x="749" y="392"/>
                    <a:pt x="748" y="382"/>
                    <a:pt x="747" y="370"/>
                  </a:cubicBezTo>
                  <a:cubicBezTo>
                    <a:pt x="745" y="368"/>
                    <a:pt x="744" y="367"/>
                    <a:pt x="742" y="366"/>
                  </a:cubicBezTo>
                  <a:cubicBezTo>
                    <a:pt x="740" y="378"/>
                    <a:pt x="738" y="389"/>
                    <a:pt x="735" y="391"/>
                  </a:cubicBezTo>
                  <a:cubicBezTo>
                    <a:pt x="734" y="391"/>
                    <a:pt x="734" y="391"/>
                    <a:pt x="733" y="391"/>
                  </a:cubicBezTo>
                  <a:cubicBezTo>
                    <a:pt x="733" y="391"/>
                    <a:pt x="732" y="391"/>
                    <a:pt x="732" y="390"/>
                  </a:cubicBezTo>
                  <a:cubicBezTo>
                    <a:pt x="730" y="384"/>
                    <a:pt x="735" y="363"/>
                    <a:pt x="738" y="348"/>
                  </a:cubicBezTo>
                  <a:cubicBezTo>
                    <a:pt x="733" y="358"/>
                    <a:pt x="727" y="371"/>
                    <a:pt x="722" y="379"/>
                  </a:cubicBezTo>
                  <a:cubicBezTo>
                    <a:pt x="719" y="383"/>
                    <a:pt x="717" y="386"/>
                    <a:pt x="715" y="385"/>
                  </a:cubicBezTo>
                  <a:cubicBezTo>
                    <a:pt x="715" y="385"/>
                    <a:pt x="715" y="385"/>
                    <a:pt x="715" y="385"/>
                  </a:cubicBezTo>
                  <a:cubicBezTo>
                    <a:pt x="712" y="381"/>
                    <a:pt x="724" y="361"/>
                    <a:pt x="731" y="345"/>
                  </a:cubicBezTo>
                  <a:cubicBezTo>
                    <a:pt x="731" y="345"/>
                    <a:pt x="731" y="345"/>
                    <a:pt x="731" y="345"/>
                  </a:cubicBezTo>
                  <a:cubicBezTo>
                    <a:pt x="719" y="358"/>
                    <a:pt x="703" y="378"/>
                    <a:pt x="699" y="375"/>
                  </a:cubicBezTo>
                  <a:cubicBezTo>
                    <a:pt x="695" y="372"/>
                    <a:pt x="715" y="352"/>
                    <a:pt x="727" y="338"/>
                  </a:cubicBezTo>
                  <a:cubicBezTo>
                    <a:pt x="726" y="338"/>
                    <a:pt x="726" y="338"/>
                    <a:pt x="726" y="338"/>
                  </a:cubicBezTo>
                  <a:cubicBezTo>
                    <a:pt x="725" y="339"/>
                    <a:pt x="724" y="339"/>
                    <a:pt x="723" y="340"/>
                  </a:cubicBezTo>
                  <a:cubicBezTo>
                    <a:pt x="708" y="350"/>
                    <a:pt x="689" y="365"/>
                    <a:pt x="687" y="361"/>
                  </a:cubicBezTo>
                  <a:cubicBezTo>
                    <a:pt x="685" y="358"/>
                    <a:pt x="694" y="351"/>
                    <a:pt x="704" y="344"/>
                  </a:cubicBezTo>
                  <a:cubicBezTo>
                    <a:pt x="702" y="344"/>
                    <a:pt x="695" y="346"/>
                    <a:pt x="689" y="345"/>
                  </a:cubicBezTo>
                  <a:cubicBezTo>
                    <a:pt x="688" y="345"/>
                    <a:pt x="687" y="345"/>
                    <a:pt x="686" y="345"/>
                  </a:cubicBezTo>
                  <a:cubicBezTo>
                    <a:pt x="681" y="346"/>
                    <a:pt x="678" y="346"/>
                    <a:pt x="678" y="344"/>
                  </a:cubicBezTo>
                  <a:cubicBezTo>
                    <a:pt x="678" y="344"/>
                    <a:pt x="678" y="343"/>
                    <a:pt x="679" y="342"/>
                  </a:cubicBezTo>
                  <a:cubicBezTo>
                    <a:pt x="679" y="342"/>
                    <a:pt x="679" y="342"/>
                    <a:pt x="679" y="342"/>
                  </a:cubicBezTo>
                  <a:cubicBezTo>
                    <a:pt x="677" y="340"/>
                    <a:pt x="676" y="339"/>
                    <a:pt x="676" y="339"/>
                  </a:cubicBezTo>
                  <a:cubicBezTo>
                    <a:pt x="667" y="342"/>
                    <a:pt x="667" y="342"/>
                    <a:pt x="667" y="342"/>
                  </a:cubicBezTo>
                  <a:cubicBezTo>
                    <a:pt x="667" y="342"/>
                    <a:pt x="654" y="346"/>
                    <a:pt x="646" y="337"/>
                  </a:cubicBezTo>
                  <a:cubicBezTo>
                    <a:pt x="644" y="335"/>
                    <a:pt x="640" y="327"/>
                    <a:pt x="634" y="326"/>
                  </a:cubicBezTo>
                  <a:cubicBezTo>
                    <a:pt x="627" y="324"/>
                    <a:pt x="621" y="317"/>
                    <a:pt x="621" y="317"/>
                  </a:cubicBezTo>
                  <a:cubicBezTo>
                    <a:pt x="621" y="317"/>
                    <a:pt x="624" y="318"/>
                    <a:pt x="630" y="317"/>
                  </a:cubicBezTo>
                  <a:cubicBezTo>
                    <a:pt x="636" y="315"/>
                    <a:pt x="637" y="310"/>
                    <a:pt x="642" y="309"/>
                  </a:cubicBezTo>
                  <a:cubicBezTo>
                    <a:pt x="647" y="308"/>
                    <a:pt x="652" y="302"/>
                    <a:pt x="658" y="300"/>
                  </a:cubicBezTo>
                  <a:cubicBezTo>
                    <a:pt x="664" y="299"/>
                    <a:pt x="670" y="299"/>
                    <a:pt x="677" y="298"/>
                  </a:cubicBezTo>
                  <a:cubicBezTo>
                    <a:pt x="683" y="297"/>
                    <a:pt x="683" y="297"/>
                    <a:pt x="683" y="293"/>
                  </a:cubicBezTo>
                  <a:cubicBezTo>
                    <a:pt x="683" y="293"/>
                    <a:pt x="683" y="293"/>
                    <a:pt x="683" y="293"/>
                  </a:cubicBezTo>
                  <a:cubicBezTo>
                    <a:pt x="681" y="291"/>
                    <a:pt x="679" y="289"/>
                    <a:pt x="680" y="288"/>
                  </a:cubicBezTo>
                  <a:cubicBezTo>
                    <a:pt x="680" y="287"/>
                    <a:pt x="682" y="287"/>
                    <a:pt x="685" y="287"/>
                  </a:cubicBezTo>
                  <a:cubicBezTo>
                    <a:pt x="687" y="285"/>
                    <a:pt x="691" y="283"/>
                    <a:pt x="695" y="283"/>
                  </a:cubicBezTo>
                  <a:cubicBezTo>
                    <a:pt x="696" y="283"/>
                    <a:pt x="697" y="283"/>
                    <a:pt x="698" y="283"/>
                  </a:cubicBezTo>
                  <a:cubicBezTo>
                    <a:pt x="692" y="278"/>
                    <a:pt x="689" y="274"/>
                    <a:pt x="690" y="272"/>
                  </a:cubicBezTo>
                  <a:cubicBezTo>
                    <a:pt x="693" y="269"/>
                    <a:pt x="703" y="277"/>
                    <a:pt x="714" y="287"/>
                  </a:cubicBezTo>
                  <a:cubicBezTo>
                    <a:pt x="716" y="287"/>
                    <a:pt x="719" y="288"/>
                    <a:pt x="721" y="289"/>
                  </a:cubicBezTo>
                  <a:cubicBezTo>
                    <a:pt x="720" y="287"/>
                    <a:pt x="719" y="286"/>
                    <a:pt x="718" y="284"/>
                  </a:cubicBezTo>
                  <a:cubicBezTo>
                    <a:pt x="716" y="282"/>
                    <a:pt x="714" y="279"/>
                    <a:pt x="712" y="276"/>
                  </a:cubicBezTo>
                  <a:cubicBezTo>
                    <a:pt x="711" y="275"/>
                    <a:pt x="711" y="274"/>
                    <a:pt x="710" y="273"/>
                  </a:cubicBezTo>
                  <a:cubicBezTo>
                    <a:pt x="709" y="272"/>
                    <a:pt x="708" y="270"/>
                    <a:pt x="707" y="269"/>
                  </a:cubicBezTo>
                  <a:cubicBezTo>
                    <a:pt x="706" y="268"/>
                    <a:pt x="706" y="266"/>
                    <a:pt x="705" y="265"/>
                  </a:cubicBezTo>
                  <a:cubicBezTo>
                    <a:pt x="705" y="265"/>
                    <a:pt x="705" y="264"/>
                    <a:pt x="704" y="263"/>
                  </a:cubicBezTo>
                  <a:cubicBezTo>
                    <a:pt x="704" y="263"/>
                    <a:pt x="704" y="263"/>
                    <a:pt x="704" y="262"/>
                  </a:cubicBezTo>
                  <a:cubicBezTo>
                    <a:pt x="704" y="261"/>
                    <a:pt x="704" y="259"/>
                    <a:pt x="704" y="259"/>
                  </a:cubicBezTo>
                  <a:cubicBezTo>
                    <a:pt x="705" y="258"/>
                    <a:pt x="706" y="259"/>
                    <a:pt x="708" y="260"/>
                  </a:cubicBezTo>
                  <a:cubicBezTo>
                    <a:pt x="713" y="263"/>
                    <a:pt x="722" y="277"/>
                    <a:pt x="729" y="288"/>
                  </a:cubicBezTo>
                  <a:cubicBezTo>
                    <a:pt x="729" y="287"/>
                    <a:pt x="730" y="286"/>
                    <a:pt x="731" y="287"/>
                  </a:cubicBezTo>
                  <a:cubicBezTo>
                    <a:pt x="725" y="271"/>
                    <a:pt x="717" y="252"/>
                    <a:pt x="722" y="250"/>
                  </a:cubicBezTo>
                  <a:cubicBezTo>
                    <a:pt x="727" y="248"/>
                    <a:pt x="734" y="273"/>
                    <a:pt x="740" y="290"/>
                  </a:cubicBezTo>
                  <a:cubicBezTo>
                    <a:pt x="739" y="272"/>
                    <a:pt x="736" y="247"/>
                    <a:pt x="741" y="247"/>
                  </a:cubicBezTo>
                  <a:cubicBezTo>
                    <a:pt x="746" y="246"/>
                    <a:pt x="746" y="272"/>
                    <a:pt x="748" y="290"/>
                  </a:cubicBezTo>
                  <a:cubicBezTo>
                    <a:pt x="748" y="289"/>
                    <a:pt x="748" y="288"/>
                    <a:pt x="748" y="287"/>
                  </a:cubicBezTo>
                  <a:cubicBezTo>
                    <a:pt x="752" y="270"/>
                    <a:pt x="755" y="249"/>
                    <a:pt x="759" y="248"/>
                  </a:cubicBezTo>
                  <a:cubicBezTo>
                    <a:pt x="759" y="248"/>
                    <a:pt x="759" y="248"/>
                    <a:pt x="760" y="248"/>
                  </a:cubicBezTo>
                  <a:cubicBezTo>
                    <a:pt x="764" y="249"/>
                    <a:pt x="758" y="273"/>
                    <a:pt x="755" y="291"/>
                  </a:cubicBezTo>
                  <a:cubicBezTo>
                    <a:pt x="759" y="284"/>
                    <a:pt x="763" y="276"/>
                    <a:pt x="766" y="268"/>
                  </a:cubicBezTo>
                  <a:cubicBezTo>
                    <a:pt x="767" y="267"/>
                    <a:pt x="768" y="265"/>
                    <a:pt x="769" y="264"/>
                  </a:cubicBezTo>
                  <a:cubicBezTo>
                    <a:pt x="769" y="263"/>
                    <a:pt x="770" y="261"/>
                    <a:pt x="771" y="260"/>
                  </a:cubicBezTo>
                  <a:cubicBezTo>
                    <a:pt x="772" y="259"/>
                    <a:pt x="772" y="258"/>
                    <a:pt x="773" y="257"/>
                  </a:cubicBezTo>
                  <a:cubicBezTo>
                    <a:pt x="775" y="254"/>
                    <a:pt x="777" y="253"/>
                    <a:pt x="778" y="253"/>
                  </a:cubicBezTo>
                  <a:cubicBezTo>
                    <a:pt x="782" y="256"/>
                    <a:pt x="770" y="278"/>
                    <a:pt x="762" y="294"/>
                  </a:cubicBezTo>
                  <a:cubicBezTo>
                    <a:pt x="774" y="281"/>
                    <a:pt x="790" y="260"/>
                    <a:pt x="794" y="264"/>
                  </a:cubicBezTo>
                  <a:cubicBezTo>
                    <a:pt x="798" y="267"/>
                    <a:pt x="778" y="287"/>
                    <a:pt x="766" y="301"/>
                  </a:cubicBezTo>
                  <a:cubicBezTo>
                    <a:pt x="782" y="291"/>
                    <a:pt x="803" y="274"/>
                    <a:pt x="806" y="278"/>
                  </a:cubicBezTo>
                  <a:cubicBezTo>
                    <a:pt x="809" y="282"/>
                    <a:pt x="788" y="295"/>
                    <a:pt x="773" y="306"/>
                  </a:cubicBezTo>
                  <a:cubicBezTo>
                    <a:pt x="790" y="300"/>
                    <a:pt x="813" y="290"/>
                    <a:pt x="815" y="295"/>
                  </a:cubicBezTo>
                  <a:cubicBezTo>
                    <a:pt x="817" y="299"/>
                    <a:pt x="792" y="307"/>
                    <a:pt x="776" y="314"/>
                  </a:cubicBezTo>
                  <a:cubicBezTo>
                    <a:pt x="787" y="313"/>
                    <a:pt x="801" y="311"/>
                    <a:pt x="810" y="311"/>
                  </a:cubicBezTo>
                  <a:cubicBezTo>
                    <a:pt x="824" y="289"/>
                    <a:pt x="825" y="269"/>
                    <a:pt x="831" y="253"/>
                  </a:cubicBezTo>
                  <a:cubicBezTo>
                    <a:pt x="838" y="245"/>
                    <a:pt x="844" y="229"/>
                    <a:pt x="848" y="214"/>
                  </a:cubicBezTo>
                  <a:cubicBezTo>
                    <a:pt x="847" y="212"/>
                    <a:pt x="849" y="207"/>
                    <a:pt x="852" y="200"/>
                  </a:cubicBezTo>
                  <a:cubicBezTo>
                    <a:pt x="854" y="192"/>
                    <a:pt x="855" y="186"/>
                    <a:pt x="855" y="184"/>
                  </a:cubicBezTo>
                  <a:cubicBezTo>
                    <a:pt x="845" y="195"/>
                    <a:pt x="835" y="207"/>
                    <a:pt x="833" y="204"/>
                  </a:cubicBezTo>
                  <a:cubicBezTo>
                    <a:pt x="829" y="201"/>
                    <a:pt x="848" y="181"/>
                    <a:pt x="860" y="167"/>
                  </a:cubicBezTo>
                  <a:cubicBezTo>
                    <a:pt x="845" y="177"/>
                    <a:pt x="823" y="194"/>
                    <a:pt x="820" y="190"/>
                  </a:cubicBezTo>
                  <a:cubicBezTo>
                    <a:pt x="817" y="186"/>
                    <a:pt x="839" y="173"/>
                    <a:pt x="853" y="162"/>
                  </a:cubicBezTo>
                  <a:cubicBezTo>
                    <a:pt x="836" y="168"/>
                    <a:pt x="813" y="178"/>
                    <a:pt x="811" y="173"/>
                  </a:cubicBezTo>
                  <a:cubicBezTo>
                    <a:pt x="809" y="169"/>
                    <a:pt x="834" y="161"/>
                    <a:pt x="851" y="154"/>
                  </a:cubicBezTo>
                  <a:cubicBezTo>
                    <a:pt x="833" y="156"/>
                    <a:pt x="808" y="160"/>
                    <a:pt x="807" y="155"/>
                  </a:cubicBezTo>
                  <a:cubicBezTo>
                    <a:pt x="807" y="150"/>
                    <a:pt x="832" y="149"/>
                    <a:pt x="850" y="147"/>
                  </a:cubicBezTo>
                  <a:cubicBezTo>
                    <a:pt x="832" y="143"/>
                    <a:pt x="807" y="141"/>
                    <a:pt x="808" y="136"/>
                  </a:cubicBezTo>
                  <a:cubicBezTo>
                    <a:pt x="809" y="131"/>
                    <a:pt x="833" y="136"/>
                    <a:pt x="851" y="139"/>
                  </a:cubicBezTo>
                  <a:cubicBezTo>
                    <a:pt x="835" y="131"/>
                    <a:pt x="811" y="122"/>
                    <a:pt x="813" y="117"/>
                  </a:cubicBezTo>
                  <a:cubicBezTo>
                    <a:pt x="815" y="112"/>
                    <a:pt x="840" y="126"/>
                    <a:pt x="856" y="133"/>
                  </a:cubicBezTo>
                  <a:cubicBezTo>
                    <a:pt x="843" y="121"/>
                    <a:pt x="820" y="105"/>
                    <a:pt x="824" y="101"/>
                  </a:cubicBezTo>
                  <a:cubicBezTo>
                    <a:pt x="827" y="97"/>
                    <a:pt x="847" y="116"/>
                    <a:pt x="861" y="128"/>
                  </a:cubicBezTo>
                  <a:cubicBezTo>
                    <a:pt x="851" y="113"/>
                    <a:pt x="833" y="91"/>
                    <a:pt x="838" y="88"/>
                  </a:cubicBezTo>
                  <a:cubicBezTo>
                    <a:pt x="841" y="86"/>
                    <a:pt x="850" y="99"/>
                    <a:pt x="859" y="112"/>
                  </a:cubicBezTo>
                  <a:cubicBezTo>
                    <a:pt x="859" y="112"/>
                    <a:pt x="859" y="112"/>
                    <a:pt x="859" y="113"/>
                  </a:cubicBezTo>
                  <a:cubicBezTo>
                    <a:pt x="860" y="114"/>
                    <a:pt x="861" y="115"/>
                    <a:pt x="862" y="116"/>
                  </a:cubicBezTo>
                  <a:cubicBezTo>
                    <a:pt x="863" y="119"/>
                    <a:pt x="865" y="121"/>
                    <a:pt x="867" y="124"/>
                  </a:cubicBezTo>
                  <a:cubicBezTo>
                    <a:pt x="861" y="106"/>
                    <a:pt x="850" y="81"/>
                    <a:pt x="855" y="79"/>
                  </a:cubicBezTo>
                  <a:cubicBezTo>
                    <a:pt x="860" y="77"/>
                    <a:pt x="867" y="102"/>
                    <a:pt x="873" y="119"/>
                  </a:cubicBezTo>
                  <a:cubicBezTo>
                    <a:pt x="872" y="101"/>
                    <a:pt x="869" y="76"/>
                    <a:pt x="874" y="76"/>
                  </a:cubicBezTo>
                  <a:cubicBezTo>
                    <a:pt x="875" y="76"/>
                    <a:pt x="875" y="76"/>
                    <a:pt x="876" y="77"/>
                  </a:cubicBezTo>
                  <a:cubicBezTo>
                    <a:pt x="876" y="76"/>
                    <a:pt x="876" y="75"/>
                    <a:pt x="876" y="73"/>
                  </a:cubicBezTo>
                  <a:cubicBezTo>
                    <a:pt x="878" y="16"/>
                    <a:pt x="828" y="11"/>
                    <a:pt x="781" y="25"/>
                  </a:cubicBezTo>
                  <a:cubicBezTo>
                    <a:pt x="762" y="31"/>
                    <a:pt x="718" y="57"/>
                    <a:pt x="672" y="87"/>
                  </a:cubicBezTo>
                  <a:cubicBezTo>
                    <a:pt x="677" y="90"/>
                    <a:pt x="680" y="92"/>
                    <a:pt x="679" y="94"/>
                  </a:cubicBezTo>
                  <a:close/>
                  <a:moveTo>
                    <a:pt x="262" y="391"/>
                  </a:moveTo>
                  <a:cubicBezTo>
                    <a:pt x="260" y="391"/>
                    <a:pt x="258" y="400"/>
                    <a:pt x="256" y="399"/>
                  </a:cubicBezTo>
                  <a:cubicBezTo>
                    <a:pt x="254" y="399"/>
                    <a:pt x="253" y="391"/>
                    <a:pt x="250" y="391"/>
                  </a:cubicBezTo>
                  <a:cubicBezTo>
                    <a:pt x="248" y="390"/>
                    <a:pt x="244" y="398"/>
                    <a:pt x="242" y="397"/>
                  </a:cubicBezTo>
                  <a:cubicBezTo>
                    <a:pt x="240" y="396"/>
                    <a:pt x="242" y="388"/>
                    <a:pt x="240" y="386"/>
                  </a:cubicBezTo>
                  <a:cubicBezTo>
                    <a:pt x="238" y="385"/>
                    <a:pt x="231" y="390"/>
                    <a:pt x="229" y="389"/>
                  </a:cubicBezTo>
                  <a:cubicBezTo>
                    <a:pt x="228" y="387"/>
                    <a:pt x="233" y="380"/>
                    <a:pt x="232" y="378"/>
                  </a:cubicBezTo>
                  <a:cubicBezTo>
                    <a:pt x="231" y="376"/>
                    <a:pt x="222" y="378"/>
                    <a:pt x="222" y="376"/>
                  </a:cubicBezTo>
                  <a:cubicBezTo>
                    <a:pt x="221" y="374"/>
                    <a:pt x="228" y="370"/>
                    <a:pt x="228" y="368"/>
                  </a:cubicBezTo>
                  <a:cubicBezTo>
                    <a:pt x="228" y="366"/>
                    <a:pt x="219" y="363"/>
                    <a:pt x="220" y="361"/>
                  </a:cubicBezTo>
                  <a:cubicBezTo>
                    <a:pt x="220" y="359"/>
                    <a:pt x="228" y="359"/>
                    <a:pt x="229" y="357"/>
                  </a:cubicBezTo>
                  <a:cubicBezTo>
                    <a:pt x="230" y="354"/>
                    <a:pt x="223" y="349"/>
                    <a:pt x="224" y="347"/>
                  </a:cubicBezTo>
                  <a:cubicBezTo>
                    <a:pt x="225" y="345"/>
                    <a:pt x="233" y="348"/>
                    <a:pt x="235" y="346"/>
                  </a:cubicBezTo>
                  <a:cubicBezTo>
                    <a:pt x="236" y="345"/>
                    <a:pt x="232" y="337"/>
                    <a:pt x="233" y="336"/>
                  </a:cubicBezTo>
                  <a:cubicBezTo>
                    <a:pt x="235" y="335"/>
                    <a:pt x="242" y="340"/>
                    <a:pt x="243" y="339"/>
                  </a:cubicBezTo>
                  <a:cubicBezTo>
                    <a:pt x="245" y="338"/>
                    <a:pt x="244" y="330"/>
                    <a:pt x="246" y="329"/>
                  </a:cubicBezTo>
                  <a:cubicBezTo>
                    <a:pt x="248" y="328"/>
                    <a:pt x="252" y="335"/>
                    <a:pt x="254" y="335"/>
                  </a:cubicBezTo>
                  <a:cubicBezTo>
                    <a:pt x="257" y="335"/>
                    <a:pt x="258" y="326"/>
                    <a:pt x="260" y="326"/>
                  </a:cubicBezTo>
                  <a:cubicBezTo>
                    <a:pt x="263" y="326"/>
                    <a:pt x="264" y="335"/>
                    <a:pt x="266" y="335"/>
                  </a:cubicBezTo>
                  <a:cubicBezTo>
                    <a:pt x="268" y="336"/>
                    <a:pt x="273" y="328"/>
                    <a:pt x="275" y="329"/>
                  </a:cubicBezTo>
                  <a:cubicBezTo>
                    <a:pt x="277" y="330"/>
                    <a:pt x="275" y="338"/>
                    <a:pt x="277" y="339"/>
                  </a:cubicBezTo>
                  <a:cubicBezTo>
                    <a:pt x="278" y="341"/>
                    <a:pt x="285" y="336"/>
                    <a:pt x="287" y="337"/>
                  </a:cubicBezTo>
                  <a:cubicBezTo>
                    <a:pt x="289" y="339"/>
                    <a:pt x="283" y="346"/>
                    <a:pt x="285" y="347"/>
                  </a:cubicBezTo>
                  <a:cubicBezTo>
                    <a:pt x="286" y="349"/>
                    <a:pt x="294" y="348"/>
                    <a:pt x="295" y="350"/>
                  </a:cubicBezTo>
                  <a:cubicBezTo>
                    <a:pt x="296" y="352"/>
                    <a:pt x="288" y="356"/>
                    <a:pt x="288" y="358"/>
                  </a:cubicBezTo>
                  <a:cubicBezTo>
                    <a:pt x="289" y="360"/>
                    <a:pt x="297" y="362"/>
                    <a:pt x="297" y="364"/>
                  </a:cubicBezTo>
                  <a:cubicBezTo>
                    <a:pt x="297" y="367"/>
                    <a:pt x="288" y="367"/>
                    <a:pt x="287" y="369"/>
                  </a:cubicBezTo>
                  <a:cubicBezTo>
                    <a:pt x="287" y="371"/>
                    <a:pt x="293" y="377"/>
                    <a:pt x="292" y="379"/>
                  </a:cubicBezTo>
                  <a:cubicBezTo>
                    <a:pt x="291" y="380"/>
                    <a:pt x="283" y="378"/>
                    <a:pt x="282" y="379"/>
                  </a:cubicBezTo>
                  <a:cubicBezTo>
                    <a:pt x="280" y="381"/>
                    <a:pt x="285" y="388"/>
                    <a:pt x="283" y="390"/>
                  </a:cubicBezTo>
                  <a:cubicBezTo>
                    <a:pt x="281" y="391"/>
                    <a:pt x="275" y="386"/>
                    <a:pt x="273" y="387"/>
                  </a:cubicBezTo>
                  <a:cubicBezTo>
                    <a:pt x="271" y="388"/>
                    <a:pt x="273" y="396"/>
                    <a:pt x="270" y="397"/>
                  </a:cubicBezTo>
                  <a:cubicBezTo>
                    <a:pt x="268" y="398"/>
                    <a:pt x="264" y="390"/>
                    <a:pt x="262" y="391"/>
                  </a:cubicBezTo>
                  <a:close/>
                  <a:moveTo>
                    <a:pt x="672" y="507"/>
                  </a:moveTo>
                  <a:cubicBezTo>
                    <a:pt x="672" y="507"/>
                    <a:pt x="672" y="507"/>
                    <a:pt x="672" y="507"/>
                  </a:cubicBezTo>
                  <a:cubicBezTo>
                    <a:pt x="652" y="449"/>
                    <a:pt x="666" y="459"/>
                    <a:pt x="677" y="491"/>
                  </a:cubicBezTo>
                  <a:cubicBezTo>
                    <a:pt x="680" y="492"/>
                    <a:pt x="682" y="495"/>
                    <a:pt x="684" y="500"/>
                  </a:cubicBezTo>
                  <a:cubicBezTo>
                    <a:pt x="685" y="459"/>
                    <a:pt x="700" y="437"/>
                    <a:pt x="693" y="507"/>
                  </a:cubicBezTo>
                  <a:cubicBezTo>
                    <a:pt x="693" y="507"/>
                    <a:pt x="693" y="507"/>
                    <a:pt x="693" y="506"/>
                  </a:cubicBezTo>
                  <a:cubicBezTo>
                    <a:pt x="700" y="443"/>
                    <a:pt x="705" y="457"/>
                    <a:pt x="702" y="491"/>
                  </a:cubicBezTo>
                  <a:cubicBezTo>
                    <a:pt x="704" y="489"/>
                    <a:pt x="705" y="490"/>
                    <a:pt x="706" y="493"/>
                  </a:cubicBezTo>
                  <a:cubicBezTo>
                    <a:pt x="717" y="462"/>
                    <a:pt x="729" y="451"/>
                    <a:pt x="710" y="500"/>
                  </a:cubicBezTo>
                  <a:cubicBezTo>
                    <a:pt x="710" y="499"/>
                    <a:pt x="711" y="499"/>
                    <a:pt x="711" y="499"/>
                  </a:cubicBezTo>
                  <a:cubicBezTo>
                    <a:pt x="731" y="452"/>
                    <a:pt x="731" y="468"/>
                    <a:pt x="718" y="498"/>
                  </a:cubicBezTo>
                  <a:cubicBezTo>
                    <a:pt x="718" y="501"/>
                    <a:pt x="717" y="504"/>
                    <a:pt x="716" y="509"/>
                  </a:cubicBezTo>
                  <a:cubicBezTo>
                    <a:pt x="741" y="473"/>
                    <a:pt x="762" y="460"/>
                    <a:pt x="716" y="519"/>
                  </a:cubicBezTo>
                  <a:cubicBezTo>
                    <a:pt x="757" y="466"/>
                    <a:pt x="757" y="483"/>
                    <a:pt x="736" y="509"/>
                  </a:cubicBezTo>
                  <a:cubicBezTo>
                    <a:pt x="738" y="510"/>
                    <a:pt x="737" y="514"/>
                    <a:pt x="731" y="520"/>
                  </a:cubicBezTo>
                  <a:cubicBezTo>
                    <a:pt x="762" y="499"/>
                    <a:pt x="784" y="493"/>
                    <a:pt x="743" y="520"/>
                  </a:cubicBezTo>
                  <a:cubicBezTo>
                    <a:pt x="743" y="520"/>
                    <a:pt x="744" y="520"/>
                    <a:pt x="744" y="520"/>
                  </a:cubicBezTo>
                  <a:cubicBezTo>
                    <a:pt x="786" y="496"/>
                    <a:pt x="770" y="513"/>
                    <a:pt x="737" y="531"/>
                  </a:cubicBezTo>
                  <a:cubicBezTo>
                    <a:pt x="735" y="533"/>
                    <a:pt x="733" y="534"/>
                    <a:pt x="731" y="535"/>
                  </a:cubicBezTo>
                  <a:cubicBezTo>
                    <a:pt x="775" y="518"/>
                    <a:pt x="804" y="512"/>
                    <a:pt x="730" y="539"/>
                  </a:cubicBezTo>
                  <a:cubicBezTo>
                    <a:pt x="797" y="515"/>
                    <a:pt x="784" y="532"/>
                    <a:pt x="747" y="544"/>
                  </a:cubicBezTo>
                  <a:cubicBezTo>
                    <a:pt x="751" y="545"/>
                    <a:pt x="753" y="547"/>
                    <a:pt x="753" y="550"/>
                  </a:cubicBezTo>
                  <a:cubicBezTo>
                    <a:pt x="786" y="552"/>
                    <a:pt x="798" y="563"/>
                    <a:pt x="741" y="559"/>
                  </a:cubicBezTo>
                  <a:cubicBezTo>
                    <a:pt x="741" y="559"/>
                    <a:pt x="742" y="559"/>
                    <a:pt x="742" y="559"/>
                  </a:cubicBezTo>
                  <a:cubicBezTo>
                    <a:pt x="799" y="565"/>
                    <a:pt x="784" y="570"/>
                    <a:pt x="751" y="566"/>
                  </a:cubicBezTo>
                  <a:cubicBezTo>
                    <a:pt x="749" y="567"/>
                    <a:pt x="746" y="568"/>
                    <a:pt x="742" y="568"/>
                  </a:cubicBezTo>
                  <a:cubicBezTo>
                    <a:pt x="781" y="581"/>
                    <a:pt x="798" y="597"/>
                    <a:pt x="730" y="570"/>
                  </a:cubicBezTo>
                  <a:cubicBezTo>
                    <a:pt x="794" y="596"/>
                    <a:pt x="775" y="600"/>
                    <a:pt x="741" y="585"/>
                  </a:cubicBezTo>
                  <a:cubicBezTo>
                    <a:pt x="743" y="588"/>
                    <a:pt x="743" y="591"/>
                    <a:pt x="741" y="592"/>
                  </a:cubicBezTo>
                  <a:cubicBezTo>
                    <a:pt x="766" y="614"/>
                    <a:pt x="771" y="627"/>
                    <a:pt x="726" y="587"/>
                  </a:cubicBezTo>
                  <a:cubicBezTo>
                    <a:pt x="726" y="587"/>
                    <a:pt x="726" y="587"/>
                    <a:pt x="726" y="587"/>
                  </a:cubicBezTo>
                  <a:cubicBezTo>
                    <a:pt x="771" y="627"/>
                    <a:pt x="757" y="624"/>
                    <a:pt x="732" y="602"/>
                  </a:cubicBezTo>
                  <a:cubicBezTo>
                    <a:pt x="732" y="604"/>
                    <a:pt x="730" y="604"/>
                    <a:pt x="727" y="602"/>
                  </a:cubicBezTo>
                  <a:cubicBezTo>
                    <a:pt x="747" y="633"/>
                    <a:pt x="749" y="649"/>
                    <a:pt x="712" y="591"/>
                  </a:cubicBezTo>
                  <a:cubicBezTo>
                    <a:pt x="749" y="651"/>
                    <a:pt x="734" y="640"/>
                    <a:pt x="715" y="607"/>
                  </a:cubicBezTo>
                  <a:cubicBezTo>
                    <a:pt x="716" y="612"/>
                    <a:pt x="715" y="615"/>
                    <a:pt x="714" y="615"/>
                  </a:cubicBezTo>
                  <a:cubicBezTo>
                    <a:pt x="725" y="644"/>
                    <a:pt x="726" y="656"/>
                    <a:pt x="708" y="606"/>
                  </a:cubicBezTo>
                  <a:cubicBezTo>
                    <a:pt x="707" y="606"/>
                    <a:pt x="707" y="605"/>
                    <a:pt x="707" y="605"/>
                  </a:cubicBezTo>
                  <a:cubicBezTo>
                    <a:pt x="724" y="657"/>
                    <a:pt x="711" y="648"/>
                    <a:pt x="701" y="618"/>
                  </a:cubicBezTo>
                  <a:cubicBezTo>
                    <a:pt x="699" y="618"/>
                    <a:pt x="696" y="616"/>
                    <a:pt x="693" y="612"/>
                  </a:cubicBezTo>
                  <a:cubicBezTo>
                    <a:pt x="691" y="651"/>
                    <a:pt x="678" y="668"/>
                    <a:pt x="685" y="597"/>
                  </a:cubicBezTo>
                  <a:cubicBezTo>
                    <a:pt x="678" y="666"/>
                    <a:pt x="672" y="650"/>
                    <a:pt x="676" y="614"/>
                  </a:cubicBezTo>
                  <a:cubicBezTo>
                    <a:pt x="674" y="617"/>
                    <a:pt x="672" y="619"/>
                    <a:pt x="671" y="617"/>
                  </a:cubicBezTo>
                  <a:cubicBezTo>
                    <a:pt x="658" y="648"/>
                    <a:pt x="648" y="656"/>
                    <a:pt x="673" y="594"/>
                  </a:cubicBezTo>
                  <a:cubicBezTo>
                    <a:pt x="648" y="656"/>
                    <a:pt x="643" y="641"/>
                    <a:pt x="656" y="610"/>
                  </a:cubicBezTo>
                  <a:cubicBezTo>
                    <a:pt x="655" y="608"/>
                    <a:pt x="655" y="604"/>
                    <a:pt x="656" y="600"/>
                  </a:cubicBezTo>
                  <a:cubicBezTo>
                    <a:pt x="630" y="631"/>
                    <a:pt x="611" y="640"/>
                    <a:pt x="659" y="586"/>
                  </a:cubicBezTo>
                  <a:cubicBezTo>
                    <a:pt x="612" y="640"/>
                    <a:pt x="618" y="620"/>
                    <a:pt x="646" y="592"/>
                  </a:cubicBezTo>
                  <a:cubicBezTo>
                    <a:pt x="642" y="594"/>
                    <a:pt x="638" y="595"/>
                    <a:pt x="636" y="594"/>
                  </a:cubicBezTo>
                  <a:cubicBezTo>
                    <a:pt x="610" y="611"/>
                    <a:pt x="597" y="612"/>
                    <a:pt x="644" y="582"/>
                  </a:cubicBezTo>
                  <a:cubicBezTo>
                    <a:pt x="644" y="582"/>
                    <a:pt x="644" y="582"/>
                    <a:pt x="644" y="581"/>
                  </a:cubicBezTo>
                  <a:cubicBezTo>
                    <a:pt x="596" y="611"/>
                    <a:pt x="602" y="600"/>
                    <a:pt x="629" y="583"/>
                  </a:cubicBezTo>
                  <a:cubicBezTo>
                    <a:pt x="630" y="581"/>
                    <a:pt x="633" y="579"/>
                    <a:pt x="638" y="575"/>
                  </a:cubicBezTo>
                  <a:cubicBezTo>
                    <a:pt x="599" y="590"/>
                    <a:pt x="579" y="593"/>
                    <a:pt x="647" y="569"/>
                  </a:cubicBezTo>
                  <a:cubicBezTo>
                    <a:pt x="582" y="592"/>
                    <a:pt x="594" y="576"/>
                    <a:pt x="629" y="564"/>
                  </a:cubicBezTo>
                  <a:cubicBezTo>
                    <a:pt x="624" y="562"/>
                    <a:pt x="622" y="560"/>
                    <a:pt x="623" y="558"/>
                  </a:cubicBezTo>
                  <a:cubicBezTo>
                    <a:pt x="593" y="555"/>
                    <a:pt x="581" y="545"/>
                    <a:pt x="630" y="548"/>
                  </a:cubicBezTo>
                  <a:cubicBezTo>
                    <a:pt x="630" y="548"/>
                    <a:pt x="629" y="548"/>
                    <a:pt x="629" y="548"/>
                  </a:cubicBezTo>
                  <a:cubicBezTo>
                    <a:pt x="581" y="542"/>
                    <a:pt x="594" y="538"/>
                    <a:pt x="626" y="541"/>
                  </a:cubicBezTo>
                  <a:cubicBezTo>
                    <a:pt x="628" y="540"/>
                    <a:pt x="632" y="540"/>
                    <a:pt x="637" y="540"/>
                  </a:cubicBezTo>
                  <a:cubicBezTo>
                    <a:pt x="597" y="526"/>
                    <a:pt x="579" y="510"/>
                    <a:pt x="648" y="537"/>
                  </a:cubicBezTo>
                  <a:cubicBezTo>
                    <a:pt x="582" y="511"/>
                    <a:pt x="601" y="510"/>
                    <a:pt x="637" y="526"/>
                  </a:cubicBezTo>
                  <a:cubicBezTo>
                    <a:pt x="634" y="522"/>
                    <a:pt x="633" y="519"/>
                    <a:pt x="634" y="517"/>
                  </a:cubicBezTo>
                  <a:cubicBezTo>
                    <a:pt x="609" y="496"/>
                    <a:pt x="607" y="481"/>
                    <a:pt x="653" y="522"/>
                  </a:cubicBezTo>
                  <a:cubicBezTo>
                    <a:pt x="653" y="522"/>
                    <a:pt x="653" y="521"/>
                    <a:pt x="653" y="521"/>
                  </a:cubicBezTo>
                  <a:cubicBezTo>
                    <a:pt x="608" y="480"/>
                    <a:pt x="620" y="483"/>
                    <a:pt x="644" y="505"/>
                  </a:cubicBezTo>
                  <a:cubicBezTo>
                    <a:pt x="646" y="504"/>
                    <a:pt x="649" y="505"/>
                    <a:pt x="652" y="507"/>
                  </a:cubicBezTo>
                  <a:cubicBezTo>
                    <a:pt x="631" y="475"/>
                    <a:pt x="628" y="456"/>
                    <a:pt x="666" y="516"/>
                  </a:cubicBezTo>
                  <a:cubicBezTo>
                    <a:pt x="630" y="459"/>
                    <a:pt x="643" y="466"/>
                    <a:pt x="661" y="495"/>
                  </a:cubicBezTo>
                  <a:cubicBezTo>
                    <a:pt x="661" y="492"/>
                    <a:pt x="662" y="492"/>
                    <a:pt x="665" y="497"/>
                  </a:cubicBezTo>
                  <a:cubicBezTo>
                    <a:pt x="653" y="463"/>
                    <a:pt x="651" y="448"/>
                    <a:pt x="672" y="507"/>
                  </a:cubicBezTo>
                  <a:close/>
                  <a:moveTo>
                    <a:pt x="313" y="499"/>
                  </a:moveTo>
                  <a:cubicBezTo>
                    <a:pt x="313" y="503"/>
                    <a:pt x="318" y="495"/>
                    <a:pt x="317" y="500"/>
                  </a:cubicBezTo>
                  <a:cubicBezTo>
                    <a:pt x="315" y="505"/>
                    <a:pt x="306" y="523"/>
                    <a:pt x="309" y="525"/>
                  </a:cubicBezTo>
                  <a:cubicBezTo>
                    <a:pt x="309" y="525"/>
                    <a:pt x="284" y="523"/>
                    <a:pt x="282" y="520"/>
                  </a:cubicBezTo>
                  <a:cubicBezTo>
                    <a:pt x="280" y="517"/>
                    <a:pt x="284" y="517"/>
                    <a:pt x="284" y="517"/>
                  </a:cubicBezTo>
                  <a:cubicBezTo>
                    <a:pt x="278" y="514"/>
                    <a:pt x="278" y="514"/>
                    <a:pt x="278" y="514"/>
                  </a:cubicBezTo>
                  <a:cubicBezTo>
                    <a:pt x="278" y="514"/>
                    <a:pt x="275" y="511"/>
                    <a:pt x="273" y="507"/>
                  </a:cubicBezTo>
                  <a:cubicBezTo>
                    <a:pt x="272" y="503"/>
                    <a:pt x="274" y="497"/>
                    <a:pt x="274" y="497"/>
                  </a:cubicBezTo>
                  <a:cubicBezTo>
                    <a:pt x="270" y="495"/>
                    <a:pt x="270" y="495"/>
                    <a:pt x="270" y="495"/>
                  </a:cubicBezTo>
                  <a:cubicBezTo>
                    <a:pt x="270" y="495"/>
                    <a:pt x="264" y="490"/>
                    <a:pt x="267" y="482"/>
                  </a:cubicBezTo>
                  <a:cubicBezTo>
                    <a:pt x="268" y="480"/>
                    <a:pt x="272" y="474"/>
                    <a:pt x="271" y="470"/>
                  </a:cubicBezTo>
                  <a:cubicBezTo>
                    <a:pt x="270" y="466"/>
                    <a:pt x="273" y="459"/>
                    <a:pt x="273" y="459"/>
                  </a:cubicBezTo>
                  <a:cubicBezTo>
                    <a:pt x="273" y="459"/>
                    <a:pt x="273" y="461"/>
                    <a:pt x="275" y="463"/>
                  </a:cubicBezTo>
                  <a:cubicBezTo>
                    <a:pt x="278" y="466"/>
                    <a:pt x="281" y="464"/>
                    <a:pt x="283" y="466"/>
                  </a:cubicBezTo>
                  <a:cubicBezTo>
                    <a:pt x="285" y="468"/>
                    <a:pt x="289" y="467"/>
                    <a:pt x="292" y="469"/>
                  </a:cubicBezTo>
                  <a:cubicBezTo>
                    <a:pt x="294" y="472"/>
                    <a:pt x="295" y="475"/>
                    <a:pt x="297" y="477"/>
                  </a:cubicBezTo>
                  <a:cubicBezTo>
                    <a:pt x="299" y="480"/>
                    <a:pt x="299" y="481"/>
                    <a:pt x="302" y="478"/>
                  </a:cubicBezTo>
                  <a:cubicBezTo>
                    <a:pt x="304" y="476"/>
                    <a:pt x="309" y="475"/>
                    <a:pt x="310" y="479"/>
                  </a:cubicBezTo>
                  <a:cubicBezTo>
                    <a:pt x="312" y="482"/>
                    <a:pt x="314" y="494"/>
                    <a:pt x="313" y="499"/>
                  </a:cubicBezTo>
                  <a:close/>
                  <a:moveTo>
                    <a:pt x="535" y="400"/>
                  </a:moveTo>
                  <a:cubicBezTo>
                    <a:pt x="538" y="401"/>
                    <a:pt x="540" y="398"/>
                    <a:pt x="542" y="399"/>
                  </a:cubicBezTo>
                  <a:cubicBezTo>
                    <a:pt x="545" y="400"/>
                    <a:pt x="549" y="397"/>
                    <a:pt x="552" y="399"/>
                  </a:cubicBezTo>
                  <a:cubicBezTo>
                    <a:pt x="555" y="400"/>
                    <a:pt x="558" y="402"/>
                    <a:pt x="560" y="404"/>
                  </a:cubicBezTo>
                  <a:cubicBezTo>
                    <a:pt x="563" y="406"/>
                    <a:pt x="564" y="406"/>
                    <a:pt x="565" y="403"/>
                  </a:cubicBezTo>
                  <a:cubicBezTo>
                    <a:pt x="566" y="400"/>
                    <a:pt x="570" y="397"/>
                    <a:pt x="573" y="400"/>
                  </a:cubicBezTo>
                  <a:cubicBezTo>
                    <a:pt x="576" y="403"/>
                    <a:pt x="582" y="413"/>
                    <a:pt x="584" y="417"/>
                  </a:cubicBezTo>
                  <a:cubicBezTo>
                    <a:pt x="585" y="421"/>
                    <a:pt x="586" y="412"/>
                    <a:pt x="587" y="417"/>
                  </a:cubicBezTo>
                  <a:cubicBezTo>
                    <a:pt x="588" y="422"/>
                    <a:pt x="587" y="442"/>
                    <a:pt x="590" y="443"/>
                  </a:cubicBezTo>
                  <a:cubicBezTo>
                    <a:pt x="590" y="443"/>
                    <a:pt x="566" y="451"/>
                    <a:pt x="563" y="449"/>
                  </a:cubicBezTo>
                  <a:cubicBezTo>
                    <a:pt x="560" y="447"/>
                    <a:pt x="564" y="445"/>
                    <a:pt x="564" y="445"/>
                  </a:cubicBezTo>
                  <a:cubicBezTo>
                    <a:pt x="558" y="445"/>
                    <a:pt x="558" y="445"/>
                    <a:pt x="558" y="445"/>
                  </a:cubicBezTo>
                  <a:cubicBezTo>
                    <a:pt x="558" y="445"/>
                    <a:pt x="553" y="444"/>
                    <a:pt x="550" y="440"/>
                  </a:cubicBezTo>
                  <a:cubicBezTo>
                    <a:pt x="547" y="437"/>
                    <a:pt x="547" y="431"/>
                    <a:pt x="547" y="431"/>
                  </a:cubicBezTo>
                  <a:cubicBezTo>
                    <a:pt x="542" y="430"/>
                    <a:pt x="542" y="430"/>
                    <a:pt x="542" y="430"/>
                  </a:cubicBezTo>
                  <a:cubicBezTo>
                    <a:pt x="542" y="430"/>
                    <a:pt x="535" y="428"/>
                    <a:pt x="535" y="420"/>
                  </a:cubicBezTo>
                  <a:cubicBezTo>
                    <a:pt x="535" y="417"/>
                    <a:pt x="536" y="411"/>
                    <a:pt x="533" y="407"/>
                  </a:cubicBezTo>
                  <a:cubicBezTo>
                    <a:pt x="531" y="404"/>
                    <a:pt x="531" y="396"/>
                    <a:pt x="531" y="396"/>
                  </a:cubicBezTo>
                  <a:cubicBezTo>
                    <a:pt x="531" y="396"/>
                    <a:pt x="532" y="399"/>
                    <a:pt x="535" y="400"/>
                  </a:cubicBezTo>
                  <a:close/>
                  <a:moveTo>
                    <a:pt x="514" y="379"/>
                  </a:moveTo>
                  <a:cubicBezTo>
                    <a:pt x="520" y="394"/>
                    <a:pt x="517" y="404"/>
                    <a:pt x="511" y="413"/>
                  </a:cubicBezTo>
                  <a:cubicBezTo>
                    <a:pt x="505" y="421"/>
                    <a:pt x="487" y="435"/>
                    <a:pt x="487" y="435"/>
                  </a:cubicBezTo>
                  <a:cubicBezTo>
                    <a:pt x="485" y="432"/>
                    <a:pt x="485" y="401"/>
                    <a:pt x="484" y="396"/>
                  </a:cubicBezTo>
                  <a:cubicBezTo>
                    <a:pt x="483" y="391"/>
                    <a:pt x="487" y="383"/>
                    <a:pt x="488" y="380"/>
                  </a:cubicBezTo>
                  <a:cubicBezTo>
                    <a:pt x="488" y="377"/>
                    <a:pt x="496" y="369"/>
                    <a:pt x="500" y="366"/>
                  </a:cubicBezTo>
                  <a:cubicBezTo>
                    <a:pt x="504" y="364"/>
                    <a:pt x="506" y="360"/>
                    <a:pt x="506" y="360"/>
                  </a:cubicBezTo>
                  <a:cubicBezTo>
                    <a:pt x="506" y="367"/>
                    <a:pt x="509" y="365"/>
                    <a:pt x="514" y="379"/>
                  </a:cubicBezTo>
                  <a:close/>
                  <a:moveTo>
                    <a:pt x="733" y="121"/>
                  </a:moveTo>
                  <a:cubicBezTo>
                    <a:pt x="735" y="120"/>
                    <a:pt x="736" y="112"/>
                    <a:pt x="739" y="112"/>
                  </a:cubicBezTo>
                  <a:cubicBezTo>
                    <a:pt x="741" y="112"/>
                    <a:pt x="742" y="121"/>
                    <a:pt x="744" y="121"/>
                  </a:cubicBezTo>
                  <a:cubicBezTo>
                    <a:pt x="747" y="121"/>
                    <a:pt x="751" y="114"/>
                    <a:pt x="753" y="115"/>
                  </a:cubicBezTo>
                  <a:cubicBezTo>
                    <a:pt x="755" y="116"/>
                    <a:pt x="753" y="124"/>
                    <a:pt x="755" y="125"/>
                  </a:cubicBezTo>
                  <a:cubicBezTo>
                    <a:pt x="757" y="126"/>
                    <a:pt x="764" y="121"/>
                    <a:pt x="765" y="123"/>
                  </a:cubicBezTo>
                  <a:cubicBezTo>
                    <a:pt x="767" y="124"/>
                    <a:pt x="762" y="131"/>
                    <a:pt x="763" y="133"/>
                  </a:cubicBezTo>
                  <a:cubicBezTo>
                    <a:pt x="764" y="135"/>
                    <a:pt x="772" y="133"/>
                    <a:pt x="773" y="135"/>
                  </a:cubicBezTo>
                  <a:cubicBezTo>
                    <a:pt x="774" y="138"/>
                    <a:pt x="766" y="142"/>
                    <a:pt x="767" y="144"/>
                  </a:cubicBezTo>
                  <a:cubicBezTo>
                    <a:pt x="767" y="146"/>
                    <a:pt x="775" y="148"/>
                    <a:pt x="775" y="150"/>
                  </a:cubicBezTo>
                  <a:cubicBezTo>
                    <a:pt x="775" y="152"/>
                    <a:pt x="766" y="153"/>
                    <a:pt x="766" y="155"/>
                  </a:cubicBezTo>
                  <a:cubicBezTo>
                    <a:pt x="765" y="157"/>
                    <a:pt x="772" y="162"/>
                    <a:pt x="771" y="164"/>
                  </a:cubicBezTo>
                  <a:cubicBezTo>
                    <a:pt x="770" y="166"/>
                    <a:pt x="762" y="163"/>
                    <a:pt x="760" y="165"/>
                  </a:cubicBezTo>
                  <a:cubicBezTo>
                    <a:pt x="759" y="167"/>
                    <a:pt x="763" y="174"/>
                    <a:pt x="761" y="176"/>
                  </a:cubicBezTo>
                  <a:cubicBezTo>
                    <a:pt x="760" y="177"/>
                    <a:pt x="753" y="171"/>
                    <a:pt x="751" y="172"/>
                  </a:cubicBezTo>
                  <a:cubicBezTo>
                    <a:pt x="749" y="174"/>
                    <a:pt x="751" y="182"/>
                    <a:pt x="749" y="183"/>
                  </a:cubicBezTo>
                  <a:cubicBezTo>
                    <a:pt x="747" y="184"/>
                    <a:pt x="742" y="176"/>
                    <a:pt x="740" y="176"/>
                  </a:cubicBezTo>
                  <a:cubicBezTo>
                    <a:pt x="738" y="177"/>
                    <a:pt x="737" y="185"/>
                    <a:pt x="734" y="185"/>
                  </a:cubicBezTo>
                  <a:cubicBezTo>
                    <a:pt x="732" y="185"/>
                    <a:pt x="731" y="177"/>
                    <a:pt x="729" y="176"/>
                  </a:cubicBezTo>
                  <a:cubicBezTo>
                    <a:pt x="727" y="176"/>
                    <a:pt x="722" y="183"/>
                    <a:pt x="720" y="182"/>
                  </a:cubicBezTo>
                  <a:cubicBezTo>
                    <a:pt x="718" y="182"/>
                    <a:pt x="720" y="173"/>
                    <a:pt x="718" y="172"/>
                  </a:cubicBezTo>
                  <a:cubicBezTo>
                    <a:pt x="716" y="171"/>
                    <a:pt x="709" y="176"/>
                    <a:pt x="708" y="174"/>
                  </a:cubicBezTo>
                  <a:cubicBezTo>
                    <a:pt x="706" y="173"/>
                    <a:pt x="711" y="166"/>
                    <a:pt x="710" y="164"/>
                  </a:cubicBezTo>
                  <a:cubicBezTo>
                    <a:pt x="709" y="162"/>
                    <a:pt x="701" y="164"/>
                    <a:pt x="700" y="162"/>
                  </a:cubicBezTo>
                  <a:cubicBezTo>
                    <a:pt x="699" y="160"/>
                    <a:pt x="707" y="156"/>
                    <a:pt x="706" y="153"/>
                  </a:cubicBezTo>
                  <a:cubicBezTo>
                    <a:pt x="706" y="151"/>
                    <a:pt x="698" y="149"/>
                    <a:pt x="698" y="147"/>
                  </a:cubicBezTo>
                  <a:cubicBezTo>
                    <a:pt x="698" y="145"/>
                    <a:pt x="707" y="144"/>
                    <a:pt x="707" y="142"/>
                  </a:cubicBezTo>
                  <a:cubicBezTo>
                    <a:pt x="708" y="140"/>
                    <a:pt x="701" y="135"/>
                    <a:pt x="702" y="133"/>
                  </a:cubicBezTo>
                  <a:cubicBezTo>
                    <a:pt x="703" y="131"/>
                    <a:pt x="712" y="134"/>
                    <a:pt x="713" y="132"/>
                  </a:cubicBezTo>
                  <a:cubicBezTo>
                    <a:pt x="714" y="131"/>
                    <a:pt x="710" y="123"/>
                    <a:pt x="712" y="122"/>
                  </a:cubicBezTo>
                  <a:cubicBezTo>
                    <a:pt x="713" y="120"/>
                    <a:pt x="720" y="126"/>
                    <a:pt x="722" y="125"/>
                  </a:cubicBezTo>
                  <a:cubicBezTo>
                    <a:pt x="724" y="124"/>
                    <a:pt x="722" y="115"/>
                    <a:pt x="724" y="114"/>
                  </a:cubicBezTo>
                  <a:cubicBezTo>
                    <a:pt x="726" y="114"/>
                    <a:pt x="731" y="121"/>
                    <a:pt x="733" y="121"/>
                  </a:cubicBezTo>
                  <a:close/>
                </a:path>
              </a:pathLst>
            </a:custGeom>
            <a:solidFill>
              <a:schemeClr val="accent6">
                <a:alpha val="50000"/>
              </a:schemeClr>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nvGrpSpPr>
            <p:cNvPr id="12" name="Group 296"/>
            <p:cNvGrpSpPr/>
            <p:nvPr/>
          </p:nvGrpSpPr>
          <p:grpSpPr>
            <a:xfrm rot="2467258">
              <a:off x="1498294" y="6174338"/>
              <a:ext cx="173236" cy="175910"/>
              <a:chOff x="5902325" y="2266950"/>
              <a:chExt cx="820738" cy="833438"/>
            </a:xfrm>
            <a:solidFill>
              <a:schemeClr val="accent4"/>
            </a:solidFill>
          </p:grpSpPr>
          <p:sp>
            <p:nvSpPr>
              <p:cNvPr id="25" name="Freeform 147"/>
              <p:cNvSpPr>
                <a:spLocks/>
              </p:cNvSpPr>
              <p:nvPr/>
            </p:nvSpPr>
            <p:spPr bwMode="auto">
              <a:xfrm>
                <a:off x="6346825" y="2776538"/>
                <a:ext cx="101600" cy="277813"/>
              </a:xfrm>
              <a:custGeom>
                <a:avLst/>
                <a:gdLst/>
                <a:ahLst/>
                <a:cxnLst>
                  <a:cxn ang="0">
                    <a:pos x="4" y="35"/>
                  </a:cxn>
                  <a:cxn ang="0">
                    <a:pos x="10" y="22"/>
                  </a:cxn>
                  <a:cxn ang="0">
                    <a:pos x="0" y="0"/>
                  </a:cxn>
                  <a:cxn ang="0">
                    <a:pos x="4" y="35"/>
                  </a:cxn>
                </a:cxnLst>
                <a:rect l="0" t="0" r="r" b="b"/>
                <a:pathLst>
                  <a:path w="27" h="74">
                    <a:moveTo>
                      <a:pt x="4" y="35"/>
                    </a:moveTo>
                    <a:cubicBezTo>
                      <a:pt x="14" y="65"/>
                      <a:pt x="27" y="74"/>
                      <a:pt x="10" y="22"/>
                    </a:cubicBezTo>
                    <a:cubicBezTo>
                      <a:pt x="7" y="17"/>
                      <a:pt x="4" y="10"/>
                      <a:pt x="0" y="0"/>
                    </a:cubicBezTo>
                    <a:cubicBezTo>
                      <a:pt x="10" y="25"/>
                      <a:pt x="8" y="35"/>
                      <a:pt x="4" y="35"/>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26" name="Freeform 151"/>
              <p:cNvSpPr>
                <a:spLocks/>
              </p:cNvSpPr>
              <p:nvPr/>
            </p:nvSpPr>
            <p:spPr bwMode="auto">
              <a:xfrm>
                <a:off x="6143625" y="2776538"/>
                <a:ext cx="128588" cy="277813"/>
              </a:xfrm>
              <a:custGeom>
                <a:avLst/>
                <a:gdLst/>
                <a:ahLst/>
                <a:cxnLst>
                  <a:cxn ang="0">
                    <a:pos x="34" y="0"/>
                  </a:cxn>
                  <a:cxn ang="0">
                    <a:pos x="13" y="27"/>
                  </a:cxn>
                  <a:cxn ang="0">
                    <a:pos x="29" y="12"/>
                  </a:cxn>
                  <a:cxn ang="0">
                    <a:pos x="28" y="35"/>
                  </a:cxn>
                  <a:cxn ang="0">
                    <a:pos x="34" y="0"/>
                  </a:cxn>
                </a:cxnLst>
                <a:rect l="0" t="0" r="r" b="b"/>
                <a:pathLst>
                  <a:path w="34" h="74">
                    <a:moveTo>
                      <a:pt x="34" y="0"/>
                    </a:moveTo>
                    <a:cubicBezTo>
                      <a:pt x="24" y="28"/>
                      <a:pt x="15" y="33"/>
                      <a:pt x="13" y="27"/>
                    </a:cubicBezTo>
                    <a:cubicBezTo>
                      <a:pt x="0" y="59"/>
                      <a:pt x="5" y="74"/>
                      <a:pt x="29" y="12"/>
                    </a:cubicBezTo>
                    <a:cubicBezTo>
                      <a:pt x="5" y="73"/>
                      <a:pt x="15" y="66"/>
                      <a:pt x="28" y="35"/>
                    </a:cubicBezTo>
                    <a:cubicBezTo>
                      <a:pt x="25" y="32"/>
                      <a:pt x="26" y="22"/>
                      <a:pt x="34"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27" name="Freeform 155"/>
              <p:cNvSpPr>
                <a:spLocks/>
              </p:cNvSpPr>
              <p:nvPr/>
            </p:nvSpPr>
            <p:spPr bwMode="auto">
              <a:xfrm>
                <a:off x="6253163" y="2752725"/>
                <a:ext cx="79375" cy="347663"/>
              </a:xfrm>
              <a:custGeom>
                <a:avLst/>
                <a:gdLst/>
                <a:ahLst/>
                <a:cxnLst>
                  <a:cxn ang="0">
                    <a:pos x="14" y="0"/>
                  </a:cxn>
                  <a:cxn ang="0">
                    <a:pos x="4" y="37"/>
                  </a:cxn>
                  <a:cxn ang="0">
                    <a:pos x="13" y="21"/>
                  </a:cxn>
                  <a:cxn ang="0">
                    <a:pos x="21" y="35"/>
                  </a:cxn>
                  <a:cxn ang="0">
                    <a:pos x="14" y="0"/>
                  </a:cxn>
                </a:cxnLst>
                <a:rect l="0" t="0" r="r" b="b"/>
                <a:pathLst>
                  <a:path w="21" h="92">
                    <a:moveTo>
                      <a:pt x="14" y="0"/>
                    </a:moveTo>
                    <a:cubicBezTo>
                      <a:pt x="13" y="18"/>
                      <a:pt x="8" y="31"/>
                      <a:pt x="4" y="37"/>
                    </a:cubicBezTo>
                    <a:cubicBezTo>
                      <a:pt x="0" y="74"/>
                      <a:pt x="6" y="90"/>
                      <a:pt x="13" y="21"/>
                    </a:cubicBezTo>
                    <a:cubicBezTo>
                      <a:pt x="6" y="92"/>
                      <a:pt x="19" y="74"/>
                      <a:pt x="21" y="35"/>
                    </a:cubicBezTo>
                    <a:cubicBezTo>
                      <a:pt x="17" y="28"/>
                      <a:pt x="13" y="16"/>
                      <a:pt x="14"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nvGrpSpPr>
              <p:cNvPr id="13" name="Group 291"/>
              <p:cNvGrpSpPr/>
              <p:nvPr/>
            </p:nvGrpSpPr>
            <p:grpSpPr>
              <a:xfrm>
                <a:off x="5902325" y="2266950"/>
                <a:ext cx="820738" cy="784225"/>
                <a:chOff x="4111625" y="2266950"/>
                <a:chExt cx="820738" cy="784225"/>
              </a:xfrm>
              <a:grpFill/>
            </p:grpSpPr>
            <p:sp>
              <p:nvSpPr>
                <p:cNvPr id="29" name="Freeform 25"/>
                <p:cNvSpPr>
                  <a:spLocks/>
                </p:cNvSpPr>
                <p:nvPr/>
              </p:nvSpPr>
              <p:spPr bwMode="auto">
                <a:xfrm>
                  <a:off x="4470400" y="2395538"/>
                  <a:ext cx="25400" cy="44450"/>
                </a:xfrm>
                <a:custGeom>
                  <a:avLst/>
                  <a:gdLst/>
                  <a:ahLst/>
                  <a:cxnLst>
                    <a:cxn ang="0">
                      <a:pos x="3" y="9"/>
                    </a:cxn>
                    <a:cxn ang="0">
                      <a:pos x="7" y="12"/>
                    </a:cxn>
                    <a:cxn ang="0">
                      <a:pos x="7" y="11"/>
                    </a:cxn>
                    <a:cxn ang="0">
                      <a:pos x="0" y="0"/>
                    </a:cxn>
                    <a:cxn ang="0">
                      <a:pos x="3" y="9"/>
                    </a:cxn>
                  </a:cxnLst>
                  <a:rect l="0" t="0" r="r" b="b"/>
                  <a:pathLst>
                    <a:path w="7" h="12">
                      <a:moveTo>
                        <a:pt x="3" y="9"/>
                      </a:moveTo>
                      <a:cubicBezTo>
                        <a:pt x="4" y="10"/>
                        <a:pt x="5" y="11"/>
                        <a:pt x="7" y="12"/>
                      </a:cubicBezTo>
                      <a:cubicBezTo>
                        <a:pt x="7" y="12"/>
                        <a:pt x="7" y="11"/>
                        <a:pt x="7" y="11"/>
                      </a:cubicBezTo>
                      <a:cubicBezTo>
                        <a:pt x="5" y="7"/>
                        <a:pt x="2" y="4"/>
                        <a:pt x="0" y="0"/>
                      </a:cubicBezTo>
                      <a:cubicBezTo>
                        <a:pt x="1" y="3"/>
                        <a:pt x="2" y="6"/>
                        <a:pt x="3" y="9"/>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0" name="Freeform 30"/>
                <p:cNvSpPr>
                  <a:spLocks/>
                </p:cNvSpPr>
                <p:nvPr/>
              </p:nvSpPr>
              <p:spPr bwMode="auto">
                <a:xfrm>
                  <a:off x="4721225" y="2686050"/>
                  <a:ext cx="60325" cy="6350"/>
                </a:xfrm>
                <a:custGeom>
                  <a:avLst/>
                  <a:gdLst/>
                  <a:ahLst/>
                  <a:cxnLst>
                    <a:cxn ang="0">
                      <a:pos x="1" y="0"/>
                    </a:cxn>
                    <a:cxn ang="0">
                      <a:pos x="16" y="2"/>
                    </a:cxn>
                    <a:cxn ang="0">
                      <a:pos x="16" y="1"/>
                    </a:cxn>
                    <a:cxn ang="0">
                      <a:pos x="0" y="0"/>
                    </a:cxn>
                    <a:cxn ang="0">
                      <a:pos x="1" y="0"/>
                    </a:cxn>
                  </a:cxnLst>
                  <a:rect l="0" t="0" r="r" b="b"/>
                  <a:pathLst>
                    <a:path w="16" h="2">
                      <a:moveTo>
                        <a:pt x="1" y="0"/>
                      </a:moveTo>
                      <a:cubicBezTo>
                        <a:pt x="7" y="1"/>
                        <a:pt x="12" y="1"/>
                        <a:pt x="16" y="2"/>
                      </a:cubicBezTo>
                      <a:cubicBezTo>
                        <a:pt x="16" y="2"/>
                        <a:pt x="16" y="1"/>
                        <a:pt x="16" y="1"/>
                      </a:cubicBezTo>
                      <a:cubicBezTo>
                        <a:pt x="11" y="1"/>
                        <a:pt x="6" y="0"/>
                        <a:pt x="0" y="0"/>
                      </a:cubicBezTo>
                      <a:cubicBezTo>
                        <a:pt x="0" y="0"/>
                        <a:pt x="1" y="0"/>
                        <a:pt x="1"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1" name="Freeform 145"/>
                <p:cNvSpPr>
                  <a:spLocks/>
                </p:cNvSpPr>
                <p:nvPr/>
              </p:nvSpPr>
              <p:spPr bwMode="auto">
                <a:xfrm>
                  <a:off x="4495800" y="2436813"/>
                  <a:ext cx="11113" cy="30163"/>
                </a:xfrm>
                <a:custGeom>
                  <a:avLst/>
                  <a:gdLst/>
                  <a:ahLst/>
                  <a:cxnLst>
                    <a:cxn ang="0">
                      <a:pos x="3" y="8"/>
                    </a:cxn>
                    <a:cxn ang="0">
                      <a:pos x="3" y="5"/>
                    </a:cxn>
                    <a:cxn ang="0">
                      <a:pos x="0" y="0"/>
                    </a:cxn>
                    <a:cxn ang="0">
                      <a:pos x="0" y="1"/>
                    </a:cxn>
                    <a:cxn ang="0">
                      <a:pos x="3" y="8"/>
                    </a:cxn>
                  </a:cxnLst>
                  <a:rect l="0" t="0" r="r" b="b"/>
                  <a:pathLst>
                    <a:path w="3" h="8">
                      <a:moveTo>
                        <a:pt x="3" y="8"/>
                      </a:moveTo>
                      <a:cubicBezTo>
                        <a:pt x="3" y="7"/>
                        <a:pt x="3" y="6"/>
                        <a:pt x="3" y="5"/>
                      </a:cubicBezTo>
                      <a:cubicBezTo>
                        <a:pt x="2" y="3"/>
                        <a:pt x="1" y="1"/>
                        <a:pt x="0" y="0"/>
                      </a:cubicBezTo>
                      <a:cubicBezTo>
                        <a:pt x="0" y="0"/>
                        <a:pt x="0" y="1"/>
                        <a:pt x="0" y="1"/>
                      </a:cubicBezTo>
                      <a:cubicBezTo>
                        <a:pt x="1" y="3"/>
                        <a:pt x="2" y="5"/>
                        <a:pt x="3" y="8"/>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2" name="Freeform 146"/>
                <p:cNvSpPr>
                  <a:spLocks/>
                </p:cNvSpPr>
                <p:nvPr/>
              </p:nvSpPr>
              <p:spPr bwMode="auto">
                <a:xfrm>
                  <a:off x="4232275" y="2730500"/>
                  <a:ext cx="230188" cy="260350"/>
                </a:xfrm>
                <a:custGeom>
                  <a:avLst/>
                  <a:gdLst/>
                  <a:ahLst/>
                  <a:cxnLst>
                    <a:cxn ang="0">
                      <a:pos x="61" y="0"/>
                    </a:cxn>
                    <a:cxn ang="0">
                      <a:pos x="35" y="21"/>
                    </a:cxn>
                    <a:cxn ang="0">
                      <a:pos x="48" y="16"/>
                    </a:cxn>
                    <a:cxn ang="0">
                      <a:pos x="45" y="30"/>
                    </a:cxn>
                    <a:cxn ang="0">
                      <a:pos x="61" y="0"/>
                    </a:cxn>
                  </a:cxnLst>
                  <a:rect l="0" t="0" r="r" b="b"/>
                  <a:pathLst>
                    <a:path w="61" h="69">
                      <a:moveTo>
                        <a:pt x="61" y="0"/>
                      </a:moveTo>
                      <a:cubicBezTo>
                        <a:pt x="52" y="11"/>
                        <a:pt x="42" y="18"/>
                        <a:pt x="35" y="21"/>
                      </a:cubicBezTo>
                      <a:cubicBezTo>
                        <a:pt x="7" y="50"/>
                        <a:pt x="0" y="69"/>
                        <a:pt x="48" y="16"/>
                      </a:cubicBezTo>
                      <a:cubicBezTo>
                        <a:pt x="0" y="69"/>
                        <a:pt x="19" y="60"/>
                        <a:pt x="45" y="30"/>
                      </a:cubicBezTo>
                      <a:cubicBezTo>
                        <a:pt x="46" y="22"/>
                        <a:pt x="51" y="11"/>
                        <a:pt x="61"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3" name="Freeform 148"/>
                <p:cNvSpPr>
                  <a:spLocks/>
                </p:cNvSpPr>
                <p:nvPr/>
              </p:nvSpPr>
              <p:spPr bwMode="auto">
                <a:xfrm>
                  <a:off x="4602163" y="2697163"/>
                  <a:ext cx="17463" cy="6350"/>
                </a:xfrm>
                <a:custGeom>
                  <a:avLst/>
                  <a:gdLst/>
                  <a:ahLst/>
                  <a:cxnLst>
                    <a:cxn ang="0">
                      <a:pos x="5" y="2"/>
                    </a:cxn>
                    <a:cxn ang="0">
                      <a:pos x="5" y="2"/>
                    </a:cxn>
                    <a:cxn ang="0">
                      <a:pos x="0" y="0"/>
                    </a:cxn>
                    <a:cxn ang="0">
                      <a:pos x="5" y="2"/>
                    </a:cxn>
                  </a:cxnLst>
                  <a:rect l="0" t="0" r="r" b="b"/>
                  <a:pathLst>
                    <a:path w="5" h="2">
                      <a:moveTo>
                        <a:pt x="5" y="2"/>
                      </a:moveTo>
                      <a:cubicBezTo>
                        <a:pt x="5" y="2"/>
                        <a:pt x="5" y="2"/>
                        <a:pt x="5" y="2"/>
                      </a:cubicBezTo>
                      <a:cubicBezTo>
                        <a:pt x="3" y="1"/>
                        <a:pt x="1" y="1"/>
                        <a:pt x="0" y="0"/>
                      </a:cubicBezTo>
                      <a:cubicBezTo>
                        <a:pt x="1" y="1"/>
                        <a:pt x="3" y="2"/>
                        <a:pt x="5" y="2"/>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4" name="Freeform 149"/>
                <p:cNvSpPr>
                  <a:spLocks/>
                </p:cNvSpPr>
                <p:nvPr/>
              </p:nvSpPr>
              <p:spPr bwMode="auto">
                <a:xfrm>
                  <a:off x="4572000" y="2590800"/>
                  <a:ext cx="6350" cy="7938"/>
                </a:xfrm>
                <a:custGeom>
                  <a:avLst/>
                  <a:gdLst/>
                  <a:ahLst/>
                  <a:cxnLst>
                    <a:cxn ang="0">
                      <a:pos x="2" y="0"/>
                    </a:cxn>
                    <a:cxn ang="0">
                      <a:pos x="2" y="0"/>
                    </a:cxn>
                    <a:cxn ang="0">
                      <a:pos x="0" y="2"/>
                    </a:cxn>
                    <a:cxn ang="0">
                      <a:pos x="2" y="0"/>
                    </a:cxn>
                  </a:cxnLst>
                  <a:rect l="0" t="0" r="r" b="b"/>
                  <a:pathLst>
                    <a:path w="2" h="2">
                      <a:moveTo>
                        <a:pt x="2" y="0"/>
                      </a:moveTo>
                      <a:cubicBezTo>
                        <a:pt x="2" y="0"/>
                        <a:pt x="2" y="0"/>
                        <a:pt x="2" y="0"/>
                      </a:cubicBezTo>
                      <a:cubicBezTo>
                        <a:pt x="1" y="1"/>
                        <a:pt x="0" y="2"/>
                        <a:pt x="0" y="2"/>
                      </a:cubicBezTo>
                      <a:cubicBezTo>
                        <a:pt x="0" y="2"/>
                        <a:pt x="1" y="1"/>
                        <a:pt x="2"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5" name="Freeform 150"/>
                <p:cNvSpPr>
                  <a:spLocks/>
                </p:cNvSpPr>
                <p:nvPr/>
              </p:nvSpPr>
              <p:spPr bwMode="auto">
                <a:xfrm>
                  <a:off x="4665663" y="2794000"/>
                  <a:ext cx="169863" cy="147638"/>
                </a:xfrm>
                <a:custGeom>
                  <a:avLst/>
                  <a:gdLst/>
                  <a:ahLst/>
                  <a:cxnLst>
                    <a:cxn ang="0">
                      <a:pos x="0" y="0"/>
                    </a:cxn>
                    <a:cxn ang="0">
                      <a:pos x="15" y="4"/>
                    </a:cxn>
                    <a:cxn ang="0">
                      <a:pos x="0" y="0"/>
                    </a:cxn>
                  </a:cxnLst>
                  <a:rect l="0" t="0" r="r" b="b"/>
                  <a:pathLst>
                    <a:path w="45" h="39">
                      <a:moveTo>
                        <a:pt x="0" y="0"/>
                      </a:moveTo>
                      <a:cubicBezTo>
                        <a:pt x="45" y="39"/>
                        <a:pt x="40" y="26"/>
                        <a:pt x="15" y="4"/>
                      </a:cubicBezTo>
                      <a:cubicBezTo>
                        <a:pt x="13" y="5"/>
                        <a:pt x="8" y="4"/>
                        <a:pt x="0"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6" name="Freeform 152"/>
                <p:cNvSpPr>
                  <a:spLocks/>
                </p:cNvSpPr>
                <p:nvPr/>
              </p:nvSpPr>
              <p:spPr bwMode="auto">
                <a:xfrm>
                  <a:off x="4424363" y="2343150"/>
                  <a:ext cx="57150" cy="146050"/>
                </a:xfrm>
                <a:custGeom>
                  <a:avLst/>
                  <a:gdLst/>
                  <a:ahLst/>
                  <a:cxnLst>
                    <a:cxn ang="0">
                      <a:pos x="15" y="23"/>
                    </a:cxn>
                    <a:cxn ang="0">
                      <a:pos x="12" y="14"/>
                    </a:cxn>
                    <a:cxn ang="0">
                      <a:pos x="0" y="0"/>
                    </a:cxn>
                    <a:cxn ang="0">
                      <a:pos x="10" y="39"/>
                    </a:cxn>
                    <a:cxn ang="0">
                      <a:pos x="15" y="23"/>
                    </a:cxn>
                  </a:cxnLst>
                  <a:rect l="0" t="0" r="r" b="b"/>
                  <a:pathLst>
                    <a:path w="15" h="39">
                      <a:moveTo>
                        <a:pt x="15" y="23"/>
                      </a:moveTo>
                      <a:cubicBezTo>
                        <a:pt x="14" y="20"/>
                        <a:pt x="13" y="17"/>
                        <a:pt x="12" y="14"/>
                      </a:cubicBezTo>
                      <a:cubicBezTo>
                        <a:pt x="8" y="9"/>
                        <a:pt x="4" y="4"/>
                        <a:pt x="0" y="0"/>
                      </a:cubicBezTo>
                      <a:cubicBezTo>
                        <a:pt x="0" y="5"/>
                        <a:pt x="2" y="17"/>
                        <a:pt x="10" y="39"/>
                      </a:cubicBezTo>
                      <a:cubicBezTo>
                        <a:pt x="7" y="25"/>
                        <a:pt x="11" y="20"/>
                        <a:pt x="15" y="2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7" name="Freeform 153"/>
                <p:cNvSpPr>
                  <a:spLocks/>
                </p:cNvSpPr>
                <p:nvPr/>
              </p:nvSpPr>
              <p:spPr bwMode="auto">
                <a:xfrm>
                  <a:off x="4597400" y="2867025"/>
                  <a:ext cx="68263" cy="184150"/>
                </a:xfrm>
                <a:custGeom>
                  <a:avLst/>
                  <a:gdLst/>
                  <a:ahLst/>
                  <a:cxnLst>
                    <a:cxn ang="0">
                      <a:pos x="0" y="0"/>
                    </a:cxn>
                    <a:cxn ang="0">
                      <a:pos x="6" y="8"/>
                    </a:cxn>
                    <a:cxn ang="0">
                      <a:pos x="0" y="0"/>
                    </a:cxn>
                  </a:cxnLst>
                  <a:rect l="0" t="0" r="r" b="b"/>
                  <a:pathLst>
                    <a:path w="18" h="49">
                      <a:moveTo>
                        <a:pt x="0" y="0"/>
                      </a:moveTo>
                      <a:cubicBezTo>
                        <a:pt x="18" y="49"/>
                        <a:pt x="17" y="37"/>
                        <a:pt x="6" y="8"/>
                      </a:cubicBezTo>
                      <a:cubicBezTo>
                        <a:pt x="5" y="8"/>
                        <a:pt x="3" y="6"/>
                        <a:pt x="0"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8" name="Freeform 154"/>
                <p:cNvSpPr>
                  <a:spLocks/>
                </p:cNvSpPr>
                <p:nvPr/>
              </p:nvSpPr>
              <p:spPr bwMode="auto">
                <a:xfrm>
                  <a:off x="4605338" y="2746375"/>
                  <a:ext cx="225425" cy="198438"/>
                </a:xfrm>
                <a:custGeom>
                  <a:avLst/>
                  <a:gdLst/>
                  <a:ahLst/>
                  <a:cxnLst>
                    <a:cxn ang="0">
                      <a:pos x="22" y="27"/>
                    </a:cxn>
                    <a:cxn ang="0">
                      <a:pos x="16" y="12"/>
                    </a:cxn>
                    <a:cxn ang="0">
                      <a:pos x="0" y="0"/>
                    </a:cxn>
                    <a:cxn ang="0">
                      <a:pos x="22" y="27"/>
                    </a:cxn>
                  </a:cxnLst>
                  <a:rect l="0" t="0" r="r" b="b"/>
                  <a:pathLst>
                    <a:path w="60" h="53">
                      <a:moveTo>
                        <a:pt x="22" y="27"/>
                      </a:moveTo>
                      <a:cubicBezTo>
                        <a:pt x="47" y="49"/>
                        <a:pt x="60" y="53"/>
                        <a:pt x="16" y="12"/>
                      </a:cubicBezTo>
                      <a:cubicBezTo>
                        <a:pt x="11" y="10"/>
                        <a:pt x="6" y="5"/>
                        <a:pt x="0" y="0"/>
                      </a:cubicBezTo>
                      <a:cubicBezTo>
                        <a:pt x="16" y="15"/>
                        <a:pt x="22" y="24"/>
                        <a:pt x="22" y="27"/>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9" name="Freeform 156"/>
                <p:cNvSpPr>
                  <a:spLocks/>
                </p:cNvSpPr>
                <p:nvPr/>
              </p:nvSpPr>
              <p:spPr bwMode="auto">
                <a:xfrm>
                  <a:off x="4564063" y="2741613"/>
                  <a:ext cx="187325" cy="290513"/>
                </a:xfrm>
                <a:custGeom>
                  <a:avLst/>
                  <a:gdLst/>
                  <a:ahLst/>
                  <a:cxnLst>
                    <a:cxn ang="0">
                      <a:pos x="0" y="0"/>
                    </a:cxn>
                    <a:cxn ang="0">
                      <a:pos x="15" y="34"/>
                    </a:cxn>
                    <a:cxn ang="0">
                      <a:pos x="13" y="17"/>
                    </a:cxn>
                    <a:cxn ang="0">
                      <a:pos x="28" y="29"/>
                    </a:cxn>
                    <a:cxn ang="0">
                      <a:pos x="0" y="0"/>
                    </a:cxn>
                  </a:cxnLst>
                  <a:rect l="0" t="0" r="r" b="b"/>
                  <a:pathLst>
                    <a:path w="50" h="77">
                      <a:moveTo>
                        <a:pt x="0" y="0"/>
                      </a:moveTo>
                      <a:cubicBezTo>
                        <a:pt x="9" y="14"/>
                        <a:pt x="14" y="26"/>
                        <a:pt x="15" y="34"/>
                      </a:cubicBezTo>
                      <a:cubicBezTo>
                        <a:pt x="35" y="67"/>
                        <a:pt x="50" y="77"/>
                        <a:pt x="13" y="17"/>
                      </a:cubicBezTo>
                      <a:cubicBezTo>
                        <a:pt x="49" y="76"/>
                        <a:pt x="48" y="59"/>
                        <a:pt x="28" y="29"/>
                      </a:cubicBezTo>
                      <a:cubicBezTo>
                        <a:pt x="21" y="26"/>
                        <a:pt x="10" y="16"/>
                        <a:pt x="0"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0" name="Freeform 157"/>
                <p:cNvSpPr>
                  <a:spLocks/>
                </p:cNvSpPr>
                <p:nvPr/>
              </p:nvSpPr>
              <p:spPr bwMode="auto">
                <a:xfrm>
                  <a:off x="4111625" y="2500313"/>
                  <a:ext cx="328613" cy="139700"/>
                </a:xfrm>
                <a:custGeom>
                  <a:avLst/>
                  <a:gdLst/>
                  <a:ahLst/>
                  <a:cxnLst>
                    <a:cxn ang="0">
                      <a:pos x="58" y="16"/>
                    </a:cxn>
                    <a:cxn ang="0">
                      <a:pos x="69" y="28"/>
                    </a:cxn>
                    <a:cxn ang="0">
                      <a:pos x="58" y="30"/>
                    </a:cxn>
                    <a:cxn ang="0">
                      <a:pos x="87" y="37"/>
                    </a:cxn>
                    <a:cxn ang="0">
                      <a:pos x="58" y="16"/>
                    </a:cxn>
                  </a:cxnLst>
                  <a:rect l="0" t="0" r="r" b="b"/>
                  <a:pathLst>
                    <a:path w="87" h="37">
                      <a:moveTo>
                        <a:pt x="58" y="16"/>
                      </a:moveTo>
                      <a:cubicBezTo>
                        <a:pt x="22" y="1"/>
                        <a:pt x="3" y="1"/>
                        <a:pt x="69" y="28"/>
                      </a:cubicBezTo>
                      <a:cubicBezTo>
                        <a:pt x="0" y="0"/>
                        <a:pt x="18" y="16"/>
                        <a:pt x="58" y="30"/>
                      </a:cubicBezTo>
                      <a:cubicBezTo>
                        <a:pt x="66" y="31"/>
                        <a:pt x="76" y="32"/>
                        <a:pt x="87" y="37"/>
                      </a:cubicBezTo>
                      <a:cubicBezTo>
                        <a:pt x="72" y="31"/>
                        <a:pt x="62" y="23"/>
                        <a:pt x="58" y="16"/>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1" name="Freeform 158"/>
                <p:cNvSpPr>
                  <a:spLocks/>
                </p:cNvSpPr>
                <p:nvPr/>
              </p:nvSpPr>
              <p:spPr bwMode="auto">
                <a:xfrm>
                  <a:off x="4643438" y="2711450"/>
                  <a:ext cx="288925" cy="128588"/>
                </a:xfrm>
                <a:custGeom>
                  <a:avLst/>
                  <a:gdLst/>
                  <a:ahLst/>
                  <a:cxnLst>
                    <a:cxn ang="0">
                      <a:pos x="10" y="4"/>
                    </a:cxn>
                    <a:cxn ang="0">
                      <a:pos x="22" y="2"/>
                    </a:cxn>
                    <a:cxn ang="0">
                      <a:pos x="0" y="0"/>
                    </a:cxn>
                    <a:cxn ang="0">
                      <a:pos x="0" y="1"/>
                    </a:cxn>
                    <a:cxn ang="0">
                      <a:pos x="21" y="19"/>
                    </a:cxn>
                    <a:cxn ang="0">
                      <a:pos x="10" y="4"/>
                    </a:cxn>
                  </a:cxnLst>
                  <a:rect l="0" t="0" r="r" b="b"/>
                  <a:pathLst>
                    <a:path w="77" h="34">
                      <a:moveTo>
                        <a:pt x="10" y="4"/>
                      </a:moveTo>
                      <a:cubicBezTo>
                        <a:pt x="77" y="31"/>
                        <a:pt x="61" y="16"/>
                        <a:pt x="22" y="2"/>
                      </a:cubicBezTo>
                      <a:cubicBezTo>
                        <a:pt x="16" y="2"/>
                        <a:pt x="9" y="2"/>
                        <a:pt x="0" y="0"/>
                      </a:cubicBezTo>
                      <a:cubicBezTo>
                        <a:pt x="0" y="0"/>
                        <a:pt x="0" y="1"/>
                        <a:pt x="0" y="1"/>
                      </a:cubicBezTo>
                      <a:cubicBezTo>
                        <a:pt x="11" y="7"/>
                        <a:pt x="18" y="14"/>
                        <a:pt x="21" y="19"/>
                      </a:cubicBezTo>
                      <a:cubicBezTo>
                        <a:pt x="55" y="34"/>
                        <a:pt x="74" y="30"/>
                        <a:pt x="10" y="4"/>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2" name="Freeform 159"/>
                <p:cNvSpPr>
                  <a:spLocks/>
                </p:cNvSpPr>
                <p:nvPr/>
              </p:nvSpPr>
              <p:spPr bwMode="auto">
                <a:xfrm>
                  <a:off x="4654550" y="2659063"/>
                  <a:ext cx="127000" cy="30163"/>
                </a:xfrm>
                <a:custGeom>
                  <a:avLst/>
                  <a:gdLst/>
                  <a:ahLst/>
                  <a:cxnLst>
                    <a:cxn ang="0">
                      <a:pos x="34" y="8"/>
                    </a:cxn>
                    <a:cxn ang="0">
                      <a:pos x="28" y="0"/>
                    </a:cxn>
                    <a:cxn ang="0">
                      <a:pos x="0" y="4"/>
                    </a:cxn>
                    <a:cxn ang="0">
                      <a:pos x="0" y="5"/>
                    </a:cxn>
                    <a:cxn ang="0">
                      <a:pos x="18" y="7"/>
                    </a:cxn>
                    <a:cxn ang="0">
                      <a:pos x="34" y="8"/>
                    </a:cxn>
                  </a:cxnLst>
                  <a:rect l="0" t="0" r="r" b="b"/>
                  <a:pathLst>
                    <a:path w="34" h="8">
                      <a:moveTo>
                        <a:pt x="34" y="8"/>
                      </a:moveTo>
                      <a:cubicBezTo>
                        <a:pt x="32" y="5"/>
                        <a:pt x="30" y="3"/>
                        <a:pt x="28" y="0"/>
                      </a:cubicBezTo>
                      <a:cubicBezTo>
                        <a:pt x="25" y="3"/>
                        <a:pt x="16" y="5"/>
                        <a:pt x="0" y="4"/>
                      </a:cubicBezTo>
                      <a:cubicBezTo>
                        <a:pt x="0" y="5"/>
                        <a:pt x="0" y="5"/>
                        <a:pt x="0" y="5"/>
                      </a:cubicBezTo>
                      <a:cubicBezTo>
                        <a:pt x="7" y="5"/>
                        <a:pt x="13" y="6"/>
                        <a:pt x="18" y="7"/>
                      </a:cubicBezTo>
                      <a:cubicBezTo>
                        <a:pt x="24" y="7"/>
                        <a:pt x="29" y="8"/>
                        <a:pt x="34" y="8"/>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3" name="Freeform 160"/>
                <p:cNvSpPr>
                  <a:spLocks/>
                </p:cNvSpPr>
                <p:nvPr/>
              </p:nvSpPr>
              <p:spPr bwMode="auto">
                <a:xfrm>
                  <a:off x="4792663" y="2697163"/>
                  <a:ext cx="114300" cy="25400"/>
                </a:xfrm>
                <a:custGeom>
                  <a:avLst/>
                  <a:gdLst/>
                  <a:ahLst/>
                  <a:cxnLst>
                    <a:cxn ang="0">
                      <a:pos x="2" y="0"/>
                    </a:cxn>
                    <a:cxn ang="0">
                      <a:pos x="0" y="5"/>
                    </a:cxn>
                    <a:cxn ang="0">
                      <a:pos x="2" y="0"/>
                    </a:cxn>
                  </a:cxnLst>
                  <a:rect l="0" t="0" r="r" b="b"/>
                  <a:pathLst>
                    <a:path w="30" h="7">
                      <a:moveTo>
                        <a:pt x="2" y="0"/>
                      </a:moveTo>
                      <a:cubicBezTo>
                        <a:pt x="1" y="2"/>
                        <a:pt x="1" y="4"/>
                        <a:pt x="0" y="5"/>
                      </a:cubicBezTo>
                      <a:cubicBezTo>
                        <a:pt x="22" y="7"/>
                        <a:pt x="30" y="4"/>
                        <a:pt x="2"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4" name="Freeform 161"/>
                <p:cNvSpPr>
                  <a:spLocks/>
                </p:cNvSpPr>
                <p:nvPr/>
              </p:nvSpPr>
              <p:spPr bwMode="auto">
                <a:xfrm>
                  <a:off x="4725988" y="2686050"/>
                  <a:ext cx="66675" cy="30163"/>
                </a:xfrm>
                <a:custGeom>
                  <a:avLst/>
                  <a:gdLst/>
                  <a:ahLst/>
                  <a:cxnLst>
                    <a:cxn ang="0">
                      <a:pos x="9" y="8"/>
                    </a:cxn>
                    <a:cxn ang="0">
                      <a:pos x="18" y="8"/>
                    </a:cxn>
                    <a:cxn ang="0">
                      <a:pos x="18" y="8"/>
                    </a:cxn>
                    <a:cxn ang="0">
                      <a:pos x="15" y="2"/>
                    </a:cxn>
                    <a:cxn ang="0">
                      <a:pos x="0" y="0"/>
                    </a:cxn>
                    <a:cxn ang="0">
                      <a:pos x="9" y="8"/>
                    </a:cxn>
                  </a:cxnLst>
                  <a:rect l="0" t="0" r="r" b="b"/>
                  <a:pathLst>
                    <a:path w="18" h="8">
                      <a:moveTo>
                        <a:pt x="9" y="8"/>
                      </a:moveTo>
                      <a:cubicBezTo>
                        <a:pt x="12" y="8"/>
                        <a:pt x="15" y="8"/>
                        <a:pt x="18" y="8"/>
                      </a:cubicBezTo>
                      <a:cubicBezTo>
                        <a:pt x="18" y="8"/>
                        <a:pt x="18" y="8"/>
                        <a:pt x="18" y="8"/>
                      </a:cubicBezTo>
                      <a:cubicBezTo>
                        <a:pt x="18" y="8"/>
                        <a:pt x="17" y="5"/>
                        <a:pt x="15" y="2"/>
                      </a:cubicBezTo>
                      <a:cubicBezTo>
                        <a:pt x="11" y="1"/>
                        <a:pt x="6" y="1"/>
                        <a:pt x="0" y="0"/>
                      </a:cubicBezTo>
                      <a:cubicBezTo>
                        <a:pt x="11" y="3"/>
                        <a:pt x="13" y="6"/>
                        <a:pt x="9" y="8"/>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5" name="Freeform 162"/>
                <p:cNvSpPr>
                  <a:spLocks/>
                </p:cNvSpPr>
                <p:nvPr/>
              </p:nvSpPr>
              <p:spPr bwMode="auto">
                <a:xfrm>
                  <a:off x="4805363" y="2659063"/>
                  <a:ext cx="93663" cy="30163"/>
                </a:xfrm>
                <a:custGeom>
                  <a:avLst/>
                  <a:gdLst/>
                  <a:ahLst/>
                  <a:cxnLst>
                    <a:cxn ang="0">
                      <a:pos x="3" y="0"/>
                    </a:cxn>
                    <a:cxn ang="0">
                      <a:pos x="0" y="8"/>
                    </a:cxn>
                    <a:cxn ang="0">
                      <a:pos x="3" y="0"/>
                    </a:cxn>
                  </a:cxnLst>
                  <a:rect l="0" t="0" r="r" b="b"/>
                  <a:pathLst>
                    <a:path w="25" h="8">
                      <a:moveTo>
                        <a:pt x="3" y="0"/>
                      </a:moveTo>
                      <a:cubicBezTo>
                        <a:pt x="2" y="3"/>
                        <a:pt x="1" y="5"/>
                        <a:pt x="0" y="8"/>
                      </a:cubicBezTo>
                      <a:cubicBezTo>
                        <a:pt x="25" y="8"/>
                        <a:pt x="21" y="3"/>
                        <a:pt x="3"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6" name="Freeform 163"/>
                <p:cNvSpPr>
                  <a:spLocks/>
                </p:cNvSpPr>
                <p:nvPr/>
              </p:nvSpPr>
              <p:spPr bwMode="auto">
                <a:xfrm>
                  <a:off x="4179888" y="2771775"/>
                  <a:ext cx="173038" cy="112713"/>
                </a:xfrm>
                <a:custGeom>
                  <a:avLst/>
                  <a:gdLst/>
                  <a:ahLst/>
                  <a:cxnLst>
                    <a:cxn ang="0">
                      <a:pos x="46" y="0"/>
                    </a:cxn>
                    <a:cxn ang="0">
                      <a:pos x="39" y="13"/>
                    </a:cxn>
                    <a:cxn ang="0">
                      <a:pos x="46" y="0"/>
                    </a:cxn>
                  </a:cxnLst>
                  <a:rect l="0" t="0" r="r" b="b"/>
                  <a:pathLst>
                    <a:path w="46" h="30">
                      <a:moveTo>
                        <a:pt x="46" y="0"/>
                      </a:moveTo>
                      <a:cubicBezTo>
                        <a:pt x="0" y="30"/>
                        <a:pt x="13" y="29"/>
                        <a:pt x="39" y="13"/>
                      </a:cubicBezTo>
                      <a:cubicBezTo>
                        <a:pt x="36" y="12"/>
                        <a:pt x="37" y="8"/>
                        <a:pt x="46"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7" name="Freeform 164"/>
                <p:cNvSpPr>
                  <a:spLocks/>
                </p:cNvSpPr>
                <p:nvPr/>
              </p:nvSpPr>
              <p:spPr bwMode="auto">
                <a:xfrm>
                  <a:off x="4849813" y="2568575"/>
                  <a:ext cx="11113" cy="15875"/>
                </a:xfrm>
                <a:custGeom>
                  <a:avLst/>
                  <a:gdLst/>
                  <a:ahLst/>
                  <a:cxnLst>
                    <a:cxn ang="0">
                      <a:pos x="2" y="0"/>
                    </a:cxn>
                    <a:cxn ang="0">
                      <a:pos x="0" y="4"/>
                    </a:cxn>
                    <a:cxn ang="0">
                      <a:pos x="2" y="0"/>
                    </a:cxn>
                  </a:cxnLst>
                  <a:rect l="0" t="0" r="r" b="b"/>
                  <a:pathLst>
                    <a:path w="3" h="4">
                      <a:moveTo>
                        <a:pt x="2" y="0"/>
                      </a:moveTo>
                      <a:cubicBezTo>
                        <a:pt x="1" y="1"/>
                        <a:pt x="0" y="2"/>
                        <a:pt x="0" y="4"/>
                      </a:cubicBezTo>
                      <a:cubicBezTo>
                        <a:pt x="2" y="2"/>
                        <a:pt x="3" y="1"/>
                        <a:pt x="2"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8" name="Freeform 165"/>
                <p:cNvSpPr>
                  <a:spLocks/>
                </p:cNvSpPr>
                <p:nvPr/>
              </p:nvSpPr>
              <p:spPr bwMode="auto">
                <a:xfrm>
                  <a:off x="4116388" y="2606675"/>
                  <a:ext cx="184150" cy="38100"/>
                </a:xfrm>
                <a:custGeom>
                  <a:avLst/>
                  <a:gdLst/>
                  <a:ahLst/>
                  <a:cxnLst>
                    <a:cxn ang="0">
                      <a:pos x="46" y="3"/>
                    </a:cxn>
                    <a:cxn ang="0">
                      <a:pos x="49" y="10"/>
                    </a:cxn>
                    <a:cxn ang="0">
                      <a:pos x="46" y="3"/>
                    </a:cxn>
                  </a:cxnLst>
                  <a:rect l="0" t="0" r="r" b="b"/>
                  <a:pathLst>
                    <a:path w="49" h="10">
                      <a:moveTo>
                        <a:pt x="46" y="3"/>
                      </a:moveTo>
                      <a:cubicBezTo>
                        <a:pt x="14" y="0"/>
                        <a:pt x="0" y="5"/>
                        <a:pt x="49" y="10"/>
                      </a:cubicBezTo>
                      <a:cubicBezTo>
                        <a:pt x="41" y="8"/>
                        <a:pt x="41" y="5"/>
                        <a:pt x="46" y="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9" name="Freeform 166"/>
                <p:cNvSpPr>
                  <a:spLocks/>
                </p:cNvSpPr>
                <p:nvPr/>
              </p:nvSpPr>
              <p:spPr bwMode="auto">
                <a:xfrm>
                  <a:off x="4111625" y="2697163"/>
                  <a:ext cx="328613" cy="120650"/>
                </a:xfrm>
                <a:custGeom>
                  <a:avLst/>
                  <a:gdLst/>
                  <a:ahLst/>
                  <a:cxnLst>
                    <a:cxn ang="0">
                      <a:pos x="50" y="3"/>
                    </a:cxn>
                    <a:cxn ang="0">
                      <a:pos x="68" y="7"/>
                    </a:cxn>
                    <a:cxn ang="0">
                      <a:pos x="59" y="14"/>
                    </a:cxn>
                    <a:cxn ang="0">
                      <a:pos x="87" y="0"/>
                    </a:cxn>
                    <a:cxn ang="0">
                      <a:pos x="50" y="3"/>
                    </a:cxn>
                  </a:cxnLst>
                  <a:rect l="0" t="0" r="r" b="b"/>
                  <a:pathLst>
                    <a:path w="87" h="32">
                      <a:moveTo>
                        <a:pt x="50" y="3"/>
                      </a:moveTo>
                      <a:cubicBezTo>
                        <a:pt x="14" y="14"/>
                        <a:pt x="3" y="30"/>
                        <a:pt x="68" y="7"/>
                      </a:cubicBezTo>
                      <a:cubicBezTo>
                        <a:pt x="0" y="32"/>
                        <a:pt x="20" y="28"/>
                        <a:pt x="59" y="14"/>
                      </a:cubicBezTo>
                      <a:cubicBezTo>
                        <a:pt x="65" y="9"/>
                        <a:pt x="75" y="5"/>
                        <a:pt x="87" y="0"/>
                      </a:cubicBezTo>
                      <a:cubicBezTo>
                        <a:pt x="71" y="6"/>
                        <a:pt x="57" y="5"/>
                        <a:pt x="50" y="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0" name="Freeform 167"/>
                <p:cNvSpPr>
                  <a:spLocks/>
                </p:cNvSpPr>
                <p:nvPr/>
              </p:nvSpPr>
              <p:spPr bwMode="auto">
                <a:xfrm>
                  <a:off x="4217988" y="2390775"/>
                  <a:ext cx="217488" cy="200025"/>
                </a:xfrm>
                <a:custGeom>
                  <a:avLst/>
                  <a:gdLst/>
                  <a:ahLst/>
                  <a:cxnLst>
                    <a:cxn ang="0">
                      <a:pos x="58" y="53"/>
                    </a:cxn>
                    <a:cxn ang="0">
                      <a:pos x="46" y="41"/>
                    </a:cxn>
                    <a:cxn ang="0">
                      <a:pos x="27" y="37"/>
                    </a:cxn>
                    <a:cxn ang="0">
                      <a:pos x="58" y="53"/>
                    </a:cxn>
                  </a:cxnLst>
                  <a:rect l="0" t="0" r="r" b="b"/>
                  <a:pathLst>
                    <a:path w="58" h="53">
                      <a:moveTo>
                        <a:pt x="58" y="53"/>
                      </a:moveTo>
                      <a:cubicBezTo>
                        <a:pt x="53" y="49"/>
                        <a:pt x="49" y="45"/>
                        <a:pt x="46" y="41"/>
                      </a:cubicBezTo>
                      <a:cubicBezTo>
                        <a:pt x="0" y="0"/>
                        <a:pt x="2" y="15"/>
                        <a:pt x="27" y="37"/>
                      </a:cubicBezTo>
                      <a:cubicBezTo>
                        <a:pt x="28" y="32"/>
                        <a:pt x="38" y="34"/>
                        <a:pt x="58" y="5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1" name="Freeform 168"/>
                <p:cNvSpPr>
                  <a:spLocks/>
                </p:cNvSpPr>
                <p:nvPr/>
              </p:nvSpPr>
              <p:spPr bwMode="auto">
                <a:xfrm>
                  <a:off x="4221163" y="2390775"/>
                  <a:ext cx="169863" cy="155575"/>
                </a:xfrm>
                <a:custGeom>
                  <a:avLst/>
                  <a:gdLst/>
                  <a:ahLst/>
                  <a:cxnLst>
                    <a:cxn ang="0">
                      <a:pos x="36" y="24"/>
                    </a:cxn>
                    <a:cxn ang="0">
                      <a:pos x="45" y="41"/>
                    </a:cxn>
                    <a:cxn ang="0">
                      <a:pos x="36" y="24"/>
                    </a:cxn>
                  </a:cxnLst>
                  <a:rect l="0" t="0" r="r" b="b"/>
                  <a:pathLst>
                    <a:path w="45" h="41">
                      <a:moveTo>
                        <a:pt x="36" y="24"/>
                      </a:moveTo>
                      <a:cubicBezTo>
                        <a:pt x="12" y="2"/>
                        <a:pt x="0" y="0"/>
                        <a:pt x="45" y="41"/>
                      </a:cubicBezTo>
                      <a:cubicBezTo>
                        <a:pt x="36" y="31"/>
                        <a:pt x="34" y="25"/>
                        <a:pt x="36" y="24"/>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2" name="Freeform 169"/>
                <p:cNvSpPr>
                  <a:spLocks/>
                </p:cNvSpPr>
                <p:nvPr/>
              </p:nvSpPr>
              <p:spPr bwMode="auto">
                <a:xfrm>
                  <a:off x="4119563" y="2632075"/>
                  <a:ext cx="285750" cy="49213"/>
                </a:xfrm>
                <a:custGeom>
                  <a:avLst/>
                  <a:gdLst/>
                  <a:ahLst/>
                  <a:cxnLst>
                    <a:cxn ang="0">
                      <a:pos x="76" y="8"/>
                    </a:cxn>
                    <a:cxn ang="0">
                      <a:pos x="49" y="4"/>
                    </a:cxn>
                    <a:cxn ang="0">
                      <a:pos x="42" y="13"/>
                    </a:cxn>
                    <a:cxn ang="0">
                      <a:pos x="76" y="8"/>
                    </a:cxn>
                  </a:cxnLst>
                  <a:rect l="0" t="0" r="r" b="b"/>
                  <a:pathLst>
                    <a:path w="76" h="13">
                      <a:moveTo>
                        <a:pt x="76" y="8"/>
                      </a:moveTo>
                      <a:cubicBezTo>
                        <a:pt x="63" y="7"/>
                        <a:pt x="55" y="5"/>
                        <a:pt x="49" y="4"/>
                      </a:cubicBezTo>
                      <a:cubicBezTo>
                        <a:pt x="0" y="0"/>
                        <a:pt x="12" y="10"/>
                        <a:pt x="42" y="13"/>
                      </a:cubicBezTo>
                      <a:cubicBezTo>
                        <a:pt x="44" y="9"/>
                        <a:pt x="54" y="6"/>
                        <a:pt x="76" y="8"/>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3" name="Freeform 170"/>
                <p:cNvSpPr>
                  <a:spLocks/>
                </p:cNvSpPr>
                <p:nvPr/>
              </p:nvSpPr>
              <p:spPr bwMode="auto">
                <a:xfrm>
                  <a:off x="4176713" y="2727325"/>
                  <a:ext cx="247650" cy="153988"/>
                </a:xfrm>
                <a:custGeom>
                  <a:avLst/>
                  <a:gdLst/>
                  <a:ahLst/>
                  <a:cxnLst>
                    <a:cxn ang="0">
                      <a:pos x="33" y="13"/>
                    </a:cxn>
                    <a:cxn ang="0">
                      <a:pos x="48" y="12"/>
                    </a:cxn>
                    <a:cxn ang="0">
                      <a:pos x="66" y="0"/>
                    </a:cxn>
                    <a:cxn ang="0">
                      <a:pos x="33" y="13"/>
                    </a:cxn>
                  </a:cxnLst>
                  <a:rect l="0" t="0" r="r" b="b"/>
                  <a:pathLst>
                    <a:path w="66" h="41">
                      <a:moveTo>
                        <a:pt x="33" y="13"/>
                      </a:moveTo>
                      <a:cubicBezTo>
                        <a:pt x="6" y="30"/>
                        <a:pt x="0" y="41"/>
                        <a:pt x="48" y="12"/>
                      </a:cubicBezTo>
                      <a:cubicBezTo>
                        <a:pt x="52" y="8"/>
                        <a:pt x="58" y="5"/>
                        <a:pt x="66" y="0"/>
                      </a:cubicBezTo>
                      <a:cubicBezTo>
                        <a:pt x="40" y="15"/>
                        <a:pt x="31" y="17"/>
                        <a:pt x="33" y="1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4" name="Freeform 171"/>
                <p:cNvSpPr>
                  <a:spLocks/>
                </p:cNvSpPr>
                <p:nvPr/>
              </p:nvSpPr>
              <p:spPr bwMode="auto">
                <a:xfrm>
                  <a:off x="4506913" y="2455863"/>
                  <a:ext cx="30163" cy="128588"/>
                </a:xfrm>
                <a:custGeom>
                  <a:avLst/>
                  <a:gdLst/>
                  <a:ahLst/>
                  <a:cxnLst>
                    <a:cxn ang="0">
                      <a:pos x="5" y="34"/>
                    </a:cxn>
                    <a:cxn ang="0">
                      <a:pos x="8" y="13"/>
                    </a:cxn>
                    <a:cxn ang="0">
                      <a:pos x="0" y="0"/>
                    </a:cxn>
                    <a:cxn ang="0">
                      <a:pos x="0" y="3"/>
                    </a:cxn>
                    <a:cxn ang="0">
                      <a:pos x="5" y="34"/>
                    </a:cxn>
                  </a:cxnLst>
                  <a:rect l="0" t="0" r="r" b="b"/>
                  <a:pathLst>
                    <a:path w="8" h="34">
                      <a:moveTo>
                        <a:pt x="5" y="34"/>
                      </a:moveTo>
                      <a:cubicBezTo>
                        <a:pt x="5" y="26"/>
                        <a:pt x="6" y="19"/>
                        <a:pt x="8" y="13"/>
                      </a:cubicBezTo>
                      <a:cubicBezTo>
                        <a:pt x="5" y="9"/>
                        <a:pt x="3" y="4"/>
                        <a:pt x="0" y="0"/>
                      </a:cubicBezTo>
                      <a:cubicBezTo>
                        <a:pt x="0" y="1"/>
                        <a:pt x="0" y="2"/>
                        <a:pt x="0" y="3"/>
                      </a:cubicBezTo>
                      <a:cubicBezTo>
                        <a:pt x="3" y="10"/>
                        <a:pt x="5" y="21"/>
                        <a:pt x="5" y="34"/>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5" name="Freeform 172"/>
                <p:cNvSpPr>
                  <a:spLocks/>
                </p:cNvSpPr>
                <p:nvPr/>
              </p:nvSpPr>
              <p:spPr bwMode="auto">
                <a:xfrm>
                  <a:off x="4559300" y="2554288"/>
                  <a:ext cx="1588" cy="6350"/>
                </a:xfrm>
                <a:custGeom>
                  <a:avLst/>
                  <a:gdLst/>
                  <a:ahLst/>
                  <a:cxnLst>
                    <a:cxn ang="0">
                      <a:pos x="0" y="0"/>
                    </a:cxn>
                    <a:cxn ang="0">
                      <a:pos x="0" y="0"/>
                    </a:cxn>
                    <a:cxn ang="0">
                      <a:pos x="0" y="2"/>
                    </a:cxn>
                    <a:cxn ang="0">
                      <a:pos x="0" y="0"/>
                    </a:cxn>
                  </a:cxnLst>
                  <a:rect l="0" t="0" r="r" b="b"/>
                  <a:pathLst>
                    <a:path h="2">
                      <a:moveTo>
                        <a:pt x="0" y="0"/>
                      </a:moveTo>
                      <a:cubicBezTo>
                        <a:pt x="0" y="0"/>
                        <a:pt x="0" y="0"/>
                        <a:pt x="0" y="0"/>
                      </a:cubicBezTo>
                      <a:cubicBezTo>
                        <a:pt x="0" y="1"/>
                        <a:pt x="0" y="2"/>
                        <a:pt x="0" y="2"/>
                      </a:cubicBezTo>
                      <a:cubicBezTo>
                        <a:pt x="0" y="2"/>
                        <a:pt x="0" y="1"/>
                        <a:pt x="0"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6" name="Freeform 173"/>
                <p:cNvSpPr>
                  <a:spLocks/>
                </p:cNvSpPr>
                <p:nvPr/>
              </p:nvSpPr>
              <p:spPr bwMode="auto">
                <a:xfrm>
                  <a:off x="4297363" y="2297113"/>
                  <a:ext cx="179388" cy="298450"/>
                </a:xfrm>
                <a:custGeom>
                  <a:avLst/>
                  <a:gdLst/>
                  <a:ahLst/>
                  <a:cxnLst>
                    <a:cxn ang="0">
                      <a:pos x="48" y="79"/>
                    </a:cxn>
                    <a:cxn ang="0">
                      <a:pos x="33" y="40"/>
                    </a:cxn>
                    <a:cxn ang="0">
                      <a:pos x="38" y="61"/>
                    </a:cxn>
                    <a:cxn ang="0">
                      <a:pos x="24" y="52"/>
                    </a:cxn>
                    <a:cxn ang="0">
                      <a:pos x="48" y="79"/>
                    </a:cxn>
                  </a:cxnLst>
                  <a:rect l="0" t="0" r="r" b="b"/>
                  <a:pathLst>
                    <a:path w="48" h="79">
                      <a:moveTo>
                        <a:pt x="48" y="79"/>
                      </a:moveTo>
                      <a:cubicBezTo>
                        <a:pt x="37" y="61"/>
                        <a:pt x="33" y="45"/>
                        <a:pt x="33" y="40"/>
                      </a:cubicBezTo>
                      <a:cubicBezTo>
                        <a:pt x="15" y="10"/>
                        <a:pt x="2" y="4"/>
                        <a:pt x="38" y="61"/>
                      </a:cubicBezTo>
                      <a:cubicBezTo>
                        <a:pt x="0" y="0"/>
                        <a:pt x="3" y="19"/>
                        <a:pt x="24" y="52"/>
                      </a:cubicBezTo>
                      <a:cubicBezTo>
                        <a:pt x="31" y="56"/>
                        <a:pt x="40" y="65"/>
                        <a:pt x="48" y="79"/>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7" name="Freeform 174"/>
                <p:cNvSpPr>
                  <a:spLocks/>
                </p:cNvSpPr>
                <p:nvPr/>
              </p:nvSpPr>
              <p:spPr bwMode="auto">
                <a:xfrm>
                  <a:off x="4383088" y="2266950"/>
                  <a:ext cx="98425" cy="293688"/>
                </a:xfrm>
                <a:custGeom>
                  <a:avLst/>
                  <a:gdLst/>
                  <a:ahLst/>
                  <a:cxnLst>
                    <a:cxn ang="0">
                      <a:pos x="26" y="78"/>
                    </a:cxn>
                    <a:cxn ang="0">
                      <a:pos x="21" y="59"/>
                    </a:cxn>
                    <a:cxn ang="0">
                      <a:pos x="14" y="50"/>
                    </a:cxn>
                    <a:cxn ang="0">
                      <a:pos x="26" y="78"/>
                    </a:cxn>
                  </a:cxnLst>
                  <a:rect l="0" t="0" r="r" b="b"/>
                  <a:pathLst>
                    <a:path w="26" h="78">
                      <a:moveTo>
                        <a:pt x="26" y="78"/>
                      </a:moveTo>
                      <a:cubicBezTo>
                        <a:pt x="23" y="71"/>
                        <a:pt x="22" y="64"/>
                        <a:pt x="21" y="59"/>
                      </a:cubicBezTo>
                      <a:cubicBezTo>
                        <a:pt x="0" y="0"/>
                        <a:pt x="2" y="16"/>
                        <a:pt x="14" y="50"/>
                      </a:cubicBezTo>
                      <a:cubicBezTo>
                        <a:pt x="17" y="54"/>
                        <a:pt x="21" y="64"/>
                        <a:pt x="26" y="78"/>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8" name="Freeform 175"/>
                <p:cNvSpPr>
                  <a:spLocks/>
                </p:cNvSpPr>
                <p:nvPr/>
              </p:nvSpPr>
              <p:spPr bwMode="auto">
                <a:xfrm>
                  <a:off x="4643438" y="2678113"/>
                  <a:ext cx="131763" cy="41275"/>
                </a:xfrm>
                <a:custGeom>
                  <a:avLst/>
                  <a:gdLst/>
                  <a:ahLst/>
                  <a:cxnLst>
                    <a:cxn ang="0">
                      <a:pos x="31" y="10"/>
                    </a:cxn>
                    <a:cxn ang="0">
                      <a:pos x="22" y="2"/>
                    </a:cxn>
                    <a:cxn ang="0">
                      <a:pos x="21" y="2"/>
                    </a:cxn>
                    <a:cxn ang="0">
                      <a:pos x="3" y="0"/>
                    </a:cxn>
                    <a:cxn ang="0">
                      <a:pos x="1" y="4"/>
                    </a:cxn>
                    <a:cxn ang="0">
                      <a:pos x="0" y="9"/>
                    </a:cxn>
                    <a:cxn ang="0">
                      <a:pos x="22" y="11"/>
                    </a:cxn>
                    <a:cxn ang="0">
                      <a:pos x="31" y="10"/>
                    </a:cxn>
                  </a:cxnLst>
                  <a:rect l="0" t="0" r="r" b="b"/>
                  <a:pathLst>
                    <a:path w="35" h="11">
                      <a:moveTo>
                        <a:pt x="31" y="10"/>
                      </a:moveTo>
                      <a:cubicBezTo>
                        <a:pt x="35" y="8"/>
                        <a:pt x="33" y="5"/>
                        <a:pt x="22" y="2"/>
                      </a:cubicBezTo>
                      <a:cubicBezTo>
                        <a:pt x="22" y="2"/>
                        <a:pt x="21" y="2"/>
                        <a:pt x="21" y="2"/>
                      </a:cubicBezTo>
                      <a:cubicBezTo>
                        <a:pt x="16" y="1"/>
                        <a:pt x="10" y="0"/>
                        <a:pt x="3" y="0"/>
                      </a:cubicBezTo>
                      <a:cubicBezTo>
                        <a:pt x="1" y="2"/>
                        <a:pt x="1" y="4"/>
                        <a:pt x="1" y="4"/>
                      </a:cubicBezTo>
                      <a:cubicBezTo>
                        <a:pt x="1" y="4"/>
                        <a:pt x="0" y="6"/>
                        <a:pt x="0" y="9"/>
                      </a:cubicBezTo>
                      <a:cubicBezTo>
                        <a:pt x="9" y="11"/>
                        <a:pt x="16" y="11"/>
                        <a:pt x="22" y="11"/>
                      </a:cubicBezTo>
                      <a:cubicBezTo>
                        <a:pt x="26" y="11"/>
                        <a:pt x="29" y="11"/>
                        <a:pt x="31" y="1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9" name="Freeform 176"/>
                <p:cNvSpPr>
                  <a:spLocks/>
                </p:cNvSpPr>
                <p:nvPr/>
              </p:nvSpPr>
              <p:spPr bwMode="auto">
                <a:xfrm>
                  <a:off x="4654550" y="2640013"/>
                  <a:ext cx="104775" cy="38100"/>
                </a:xfrm>
                <a:custGeom>
                  <a:avLst/>
                  <a:gdLst/>
                  <a:ahLst/>
                  <a:cxnLst>
                    <a:cxn ang="0">
                      <a:pos x="28" y="5"/>
                    </a:cxn>
                    <a:cxn ang="0">
                      <a:pos x="17" y="0"/>
                    </a:cxn>
                    <a:cxn ang="0">
                      <a:pos x="0" y="9"/>
                    </a:cxn>
                    <a:cxn ang="0">
                      <a:pos x="28" y="5"/>
                    </a:cxn>
                  </a:cxnLst>
                  <a:rect l="0" t="0" r="r" b="b"/>
                  <a:pathLst>
                    <a:path w="28" h="10">
                      <a:moveTo>
                        <a:pt x="28" y="5"/>
                      </a:moveTo>
                      <a:cubicBezTo>
                        <a:pt x="25" y="2"/>
                        <a:pt x="21" y="0"/>
                        <a:pt x="17" y="0"/>
                      </a:cubicBezTo>
                      <a:cubicBezTo>
                        <a:pt x="8" y="0"/>
                        <a:pt x="3" y="5"/>
                        <a:pt x="0" y="9"/>
                      </a:cubicBezTo>
                      <a:cubicBezTo>
                        <a:pt x="16" y="10"/>
                        <a:pt x="25" y="8"/>
                        <a:pt x="28" y="5"/>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grpSp>
        <p:grpSp>
          <p:nvGrpSpPr>
            <p:cNvPr id="14" name="Group 289"/>
            <p:cNvGrpSpPr/>
            <p:nvPr/>
          </p:nvGrpSpPr>
          <p:grpSpPr>
            <a:xfrm rot="2467258">
              <a:off x="1574607" y="6074181"/>
              <a:ext cx="38201" cy="25464"/>
              <a:chOff x="3916363" y="1970088"/>
              <a:chExt cx="180975" cy="120650"/>
            </a:xfrm>
          </p:grpSpPr>
          <p:sp>
            <p:nvSpPr>
              <p:cNvPr id="21" name="Freeform 20"/>
              <p:cNvSpPr>
                <a:spLocks/>
              </p:cNvSpPr>
              <p:nvPr/>
            </p:nvSpPr>
            <p:spPr bwMode="auto">
              <a:xfrm>
                <a:off x="3962400" y="2006600"/>
                <a:ext cx="30163" cy="26988"/>
              </a:xfrm>
              <a:custGeom>
                <a:avLst/>
                <a:gdLst/>
                <a:ahLst/>
                <a:cxnLst>
                  <a:cxn ang="0">
                    <a:pos x="1" y="6"/>
                  </a:cxn>
                  <a:cxn ang="0">
                    <a:pos x="8" y="3"/>
                  </a:cxn>
                  <a:cxn ang="0">
                    <a:pos x="3" y="0"/>
                  </a:cxn>
                  <a:cxn ang="0">
                    <a:pos x="1" y="6"/>
                  </a:cxn>
                </a:cxnLst>
                <a:rect l="0" t="0" r="r" b="b"/>
                <a:pathLst>
                  <a:path w="8" h="7">
                    <a:moveTo>
                      <a:pt x="1" y="6"/>
                    </a:moveTo>
                    <a:cubicBezTo>
                      <a:pt x="3" y="7"/>
                      <a:pt x="5" y="6"/>
                      <a:pt x="8" y="3"/>
                    </a:cubicBezTo>
                    <a:cubicBezTo>
                      <a:pt x="7" y="2"/>
                      <a:pt x="5" y="1"/>
                      <a:pt x="3" y="0"/>
                    </a:cubicBezTo>
                    <a:cubicBezTo>
                      <a:pt x="1" y="3"/>
                      <a:pt x="0" y="5"/>
                      <a:pt x="1" y="6"/>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22" name="Freeform 21"/>
              <p:cNvSpPr>
                <a:spLocks/>
              </p:cNvSpPr>
              <p:nvPr/>
            </p:nvSpPr>
            <p:spPr bwMode="auto">
              <a:xfrm>
                <a:off x="4022725" y="2041525"/>
                <a:ext cx="22225" cy="30163"/>
              </a:xfrm>
              <a:custGeom>
                <a:avLst/>
                <a:gdLst/>
                <a:ahLst/>
                <a:cxnLst>
                  <a:cxn ang="0">
                    <a:pos x="1" y="7"/>
                  </a:cxn>
                  <a:cxn ang="0">
                    <a:pos x="6" y="4"/>
                  </a:cxn>
                  <a:cxn ang="0">
                    <a:pos x="2" y="0"/>
                  </a:cxn>
                  <a:cxn ang="0">
                    <a:pos x="1" y="7"/>
                  </a:cxn>
                </a:cxnLst>
                <a:rect l="0" t="0" r="r" b="b"/>
                <a:pathLst>
                  <a:path w="6" h="8">
                    <a:moveTo>
                      <a:pt x="1" y="7"/>
                    </a:moveTo>
                    <a:cubicBezTo>
                      <a:pt x="3" y="8"/>
                      <a:pt x="4" y="7"/>
                      <a:pt x="6" y="4"/>
                    </a:cubicBezTo>
                    <a:cubicBezTo>
                      <a:pt x="5" y="3"/>
                      <a:pt x="3" y="2"/>
                      <a:pt x="2" y="0"/>
                    </a:cubicBezTo>
                    <a:cubicBezTo>
                      <a:pt x="0" y="4"/>
                      <a:pt x="0" y="7"/>
                      <a:pt x="1" y="7"/>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23" name="Freeform 22"/>
              <p:cNvSpPr>
                <a:spLocks/>
              </p:cNvSpPr>
              <p:nvPr/>
            </p:nvSpPr>
            <p:spPr bwMode="auto">
              <a:xfrm>
                <a:off x="4089400" y="2085975"/>
                <a:ext cx="7938" cy="4763"/>
              </a:xfrm>
              <a:custGeom>
                <a:avLst/>
                <a:gdLst/>
                <a:ahLst/>
                <a:cxnLst>
                  <a:cxn ang="0">
                    <a:pos x="2" y="1"/>
                  </a:cxn>
                  <a:cxn ang="0">
                    <a:pos x="0" y="0"/>
                  </a:cxn>
                  <a:cxn ang="0">
                    <a:pos x="1" y="1"/>
                  </a:cxn>
                  <a:cxn ang="0">
                    <a:pos x="2" y="1"/>
                  </a:cxn>
                </a:cxnLst>
                <a:rect l="0" t="0" r="r" b="b"/>
                <a:pathLst>
                  <a:path w="2" h="1">
                    <a:moveTo>
                      <a:pt x="2" y="1"/>
                    </a:moveTo>
                    <a:cubicBezTo>
                      <a:pt x="1" y="1"/>
                      <a:pt x="1" y="1"/>
                      <a:pt x="0" y="0"/>
                    </a:cubicBezTo>
                    <a:cubicBezTo>
                      <a:pt x="1" y="1"/>
                      <a:pt x="1" y="1"/>
                      <a:pt x="1" y="1"/>
                    </a:cubicBezTo>
                    <a:cubicBezTo>
                      <a:pt x="2" y="1"/>
                      <a:pt x="2" y="1"/>
                      <a:pt x="2" y="1"/>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24" name="Freeform 23"/>
              <p:cNvSpPr>
                <a:spLocks/>
              </p:cNvSpPr>
              <p:nvPr/>
            </p:nvSpPr>
            <p:spPr bwMode="auto">
              <a:xfrm>
                <a:off x="3916363" y="1970088"/>
                <a:ext cx="19050" cy="11113"/>
              </a:xfrm>
              <a:custGeom>
                <a:avLst/>
                <a:gdLst/>
                <a:ahLst/>
                <a:cxnLst>
                  <a:cxn ang="0">
                    <a:pos x="1" y="2"/>
                  </a:cxn>
                  <a:cxn ang="0">
                    <a:pos x="5" y="2"/>
                  </a:cxn>
                  <a:cxn ang="0">
                    <a:pos x="1" y="0"/>
                  </a:cxn>
                  <a:cxn ang="0">
                    <a:pos x="1" y="2"/>
                  </a:cxn>
                </a:cxnLst>
                <a:rect l="0" t="0" r="r" b="b"/>
                <a:pathLst>
                  <a:path w="5" h="3">
                    <a:moveTo>
                      <a:pt x="1" y="2"/>
                    </a:moveTo>
                    <a:cubicBezTo>
                      <a:pt x="1" y="3"/>
                      <a:pt x="3" y="3"/>
                      <a:pt x="5" y="2"/>
                    </a:cubicBezTo>
                    <a:cubicBezTo>
                      <a:pt x="3" y="1"/>
                      <a:pt x="2" y="1"/>
                      <a:pt x="1" y="0"/>
                    </a:cubicBezTo>
                    <a:cubicBezTo>
                      <a:pt x="0" y="1"/>
                      <a:pt x="0" y="2"/>
                      <a:pt x="1" y="2"/>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grpSp>
          <p:nvGrpSpPr>
            <p:cNvPr id="28" name="Group 281"/>
            <p:cNvGrpSpPr/>
            <p:nvPr/>
          </p:nvGrpSpPr>
          <p:grpSpPr>
            <a:xfrm rot="2467258">
              <a:off x="1565335" y="6375697"/>
              <a:ext cx="84773" cy="72377"/>
              <a:chOff x="6294438" y="1638300"/>
              <a:chExt cx="401638" cy="342900"/>
            </a:xfrm>
          </p:grpSpPr>
          <p:sp>
            <p:nvSpPr>
              <p:cNvPr id="17" name="Freeform 50"/>
              <p:cNvSpPr>
                <a:spLocks noEditPoints="1"/>
              </p:cNvSpPr>
              <p:nvPr/>
            </p:nvSpPr>
            <p:spPr bwMode="auto">
              <a:xfrm>
                <a:off x="6475413" y="1774825"/>
                <a:ext cx="220663" cy="206375"/>
              </a:xfrm>
              <a:custGeom>
                <a:avLst/>
                <a:gdLst/>
                <a:ahLst/>
                <a:cxnLst>
                  <a:cxn ang="0">
                    <a:pos x="2" y="11"/>
                  </a:cxn>
                  <a:cxn ang="0">
                    <a:pos x="4" y="24"/>
                  </a:cxn>
                  <a:cxn ang="0">
                    <a:pos x="11" y="34"/>
                  </a:cxn>
                  <a:cxn ang="0">
                    <a:pos x="16" y="35"/>
                  </a:cxn>
                  <a:cxn ang="0">
                    <a:pos x="19" y="44"/>
                  </a:cxn>
                  <a:cxn ang="0">
                    <a:pos x="27" y="49"/>
                  </a:cxn>
                  <a:cxn ang="0">
                    <a:pos x="33" y="49"/>
                  </a:cxn>
                  <a:cxn ang="0">
                    <a:pos x="32" y="53"/>
                  </a:cxn>
                  <a:cxn ang="0">
                    <a:pos x="59" y="47"/>
                  </a:cxn>
                  <a:cxn ang="0">
                    <a:pos x="56" y="21"/>
                  </a:cxn>
                  <a:cxn ang="0">
                    <a:pos x="53" y="21"/>
                  </a:cxn>
                  <a:cxn ang="0">
                    <a:pos x="42" y="4"/>
                  </a:cxn>
                  <a:cxn ang="0">
                    <a:pos x="34" y="7"/>
                  </a:cxn>
                  <a:cxn ang="0">
                    <a:pos x="29" y="8"/>
                  </a:cxn>
                  <a:cxn ang="0">
                    <a:pos x="21" y="3"/>
                  </a:cxn>
                  <a:cxn ang="0">
                    <a:pos x="11" y="3"/>
                  </a:cxn>
                  <a:cxn ang="0">
                    <a:pos x="4" y="4"/>
                  </a:cxn>
                  <a:cxn ang="0">
                    <a:pos x="0" y="0"/>
                  </a:cxn>
                  <a:cxn ang="0">
                    <a:pos x="2" y="11"/>
                  </a:cxn>
                  <a:cxn ang="0">
                    <a:pos x="15" y="21"/>
                  </a:cxn>
                  <a:cxn ang="0">
                    <a:pos x="31" y="28"/>
                  </a:cxn>
                  <a:cxn ang="0">
                    <a:pos x="44" y="36"/>
                  </a:cxn>
                  <a:cxn ang="0">
                    <a:pos x="29" y="28"/>
                  </a:cxn>
                  <a:cxn ang="0">
                    <a:pos x="13" y="21"/>
                  </a:cxn>
                  <a:cxn ang="0">
                    <a:pos x="2" y="5"/>
                  </a:cxn>
                  <a:cxn ang="0">
                    <a:pos x="15" y="21"/>
                  </a:cxn>
                </a:cxnLst>
                <a:rect l="0" t="0" r="r" b="b"/>
                <a:pathLst>
                  <a:path w="59" h="55">
                    <a:moveTo>
                      <a:pt x="2" y="11"/>
                    </a:moveTo>
                    <a:cubicBezTo>
                      <a:pt x="5" y="15"/>
                      <a:pt x="4" y="21"/>
                      <a:pt x="4" y="24"/>
                    </a:cubicBezTo>
                    <a:cubicBezTo>
                      <a:pt x="4" y="32"/>
                      <a:pt x="11" y="34"/>
                      <a:pt x="11" y="34"/>
                    </a:cubicBezTo>
                    <a:cubicBezTo>
                      <a:pt x="16" y="35"/>
                      <a:pt x="16" y="35"/>
                      <a:pt x="16" y="35"/>
                    </a:cubicBezTo>
                    <a:cubicBezTo>
                      <a:pt x="16" y="35"/>
                      <a:pt x="16" y="41"/>
                      <a:pt x="19" y="44"/>
                    </a:cubicBezTo>
                    <a:cubicBezTo>
                      <a:pt x="22" y="48"/>
                      <a:pt x="27" y="49"/>
                      <a:pt x="27" y="49"/>
                    </a:cubicBezTo>
                    <a:cubicBezTo>
                      <a:pt x="33" y="49"/>
                      <a:pt x="33" y="49"/>
                      <a:pt x="33" y="49"/>
                    </a:cubicBezTo>
                    <a:cubicBezTo>
                      <a:pt x="33" y="49"/>
                      <a:pt x="29" y="51"/>
                      <a:pt x="32" y="53"/>
                    </a:cubicBezTo>
                    <a:cubicBezTo>
                      <a:pt x="35" y="55"/>
                      <a:pt x="59" y="47"/>
                      <a:pt x="59" y="47"/>
                    </a:cubicBezTo>
                    <a:cubicBezTo>
                      <a:pt x="56" y="46"/>
                      <a:pt x="57" y="26"/>
                      <a:pt x="56" y="21"/>
                    </a:cubicBezTo>
                    <a:cubicBezTo>
                      <a:pt x="55" y="16"/>
                      <a:pt x="54" y="25"/>
                      <a:pt x="53" y="21"/>
                    </a:cubicBezTo>
                    <a:cubicBezTo>
                      <a:pt x="51" y="17"/>
                      <a:pt x="45" y="7"/>
                      <a:pt x="42" y="4"/>
                    </a:cubicBezTo>
                    <a:cubicBezTo>
                      <a:pt x="39" y="1"/>
                      <a:pt x="35" y="4"/>
                      <a:pt x="34" y="7"/>
                    </a:cubicBezTo>
                    <a:cubicBezTo>
                      <a:pt x="33" y="10"/>
                      <a:pt x="32" y="10"/>
                      <a:pt x="29" y="8"/>
                    </a:cubicBezTo>
                    <a:cubicBezTo>
                      <a:pt x="27" y="6"/>
                      <a:pt x="24" y="4"/>
                      <a:pt x="21" y="3"/>
                    </a:cubicBezTo>
                    <a:cubicBezTo>
                      <a:pt x="18" y="1"/>
                      <a:pt x="14" y="4"/>
                      <a:pt x="11" y="3"/>
                    </a:cubicBezTo>
                    <a:cubicBezTo>
                      <a:pt x="9" y="2"/>
                      <a:pt x="7" y="5"/>
                      <a:pt x="4" y="4"/>
                    </a:cubicBezTo>
                    <a:cubicBezTo>
                      <a:pt x="1" y="3"/>
                      <a:pt x="0" y="0"/>
                      <a:pt x="0" y="0"/>
                    </a:cubicBezTo>
                    <a:cubicBezTo>
                      <a:pt x="0" y="0"/>
                      <a:pt x="0" y="8"/>
                      <a:pt x="2" y="11"/>
                    </a:cubicBezTo>
                    <a:close/>
                    <a:moveTo>
                      <a:pt x="15" y="21"/>
                    </a:moveTo>
                    <a:cubicBezTo>
                      <a:pt x="17" y="22"/>
                      <a:pt x="29" y="27"/>
                      <a:pt x="31" y="28"/>
                    </a:cubicBezTo>
                    <a:cubicBezTo>
                      <a:pt x="32" y="29"/>
                      <a:pt x="38" y="32"/>
                      <a:pt x="44" y="36"/>
                    </a:cubicBezTo>
                    <a:cubicBezTo>
                      <a:pt x="44" y="36"/>
                      <a:pt x="32" y="31"/>
                      <a:pt x="29" y="28"/>
                    </a:cubicBezTo>
                    <a:cubicBezTo>
                      <a:pt x="29" y="28"/>
                      <a:pt x="16" y="25"/>
                      <a:pt x="13" y="21"/>
                    </a:cubicBezTo>
                    <a:cubicBezTo>
                      <a:pt x="10" y="16"/>
                      <a:pt x="2" y="5"/>
                      <a:pt x="2" y="5"/>
                    </a:cubicBezTo>
                    <a:cubicBezTo>
                      <a:pt x="2" y="5"/>
                      <a:pt x="14" y="20"/>
                      <a:pt x="15" y="21"/>
                    </a:cubicBezTo>
                    <a:close/>
                  </a:path>
                </a:pathLst>
              </a:custGeom>
              <a:solidFill>
                <a:schemeClr val="accent1"/>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8" name="Freeform 51"/>
              <p:cNvSpPr>
                <a:spLocks/>
              </p:cNvSpPr>
              <p:nvPr/>
            </p:nvSpPr>
            <p:spPr bwMode="auto">
              <a:xfrm>
                <a:off x="6481763" y="1793875"/>
                <a:ext cx="158750" cy="115888"/>
              </a:xfrm>
              <a:custGeom>
                <a:avLst/>
                <a:gdLst/>
                <a:ahLst/>
                <a:cxnLst>
                  <a:cxn ang="0">
                    <a:pos x="27" y="23"/>
                  </a:cxn>
                  <a:cxn ang="0">
                    <a:pos x="42" y="31"/>
                  </a:cxn>
                  <a:cxn ang="0">
                    <a:pos x="29" y="23"/>
                  </a:cxn>
                  <a:cxn ang="0">
                    <a:pos x="13" y="16"/>
                  </a:cxn>
                  <a:cxn ang="0">
                    <a:pos x="0" y="0"/>
                  </a:cxn>
                  <a:cxn ang="0">
                    <a:pos x="11" y="16"/>
                  </a:cxn>
                  <a:cxn ang="0">
                    <a:pos x="27" y="23"/>
                  </a:cxn>
                </a:cxnLst>
                <a:rect l="0" t="0" r="r" b="b"/>
                <a:pathLst>
                  <a:path w="42" h="31">
                    <a:moveTo>
                      <a:pt x="27" y="23"/>
                    </a:moveTo>
                    <a:cubicBezTo>
                      <a:pt x="30" y="26"/>
                      <a:pt x="42" y="31"/>
                      <a:pt x="42" y="31"/>
                    </a:cubicBezTo>
                    <a:cubicBezTo>
                      <a:pt x="36" y="27"/>
                      <a:pt x="30" y="24"/>
                      <a:pt x="29" y="23"/>
                    </a:cubicBezTo>
                    <a:cubicBezTo>
                      <a:pt x="27" y="22"/>
                      <a:pt x="15" y="17"/>
                      <a:pt x="13" y="16"/>
                    </a:cubicBezTo>
                    <a:cubicBezTo>
                      <a:pt x="12" y="15"/>
                      <a:pt x="0" y="0"/>
                      <a:pt x="0" y="0"/>
                    </a:cubicBezTo>
                    <a:cubicBezTo>
                      <a:pt x="0" y="0"/>
                      <a:pt x="8" y="11"/>
                      <a:pt x="11" y="16"/>
                    </a:cubicBezTo>
                    <a:cubicBezTo>
                      <a:pt x="14" y="20"/>
                      <a:pt x="27" y="23"/>
                      <a:pt x="27" y="23"/>
                    </a:cubicBezTo>
                    <a:close/>
                  </a:path>
                </a:pathLst>
              </a:custGeom>
              <a:solidFill>
                <a:schemeClr val="accent1"/>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9" name="Freeform 281"/>
              <p:cNvSpPr>
                <a:spLocks noEditPoints="1"/>
              </p:cNvSpPr>
              <p:nvPr/>
            </p:nvSpPr>
            <p:spPr bwMode="auto">
              <a:xfrm>
                <a:off x="6294438" y="1638300"/>
                <a:ext cx="139700" cy="282575"/>
              </a:xfrm>
              <a:custGeom>
                <a:avLst/>
                <a:gdLst/>
                <a:ahLst/>
                <a:cxnLst>
                  <a:cxn ang="0">
                    <a:pos x="17" y="6"/>
                  </a:cxn>
                  <a:cxn ang="0">
                    <a:pos x="5" y="20"/>
                  </a:cxn>
                  <a:cxn ang="0">
                    <a:pos x="1" y="36"/>
                  </a:cxn>
                  <a:cxn ang="0">
                    <a:pos x="4" y="75"/>
                  </a:cxn>
                  <a:cxn ang="0">
                    <a:pos x="28" y="53"/>
                  </a:cxn>
                  <a:cxn ang="0">
                    <a:pos x="31" y="19"/>
                  </a:cxn>
                  <a:cxn ang="0">
                    <a:pos x="23" y="0"/>
                  </a:cxn>
                  <a:cxn ang="0">
                    <a:pos x="17" y="6"/>
                  </a:cxn>
                  <a:cxn ang="0">
                    <a:pos x="19" y="27"/>
                  </a:cxn>
                  <a:cxn ang="0">
                    <a:pos x="17" y="44"/>
                  </a:cxn>
                  <a:cxn ang="0">
                    <a:pos x="11" y="59"/>
                  </a:cxn>
                  <a:cxn ang="0">
                    <a:pos x="6" y="69"/>
                  </a:cxn>
                  <a:cxn ang="0">
                    <a:pos x="17" y="39"/>
                  </a:cxn>
                  <a:cxn ang="0">
                    <a:pos x="17" y="19"/>
                  </a:cxn>
                  <a:cxn ang="0">
                    <a:pos x="18" y="11"/>
                  </a:cxn>
                  <a:cxn ang="0">
                    <a:pos x="19" y="27"/>
                  </a:cxn>
                </a:cxnLst>
                <a:rect l="0" t="0" r="r" b="b"/>
                <a:pathLst>
                  <a:path w="37" h="75">
                    <a:moveTo>
                      <a:pt x="17" y="6"/>
                    </a:moveTo>
                    <a:cubicBezTo>
                      <a:pt x="13" y="9"/>
                      <a:pt x="5" y="17"/>
                      <a:pt x="5" y="20"/>
                    </a:cubicBezTo>
                    <a:cubicBezTo>
                      <a:pt x="4" y="23"/>
                      <a:pt x="0" y="31"/>
                      <a:pt x="1" y="36"/>
                    </a:cubicBezTo>
                    <a:cubicBezTo>
                      <a:pt x="2" y="41"/>
                      <a:pt x="2" y="72"/>
                      <a:pt x="4" y="75"/>
                    </a:cubicBezTo>
                    <a:cubicBezTo>
                      <a:pt x="4" y="75"/>
                      <a:pt x="22" y="61"/>
                      <a:pt x="28" y="53"/>
                    </a:cubicBezTo>
                    <a:cubicBezTo>
                      <a:pt x="34" y="44"/>
                      <a:pt x="37" y="34"/>
                      <a:pt x="31" y="19"/>
                    </a:cubicBezTo>
                    <a:cubicBezTo>
                      <a:pt x="26" y="5"/>
                      <a:pt x="23" y="7"/>
                      <a:pt x="23" y="0"/>
                    </a:cubicBezTo>
                    <a:cubicBezTo>
                      <a:pt x="23" y="0"/>
                      <a:pt x="21" y="4"/>
                      <a:pt x="17" y="6"/>
                    </a:cubicBezTo>
                    <a:close/>
                    <a:moveTo>
                      <a:pt x="19" y="27"/>
                    </a:moveTo>
                    <a:cubicBezTo>
                      <a:pt x="19" y="31"/>
                      <a:pt x="18" y="41"/>
                      <a:pt x="17" y="44"/>
                    </a:cubicBezTo>
                    <a:cubicBezTo>
                      <a:pt x="17" y="47"/>
                      <a:pt x="13" y="57"/>
                      <a:pt x="11" y="59"/>
                    </a:cubicBezTo>
                    <a:cubicBezTo>
                      <a:pt x="9" y="62"/>
                      <a:pt x="6" y="69"/>
                      <a:pt x="6" y="69"/>
                    </a:cubicBezTo>
                    <a:cubicBezTo>
                      <a:pt x="8" y="64"/>
                      <a:pt x="16" y="45"/>
                      <a:pt x="17" y="39"/>
                    </a:cubicBezTo>
                    <a:cubicBezTo>
                      <a:pt x="18" y="33"/>
                      <a:pt x="17" y="23"/>
                      <a:pt x="17" y="19"/>
                    </a:cubicBezTo>
                    <a:cubicBezTo>
                      <a:pt x="17" y="15"/>
                      <a:pt x="18" y="11"/>
                      <a:pt x="18" y="11"/>
                    </a:cubicBezTo>
                    <a:cubicBezTo>
                      <a:pt x="18" y="13"/>
                      <a:pt x="18" y="23"/>
                      <a:pt x="19" y="27"/>
                    </a:cubicBezTo>
                    <a:close/>
                  </a:path>
                </a:pathLst>
              </a:custGeom>
              <a:solidFill>
                <a:schemeClr val="accent1"/>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20" name="Freeform 282"/>
              <p:cNvSpPr>
                <a:spLocks/>
              </p:cNvSpPr>
              <p:nvPr/>
            </p:nvSpPr>
            <p:spPr bwMode="auto">
              <a:xfrm>
                <a:off x="6316663" y="1679575"/>
                <a:ext cx="49213" cy="219075"/>
              </a:xfrm>
              <a:custGeom>
                <a:avLst/>
                <a:gdLst/>
                <a:ahLst/>
                <a:cxnLst>
                  <a:cxn ang="0">
                    <a:pos x="11" y="28"/>
                  </a:cxn>
                  <a:cxn ang="0">
                    <a:pos x="0" y="58"/>
                  </a:cxn>
                  <a:cxn ang="0">
                    <a:pos x="5" y="48"/>
                  </a:cxn>
                  <a:cxn ang="0">
                    <a:pos x="11" y="33"/>
                  </a:cxn>
                  <a:cxn ang="0">
                    <a:pos x="13" y="16"/>
                  </a:cxn>
                  <a:cxn ang="0">
                    <a:pos x="12" y="0"/>
                  </a:cxn>
                  <a:cxn ang="0">
                    <a:pos x="11" y="8"/>
                  </a:cxn>
                  <a:cxn ang="0">
                    <a:pos x="11" y="28"/>
                  </a:cxn>
                </a:cxnLst>
                <a:rect l="0" t="0" r="r" b="b"/>
                <a:pathLst>
                  <a:path w="13" h="58">
                    <a:moveTo>
                      <a:pt x="11" y="28"/>
                    </a:moveTo>
                    <a:cubicBezTo>
                      <a:pt x="10" y="34"/>
                      <a:pt x="2" y="53"/>
                      <a:pt x="0" y="58"/>
                    </a:cubicBezTo>
                    <a:cubicBezTo>
                      <a:pt x="0" y="58"/>
                      <a:pt x="3" y="51"/>
                      <a:pt x="5" y="48"/>
                    </a:cubicBezTo>
                    <a:cubicBezTo>
                      <a:pt x="7" y="46"/>
                      <a:pt x="11" y="36"/>
                      <a:pt x="11" y="33"/>
                    </a:cubicBezTo>
                    <a:cubicBezTo>
                      <a:pt x="12" y="30"/>
                      <a:pt x="13" y="20"/>
                      <a:pt x="13" y="16"/>
                    </a:cubicBezTo>
                    <a:cubicBezTo>
                      <a:pt x="12" y="12"/>
                      <a:pt x="12" y="2"/>
                      <a:pt x="12" y="0"/>
                    </a:cubicBezTo>
                    <a:cubicBezTo>
                      <a:pt x="12" y="0"/>
                      <a:pt x="11" y="4"/>
                      <a:pt x="11" y="8"/>
                    </a:cubicBezTo>
                    <a:cubicBezTo>
                      <a:pt x="11" y="12"/>
                      <a:pt x="12" y="22"/>
                      <a:pt x="11" y="28"/>
                    </a:cubicBezTo>
                    <a:close/>
                  </a:path>
                </a:pathLst>
              </a:custGeom>
              <a:solidFill>
                <a:schemeClr val="accent1"/>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sp>
          <p:nvSpPr>
            <p:cNvPr id="15" name="Freeform 283"/>
            <p:cNvSpPr>
              <a:spLocks/>
            </p:cNvSpPr>
            <p:nvPr/>
          </p:nvSpPr>
          <p:spPr bwMode="auto">
            <a:xfrm rot="2467258">
              <a:off x="1610047" y="6132941"/>
              <a:ext cx="53277" cy="144081"/>
            </a:xfrm>
            <a:custGeom>
              <a:avLst/>
              <a:gdLst/>
              <a:ahLst/>
              <a:cxnLst>
                <a:cxn ang="0">
                  <a:pos x="67" y="181"/>
                </a:cxn>
                <a:cxn ang="0">
                  <a:pos x="61" y="137"/>
                </a:cxn>
                <a:cxn ang="0">
                  <a:pos x="41" y="88"/>
                </a:cxn>
                <a:cxn ang="0">
                  <a:pos x="14" y="0"/>
                </a:cxn>
                <a:cxn ang="0">
                  <a:pos x="12" y="13"/>
                </a:cxn>
              </a:cxnLst>
              <a:rect l="0" t="0" r="r" b="b"/>
              <a:pathLst>
                <a:path w="67" h="181">
                  <a:moveTo>
                    <a:pt x="67" y="181"/>
                  </a:moveTo>
                  <a:cubicBezTo>
                    <a:pt x="64" y="168"/>
                    <a:pt x="66" y="151"/>
                    <a:pt x="61" y="137"/>
                  </a:cubicBezTo>
                  <a:cubicBezTo>
                    <a:pt x="56" y="120"/>
                    <a:pt x="48" y="104"/>
                    <a:pt x="41" y="88"/>
                  </a:cubicBezTo>
                  <a:cubicBezTo>
                    <a:pt x="35" y="76"/>
                    <a:pt x="0" y="5"/>
                    <a:pt x="14" y="0"/>
                  </a:cubicBezTo>
                  <a:cubicBezTo>
                    <a:pt x="16" y="4"/>
                    <a:pt x="15" y="9"/>
                    <a:pt x="12" y="13"/>
                  </a:cubicBezTo>
                </a:path>
              </a:pathLst>
            </a:custGeom>
            <a:no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6" name="Freeform 284"/>
            <p:cNvSpPr>
              <a:spLocks/>
            </p:cNvSpPr>
            <p:nvPr/>
          </p:nvSpPr>
          <p:spPr bwMode="auto">
            <a:xfrm rot="2467258">
              <a:off x="1666415" y="6175954"/>
              <a:ext cx="50931" cy="145087"/>
            </a:xfrm>
            <a:custGeom>
              <a:avLst/>
              <a:gdLst/>
              <a:ahLst/>
              <a:cxnLst>
                <a:cxn ang="0">
                  <a:pos x="0" y="182"/>
                </a:cxn>
                <a:cxn ang="0">
                  <a:pos x="6" y="139"/>
                </a:cxn>
                <a:cxn ang="0">
                  <a:pos x="25" y="89"/>
                </a:cxn>
                <a:cxn ang="0">
                  <a:pos x="50" y="0"/>
                </a:cxn>
                <a:cxn ang="0">
                  <a:pos x="52" y="13"/>
                </a:cxn>
              </a:cxnLst>
              <a:rect l="0" t="0" r="r" b="b"/>
              <a:pathLst>
                <a:path w="64" h="182">
                  <a:moveTo>
                    <a:pt x="0" y="182"/>
                  </a:moveTo>
                  <a:cubicBezTo>
                    <a:pt x="3" y="169"/>
                    <a:pt x="1" y="153"/>
                    <a:pt x="6" y="139"/>
                  </a:cubicBezTo>
                  <a:cubicBezTo>
                    <a:pt x="11" y="121"/>
                    <a:pt x="18" y="105"/>
                    <a:pt x="25" y="89"/>
                  </a:cubicBezTo>
                  <a:cubicBezTo>
                    <a:pt x="30" y="77"/>
                    <a:pt x="64" y="5"/>
                    <a:pt x="50" y="0"/>
                  </a:cubicBezTo>
                  <a:cubicBezTo>
                    <a:pt x="48" y="5"/>
                    <a:pt x="49" y="9"/>
                    <a:pt x="52" y="13"/>
                  </a:cubicBezTo>
                </a:path>
              </a:pathLst>
            </a:custGeom>
            <a:no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grpSp>
        <p:nvGrpSpPr>
          <p:cNvPr id="60" name="Group 59"/>
          <p:cNvGrpSpPr/>
          <p:nvPr/>
        </p:nvGrpSpPr>
        <p:grpSpPr>
          <a:xfrm>
            <a:off x="429768" y="6162201"/>
            <a:ext cx="424872" cy="557829"/>
            <a:chOff x="515430" y="6131024"/>
            <a:chExt cx="424872" cy="557829"/>
          </a:xfrm>
        </p:grpSpPr>
        <p:sp>
          <p:nvSpPr>
            <p:cNvPr id="61" name="AutoShape 3"/>
            <p:cNvSpPr>
              <a:spLocks noChangeAspect="1" noChangeArrowheads="1" noTextEdit="1"/>
            </p:cNvSpPr>
            <p:nvPr/>
          </p:nvSpPr>
          <p:spPr bwMode="auto">
            <a:xfrm rot="3025731">
              <a:off x="455334" y="6203378"/>
              <a:ext cx="552736" cy="40852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a:p>
          </p:txBody>
        </p:sp>
        <p:sp>
          <p:nvSpPr>
            <p:cNvPr id="62" name="Freeform 61"/>
            <p:cNvSpPr>
              <a:spLocks noEditPoints="1"/>
            </p:cNvSpPr>
            <p:nvPr/>
          </p:nvSpPr>
          <p:spPr bwMode="auto">
            <a:xfrm rot="3025731">
              <a:off x="448951" y="6197503"/>
              <a:ext cx="557829" cy="424872"/>
            </a:xfrm>
            <a:custGeom>
              <a:avLst/>
              <a:gdLst/>
              <a:ahLst/>
              <a:cxnLst>
                <a:cxn ang="0">
                  <a:pos x="659" y="161"/>
                </a:cxn>
                <a:cxn ang="0">
                  <a:pos x="478" y="256"/>
                </a:cxn>
                <a:cxn ang="0">
                  <a:pos x="444" y="309"/>
                </a:cxn>
                <a:cxn ang="0">
                  <a:pos x="410" y="329"/>
                </a:cxn>
                <a:cxn ang="0">
                  <a:pos x="349" y="316"/>
                </a:cxn>
                <a:cxn ang="0">
                  <a:pos x="332" y="272"/>
                </a:cxn>
                <a:cxn ang="0">
                  <a:pos x="369" y="241"/>
                </a:cxn>
                <a:cxn ang="0">
                  <a:pos x="264" y="116"/>
                </a:cxn>
                <a:cxn ang="0">
                  <a:pos x="176" y="60"/>
                </a:cxn>
                <a:cxn ang="0">
                  <a:pos x="129" y="77"/>
                </a:cxn>
                <a:cxn ang="0">
                  <a:pos x="131" y="30"/>
                </a:cxn>
                <a:cxn ang="0">
                  <a:pos x="94" y="198"/>
                </a:cxn>
                <a:cxn ang="0">
                  <a:pos x="123" y="181"/>
                </a:cxn>
                <a:cxn ang="0">
                  <a:pos x="132" y="155"/>
                </a:cxn>
                <a:cxn ang="0">
                  <a:pos x="182" y="165"/>
                </a:cxn>
                <a:cxn ang="0">
                  <a:pos x="227" y="216"/>
                </a:cxn>
                <a:cxn ang="0">
                  <a:pos x="199" y="285"/>
                </a:cxn>
                <a:cxn ang="0">
                  <a:pos x="149" y="253"/>
                </a:cxn>
                <a:cxn ang="0">
                  <a:pos x="97" y="266"/>
                </a:cxn>
                <a:cxn ang="0">
                  <a:pos x="45" y="231"/>
                </a:cxn>
                <a:cxn ang="0">
                  <a:pos x="127" y="413"/>
                </a:cxn>
                <a:cxn ang="0">
                  <a:pos x="164" y="454"/>
                </a:cxn>
                <a:cxn ang="0">
                  <a:pos x="143" y="507"/>
                </a:cxn>
                <a:cxn ang="0">
                  <a:pos x="87" y="519"/>
                </a:cxn>
                <a:cxn ang="0">
                  <a:pos x="127" y="618"/>
                </a:cxn>
                <a:cxn ang="0">
                  <a:pos x="221" y="623"/>
                </a:cxn>
                <a:cxn ang="0">
                  <a:pos x="234" y="569"/>
                </a:cxn>
                <a:cxn ang="0">
                  <a:pos x="292" y="585"/>
                </a:cxn>
                <a:cxn ang="0">
                  <a:pos x="311" y="596"/>
                </a:cxn>
                <a:cxn ang="0">
                  <a:pos x="435" y="465"/>
                </a:cxn>
                <a:cxn ang="0">
                  <a:pos x="475" y="480"/>
                </a:cxn>
                <a:cxn ang="0">
                  <a:pos x="826" y="526"/>
                </a:cxn>
                <a:cxn ang="0">
                  <a:pos x="818" y="452"/>
                </a:cxn>
                <a:cxn ang="0">
                  <a:pos x="738" y="348"/>
                </a:cxn>
                <a:cxn ang="0">
                  <a:pos x="687" y="361"/>
                </a:cxn>
                <a:cxn ang="0">
                  <a:pos x="634" y="326"/>
                </a:cxn>
                <a:cxn ang="0">
                  <a:pos x="695" y="283"/>
                </a:cxn>
                <a:cxn ang="0">
                  <a:pos x="704" y="263"/>
                </a:cxn>
                <a:cxn ang="0">
                  <a:pos x="748" y="287"/>
                </a:cxn>
                <a:cxn ang="0">
                  <a:pos x="794" y="264"/>
                </a:cxn>
                <a:cxn ang="0">
                  <a:pos x="855" y="184"/>
                </a:cxn>
                <a:cxn ang="0">
                  <a:pos x="851" y="139"/>
                </a:cxn>
                <a:cxn ang="0">
                  <a:pos x="855" y="79"/>
                </a:cxn>
                <a:cxn ang="0">
                  <a:pos x="250" y="391"/>
                </a:cxn>
                <a:cxn ang="0">
                  <a:pos x="235" y="346"/>
                </a:cxn>
                <a:cxn ang="0">
                  <a:pos x="285" y="347"/>
                </a:cxn>
                <a:cxn ang="0">
                  <a:pos x="262" y="391"/>
                </a:cxn>
                <a:cxn ang="0">
                  <a:pos x="711" y="499"/>
                </a:cxn>
                <a:cxn ang="0">
                  <a:pos x="730" y="539"/>
                </a:cxn>
                <a:cxn ang="0">
                  <a:pos x="726" y="587"/>
                </a:cxn>
                <a:cxn ang="0">
                  <a:pos x="693" y="612"/>
                </a:cxn>
                <a:cxn ang="0">
                  <a:pos x="644" y="582"/>
                </a:cxn>
                <a:cxn ang="0">
                  <a:pos x="637" y="540"/>
                </a:cxn>
                <a:cxn ang="0">
                  <a:pos x="665" y="497"/>
                </a:cxn>
                <a:cxn ang="0">
                  <a:pos x="270" y="495"/>
                </a:cxn>
                <a:cxn ang="0">
                  <a:pos x="313" y="499"/>
                </a:cxn>
                <a:cxn ang="0">
                  <a:pos x="563" y="449"/>
                </a:cxn>
                <a:cxn ang="0">
                  <a:pos x="514" y="379"/>
                </a:cxn>
                <a:cxn ang="0">
                  <a:pos x="744" y="121"/>
                </a:cxn>
                <a:cxn ang="0">
                  <a:pos x="760" y="165"/>
                </a:cxn>
                <a:cxn ang="0">
                  <a:pos x="710" y="164"/>
                </a:cxn>
                <a:cxn ang="0">
                  <a:pos x="733" y="121"/>
                </a:cxn>
              </a:cxnLst>
              <a:rect l="0" t="0" r="r" b="b"/>
              <a:pathLst>
                <a:path w="878" h="668">
                  <a:moveTo>
                    <a:pt x="679" y="94"/>
                  </a:moveTo>
                  <a:cubicBezTo>
                    <a:pt x="678" y="96"/>
                    <a:pt x="673" y="95"/>
                    <a:pt x="665" y="92"/>
                  </a:cubicBezTo>
                  <a:cubicBezTo>
                    <a:pt x="667" y="94"/>
                    <a:pt x="671" y="99"/>
                    <a:pt x="672" y="104"/>
                  </a:cubicBezTo>
                  <a:cubicBezTo>
                    <a:pt x="675" y="111"/>
                    <a:pt x="672" y="118"/>
                    <a:pt x="672" y="118"/>
                  </a:cubicBezTo>
                  <a:cubicBezTo>
                    <a:pt x="679" y="125"/>
                    <a:pt x="679" y="125"/>
                    <a:pt x="679" y="125"/>
                  </a:cubicBezTo>
                  <a:cubicBezTo>
                    <a:pt x="679" y="125"/>
                    <a:pt x="688" y="135"/>
                    <a:pt x="683" y="145"/>
                  </a:cubicBezTo>
                  <a:cubicBezTo>
                    <a:pt x="682" y="148"/>
                    <a:pt x="677" y="155"/>
                    <a:pt x="678" y="162"/>
                  </a:cubicBezTo>
                  <a:cubicBezTo>
                    <a:pt x="680" y="169"/>
                    <a:pt x="676" y="177"/>
                    <a:pt x="676" y="177"/>
                  </a:cubicBezTo>
                  <a:cubicBezTo>
                    <a:pt x="676" y="177"/>
                    <a:pt x="676" y="174"/>
                    <a:pt x="672" y="169"/>
                  </a:cubicBezTo>
                  <a:cubicBezTo>
                    <a:pt x="668" y="164"/>
                    <a:pt x="662" y="166"/>
                    <a:pt x="659" y="161"/>
                  </a:cubicBezTo>
                  <a:cubicBezTo>
                    <a:pt x="656" y="157"/>
                    <a:pt x="649" y="156"/>
                    <a:pt x="645" y="151"/>
                  </a:cubicBezTo>
                  <a:cubicBezTo>
                    <a:pt x="641" y="146"/>
                    <a:pt x="638" y="141"/>
                    <a:pt x="635" y="135"/>
                  </a:cubicBezTo>
                  <a:cubicBezTo>
                    <a:pt x="631" y="130"/>
                    <a:pt x="631" y="129"/>
                    <a:pt x="628" y="132"/>
                  </a:cubicBezTo>
                  <a:cubicBezTo>
                    <a:pt x="626" y="133"/>
                    <a:pt x="623" y="133"/>
                    <a:pt x="621" y="132"/>
                  </a:cubicBezTo>
                  <a:cubicBezTo>
                    <a:pt x="620" y="134"/>
                    <a:pt x="620" y="135"/>
                    <a:pt x="618" y="136"/>
                  </a:cubicBezTo>
                  <a:cubicBezTo>
                    <a:pt x="617" y="136"/>
                    <a:pt x="615" y="132"/>
                    <a:pt x="615" y="127"/>
                  </a:cubicBezTo>
                  <a:cubicBezTo>
                    <a:pt x="614" y="127"/>
                    <a:pt x="614" y="126"/>
                    <a:pt x="614" y="126"/>
                  </a:cubicBezTo>
                  <a:cubicBezTo>
                    <a:pt x="575" y="153"/>
                    <a:pt x="541" y="177"/>
                    <a:pt x="528" y="188"/>
                  </a:cubicBezTo>
                  <a:cubicBezTo>
                    <a:pt x="507" y="204"/>
                    <a:pt x="491" y="229"/>
                    <a:pt x="480" y="252"/>
                  </a:cubicBezTo>
                  <a:cubicBezTo>
                    <a:pt x="481" y="253"/>
                    <a:pt x="480" y="254"/>
                    <a:pt x="478" y="256"/>
                  </a:cubicBezTo>
                  <a:cubicBezTo>
                    <a:pt x="474" y="263"/>
                    <a:pt x="472" y="269"/>
                    <a:pt x="469" y="276"/>
                  </a:cubicBezTo>
                  <a:cubicBezTo>
                    <a:pt x="487" y="279"/>
                    <a:pt x="491" y="284"/>
                    <a:pt x="466" y="284"/>
                  </a:cubicBezTo>
                  <a:cubicBezTo>
                    <a:pt x="466" y="285"/>
                    <a:pt x="465" y="285"/>
                    <a:pt x="465" y="286"/>
                  </a:cubicBezTo>
                  <a:cubicBezTo>
                    <a:pt x="493" y="290"/>
                    <a:pt x="485" y="293"/>
                    <a:pt x="463" y="291"/>
                  </a:cubicBezTo>
                  <a:cubicBezTo>
                    <a:pt x="463" y="292"/>
                    <a:pt x="463" y="292"/>
                    <a:pt x="463" y="293"/>
                  </a:cubicBezTo>
                  <a:cubicBezTo>
                    <a:pt x="463" y="292"/>
                    <a:pt x="463" y="292"/>
                    <a:pt x="463" y="291"/>
                  </a:cubicBezTo>
                  <a:cubicBezTo>
                    <a:pt x="460" y="291"/>
                    <a:pt x="457" y="291"/>
                    <a:pt x="454" y="291"/>
                  </a:cubicBezTo>
                  <a:cubicBezTo>
                    <a:pt x="452" y="292"/>
                    <a:pt x="449" y="292"/>
                    <a:pt x="445" y="292"/>
                  </a:cubicBezTo>
                  <a:cubicBezTo>
                    <a:pt x="484" y="306"/>
                    <a:pt x="500" y="321"/>
                    <a:pt x="433" y="294"/>
                  </a:cubicBezTo>
                  <a:cubicBezTo>
                    <a:pt x="497" y="320"/>
                    <a:pt x="478" y="324"/>
                    <a:pt x="444" y="309"/>
                  </a:cubicBezTo>
                  <a:cubicBezTo>
                    <a:pt x="446" y="313"/>
                    <a:pt x="446" y="315"/>
                    <a:pt x="444" y="316"/>
                  </a:cubicBezTo>
                  <a:cubicBezTo>
                    <a:pt x="469" y="338"/>
                    <a:pt x="474" y="351"/>
                    <a:pt x="429" y="312"/>
                  </a:cubicBezTo>
                  <a:cubicBezTo>
                    <a:pt x="429" y="312"/>
                    <a:pt x="429" y="311"/>
                    <a:pt x="429" y="311"/>
                  </a:cubicBezTo>
                  <a:cubicBezTo>
                    <a:pt x="473" y="352"/>
                    <a:pt x="460" y="348"/>
                    <a:pt x="435" y="326"/>
                  </a:cubicBezTo>
                  <a:cubicBezTo>
                    <a:pt x="435" y="328"/>
                    <a:pt x="433" y="328"/>
                    <a:pt x="430" y="327"/>
                  </a:cubicBezTo>
                  <a:cubicBezTo>
                    <a:pt x="450" y="357"/>
                    <a:pt x="451" y="374"/>
                    <a:pt x="415" y="315"/>
                  </a:cubicBezTo>
                  <a:cubicBezTo>
                    <a:pt x="452" y="375"/>
                    <a:pt x="437" y="365"/>
                    <a:pt x="417" y="332"/>
                  </a:cubicBezTo>
                  <a:cubicBezTo>
                    <a:pt x="419" y="336"/>
                    <a:pt x="418" y="339"/>
                    <a:pt x="417" y="339"/>
                  </a:cubicBezTo>
                  <a:cubicBezTo>
                    <a:pt x="428" y="368"/>
                    <a:pt x="429" y="380"/>
                    <a:pt x="411" y="331"/>
                  </a:cubicBezTo>
                  <a:cubicBezTo>
                    <a:pt x="410" y="330"/>
                    <a:pt x="410" y="330"/>
                    <a:pt x="410" y="329"/>
                  </a:cubicBezTo>
                  <a:cubicBezTo>
                    <a:pt x="427" y="381"/>
                    <a:pt x="414" y="372"/>
                    <a:pt x="404" y="342"/>
                  </a:cubicBezTo>
                  <a:cubicBezTo>
                    <a:pt x="402" y="343"/>
                    <a:pt x="399" y="340"/>
                    <a:pt x="396" y="336"/>
                  </a:cubicBezTo>
                  <a:cubicBezTo>
                    <a:pt x="394" y="375"/>
                    <a:pt x="381" y="393"/>
                    <a:pt x="388" y="322"/>
                  </a:cubicBezTo>
                  <a:cubicBezTo>
                    <a:pt x="381" y="391"/>
                    <a:pt x="375" y="375"/>
                    <a:pt x="379" y="338"/>
                  </a:cubicBezTo>
                  <a:cubicBezTo>
                    <a:pt x="377" y="342"/>
                    <a:pt x="375" y="343"/>
                    <a:pt x="374" y="342"/>
                  </a:cubicBezTo>
                  <a:cubicBezTo>
                    <a:pt x="361" y="373"/>
                    <a:pt x="351" y="380"/>
                    <a:pt x="375" y="319"/>
                  </a:cubicBezTo>
                  <a:cubicBezTo>
                    <a:pt x="351" y="381"/>
                    <a:pt x="346" y="366"/>
                    <a:pt x="359" y="334"/>
                  </a:cubicBezTo>
                  <a:cubicBezTo>
                    <a:pt x="358" y="332"/>
                    <a:pt x="358" y="329"/>
                    <a:pt x="359" y="325"/>
                  </a:cubicBezTo>
                  <a:cubicBezTo>
                    <a:pt x="333" y="355"/>
                    <a:pt x="314" y="364"/>
                    <a:pt x="362" y="311"/>
                  </a:cubicBezTo>
                  <a:cubicBezTo>
                    <a:pt x="314" y="364"/>
                    <a:pt x="321" y="345"/>
                    <a:pt x="349" y="316"/>
                  </a:cubicBezTo>
                  <a:cubicBezTo>
                    <a:pt x="345" y="318"/>
                    <a:pt x="341" y="319"/>
                    <a:pt x="339" y="319"/>
                  </a:cubicBezTo>
                  <a:cubicBezTo>
                    <a:pt x="313" y="335"/>
                    <a:pt x="300" y="336"/>
                    <a:pt x="346" y="306"/>
                  </a:cubicBezTo>
                  <a:cubicBezTo>
                    <a:pt x="347" y="306"/>
                    <a:pt x="347" y="306"/>
                    <a:pt x="347" y="306"/>
                  </a:cubicBezTo>
                  <a:cubicBezTo>
                    <a:pt x="299" y="335"/>
                    <a:pt x="305" y="324"/>
                    <a:pt x="332" y="307"/>
                  </a:cubicBezTo>
                  <a:cubicBezTo>
                    <a:pt x="333" y="306"/>
                    <a:pt x="336" y="303"/>
                    <a:pt x="341" y="300"/>
                  </a:cubicBezTo>
                  <a:cubicBezTo>
                    <a:pt x="302" y="314"/>
                    <a:pt x="282" y="318"/>
                    <a:pt x="350" y="293"/>
                  </a:cubicBezTo>
                  <a:cubicBezTo>
                    <a:pt x="285" y="316"/>
                    <a:pt x="296" y="300"/>
                    <a:pt x="332" y="289"/>
                  </a:cubicBezTo>
                  <a:cubicBezTo>
                    <a:pt x="327" y="287"/>
                    <a:pt x="325" y="284"/>
                    <a:pt x="326" y="282"/>
                  </a:cubicBezTo>
                  <a:cubicBezTo>
                    <a:pt x="296" y="279"/>
                    <a:pt x="284" y="269"/>
                    <a:pt x="333" y="273"/>
                  </a:cubicBezTo>
                  <a:cubicBezTo>
                    <a:pt x="333" y="272"/>
                    <a:pt x="332" y="272"/>
                    <a:pt x="332" y="272"/>
                  </a:cubicBezTo>
                  <a:cubicBezTo>
                    <a:pt x="283" y="267"/>
                    <a:pt x="297" y="262"/>
                    <a:pt x="329" y="265"/>
                  </a:cubicBezTo>
                  <a:cubicBezTo>
                    <a:pt x="331" y="264"/>
                    <a:pt x="335" y="264"/>
                    <a:pt x="340" y="264"/>
                  </a:cubicBezTo>
                  <a:cubicBezTo>
                    <a:pt x="300" y="250"/>
                    <a:pt x="282" y="234"/>
                    <a:pt x="351" y="262"/>
                  </a:cubicBezTo>
                  <a:cubicBezTo>
                    <a:pt x="285" y="235"/>
                    <a:pt x="304" y="235"/>
                    <a:pt x="340" y="250"/>
                  </a:cubicBezTo>
                  <a:cubicBezTo>
                    <a:pt x="337" y="247"/>
                    <a:pt x="336" y="244"/>
                    <a:pt x="337" y="242"/>
                  </a:cubicBezTo>
                  <a:cubicBezTo>
                    <a:pt x="312" y="220"/>
                    <a:pt x="310" y="205"/>
                    <a:pt x="356" y="246"/>
                  </a:cubicBezTo>
                  <a:cubicBezTo>
                    <a:pt x="356" y="246"/>
                    <a:pt x="356" y="246"/>
                    <a:pt x="356" y="246"/>
                  </a:cubicBezTo>
                  <a:cubicBezTo>
                    <a:pt x="311" y="205"/>
                    <a:pt x="323" y="207"/>
                    <a:pt x="347" y="229"/>
                  </a:cubicBezTo>
                  <a:cubicBezTo>
                    <a:pt x="349" y="228"/>
                    <a:pt x="351" y="229"/>
                    <a:pt x="355" y="232"/>
                  </a:cubicBezTo>
                  <a:cubicBezTo>
                    <a:pt x="334" y="199"/>
                    <a:pt x="331" y="180"/>
                    <a:pt x="369" y="241"/>
                  </a:cubicBezTo>
                  <a:cubicBezTo>
                    <a:pt x="333" y="184"/>
                    <a:pt x="346" y="190"/>
                    <a:pt x="364" y="220"/>
                  </a:cubicBezTo>
                  <a:cubicBezTo>
                    <a:pt x="364" y="216"/>
                    <a:pt x="365" y="217"/>
                    <a:pt x="368" y="222"/>
                  </a:cubicBezTo>
                  <a:cubicBezTo>
                    <a:pt x="356" y="188"/>
                    <a:pt x="354" y="172"/>
                    <a:pt x="375" y="231"/>
                  </a:cubicBezTo>
                  <a:cubicBezTo>
                    <a:pt x="375" y="231"/>
                    <a:pt x="375" y="231"/>
                    <a:pt x="375" y="231"/>
                  </a:cubicBezTo>
                  <a:cubicBezTo>
                    <a:pt x="367" y="209"/>
                    <a:pt x="365" y="197"/>
                    <a:pt x="365" y="192"/>
                  </a:cubicBezTo>
                  <a:cubicBezTo>
                    <a:pt x="361" y="188"/>
                    <a:pt x="356" y="183"/>
                    <a:pt x="352" y="180"/>
                  </a:cubicBezTo>
                  <a:cubicBezTo>
                    <a:pt x="340" y="170"/>
                    <a:pt x="312" y="149"/>
                    <a:pt x="278" y="125"/>
                  </a:cubicBezTo>
                  <a:cubicBezTo>
                    <a:pt x="278" y="125"/>
                    <a:pt x="278" y="125"/>
                    <a:pt x="277" y="125"/>
                  </a:cubicBezTo>
                  <a:cubicBezTo>
                    <a:pt x="277" y="125"/>
                    <a:pt x="277" y="125"/>
                    <a:pt x="276" y="124"/>
                  </a:cubicBezTo>
                  <a:cubicBezTo>
                    <a:pt x="272" y="121"/>
                    <a:pt x="268" y="119"/>
                    <a:pt x="264" y="116"/>
                  </a:cubicBezTo>
                  <a:cubicBezTo>
                    <a:pt x="262" y="119"/>
                    <a:pt x="261" y="120"/>
                    <a:pt x="259" y="119"/>
                  </a:cubicBezTo>
                  <a:cubicBezTo>
                    <a:pt x="258" y="119"/>
                    <a:pt x="258" y="116"/>
                    <a:pt x="260" y="112"/>
                  </a:cubicBezTo>
                  <a:cubicBezTo>
                    <a:pt x="256" y="110"/>
                    <a:pt x="253" y="108"/>
                    <a:pt x="250" y="106"/>
                  </a:cubicBezTo>
                  <a:cubicBezTo>
                    <a:pt x="247" y="109"/>
                    <a:pt x="245" y="110"/>
                    <a:pt x="243" y="109"/>
                  </a:cubicBezTo>
                  <a:cubicBezTo>
                    <a:pt x="242" y="108"/>
                    <a:pt x="243" y="106"/>
                    <a:pt x="245" y="103"/>
                  </a:cubicBezTo>
                  <a:cubicBezTo>
                    <a:pt x="242" y="100"/>
                    <a:pt x="238" y="98"/>
                    <a:pt x="235" y="95"/>
                  </a:cubicBezTo>
                  <a:cubicBezTo>
                    <a:pt x="233" y="96"/>
                    <a:pt x="231" y="96"/>
                    <a:pt x="231" y="95"/>
                  </a:cubicBezTo>
                  <a:cubicBezTo>
                    <a:pt x="230" y="95"/>
                    <a:pt x="230" y="94"/>
                    <a:pt x="231" y="93"/>
                  </a:cubicBezTo>
                  <a:cubicBezTo>
                    <a:pt x="213" y="81"/>
                    <a:pt x="196" y="69"/>
                    <a:pt x="179" y="58"/>
                  </a:cubicBezTo>
                  <a:cubicBezTo>
                    <a:pt x="178" y="59"/>
                    <a:pt x="177" y="59"/>
                    <a:pt x="176" y="60"/>
                  </a:cubicBezTo>
                  <a:cubicBezTo>
                    <a:pt x="176" y="62"/>
                    <a:pt x="183" y="67"/>
                    <a:pt x="182" y="69"/>
                  </a:cubicBezTo>
                  <a:cubicBezTo>
                    <a:pt x="181" y="71"/>
                    <a:pt x="172" y="68"/>
                    <a:pt x="171" y="70"/>
                  </a:cubicBezTo>
                  <a:cubicBezTo>
                    <a:pt x="170" y="72"/>
                    <a:pt x="174" y="79"/>
                    <a:pt x="172" y="80"/>
                  </a:cubicBezTo>
                  <a:cubicBezTo>
                    <a:pt x="171" y="82"/>
                    <a:pt x="164" y="76"/>
                    <a:pt x="162" y="77"/>
                  </a:cubicBezTo>
                  <a:cubicBezTo>
                    <a:pt x="160" y="78"/>
                    <a:pt x="162" y="87"/>
                    <a:pt x="160" y="88"/>
                  </a:cubicBezTo>
                  <a:cubicBezTo>
                    <a:pt x="158" y="88"/>
                    <a:pt x="153" y="81"/>
                    <a:pt x="151" y="81"/>
                  </a:cubicBezTo>
                  <a:cubicBezTo>
                    <a:pt x="149" y="82"/>
                    <a:pt x="147" y="90"/>
                    <a:pt x="145" y="90"/>
                  </a:cubicBezTo>
                  <a:cubicBezTo>
                    <a:pt x="143" y="90"/>
                    <a:pt x="142" y="82"/>
                    <a:pt x="140" y="81"/>
                  </a:cubicBezTo>
                  <a:cubicBezTo>
                    <a:pt x="137" y="81"/>
                    <a:pt x="133" y="88"/>
                    <a:pt x="131" y="87"/>
                  </a:cubicBezTo>
                  <a:cubicBezTo>
                    <a:pt x="129" y="87"/>
                    <a:pt x="131" y="78"/>
                    <a:pt x="129" y="77"/>
                  </a:cubicBezTo>
                  <a:cubicBezTo>
                    <a:pt x="127" y="76"/>
                    <a:pt x="120" y="81"/>
                    <a:pt x="119" y="79"/>
                  </a:cubicBezTo>
                  <a:cubicBezTo>
                    <a:pt x="117" y="78"/>
                    <a:pt x="122" y="71"/>
                    <a:pt x="121" y="69"/>
                  </a:cubicBezTo>
                  <a:cubicBezTo>
                    <a:pt x="120" y="67"/>
                    <a:pt x="111" y="69"/>
                    <a:pt x="111" y="67"/>
                  </a:cubicBezTo>
                  <a:cubicBezTo>
                    <a:pt x="110" y="65"/>
                    <a:pt x="118" y="61"/>
                    <a:pt x="117" y="58"/>
                  </a:cubicBezTo>
                  <a:cubicBezTo>
                    <a:pt x="117" y="56"/>
                    <a:pt x="109" y="54"/>
                    <a:pt x="109" y="52"/>
                  </a:cubicBezTo>
                  <a:cubicBezTo>
                    <a:pt x="109" y="50"/>
                    <a:pt x="118" y="49"/>
                    <a:pt x="118" y="47"/>
                  </a:cubicBezTo>
                  <a:cubicBezTo>
                    <a:pt x="119" y="45"/>
                    <a:pt x="112" y="40"/>
                    <a:pt x="113" y="38"/>
                  </a:cubicBezTo>
                  <a:cubicBezTo>
                    <a:pt x="114" y="36"/>
                    <a:pt x="122" y="39"/>
                    <a:pt x="124" y="37"/>
                  </a:cubicBezTo>
                  <a:cubicBezTo>
                    <a:pt x="125" y="35"/>
                    <a:pt x="121" y="28"/>
                    <a:pt x="123" y="27"/>
                  </a:cubicBezTo>
                  <a:cubicBezTo>
                    <a:pt x="124" y="25"/>
                    <a:pt x="129" y="29"/>
                    <a:pt x="131" y="30"/>
                  </a:cubicBezTo>
                  <a:cubicBezTo>
                    <a:pt x="118" y="22"/>
                    <a:pt x="107" y="17"/>
                    <a:pt x="99" y="15"/>
                  </a:cubicBezTo>
                  <a:cubicBezTo>
                    <a:pt x="53" y="0"/>
                    <a:pt x="3" y="5"/>
                    <a:pt x="5" y="62"/>
                  </a:cubicBezTo>
                  <a:cubicBezTo>
                    <a:pt x="6" y="120"/>
                    <a:pt x="0" y="120"/>
                    <a:pt x="9" y="139"/>
                  </a:cubicBezTo>
                  <a:cubicBezTo>
                    <a:pt x="18" y="158"/>
                    <a:pt x="24" y="172"/>
                    <a:pt x="24" y="172"/>
                  </a:cubicBezTo>
                  <a:cubicBezTo>
                    <a:pt x="24" y="172"/>
                    <a:pt x="29" y="200"/>
                    <a:pt x="37" y="222"/>
                  </a:cubicBezTo>
                  <a:cubicBezTo>
                    <a:pt x="39" y="222"/>
                    <a:pt x="40" y="222"/>
                    <a:pt x="41" y="221"/>
                  </a:cubicBezTo>
                  <a:cubicBezTo>
                    <a:pt x="47" y="220"/>
                    <a:pt x="48" y="215"/>
                    <a:pt x="53" y="214"/>
                  </a:cubicBezTo>
                  <a:cubicBezTo>
                    <a:pt x="58" y="213"/>
                    <a:pt x="63" y="206"/>
                    <a:pt x="69" y="205"/>
                  </a:cubicBezTo>
                  <a:cubicBezTo>
                    <a:pt x="75" y="203"/>
                    <a:pt x="81" y="204"/>
                    <a:pt x="88" y="203"/>
                  </a:cubicBezTo>
                  <a:cubicBezTo>
                    <a:pt x="94" y="202"/>
                    <a:pt x="94" y="202"/>
                    <a:pt x="94" y="198"/>
                  </a:cubicBezTo>
                  <a:cubicBezTo>
                    <a:pt x="94" y="198"/>
                    <a:pt x="94" y="198"/>
                    <a:pt x="94" y="198"/>
                  </a:cubicBezTo>
                  <a:cubicBezTo>
                    <a:pt x="91" y="196"/>
                    <a:pt x="90" y="194"/>
                    <a:pt x="91" y="193"/>
                  </a:cubicBezTo>
                  <a:cubicBezTo>
                    <a:pt x="91" y="192"/>
                    <a:pt x="93" y="192"/>
                    <a:pt x="96" y="192"/>
                  </a:cubicBezTo>
                  <a:cubicBezTo>
                    <a:pt x="98" y="190"/>
                    <a:pt x="101" y="188"/>
                    <a:pt x="105" y="188"/>
                  </a:cubicBezTo>
                  <a:cubicBezTo>
                    <a:pt x="106" y="188"/>
                    <a:pt x="108" y="188"/>
                    <a:pt x="109" y="188"/>
                  </a:cubicBezTo>
                  <a:cubicBezTo>
                    <a:pt x="103" y="183"/>
                    <a:pt x="99" y="179"/>
                    <a:pt x="101" y="177"/>
                  </a:cubicBezTo>
                  <a:cubicBezTo>
                    <a:pt x="104" y="174"/>
                    <a:pt x="114" y="182"/>
                    <a:pt x="125" y="192"/>
                  </a:cubicBezTo>
                  <a:cubicBezTo>
                    <a:pt x="127" y="192"/>
                    <a:pt x="130" y="193"/>
                    <a:pt x="132" y="194"/>
                  </a:cubicBezTo>
                  <a:cubicBezTo>
                    <a:pt x="131" y="192"/>
                    <a:pt x="130" y="191"/>
                    <a:pt x="128" y="189"/>
                  </a:cubicBezTo>
                  <a:cubicBezTo>
                    <a:pt x="126" y="186"/>
                    <a:pt x="124" y="184"/>
                    <a:pt x="123" y="181"/>
                  </a:cubicBezTo>
                  <a:cubicBezTo>
                    <a:pt x="122" y="180"/>
                    <a:pt x="121" y="179"/>
                    <a:pt x="121" y="178"/>
                  </a:cubicBezTo>
                  <a:cubicBezTo>
                    <a:pt x="120" y="177"/>
                    <a:pt x="119" y="175"/>
                    <a:pt x="118" y="174"/>
                  </a:cubicBezTo>
                  <a:cubicBezTo>
                    <a:pt x="117" y="173"/>
                    <a:pt x="117" y="171"/>
                    <a:pt x="116" y="170"/>
                  </a:cubicBezTo>
                  <a:cubicBezTo>
                    <a:pt x="116" y="169"/>
                    <a:pt x="115" y="169"/>
                    <a:pt x="115" y="168"/>
                  </a:cubicBezTo>
                  <a:cubicBezTo>
                    <a:pt x="115" y="168"/>
                    <a:pt x="115" y="167"/>
                    <a:pt x="115" y="167"/>
                  </a:cubicBezTo>
                  <a:cubicBezTo>
                    <a:pt x="114" y="165"/>
                    <a:pt x="115" y="164"/>
                    <a:pt x="115" y="164"/>
                  </a:cubicBezTo>
                  <a:cubicBezTo>
                    <a:pt x="116" y="163"/>
                    <a:pt x="117" y="164"/>
                    <a:pt x="119" y="164"/>
                  </a:cubicBezTo>
                  <a:cubicBezTo>
                    <a:pt x="124" y="168"/>
                    <a:pt x="132" y="182"/>
                    <a:pt x="140" y="193"/>
                  </a:cubicBezTo>
                  <a:cubicBezTo>
                    <a:pt x="140" y="192"/>
                    <a:pt x="140" y="191"/>
                    <a:pt x="142" y="192"/>
                  </a:cubicBezTo>
                  <a:cubicBezTo>
                    <a:pt x="136" y="176"/>
                    <a:pt x="128" y="157"/>
                    <a:pt x="132" y="155"/>
                  </a:cubicBezTo>
                  <a:cubicBezTo>
                    <a:pt x="137" y="153"/>
                    <a:pt x="144" y="178"/>
                    <a:pt x="151" y="195"/>
                  </a:cubicBezTo>
                  <a:cubicBezTo>
                    <a:pt x="150" y="177"/>
                    <a:pt x="146" y="152"/>
                    <a:pt x="151" y="152"/>
                  </a:cubicBezTo>
                  <a:cubicBezTo>
                    <a:pt x="156" y="151"/>
                    <a:pt x="157" y="177"/>
                    <a:pt x="158" y="195"/>
                  </a:cubicBezTo>
                  <a:cubicBezTo>
                    <a:pt x="159" y="194"/>
                    <a:pt x="159" y="193"/>
                    <a:pt x="159" y="191"/>
                  </a:cubicBezTo>
                  <a:cubicBezTo>
                    <a:pt x="162" y="175"/>
                    <a:pt x="166" y="154"/>
                    <a:pt x="170" y="153"/>
                  </a:cubicBezTo>
                  <a:cubicBezTo>
                    <a:pt x="170" y="152"/>
                    <a:pt x="170" y="152"/>
                    <a:pt x="171" y="153"/>
                  </a:cubicBezTo>
                  <a:cubicBezTo>
                    <a:pt x="175" y="153"/>
                    <a:pt x="169" y="178"/>
                    <a:pt x="166" y="196"/>
                  </a:cubicBezTo>
                  <a:cubicBezTo>
                    <a:pt x="170" y="189"/>
                    <a:pt x="174" y="180"/>
                    <a:pt x="177" y="173"/>
                  </a:cubicBezTo>
                  <a:cubicBezTo>
                    <a:pt x="178" y="172"/>
                    <a:pt x="179" y="170"/>
                    <a:pt x="179" y="169"/>
                  </a:cubicBezTo>
                  <a:cubicBezTo>
                    <a:pt x="180" y="168"/>
                    <a:pt x="181" y="166"/>
                    <a:pt x="182" y="165"/>
                  </a:cubicBezTo>
                  <a:cubicBezTo>
                    <a:pt x="182" y="164"/>
                    <a:pt x="183" y="163"/>
                    <a:pt x="184" y="162"/>
                  </a:cubicBezTo>
                  <a:cubicBezTo>
                    <a:pt x="186" y="159"/>
                    <a:pt x="187" y="158"/>
                    <a:pt x="189" y="158"/>
                  </a:cubicBezTo>
                  <a:cubicBezTo>
                    <a:pt x="193" y="161"/>
                    <a:pt x="181" y="183"/>
                    <a:pt x="173" y="199"/>
                  </a:cubicBezTo>
                  <a:cubicBezTo>
                    <a:pt x="185" y="186"/>
                    <a:pt x="201" y="165"/>
                    <a:pt x="205" y="169"/>
                  </a:cubicBezTo>
                  <a:cubicBezTo>
                    <a:pt x="209" y="172"/>
                    <a:pt x="189" y="192"/>
                    <a:pt x="177" y="206"/>
                  </a:cubicBezTo>
                  <a:cubicBezTo>
                    <a:pt x="193" y="196"/>
                    <a:pt x="214" y="178"/>
                    <a:pt x="217" y="183"/>
                  </a:cubicBezTo>
                  <a:cubicBezTo>
                    <a:pt x="220" y="187"/>
                    <a:pt x="198" y="200"/>
                    <a:pt x="184" y="211"/>
                  </a:cubicBezTo>
                  <a:cubicBezTo>
                    <a:pt x="201" y="205"/>
                    <a:pt x="224" y="195"/>
                    <a:pt x="226" y="200"/>
                  </a:cubicBezTo>
                  <a:cubicBezTo>
                    <a:pt x="228" y="204"/>
                    <a:pt x="203" y="212"/>
                    <a:pt x="186" y="218"/>
                  </a:cubicBezTo>
                  <a:cubicBezTo>
                    <a:pt x="201" y="217"/>
                    <a:pt x="220" y="215"/>
                    <a:pt x="227" y="216"/>
                  </a:cubicBezTo>
                  <a:cubicBezTo>
                    <a:pt x="229" y="217"/>
                    <a:pt x="230" y="217"/>
                    <a:pt x="230" y="218"/>
                  </a:cubicBezTo>
                  <a:cubicBezTo>
                    <a:pt x="231" y="223"/>
                    <a:pt x="205" y="224"/>
                    <a:pt x="187" y="226"/>
                  </a:cubicBezTo>
                  <a:cubicBezTo>
                    <a:pt x="205" y="230"/>
                    <a:pt x="230" y="232"/>
                    <a:pt x="229" y="237"/>
                  </a:cubicBezTo>
                  <a:cubicBezTo>
                    <a:pt x="228" y="242"/>
                    <a:pt x="204" y="237"/>
                    <a:pt x="186" y="234"/>
                  </a:cubicBezTo>
                  <a:cubicBezTo>
                    <a:pt x="202" y="242"/>
                    <a:pt x="226" y="251"/>
                    <a:pt x="224" y="256"/>
                  </a:cubicBezTo>
                  <a:cubicBezTo>
                    <a:pt x="222" y="261"/>
                    <a:pt x="197" y="247"/>
                    <a:pt x="181" y="239"/>
                  </a:cubicBezTo>
                  <a:cubicBezTo>
                    <a:pt x="195" y="251"/>
                    <a:pt x="217" y="268"/>
                    <a:pt x="214" y="272"/>
                  </a:cubicBezTo>
                  <a:cubicBezTo>
                    <a:pt x="213" y="273"/>
                    <a:pt x="212" y="273"/>
                    <a:pt x="211" y="272"/>
                  </a:cubicBezTo>
                  <a:cubicBezTo>
                    <a:pt x="205" y="271"/>
                    <a:pt x="188" y="255"/>
                    <a:pt x="176" y="245"/>
                  </a:cubicBezTo>
                  <a:cubicBezTo>
                    <a:pt x="186" y="260"/>
                    <a:pt x="204" y="282"/>
                    <a:pt x="199" y="285"/>
                  </a:cubicBezTo>
                  <a:cubicBezTo>
                    <a:pt x="199" y="286"/>
                    <a:pt x="197" y="285"/>
                    <a:pt x="196" y="284"/>
                  </a:cubicBezTo>
                  <a:cubicBezTo>
                    <a:pt x="190" y="280"/>
                    <a:pt x="179" y="261"/>
                    <a:pt x="170" y="249"/>
                  </a:cubicBezTo>
                  <a:cubicBezTo>
                    <a:pt x="176" y="266"/>
                    <a:pt x="187" y="292"/>
                    <a:pt x="182" y="294"/>
                  </a:cubicBezTo>
                  <a:cubicBezTo>
                    <a:pt x="177" y="296"/>
                    <a:pt x="170" y="271"/>
                    <a:pt x="164" y="254"/>
                  </a:cubicBezTo>
                  <a:cubicBezTo>
                    <a:pt x="165" y="272"/>
                    <a:pt x="168" y="297"/>
                    <a:pt x="163" y="297"/>
                  </a:cubicBezTo>
                  <a:cubicBezTo>
                    <a:pt x="158" y="297"/>
                    <a:pt x="158" y="272"/>
                    <a:pt x="156" y="254"/>
                  </a:cubicBezTo>
                  <a:cubicBezTo>
                    <a:pt x="153" y="270"/>
                    <a:pt x="150" y="292"/>
                    <a:pt x="146" y="296"/>
                  </a:cubicBezTo>
                  <a:cubicBezTo>
                    <a:pt x="145" y="296"/>
                    <a:pt x="145" y="296"/>
                    <a:pt x="144" y="296"/>
                  </a:cubicBezTo>
                  <a:cubicBezTo>
                    <a:pt x="143" y="296"/>
                    <a:pt x="143" y="295"/>
                    <a:pt x="143" y="294"/>
                  </a:cubicBezTo>
                  <a:cubicBezTo>
                    <a:pt x="141" y="288"/>
                    <a:pt x="146" y="268"/>
                    <a:pt x="149" y="253"/>
                  </a:cubicBezTo>
                  <a:cubicBezTo>
                    <a:pt x="144" y="263"/>
                    <a:pt x="138" y="276"/>
                    <a:pt x="133" y="284"/>
                  </a:cubicBezTo>
                  <a:cubicBezTo>
                    <a:pt x="130" y="288"/>
                    <a:pt x="128" y="291"/>
                    <a:pt x="126" y="290"/>
                  </a:cubicBezTo>
                  <a:cubicBezTo>
                    <a:pt x="126" y="290"/>
                    <a:pt x="126" y="290"/>
                    <a:pt x="126" y="290"/>
                  </a:cubicBezTo>
                  <a:cubicBezTo>
                    <a:pt x="123" y="286"/>
                    <a:pt x="134" y="265"/>
                    <a:pt x="142" y="250"/>
                  </a:cubicBezTo>
                  <a:cubicBezTo>
                    <a:pt x="142" y="250"/>
                    <a:pt x="142" y="250"/>
                    <a:pt x="142" y="249"/>
                  </a:cubicBezTo>
                  <a:cubicBezTo>
                    <a:pt x="129" y="263"/>
                    <a:pt x="114" y="283"/>
                    <a:pt x="110" y="280"/>
                  </a:cubicBezTo>
                  <a:cubicBezTo>
                    <a:pt x="106" y="277"/>
                    <a:pt x="126" y="257"/>
                    <a:pt x="137" y="243"/>
                  </a:cubicBezTo>
                  <a:cubicBezTo>
                    <a:pt x="137" y="243"/>
                    <a:pt x="137" y="243"/>
                    <a:pt x="137" y="243"/>
                  </a:cubicBezTo>
                  <a:cubicBezTo>
                    <a:pt x="136" y="243"/>
                    <a:pt x="135" y="244"/>
                    <a:pt x="134" y="245"/>
                  </a:cubicBezTo>
                  <a:cubicBezTo>
                    <a:pt x="119" y="255"/>
                    <a:pt x="100" y="270"/>
                    <a:pt x="97" y="266"/>
                  </a:cubicBezTo>
                  <a:cubicBezTo>
                    <a:pt x="95" y="263"/>
                    <a:pt x="105" y="256"/>
                    <a:pt x="115" y="249"/>
                  </a:cubicBezTo>
                  <a:cubicBezTo>
                    <a:pt x="113" y="249"/>
                    <a:pt x="106" y="251"/>
                    <a:pt x="100" y="250"/>
                  </a:cubicBezTo>
                  <a:cubicBezTo>
                    <a:pt x="99" y="250"/>
                    <a:pt x="98" y="250"/>
                    <a:pt x="97" y="250"/>
                  </a:cubicBezTo>
                  <a:cubicBezTo>
                    <a:pt x="92" y="251"/>
                    <a:pt x="89" y="251"/>
                    <a:pt x="89" y="249"/>
                  </a:cubicBezTo>
                  <a:cubicBezTo>
                    <a:pt x="88" y="249"/>
                    <a:pt x="89" y="248"/>
                    <a:pt x="89" y="247"/>
                  </a:cubicBezTo>
                  <a:cubicBezTo>
                    <a:pt x="90" y="247"/>
                    <a:pt x="90" y="247"/>
                    <a:pt x="90" y="246"/>
                  </a:cubicBezTo>
                  <a:cubicBezTo>
                    <a:pt x="88" y="245"/>
                    <a:pt x="87" y="244"/>
                    <a:pt x="87" y="244"/>
                  </a:cubicBezTo>
                  <a:cubicBezTo>
                    <a:pt x="78" y="247"/>
                    <a:pt x="78" y="247"/>
                    <a:pt x="78" y="247"/>
                  </a:cubicBezTo>
                  <a:cubicBezTo>
                    <a:pt x="78" y="247"/>
                    <a:pt x="64" y="251"/>
                    <a:pt x="57" y="242"/>
                  </a:cubicBezTo>
                  <a:cubicBezTo>
                    <a:pt x="55" y="240"/>
                    <a:pt x="51" y="232"/>
                    <a:pt x="45" y="231"/>
                  </a:cubicBezTo>
                  <a:cubicBezTo>
                    <a:pt x="43" y="230"/>
                    <a:pt x="42" y="230"/>
                    <a:pt x="40" y="229"/>
                  </a:cubicBezTo>
                  <a:cubicBezTo>
                    <a:pt x="43" y="234"/>
                    <a:pt x="45" y="239"/>
                    <a:pt x="48" y="242"/>
                  </a:cubicBezTo>
                  <a:cubicBezTo>
                    <a:pt x="59" y="272"/>
                    <a:pt x="52" y="313"/>
                    <a:pt x="137" y="355"/>
                  </a:cubicBezTo>
                  <a:cubicBezTo>
                    <a:pt x="130" y="361"/>
                    <a:pt x="122" y="367"/>
                    <a:pt x="113" y="375"/>
                  </a:cubicBezTo>
                  <a:cubicBezTo>
                    <a:pt x="114" y="380"/>
                    <a:pt x="113" y="387"/>
                    <a:pt x="112" y="396"/>
                  </a:cubicBezTo>
                  <a:cubicBezTo>
                    <a:pt x="115" y="394"/>
                    <a:pt x="116" y="395"/>
                    <a:pt x="116" y="398"/>
                  </a:cubicBezTo>
                  <a:cubicBezTo>
                    <a:pt x="128" y="367"/>
                    <a:pt x="139" y="356"/>
                    <a:pt x="121" y="405"/>
                  </a:cubicBezTo>
                  <a:cubicBezTo>
                    <a:pt x="121" y="404"/>
                    <a:pt x="121" y="404"/>
                    <a:pt x="122" y="404"/>
                  </a:cubicBezTo>
                  <a:cubicBezTo>
                    <a:pt x="141" y="357"/>
                    <a:pt x="142" y="373"/>
                    <a:pt x="129" y="403"/>
                  </a:cubicBezTo>
                  <a:cubicBezTo>
                    <a:pt x="129" y="406"/>
                    <a:pt x="128" y="409"/>
                    <a:pt x="127" y="413"/>
                  </a:cubicBezTo>
                  <a:cubicBezTo>
                    <a:pt x="151" y="378"/>
                    <a:pt x="172" y="365"/>
                    <a:pt x="127" y="424"/>
                  </a:cubicBezTo>
                  <a:cubicBezTo>
                    <a:pt x="168" y="371"/>
                    <a:pt x="168" y="387"/>
                    <a:pt x="147" y="414"/>
                  </a:cubicBezTo>
                  <a:cubicBezTo>
                    <a:pt x="149" y="415"/>
                    <a:pt x="148" y="419"/>
                    <a:pt x="142" y="425"/>
                  </a:cubicBezTo>
                  <a:cubicBezTo>
                    <a:pt x="173" y="404"/>
                    <a:pt x="194" y="398"/>
                    <a:pt x="154" y="425"/>
                  </a:cubicBezTo>
                  <a:cubicBezTo>
                    <a:pt x="154" y="425"/>
                    <a:pt x="154" y="425"/>
                    <a:pt x="155" y="425"/>
                  </a:cubicBezTo>
                  <a:cubicBezTo>
                    <a:pt x="197" y="400"/>
                    <a:pt x="181" y="418"/>
                    <a:pt x="148" y="436"/>
                  </a:cubicBezTo>
                  <a:cubicBezTo>
                    <a:pt x="146" y="438"/>
                    <a:pt x="144" y="439"/>
                    <a:pt x="142" y="440"/>
                  </a:cubicBezTo>
                  <a:cubicBezTo>
                    <a:pt x="186" y="423"/>
                    <a:pt x="215" y="417"/>
                    <a:pt x="141" y="444"/>
                  </a:cubicBezTo>
                  <a:cubicBezTo>
                    <a:pt x="207" y="420"/>
                    <a:pt x="194" y="437"/>
                    <a:pt x="158" y="449"/>
                  </a:cubicBezTo>
                  <a:cubicBezTo>
                    <a:pt x="162" y="450"/>
                    <a:pt x="164" y="452"/>
                    <a:pt x="164" y="454"/>
                  </a:cubicBezTo>
                  <a:cubicBezTo>
                    <a:pt x="197" y="457"/>
                    <a:pt x="209" y="468"/>
                    <a:pt x="152" y="463"/>
                  </a:cubicBezTo>
                  <a:cubicBezTo>
                    <a:pt x="152" y="464"/>
                    <a:pt x="153" y="464"/>
                    <a:pt x="153" y="464"/>
                  </a:cubicBezTo>
                  <a:cubicBezTo>
                    <a:pt x="209" y="470"/>
                    <a:pt x="195" y="475"/>
                    <a:pt x="162" y="471"/>
                  </a:cubicBezTo>
                  <a:cubicBezTo>
                    <a:pt x="160" y="472"/>
                    <a:pt x="157" y="473"/>
                    <a:pt x="153" y="473"/>
                  </a:cubicBezTo>
                  <a:cubicBezTo>
                    <a:pt x="192" y="486"/>
                    <a:pt x="208" y="502"/>
                    <a:pt x="140" y="475"/>
                  </a:cubicBezTo>
                  <a:cubicBezTo>
                    <a:pt x="205" y="500"/>
                    <a:pt x="186" y="505"/>
                    <a:pt x="152" y="490"/>
                  </a:cubicBezTo>
                  <a:cubicBezTo>
                    <a:pt x="153" y="493"/>
                    <a:pt x="154" y="496"/>
                    <a:pt x="152" y="497"/>
                  </a:cubicBezTo>
                  <a:cubicBezTo>
                    <a:pt x="177" y="519"/>
                    <a:pt x="182" y="532"/>
                    <a:pt x="137" y="492"/>
                  </a:cubicBezTo>
                  <a:cubicBezTo>
                    <a:pt x="137" y="492"/>
                    <a:pt x="137" y="492"/>
                    <a:pt x="137" y="492"/>
                  </a:cubicBezTo>
                  <a:cubicBezTo>
                    <a:pt x="181" y="532"/>
                    <a:pt x="168" y="529"/>
                    <a:pt x="143" y="507"/>
                  </a:cubicBezTo>
                  <a:cubicBezTo>
                    <a:pt x="143" y="509"/>
                    <a:pt x="141" y="509"/>
                    <a:pt x="138" y="507"/>
                  </a:cubicBezTo>
                  <a:cubicBezTo>
                    <a:pt x="158" y="538"/>
                    <a:pt x="159" y="554"/>
                    <a:pt x="123" y="496"/>
                  </a:cubicBezTo>
                  <a:cubicBezTo>
                    <a:pt x="160" y="556"/>
                    <a:pt x="145" y="545"/>
                    <a:pt x="125" y="512"/>
                  </a:cubicBezTo>
                  <a:cubicBezTo>
                    <a:pt x="126" y="517"/>
                    <a:pt x="126" y="520"/>
                    <a:pt x="125" y="520"/>
                  </a:cubicBezTo>
                  <a:cubicBezTo>
                    <a:pt x="136" y="549"/>
                    <a:pt x="137" y="561"/>
                    <a:pt x="119" y="511"/>
                  </a:cubicBezTo>
                  <a:cubicBezTo>
                    <a:pt x="118" y="511"/>
                    <a:pt x="118" y="510"/>
                    <a:pt x="118" y="510"/>
                  </a:cubicBezTo>
                  <a:cubicBezTo>
                    <a:pt x="135" y="561"/>
                    <a:pt x="122" y="553"/>
                    <a:pt x="112" y="523"/>
                  </a:cubicBezTo>
                  <a:cubicBezTo>
                    <a:pt x="109" y="523"/>
                    <a:pt x="107" y="521"/>
                    <a:pt x="104" y="517"/>
                  </a:cubicBezTo>
                  <a:cubicBezTo>
                    <a:pt x="102" y="556"/>
                    <a:pt x="89" y="573"/>
                    <a:pt x="95" y="502"/>
                  </a:cubicBezTo>
                  <a:cubicBezTo>
                    <a:pt x="89" y="571"/>
                    <a:pt x="83" y="555"/>
                    <a:pt x="87" y="519"/>
                  </a:cubicBezTo>
                  <a:cubicBezTo>
                    <a:pt x="85" y="522"/>
                    <a:pt x="83" y="524"/>
                    <a:pt x="81" y="522"/>
                  </a:cubicBezTo>
                  <a:cubicBezTo>
                    <a:pt x="69" y="553"/>
                    <a:pt x="59" y="561"/>
                    <a:pt x="83" y="499"/>
                  </a:cubicBezTo>
                  <a:cubicBezTo>
                    <a:pt x="59" y="561"/>
                    <a:pt x="54" y="546"/>
                    <a:pt x="67" y="515"/>
                  </a:cubicBezTo>
                  <a:cubicBezTo>
                    <a:pt x="66" y="513"/>
                    <a:pt x="66" y="509"/>
                    <a:pt x="67" y="505"/>
                  </a:cubicBezTo>
                  <a:cubicBezTo>
                    <a:pt x="62" y="511"/>
                    <a:pt x="57" y="516"/>
                    <a:pt x="53" y="520"/>
                  </a:cubicBezTo>
                  <a:cubicBezTo>
                    <a:pt x="63" y="543"/>
                    <a:pt x="59" y="544"/>
                    <a:pt x="63" y="555"/>
                  </a:cubicBezTo>
                  <a:cubicBezTo>
                    <a:pt x="66" y="568"/>
                    <a:pt x="87" y="586"/>
                    <a:pt x="98" y="591"/>
                  </a:cubicBezTo>
                  <a:cubicBezTo>
                    <a:pt x="109" y="597"/>
                    <a:pt x="109" y="597"/>
                    <a:pt x="109" y="597"/>
                  </a:cubicBezTo>
                  <a:cubicBezTo>
                    <a:pt x="109" y="597"/>
                    <a:pt x="114" y="606"/>
                    <a:pt x="124" y="615"/>
                  </a:cubicBezTo>
                  <a:cubicBezTo>
                    <a:pt x="125" y="615"/>
                    <a:pt x="126" y="617"/>
                    <a:pt x="127" y="618"/>
                  </a:cubicBezTo>
                  <a:cubicBezTo>
                    <a:pt x="129" y="619"/>
                    <a:pt x="130" y="620"/>
                    <a:pt x="132" y="621"/>
                  </a:cubicBezTo>
                  <a:cubicBezTo>
                    <a:pt x="134" y="620"/>
                    <a:pt x="135" y="612"/>
                    <a:pt x="137" y="612"/>
                  </a:cubicBezTo>
                  <a:cubicBezTo>
                    <a:pt x="139" y="612"/>
                    <a:pt x="141" y="621"/>
                    <a:pt x="143" y="621"/>
                  </a:cubicBezTo>
                  <a:cubicBezTo>
                    <a:pt x="145" y="622"/>
                    <a:pt x="150" y="614"/>
                    <a:pt x="152" y="615"/>
                  </a:cubicBezTo>
                  <a:cubicBezTo>
                    <a:pt x="154" y="616"/>
                    <a:pt x="152" y="624"/>
                    <a:pt x="154" y="626"/>
                  </a:cubicBezTo>
                  <a:cubicBezTo>
                    <a:pt x="155" y="627"/>
                    <a:pt x="162" y="622"/>
                    <a:pt x="164" y="623"/>
                  </a:cubicBezTo>
                  <a:cubicBezTo>
                    <a:pt x="165" y="625"/>
                    <a:pt x="161" y="630"/>
                    <a:pt x="161" y="633"/>
                  </a:cubicBezTo>
                  <a:cubicBezTo>
                    <a:pt x="177" y="637"/>
                    <a:pt x="198" y="640"/>
                    <a:pt x="222" y="639"/>
                  </a:cubicBezTo>
                  <a:cubicBezTo>
                    <a:pt x="220" y="635"/>
                    <a:pt x="245" y="627"/>
                    <a:pt x="262" y="620"/>
                  </a:cubicBezTo>
                  <a:cubicBezTo>
                    <a:pt x="247" y="621"/>
                    <a:pt x="228" y="624"/>
                    <a:pt x="221" y="623"/>
                  </a:cubicBezTo>
                  <a:cubicBezTo>
                    <a:pt x="219" y="622"/>
                    <a:pt x="218" y="622"/>
                    <a:pt x="218" y="621"/>
                  </a:cubicBezTo>
                  <a:cubicBezTo>
                    <a:pt x="218" y="619"/>
                    <a:pt x="222" y="617"/>
                    <a:pt x="229" y="616"/>
                  </a:cubicBezTo>
                  <a:cubicBezTo>
                    <a:pt x="230" y="616"/>
                    <a:pt x="232" y="616"/>
                    <a:pt x="233" y="615"/>
                  </a:cubicBezTo>
                  <a:cubicBezTo>
                    <a:pt x="234" y="615"/>
                    <a:pt x="235" y="615"/>
                    <a:pt x="236" y="615"/>
                  </a:cubicBezTo>
                  <a:cubicBezTo>
                    <a:pt x="244" y="614"/>
                    <a:pt x="253" y="614"/>
                    <a:pt x="261" y="613"/>
                  </a:cubicBezTo>
                  <a:cubicBezTo>
                    <a:pt x="243" y="609"/>
                    <a:pt x="218" y="607"/>
                    <a:pt x="219" y="602"/>
                  </a:cubicBezTo>
                  <a:cubicBezTo>
                    <a:pt x="220" y="597"/>
                    <a:pt x="244" y="602"/>
                    <a:pt x="262" y="605"/>
                  </a:cubicBezTo>
                  <a:cubicBezTo>
                    <a:pt x="246" y="597"/>
                    <a:pt x="222" y="588"/>
                    <a:pt x="224" y="583"/>
                  </a:cubicBezTo>
                  <a:cubicBezTo>
                    <a:pt x="226" y="578"/>
                    <a:pt x="251" y="592"/>
                    <a:pt x="267" y="599"/>
                  </a:cubicBezTo>
                  <a:cubicBezTo>
                    <a:pt x="255" y="589"/>
                    <a:pt x="237" y="575"/>
                    <a:pt x="234" y="569"/>
                  </a:cubicBezTo>
                  <a:cubicBezTo>
                    <a:pt x="234" y="568"/>
                    <a:pt x="234" y="567"/>
                    <a:pt x="234" y="567"/>
                  </a:cubicBezTo>
                  <a:cubicBezTo>
                    <a:pt x="235" y="567"/>
                    <a:pt x="235" y="567"/>
                    <a:pt x="235" y="566"/>
                  </a:cubicBezTo>
                  <a:cubicBezTo>
                    <a:pt x="240" y="564"/>
                    <a:pt x="258" y="583"/>
                    <a:pt x="272" y="594"/>
                  </a:cubicBezTo>
                  <a:cubicBezTo>
                    <a:pt x="264" y="582"/>
                    <a:pt x="252" y="566"/>
                    <a:pt x="249" y="559"/>
                  </a:cubicBezTo>
                  <a:cubicBezTo>
                    <a:pt x="248" y="556"/>
                    <a:pt x="248" y="555"/>
                    <a:pt x="249" y="554"/>
                  </a:cubicBezTo>
                  <a:cubicBezTo>
                    <a:pt x="253" y="551"/>
                    <a:pt x="267" y="575"/>
                    <a:pt x="278" y="590"/>
                  </a:cubicBezTo>
                  <a:cubicBezTo>
                    <a:pt x="272" y="572"/>
                    <a:pt x="261" y="547"/>
                    <a:pt x="266" y="545"/>
                  </a:cubicBezTo>
                  <a:cubicBezTo>
                    <a:pt x="271" y="543"/>
                    <a:pt x="278" y="568"/>
                    <a:pt x="284" y="585"/>
                  </a:cubicBezTo>
                  <a:cubicBezTo>
                    <a:pt x="283" y="567"/>
                    <a:pt x="280" y="542"/>
                    <a:pt x="285" y="542"/>
                  </a:cubicBezTo>
                  <a:cubicBezTo>
                    <a:pt x="290" y="541"/>
                    <a:pt x="290" y="567"/>
                    <a:pt x="292" y="585"/>
                  </a:cubicBezTo>
                  <a:cubicBezTo>
                    <a:pt x="292" y="585"/>
                    <a:pt x="292" y="584"/>
                    <a:pt x="292" y="584"/>
                  </a:cubicBezTo>
                  <a:cubicBezTo>
                    <a:pt x="296" y="566"/>
                    <a:pt x="299" y="542"/>
                    <a:pt x="304" y="543"/>
                  </a:cubicBezTo>
                  <a:cubicBezTo>
                    <a:pt x="304" y="543"/>
                    <a:pt x="305" y="543"/>
                    <a:pt x="305" y="544"/>
                  </a:cubicBezTo>
                  <a:cubicBezTo>
                    <a:pt x="307" y="550"/>
                    <a:pt x="302" y="571"/>
                    <a:pt x="299" y="586"/>
                  </a:cubicBezTo>
                  <a:cubicBezTo>
                    <a:pt x="300" y="585"/>
                    <a:pt x="300" y="584"/>
                    <a:pt x="301" y="583"/>
                  </a:cubicBezTo>
                  <a:cubicBezTo>
                    <a:pt x="308" y="569"/>
                    <a:pt x="316" y="551"/>
                    <a:pt x="321" y="549"/>
                  </a:cubicBezTo>
                  <a:cubicBezTo>
                    <a:pt x="321" y="548"/>
                    <a:pt x="322" y="548"/>
                    <a:pt x="322" y="549"/>
                  </a:cubicBezTo>
                  <a:cubicBezTo>
                    <a:pt x="326" y="551"/>
                    <a:pt x="314" y="573"/>
                    <a:pt x="306" y="589"/>
                  </a:cubicBezTo>
                  <a:cubicBezTo>
                    <a:pt x="319" y="576"/>
                    <a:pt x="334" y="556"/>
                    <a:pt x="338" y="559"/>
                  </a:cubicBezTo>
                  <a:cubicBezTo>
                    <a:pt x="342" y="562"/>
                    <a:pt x="322" y="582"/>
                    <a:pt x="311" y="596"/>
                  </a:cubicBezTo>
                  <a:cubicBezTo>
                    <a:pt x="322" y="589"/>
                    <a:pt x="336" y="578"/>
                    <a:pt x="345" y="574"/>
                  </a:cubicBezTo>
                  <a:cubicBezTo>
                    <a:pt x="361" y="557"/>
                    <a:pt x="386" y="529"/>
                    <a:pt x="406" y="495"/>
                  </a:cubicBezTo>
                  <a:cubicBezTo>
                    <a:pt x="403" y="494"/>
                    <a:pt x="400" y="493"/>
                    <a:pt x="400" y="491"/>
                  </a:cubicBezTo>
                  <a:cubicBezTo>
                    <a:pt x="400" y="489"/>
                    <a:pt x="409" y="489"/>
                    <a:pt x="410" y="486"/>
                  </a:cubicBezTo>
                  <a:cubicBezTo>
                    <a:pt x="410" y="484"/>
                    <a:pt x="403" y="479"/>
                    <a:pt x="405" y="477"/>
                  </a:cubicBezTo>
                  <a:cubicBezTo>
                    <a:pt x="406" y="475"/>
                    <a:pt x="414" y="478"/>
                    <a:pt x="415" y="476"/>
                  </a:cubicBezTo>
                  <a:cubicBezTo>
                    <a:pt x="416" y="475"/>
                    <a:pt x="412" y="467"/>
                    <a:pt x="414" y="466"/>
                  </a:cubicBezTo>
                  <a:cubicBezTo>
                    <a:pt x="415" y="465"/>
                    <a:pt x="418" y="467"/>
                    <a:pt x="420" y="468"/>
                  </a:cubicBezTo>
                  <a:cubicBezTo>
                    <a:pt x="422" y="465"/>
                    <a:pt x="424" y="461"/>
                    <a:pt x="425" y="457"/>
                  </a:cubicBezTo>
                  <a:cubicBezTo>
                    <a:pt x="425" y="460"/>
                    <a:pt x="433" y="465"/>
                    <a:pt x="435" y="465"/>
                  </a:cubicBezTo>
                  <a:cubicBezTo>
                    <a:pt x="437" y="465"/>
                    <a:pt x="439" y="456"/>
                    <a:pt x="441" y="456"/>
                  </a:cubicBezTo>
                  <a:cubicBezTo>
                    <a:pt x="443" y="456"/>
                    <a:pt x="444" y="465"/>
                    <a:pt x="446" y="465"/>
                  </a:cubicBezTo>
                  <a:cubicBezTo>
                    <a:pt x="448" y="465"/>
                    <a:pt x="449" y="464"/>
                    <a:pt x="451" y="462"/>
                  </a:cubicBezTo>
                  <a:cubicBezTo>
                    <a:pt x="451" y="462"/>
                    <a:pt x="451" y="462"/>
                    <a:pt x="451" y="462"/>
                  </a:cubicBezTo>
                  <a:cubicBezTo>
                    <a:pt x="451" y="462"/>
                    <a:pt x="451" y="462"/>
                    <a:pt x="451" y="462"/>
                  </a:cubicBezTo>
                  <a:cubicBezTo>
                    <a:pt x="453" y="460"/>
                    <a:pt x="454" y="459"/>
                    <a:pt x="455" y="459"/>
                  </a:cubicBezTo>
                  <a:cubicBezTo>
                    <a:pt x="457" y="460"/>
                    <a:pt x="455" y="468"/>
                    <a:pt x="457" y="469"/>
                  </a:cubicBezTo>
                  <a:cubicBezTo>
                    <a:pt x="459" y="471"/>
                    <a:pt x="466" y="466"/>
                    <a:pt x="467" y="467"/>
                  </a:cubicBezTo>
                  <a:cubicBezTo>
                    <a:pt x="469" y="469"/>
                    <a:pt x="464" y="476"/>
                    <a:pt x="465" y="477"/>
                  </a:cubicBezTo>
                  <a:cubicBezTo>
                    <a:pt x="466" y="479"/>
                    <a:pt x="475" y="478"/>
                    <a:pt x="475" y="480"/>
                  </a:cubicBezTo>
                  <a:cubicBezTo>
                    <a:pt x="476" y="482"/>
                    <a:pt x="469" y="486"/>
                    <a:pt x="469" y="488"/>
                  </a:cubicBezTo>
                  <a:cubicBezTo>
                    <a:pt x="469" y="490"/>
                    <a:pt x="477" y="492"/>
                    <a:pt x="477" y="494"/>
                  </a:cubicBezTo>
                  <a:cubicBezTo>
                    <a:pt x="477" y="496"/>
                    <a:pt x="470" y="497"/>
                    <a:pt x="468" y="499"/>
                  </a:cubicBezTo>
                  <a:cubicBezTo>
                    <a:pt x="494" y="545"/>
                    <a:pt x="531" y="581"/>
                    <a:pt x="544" y="594"/>
                  </a:cubicBezTo>
                  <a:cubicBezTo>
                    <a:pt x="561" y="610"/>
                    <a:pt x="565" y="633"/>
                    <a:pt x="620" y="644"/>
                  </a:cubicBezTo>
                  <a:cubicBezTo>
                    <a:pt x="675" y="656"/>
                    <a:pt x="719" y="643"/>
                    <a:pt x="738" y="635"/>
                  </a:cubicBezTo>
                  <a:cubicBezTo>
                    <a:pt x="756" y="627"/>
                    <a:pt x="767" y="607"/>
                    <a:pt x="767" y="607"/>
                  </a:cubicBezTo>
                  <a:cubicBezTo>
                    <a:pt x="767" y="607"/>
                    <a:pt x="767" y="607"/>
                    <a:pt x="778" y="602"/>
                  </a:cubicBezTo>
                  <a:cubicBezTo>
                    <a:pt x="789" y="596"/>
                    <a:pt x="810" y="579"/>
                    <a:pt x="814" y="566"/>
                  </a:cubicBezTo>
                  <a:cubicBezTo>
                    <a:pt x="818" y="553"/>
                    <a:pt x="813" y="553"/>
                    <a:pt x="826" y="526"/>
                  </a:cubicBezTo>
                  <a:cubicBezTo>
                    <a:pt x="831" y="516"/>
                    <a:pt x="831" y="503"/>
                    <a:pt x="830" y="491"/>
                  </a:cubicBezTo>
                  <a:cubicBezTo>
                    <a:pt x="830" y="490"/>
                    <a:pt x="830" y="489"/>
                    <a:pt x="830" y="488"/>
                  </a:cubicBezTo>
                  <a:cubicBezTo>
                    <a:pt x="830" y="485"/>
                    <a:pt x="829" y="484"/>
                    <a:pt x="829" y="482"/>
                  </a:cubicBezTo>
                  <a:cubicBezTo>
                    <a:pt x="829" y="482"/>
                    <a:pt x="829" y="481"/>
                    <a:pt x="829" y="481"/>
                  </a:cubicBezTo>
                  <a:cubicBezTo>
                    <a:pt x="827" y="480"/>
                    <a:pt x="820" y="485"/>
                    <a:pt x="819" y="484"/>
                  </a:cubicBezTo>
                  <a:cubicBezTo>
                    <a:pt x="817" y="482"/>
                    <a:pt x="822" y="475"/>
                    <a:pt x="821" y="473"/>
                  </a:cubicBezTo>
                  <a:cubicBezTo>
                    <a:pt x="820" y="472"/>
                    <a:pt x="811" y="473"/>
                    <a:pt x="811" y="471"/>
                  </a:cubicBezTo>
                  <a:cubicBezTo>
                    <a:pt x="810" y="469"/>
                    <a:pt x="818" y="465"/>
                    <a:pt x="817" y="463"/>
                  </a:cubicBezTo>
                  <a:cubicBezTo>
                    <a:pt x="817" y="461"/>
                    <a:pt x="809" y="459"/>
                    <a:pt x="809" y="456"/>
                  </a:cubicBezTo>
                  <a:cubicBezTo>
                    <a:pt x="809" y="454"/>
                    <a:pt x="818" y="454"/>
                    <a:pt x="818" y="452"/>
                  </a:cubicBezTo>
                  <a:cubicBezTo>
                    <a:pt x="819" y="450"/>
                    <a:pt x="812" y="444"/>
                    <a:pt x="813" y="442"/>
                  </a:cubicBezTo>
                  <a:cubicBezTo>
                    <a:pt x="814" y="442"/>
                    <a:pt x="815" y="442"/>
                    <a:pt x="816" y="442"/>
                  </a:cubicBezTo>
                  <a:cubicBezTo>
                    <a:pt x="796" y="415"/>
                    <a:pt x="775" y="394"/>
                    <a:pt x="755" y="376"/>
                  </a:cubicBezTo>
                  <a:cubicBezTo>
                    <a:pt x="755" y="385"/>
                    <a:pt x="755" y="392"/>
                    <a:pt x="752" y="392"/>
                  </a:cubicBezTo>
                  <a:cubicBezTo>
                    <a:pt x="749" y="392"/>
                    <a:pt x="748" y="382"/>
                    <a:pt x="747" y="370"/>
                  </a:cubicBezTo>
                  <a:cubicBezTo>
                    <a:pt x="745" y="368"/>
                    <a:pt x="744" y="367"/>
                    <a:pt x="742" y="366"/>
                  </a:cubicBezTo>
                  <a:cubicBezTo>
                    <a:pt x="740" y="378"/>
                    <a:pt x="738" y="389"/>
                    <a:pt x="735" y="391"/>
                  </a:cubicBezTo>
                  <a:cubicBezTo>
                    <a:pt x="734" y="391"/>
                    <a:pt x="734" y="391"/>
                    <a:pt x="733" y="391"/>
                  </a:cubicBezTo>
                  <a:cubicBezTo>
                    <a:pt x="733" y="391"/>
                    <a:pt x="732" y="391"/>
                    <a:pt x="732" y="390"/>
                  </a:cubicBezTo>
                  <a:cubicBezTo>
                    <a:pt x="730" y="384"/>
                    <a:pt x="735" y="363"/>
                    <a:pt x="738" y="348"/>
                  </a:cubicBezTo>
                  <a:cubicBezTo>
                    <a:pt x="733" y="358"/>
                    <a:pt x="727" y="371"/>
                    <a:pt x="722" y="379"/>
                  </a:cubicBezTo>
                  <a:cubicBezTo>
                    <a:pt x="719" y="383"/>
                    <a:pt x="717" y="386"/>
                    <a:pt x="715" y="385"/>
                  </a:cubicBezTo>
                  <a:cubicBezTo>
                    <a:pt x="715" y="385"/>
                    <a:pt x="715" y="385"/>
                    <a:pt x="715" y="385"/>
                  </a:cubicBezTo>
                  <a:cubicBezTo>
                    <a:pt x="712" y="381"/>
                    <a:pt x="724" y="361"/>
                    <a:pt x="731" y="345"/>
                  </a:cubicBezTo>
                  <a:cubicBezTo>
                    <a:pt x="731" y="345"/>
                    <a:pt x="731" y="345"/>
                    <a:pt x="731" y="345"/>
                  </a:cubicBezTo>
                  <a:cubicBezTo>
                    <a:pt x="719" y="358"/>
                    <a:pt x="703" y="378"/>
                    <a:pt x="699" y="375"/>
                  </a:cubicBezTo>
                  <a:cubicBezTo>
                    <a:pt x="695" y="372"/>
                    <a:pt x="715" y="352"/>
                    <a:pt x="727" y="338"/>
                  </a:cubicBezTo>
                  <a:cubicBezTo>
                    <a:pt x="726" y="338"/>
                    <a:pt x="726" y="338"/>
                    <a:pt x="726" y="338"/>
                  </a:cubicBezTo>
                  <a:cubicBezTo>
                    <a:pt x="725" y="339"/>
                    <a:pt x="724" y="339"/>
                    <a:pt x="723" y="340"/>
                  </a:cubicBezTo>
                  <a:cubicBezTo>
                    <a:pt x="708" y="350"/>
                    <a:pt x="689" y="365"/>
                    <a:pt x="687" y="361"/>
                  </a:cubicBezTo>
                  <a:cubicBezTo>
                    <a:pt x="685" y="358"/>
                    <a:pt x="694" y="351"/>
                    <a:pt x="704" y="344"/>
                  </a:cubicBezTo>
                  <a:cubicBezTo>
                    <a:pt x="702" y="344"/>
                    <a:pt x="695" y="346"/>
                    <a:pt x="689" y="345"/>
                  </a:cubicBezTo>
                  <a:cubicBezTo>
                    <a:pt x="688" y="345"/>
                    <a:pt x="687" y="345"/>
                    <a:pt x="686" y="345"/>
                  </a:cubicBezTo>
                  <a:cubicBezTo>
                    <a:pt x="681" y="346"/>
                    <a:pt x="678" y="346"/>
                    <a:pt x="678" y="344"/>
                  </a:cubicBezTo>
                  <a:cubicBezTo>
                    <a:pt x="678" y="344"/>
                    <a:pt x="678" y="343"/>
                    <a:pt x="679" y="342"/>
                  </a:cubicBezTo>
                  <a:cubicBezTo>
                    <a:pt x="679" y="342"/>
                    <a:pt x="679" y="342"/>
                    <a:pt x="679" y="342"/>
                  </a:cubicBezTo>
                  <a:cubicBezTo>
                    <a:pt x="677" y="340"/>
                    <a:pt x="676" y="339"/>
                    <a:pt x="676" y="339"/>
                  </a:cubicBezTo>
                  <a:cubicBezTo>
                    <a:pt x="667" y="342"/>
                    <a:pt x="667" y="342"/>
                    <a:pt x="667" y="342"/>
                  </a:cubicBezTo>
                  <a:cubicBezTo>
                    <a:pt x="667" y="342"/>
                    <a:pt x="654" y="346"/>
                    <a:pt x="646" y="337"/>
                  </a:cubicBezTo>
                  <a:cubicBezTo>
                    <a:pt x="644" y="335"/>
                    <a:pt x="640" y="327"/>
                    <a:pt x="634" y="326"/>
                  </a:cubicBezTo>
                  <a:cubicBezTo>
                    <a:pt x="627" y="324"/>
                    <a:pt x="621" y="317"/>
                    <a:pt x="621" y="317"/>
                  </a:cubicBezTo>
                  <a:cubicBezTo>
                    <a:pt x="621" y="317"/>
                    <a:pt x="624" y="318"/>
                    <a:pt x="630" y="317"/>
                  </a:cubicBezTo>
                  <a:cubicBezTo>
                    <a:pt x="636" y="315"/>
                    <a:pt x="637" y="310"/>
                    <a:pt x="642" y="309"/>
                  </a:cubicBezTo>
                  <a:cubicBezTo>
                    <a:pt x="647" y="308"/>
                    <a:pt x="652" y="302"/>
                    <a:pt x="658" y="300"/>
                  </a:cubicBezTo>
                  <a:cubicBezTo>
                    <a:pt x="664" y="299"/>
                    <a:pt x="670" y="299"/>
                    <a:pt x="677" y="298"/>
                  </a:cubicBezTo>
                  <a:cubicBezTo>
                    <a:pt x="683" y="297"/>
                    <a:pt x="683" y="297"/>
                    <a:pt x="683" y="293"/>
                  </a:cubicBezTo>
                  <a:cubicBezTo>
                    <a:pt x="683" y="293"/>
                    <a:pt x="683" y="293"/>
                    <a:pt x="683" y="293"/>
                  </a:cubicBezTo>
                  <a:cubicBezTo>
                    <a:pt x="681" y="291"/>
                    <a:pt x="679" y="289"/>
                    <a:pt x="680" y="288"/>
                  </a:cubicBezTo>
                  <a:cubicBezTo>
                    <a:pt x="680" y="287"/>
                    <a:pt x="682" y="287"/>
                    <a:pt x="685" y="287"/>
                  </a:cubicBezTo>
                  <a:cubicBezTo>
                    <a:pt x="687" y="285"/>
                    <a:pt x="691" y="283"/>
                    <a:pt x="695" y="283"/>
                  </a:cubicBezTo>
                  <a:cubicBezTo>
                    <a:pt x="696" y="283"/>
                    <a:pt x="697" y="283"/>
                    <a:pt x="698" y="283"/>
                  </a:cubicBezTo>
                  <a:cubicBezTo>
                    <a:pt x="692" y="278"/>
                    <a:pt x="689" y="274"/>
                    <a:pt x="690" y="272"/>
                  </a:cubicBezTo>
                  <a:cubicBezTo>
                    <a:pt x="693" y="269"/>
                    <a:pt x="703" y="277"/>
                    <a:pt x="714" y="287"/>
                  </a:cubicBezTo>
                  <a:cubicBezTo>
                    <a:pt x="716" y="287"/>
                    <a:pt x="719" y="288"/>
                    <a:pt x="721" y="289"/>
                  </a:cubicBezTo>
                  <a:cubicBezTo>
                    <a:pt x="720" y="287"/>
                    <a:pt x="719" y="286"/>
                    <a:pt x="718" y="284"/>
                  </a:cubicBezTo>
                  <a:cubicBezTo>
                    <a:pt x="716" y="282"/>
                    <a:pt x="714" y="279"/>
                    <a:pt x="712" y="276"/>
                  </a:cubicBezTo>
                  <a:cubicBezTo>
                    <a:pt x="711" y="275"/>
                    <a:pt x="711" y="274"/>
                    <a:pt x="710" y="273"/>
                  </a:cubicBezTo>
                  <a:cubicBezTo>
                    <a:pt x="709" y="272"/>
                    <a:pt x="708" y="270"/>
                    <a:pt x="707" y="269"/>
                  </a:cubicBezTo>
                  <a:cubicBezTo>
                    <a:pt x="706" y="268"/>
                    <a:pt x="706" y="266"/>
                    <a:pt x="705" y="265"/>
                  </a:cubicBezTo>
                  <a:cubicBezTo>
                    <a:pt x="705" y="265"/>
                    <a:pt x="705" y="264"/>
                    <a:pt x="704" y="263"/>
                  </a:cubicBezTo>
                  <a:cubicBezTo>
                    <a:pt x="704" y="263"/>
                    <a:pt x="704" y="263"/>
                    <a:pt x="704" y="262"/>
                  </a:cubicBezTo>
                  <a:cubicBezTo>
                    <a:pt x="704" y="261"/>
                    <a:pt x="704" y="259"/>
                    <a:pt x="704" y="259"/>
                  </a:cubicBezTo>
                  <a:cubicBezTo>
                    <a:pt x="705" y="258"/>
                    <a:pt x="706" y="259"/>
                    <a:pt x="708" y="260"/>
                  </a:cubicBezTo>
                  <a:cubicBezTo>
                    <a:pt x="713" y="263"/>
                    <a:pt x="722" y="277"/>
                    <a:pt x="729" y="288"/>
                  </a:cubicBezTo>
                  <a:cubicBezTo>
                    <a:pt x="729" y="287"/>
                    <a:pt x="730" y="286"/>
                    <a:pt x="731" y="287"/>
                  </a:cubicBezTo>
                  <a:cubicBezTo>
                    <a:pt x="725" y="271"/>
                    <a:pt x="717" y="252"/>
                    <a:pt x="722" y="250"/>
                  </a:cubicBezTo>
                  <a:cubicBezTo>
                    <a:pt x="727" y="248"/>
                    <a:pt x="734" y="273"/>
                    <a:pt x="740" y="290"/>
                  </a:cubicBezTo>
                  <a:cubicBezTo>
                    <a:pt x="739" y="272"/>
                    <a:pt x="736" y="247"/>
                    <a:pt x="741" y="247"/>
                  </a:cubicBezTo>
                  <a:cubicBezTo>
                    <a:pt x="746" y="246"/>
                    <a:pt x="746" y="272"/>
                    <a:pt x="748" y="290"/>
                  </a:cubicBezTo>
                  <a:cubicBezTo>
                    <a:pt x="748" y="289"/>
                    <a:pt x="748" y="288"/>
                    <a:pt x="748" y="287"/>
                  </a:cubicBezTo>
                  <a:cubicBezTo>
                    <a:pt x="752" y="270"/>
                    <a:pt x="755" y="249"/>
                    <a:pt x="759" y="248"/>
                  </a:cubicBezTo>
                  <a:cubicBezTo>
                    <a:pt x="759" y="248"/>
                    <a:pt x="759" y="248"/>
                    <a:pt x="760" y="248"/>
                  </a:cubicBezTo>
                  <a:cubicBezTo>
                    <a:pt x="764" y="249"/>
                    <a:pt x="758" y="273"/>
                    <a:pt x="755" y="291"/>
                  </a:cubicBezTo>
                  <a:cubicBezTo>
                    <a:pt x="759" y="284"/>
                    <a:pt x="763" y="276"/>
                    <a:pt x="766" y="268"/>
                  </a:cubicBezTo>
                  <a:cubicBezTo>
                    <a:pt x="767" y="267"/>
                    <a:pt x="768" y="265"/>
                    <a:pt x="769" y="264"/>
                  </a:cubicBezTo>
                  <a:cubicBezTo>
                    <a:pt x="769" y="263"/>
                    <a:pt x="770" y="261"/>
                    <a:pt x="771" y="260"/>
                  </a:cubicBezTo>
                  <a:cubicBezTo>
                    <a:pt x="772" y="259"/>
                    <a:pt x="772" y="258"/>
                    <a:pt x="773" y="257"/>
                  </a:cubicBezTo>
                  <a:cubicBezTo>
                    <a:pt x="775" y="254"/>
                    <a:pt x="777" y="253"/>
                    <a:pt x="778" y="253"/>
                  </a:cubicBezTo>
                  <a:cubicBezTo>
                    <a:pt x="782" y="256"/>
                    <a:pt x="770" y="278"/>
                    <a:pt x="762" y="294"/>
                  </a:cubicBezTo>
                  <a:cubicBezTo>
                    <a:pt x="774" y="281"/>
                    <a:pt x="790" y="260"/>
                    <a:pt x="794" y="264"/>
                  </a:cubicBezTo>
                  <a:cubicBezTo>
                    <a:pt x="798" y="267"/>
                    <a:pt x="778" y="287"/>
                    <a:pt x="766" y="301"/>
                  </a:cubicBezTo>
                  <a:cubicBezTo>
                    <a:pt x="782" y="291"/>
                    <a:pt x="803" y="274"/>
                    <a:pt x="806" y="278"/>
                  </a:cubicBezTo>
                  <a:cubicBezTo>
                    <a:pt x="809" y="282"/>
                    <a:pt x="788" y="295"/>
                    <a:pt x="773" y="306"/>
                  </a:cubicBezTo>
                  <a:cubicBezTo>
                    <a:pt x="790" y="300"/>
                    <a:pt x="813" y="290"/>
                    <a:pt x="815" y="295"/>
                  </a:cubicBezTo>
                  <a:cubicBezTo>
                    <a:pt x="817" y="299"/>
                    <a:pt x="792" y="307"/>
                    <a:pt x="776" y="314"/>
                  </a:cubicBezTo>
                  <a:cubicBezTo>
                    <a:pt x="787" y="313"/>
                    <a:pt x="801" y="311"/>
                    <a:pt x="810" y="311"/>
                  </a:cubicBezTo>
                  <a:cubicBezTo>
                    <a:pt x="824" y="289"/>
                    <a:pt x="825" y="269"/>
                    <a:pt x="831" y="253"/>
                  </a:cubicBezTo>
                  <a:cubicBezTo>
                    <a:pt x="838" y="245"/>
                    <a:pt x="844" y="229"/>
                    <a:pt x="848" y="214"/>
                  </a:cubicBezTo>
                  <a:cubicBezTo>
                    <a:pt x="847" y="212"/>
                    <a:pt x="849" y="207"/>
                    <a:pt x="852" y="200"/>
                  </a:cubicBezTo>
                  <a:cubicBezTo>
                    <a:pt x="854" y="192"/>
                    <a:pt x="855" y="186"/>
                    <a:pt x="855" y="184"/>
                  </a:cubicBezTo>
                  <a:cubicBezTo>
                    <a:pt x="845" y="195"/>
                    <a:pt x="835" y="207"/>
                    <a:pt x="833" y="204"/>
                  </a:cubicBezTo>
                  <a:cubicBezTo>
                    <a:pt x="829" y="201"/>
                    <a:pt x="848" y="181"/>
                    <a:pt x="860" y="167"/>
                  </a:cubicBezTo>
                  <a:cubicBezTo>
                    <a:pt x="845" y="177"/>
                    <a:pt x="823" y="194"/>
                    <a:pt x="820" y="190"/>
                  </a:cubicBezTo>
                  <a:cubicBezTo>
                    <a:pt x="817" y="186"/>
                    <a:pt x="839" y="173"/>
                    <a:pt x="853" y="162"/>
                  </a:cubicBezTo>
                  <a:cubicBezTo>
                    <a:pt x="836" y="168"/>
                    <a:pt x="813" y="178"/>
                    <a:pt x="811" y="173"/>
                  </a:cubicBezTo>
                  <a:cubicBezTo>
                    <a:pt x="809" y="169"/>
                    <a:pt x="834" y="161"/>
                    <a:pt x="851" y="154"/>
                  </a:cubicBezTo>
                  <a:cubicBezTo>
                    <a:pt x="833" y="156"/>
                    <a:pt x="808" y="160"/>
                    <a:pt x="807" y="155"/>
                  </a:cubicBezTo>
                  <a:cubicBezTo>
                    <a:pt x="807" y="150"/>
                    <a:pt x="832" y="149"/>
                    <a:pt x="850" y="147"/>
                  </a:cubicBezTo>
                  <a:cubicBezTo>
                    <a:pt x="832" y="143"/>
                    <a:pt x="807" y="141"/>
                    <a:pt x="808" y="136"/>
                  </a:cubicBezTo>
                  <a:cubicBezTo>
                    <a:pt x="809" y="131"/>
                    <a:pt x="833" y="136"/>
                    <a:pt x="851" y="139"/>
                  </a:cubicBezTo>
                  <a:cubicBezTo>
                    <a:pt x="835" y="131"/>
                    <a:pt x="811" y="122"/>
                    <a:pt x="813" y="117"/>
                  </a:cubicBezTo>
                  <a:cubicBezTo>
                    <a:pt x="815" y="112"/>
                    <a:pt x="840" y="126"/>
                    <a:pt x="856" y="133"/>
                  </a:cubicBezTo>
                  <a:cubicBezTo>
                    <a:pt x="843" y="121"/>
                    <a:pt x="820" y="105"/>
                    <a:pt x="824" y="101"/>
                  </a:cubicBezTo>
                  <a:cubicBezTo>
                    <a:pt x="827" y="97"/>
                    <a:pt x="847" y="116"/>
                    <a:pt x="861" y="128"/>
                  </a:cubicBezTo>
                  <a:cubicBezTo>
                    <a:pt x="851" y="113"/>
                    <a:pt x="833" y="91"/>
                    <a:pt x="838" y="88"/>
                  </a:cubicBezTo>
                  <a:cubicBezTo>
                    <a:pt x="841" y="86"/>
                    <a:pt x="850" y="99"/>
                    <a:pt x="859" y="112"/>
                  </a:cubicBezTo>
                  <a:cubicBezTo>
                    <a:pt x="859" y="112"/>
                    <a:pt x="859" y="112"/>
                    <a:pt x="859" y="113"/>
                  </a:cubicBezTo>
                  <a:cubicBezTo>
                    <a:pt x="860" y="114"/>
                    <a:pt x="861" y="115"/>
                    <a:pt x="862" y="116"/>
                  </a:cubicBezTo>
                  <a:cubicBezTo>
                    <a:pt x="863" y="119"/>
                    <a:pt x="865" y="121"/>
                    <a:pt x="867" y="124"/>
                  </a:cubicBezTo>
                  <a:cubicBezTo>
                    <a:pt x="861" y="106"/>
                    <a:pt x="850" y="81"/>
                    <a:pt x="855" y="79"/>
                  </a:cubicBezTo>
                  <a:cubicBezTo>
                    <a:pt x="860" y="77"/>
                    <a:pt x="867" y="102"/>
                    <a:pt x="873" y="119"/>
                  </a:cubicBezTo>
                  <a:cubicBezTo>
                    <a:pt x="872" y="101"/>
                    <a:pt x="869" y="76"/>
                    <a:pt x="874" y="76"/>
                  </a:cubicBezTo>
                  <a:cubicBezTo>
                    <a:pt x="875" y="76"/>
                    <a:pt x="875" y="76"/>
                    <a:pt x="876" y="77"/>
                  </a:cubicBezTo>
                  <a:cubicBezTo>
                    <a:pt x="876" y="76"/>
                    <a:pt x="876" y="75"/>
                    <a:pt x="876" y="73"/>
                  </a:cubicBezTo>
                  <a:cubicBezTo>
                    <a:pt x="878" y="16"/>
                    <a:pt x="828" y="11"/>
                    <a:pt x="781" y="25"/>
                  </a:cubicBezTo>
                  <a:cubicBezTo>
                    <a:pt x="762" y="31"/>
                    <a:pt x="718" y="57"/>
                    <a:pt x="672" y="87"/>
                  </a:cubicBezTo>
                  <a:cubicBezTo>
                    <a:pt x="677" y="90"/>
                    <a:pt x="680" y="92"/>
                    <a:pt x="679" y="94"/>
                  </a:cubicBezTo>
                  <a:close/>
                  <a:moveTo>
                    <a:pt x="262" y="391"/>
                  </a:moveTo>
                  <a:cubicBezTo>
                    <a:pt x="260" y="391"/>
                    <a:pt x="258" y="400"/>
                    <a:pt x="256" y="399"/>
                  </a:cubicBezTo>
                  <a:cubicBezTo>
                    <a:pt x="254" y="399"/>
                    <a:pt x="253" y="391"/>
                    <a:pt x="250" y="391"/>
                  </a:cubicBezTo>
                  <a:cubicBezTo>
                    <a:pt x="248" y="390"/>
                    <a:pt x="244" y="398"/>
                    <a:pt x="242" y="397"/>
                  </a:cubicBezTo>
                  <a:cubicBezTo>
                    <a:pt x="240" y="396"/>
                    <a:pt x="242" y="388"/>
                    <a:pt x="240" y="386"/>
                  </a:cubicBezTo>
                  <a:cubicBezTo>
                    <a:pt x="238" y="385"/>
                    <a:pt x="231" y="390"/>
                    <a:pt x="229" y="389"/>
                  </a:cubicBezTo>
                  <a:cubicBezTo>
                    <a:pt x="228" y="387"/>
                    <a:pt x="233" y="380"/>
                    <a:pt x="232" y="378"/>
                  </a:cubicBezTo>
                  <a:cubicBezTo>
                    <a:pt x="231" y="376"/>
                    <a:pt x="222" y="378"/>
                    <a:pt x="222" y="376"/>
                  </a:cubicBezTo>
                  <a:cubicBezTo>
                    <a:pt x="221" y="374"/>
                    <a:pt x="228" y="370"/>
                    <a:pt x="228" y="368"/>
                  </a:cubicBezTo>
                  <a:cubicBezTo>
                    <a:pt x="228" y="366"/>
                    <a:pt x="219" y="363"/>
                    <a:pt x="220" y="361"/>
                  </a:cubicBezTo>
                  <a:cubicBezTo>
                    <a:pt x="220" y="359"/>
                    <a:pt x="228" y="359"/>
                    <a:pt x="229" y="357"/>
                  </a:cubicBezTo>
                  <a:cubicBezTo>
                    <a:pt x="230" y="354"/>
                    <a:pt x="223" y="349"/>
                    <a:pt x="224" y="347"/>
                  </a:cubicBezTo>
                  <a:cubicBezTo>
                    <a:pt x="225" y="345"/>
                    <a:pt x="233" y="348"/>
                    <a:pt x="235" y="346"/>
                  </a:cubicBezTo>
                  <a:cubicBezTo>
                    <a:pt x="236" y="345"/>
                    <a:pt x="232" y="337"/>
                    <a:pt x="233" y="336"/>
                  </a:cubicBezTo>
                  <a:cubicBezTo>
                    <a:pt x="235" y="335"/>
                    <a:pt x="242" y="340"/>
                    <a:pt x="243" y="339"/>
                  </a:cubicBezTo>
                  <a:cubicBezTo>
                    <a:pt x="245" y="338"/>
                    <a:pt x="244" y="330"/>
                    <a:pt x="246" y="329"/>
                  </a:cubicBezTo>
                  <a:cubicBezTo>
                    <a:pt x="248" y="328"/>
                    <a:pt x="252" y="335"/>
                    <a:pt x="254" y="335"/>
                  </a:cubicBezTo>
                  <a:cubicBezTo>
                    <a:pt x="257" y="335"/>
                    <a:pt x="258" y="326"/>
                    <a:pt x="260" y="326"/>
                  </a:cubicBezTo>
                  <a:cubicBezTo>
                    <a:pt x="263" y="326"/>
                    <a:pt x="264" y="335"/>
                    <a:pt x="266" y="335"/>
                  </a:cubicBezTo>
                  <a:cubicBezTo>
                    <a:pt x="268" y="336"/>
                    <a:pt x="273" y="328"/>
                    <a:pt x="275" y="329"/>
                  </a:cubicBezTo>
                  <a:cubicBezTo>
                    <a:pt x="277" y="330"/>
                    <a:pt x="275" y="338"/>
                    <a:pt x="277" y="339"/>
                  </a:cubicBezTo>
                  <a:cubicBezTo>
                    <a:pt x="278" y="341"/>
                    <a:pt x="285" y="336"/>
                    <a:pt x="287" y="337"/>
                  </a:cubicBezTo>
                  <a:cubicBezTo>
                    <a:pt x="289" y="339"/>
                    <a:pt x="283" y="346"/>
                    <a:pt x="285" y="347"/>
                  </a:cubicBezTo>
                  <a:cubicBezTo>
                    <a:pt x="286" y="349"/>
                    <a:pt x="294" y="348"/>
                    <a:pt x="295" y="350"/>
                  </a:cubicBezTo>
                  <a:cubicBezTo>
                    <a:pt x="296" y="352"/>
                    <a:pt x="288" y="356"/>
                    <a:pt x="288" y="358"/>
                  </a:cubicBezTo>
                  <a:cubicBezTo>
                    <a:pt x="289" y="360"/>
                    <a:pt x="297" y="362"/>
                    <a:pt x="297" y="364"/>
                  </a:cubicBezTo>
                  <a:cubicBezTo>
                    <a:pt x="297" y="367"/>
                    <a:pt x="288" y="367"/>
                    <a:pt x="287" y="369"/>
                  </a:cubicBezTo>
                  <a:cubicBezTo>
                    <a:pt x="287" y="371"/>
                    <a:pt x="293" y="377"/>
                    <a:pt x="292" y="379"/>
                  </a:cubicBezTo>
                  <a:cubicBezTo>
                    <a:pt x="291" y="380"/>
                    <a:pt x="283" y="378"/>
                    <a:pt x="282" y="379"/>
                  </a:cubicBezTo>
                  <a:cubicBezTo>
                    <a:pt x="280" y="381"/>
                    <a:pt x="285" y="388"/>
                    <a:pt x="283" y="390"/>
                  </a:cubicBezTo>
                  <a:cubicBezTo>
                    <a:pt x="281" y="391"/>
                    <a:pt x="275" y="386"/>
                    <a:pt x="273" y="387"/>
                  </a:cubicBezTo>
                  <a:cubicBezTo>
                    <a:pt x="271" y="388"/>
                    <a:pt x="273" y="396"/>
                    <a:pt x="270" y="397"/>
                  </a:cubicBezTo>
                  <a:cubicBezTo>
                    <a:pt x="268" y="398"/>
                    <a:pt x="264" y="390"/>
                    <a:pt x="262" y="391"/>
                  </a:cubicBezTo>
                  <a:close/>
                  <a:moveTo>
                    <a:pt x="672" y="507"/>
                  </a:moveTo>
                  <a:cubicBezTo>
                    <a:pt x="672" y="507"/>
                    <a:pt x="672" y="507"/>
                    <a:pt x="672" y="507"/>
                  </a:cubicBezTo>
                  <a:cubicBezTo>
                    <a:pt x="652" y="449"/>
                    <a:pt x="666" y="459"/>
                    <a:pt x="677" y="491"/>
                  </a:cubicBezTo>
                  <a:cubicBezTo>
                    <a:pt x="680" y="492"/>
                    <a:pt x="682" y="495"/>
                    <a:pt x="684" y="500"/>
                  </a:cubicBezTo>
                  <a:cubicBezTo>
                    <a:pt x="685" y="459"/>
                    <a:pt x="700" y="437"/>
                    <a:pt x="693" y="507"/>
                  </a:cubicBezTo>
                  <a:cubicBezTo>
                    <a:pt x="693" y="507"/>
                    <a:pt x="693" y="507"/>
                    <a:pt x="693" y="506"/>
                  </a:cubicBezTo>
                  <a:cubicBezTo>
                    <a:pt x="700" y="443"/>
                    <a:pt x="705" y="457"/>
                    <a:pt x="702" y="491"/>
                  </a:cubicBezTo>
                  <a:cubicBezTo>
                    <a:pt x="704" y="489"/>
                    <a:pt x="705" y="490"/>
                    <a:pt x="706" y="493"/>
                  </a:cubicBezTo>
                  <a:cubicBezTo>
                    <a:pt x="717" y="462"/>
                    <a:pt x="729" y="451"/>
                    <a:pt x="710" y="500"/>
                  </a:cubicBezTo>
                  <a:cubicBezTo>
                    <a:pt x="710" y="499"/>
                    <a:pt x="711" y="499"/>
                    <a:pt x="711" y="499"/>
                  </a:cubicBezTo>
                  <a:cubicBezTo>
                    <a:pt x="731" y="452"/>
                    <a:pt x="731" y="468"/>
                    <a:pt x="718" y="498"/>
                  </a:cubicBezTo>
                  <a:cubicBezTo>
                    <a:pt x="718" y="501"/>
                    <a:pt x="717" y="504"/>
                    <a:pt x="716" y="509"/>
                  </a:cubicBezTo>
                  <a:cubicBezTo>
                    <a:pt x="741" y="473"/>
                    <a:pt x="762" y="460"/>
                    <a:pt x="716" y="519"/>
                  </a:cubicBezTo>
                  <a:cubicBezTo>
                    <a:pt x="757" y="466"/>
                    <a:pt x="757" y="483"/>
                    <a:pt x="736" y="509"/>
                  </a:cubicBezTo>
                  <a:cubicBezTo>
                    <a:pt x="738" y="510"/>
                    <a:pt x="737" y="514"/>
                    <a:pt x="731" y="520"/>
                  </a:cubicBezTo>
                  <a:cubicBezTo>
                    <a:pt x="762" y="499"/>
                    <a:pt x="784" y="493"/>
                    <a:pt x="743" y="520"/>
                  </a:cubicBezTo>
                  <a:cubicBezTo>
                    <a:pt x="743" y="520"/>
                    <a:pt x="744" y="520"/>
                    <a:pt x="744" y="520"/>
                  </a:cubicBezTo>
                  <a:cubicBezTo>
                    <a:pt x="786" y="496"/>
                    <a:pt x="770" y="513"/>
                    <a:pt x="737" y="531"/>
                  </a:cubicBezTo>
                  <a:cubicBezTo>
                    <a:pt x="735" y="533"/>
                    <a:pt x="733" y="534"/>
                    <a:pt x="731" y="535"/>
                  </a:cubicBezTo>
                  <a:cubicBezTo>
                    <a:pt x="775" y="518"/>
                    <a:pt x="804" y="512"/>
                    <a:pt x="730" y="539"/>
                  </a:cubicBezTo>
                  <a:cubicBezTo>
                    <a:pt x="797" y="515"/>
                    <a:pt x="784" y="532"/>
                    <a:pt x="747" y="544"/>
                  </a:cubicBezTo>
                  <a:cubicBezTo>
                    <a:pt x="751" y="545"/>
                    <a:pt x="753" y="547"/>
                    <a:pt x="753" y="550"/>
                  </a:cubicBezTo>
                  <a:cubicBezTo>
                    <a:pt x="786" y="552"/>
                    <a:pt x="798" y="563"/>
                    <a:pt x="741" y="559"/>
                  </a:cubicBezTo>
                  <a:cubicBezTo>
                    <a:pt x="741" y="559"/>
                    <a:pt x="742" y="559"/>
                    <a:pt x="742" y="559"/>
                  </a:cubicBezTo>
                  <a:cubicBezTo>
                    <a:pt x="799" y="565"/>
                    <a:pt x="784" y="570"/>
                    <a:pt x="751" y="566"/>
                  </a:cubicBezTo>
                  <a:cubicBezTo>
                    <a:pt x="749" y="567"/>
                    <a:pt x="746" y="568"/>
                    <a:pt x="742" y="568"/>
                  </a:cubicBezTo>
                  <a:cubicBezTo>
                    <a:pt x="781" y="581"/>
                    <a:pt x="798" y="597"/>
                    <a:pt x="730" y="570"/>
                  </a:cubicBezTo>
                  <a:cubicBezTo>
                    <a:pt x="794" y="596"/>
                    <a:pt x="775" y="600"/>
                    <a:pt x="741" y="585"/>
                  </a:cubicBezTo>
                  <a:cubicBezTo>
                    <a:pt x="743" y="588"/>
                    <a:pt x="743" y="591"/>
                    <a:pt x="741" y="592"/>
                  </a:cubicBezTo>
                  <a:cubicBezTo>
                    <a:pt x="766" y="614"/>
                    <a:pt x="771" y="627"/>
                    <a:pt x="726" y="587"/>
                  </a:cubicBezTo>
                  <a:cubicBezTo>
                    <a:pt x="726" y="587"/>
                    <a:pt x="726" y="587"/>
                    <a:pt x="726" y="587"/>
                  </a:cubicBezTo>
                  <a:cubicBezTo>
                    <a:pt x="771" y="627"/>
                    <a:pt x="757" y="624"/>
                    <a:pt x="732" y="602"/>
                  </a:cubicBezTo>
                  <a:cubicBezTo>
                    <a:pt x="732" y="604"/>
                    <a:pt x="730" y="604"/>
                    <a:pt x="727" y="602"/>
                  </a:cubicBezTo>
                  <a:cubicBezTo>
                    <a:pt x="747" y="633"/>
                    <a:pt x="749" y="649"/>
                    <a:pt x="712" y="591"/>
                  </a:cubicBezTo>
                  <a:cubicBezTo>
                    <a:pt x="749" y="651"/>
                    <a:pt x="734" y="640"/>
                    <a:pt x="715" y="607"/>
                  </a:cubicBezTo>
                  <a:cubicBezTo>
                    <a:pt x="716" y="612"/>
                    <a:pt x="715" y="615"/>
                    <a:pt x="714" y="615"/>
                  </a:cubicBezTo>
                  <a:cubicBezTo>
                    <a:pt x="725" y="644"/>
                    <a:pt x="726" y="656"/>
                    <a:pt x="708" y="606"/>
                  </a:cubicBezTo>
                  <a:cubicBezTo>
                    <a:pt x="707" y="606"/>
                    <a:pt x="707" y="605"/>
                    <a:pt x="707" y="605"/>
                  </a:cubicBezTo>
                  <a:cubicBezTo>
                    <a:pt x="724" y="657"/>
                    <a:pt x="711" y="648"/>
                    <a:pt x="701" y="618"/>
                  </a:cubicBezTo>
                  <a:cubicBezTo>
                    <a:pt x="699" y="618"/>
                    <a:pt x="696" y="616"/>
                    <a:pt x="693" y="612"/>
                  </a:cubicBezTo>
                  <a:cubicBezTo>
                    <a:pt x="691" y="651"/>
                    <a:pt x="678" y="668"/>
                    <a:pt x="685" y="597"/>
                  </a:cubicBezTo>
                  <a:cubicBezTo>
                    <a:pt x="678" y="666"/>
                    <a:pt x="672" y="650"/>
                    <a:pt x="676" y="614"/>
                  </a:cubicBezTo>
                  <a:cubicBezTo>
                    <a:pt x="674" y="617"/>
                    <a:pt x="672" y="619"/>
                    <a:pt x="671" y="617"/>
                  </a:cubicBezTo>
                  <a:cubicBezTo>
                    <a:pt x="658" y="648"/>
                    <a:pt x="648" y="656"/>
                    <a:pt x="673" y="594"/>
                  </a:cubicBezTo>
                  <a:cubicBezTo>
                    <a:pt x="648" y="656"/>
                    <a:pt x="643" y="641"/>
                    <a:pt x="656" y="610"/>
                  </a:cubicBezTo>
                  <a:cubicBezTo>
                    <a:pt x="655" y="608"/>
                    <a:pt x="655" y="604"/>
                    <a:pt x="656" y="600"/>
                  </a:cubicBezTo>
                  <a:cubicBezTo>
                    <a:pt x="630" y="631"/>
                    <a:pt x="611" y="640"/>
                    <a:pt x="659" y="586"/>
                  </a:cubicBezTo>
                  <a:cubicBezTo>
                    <a:pt x="612" y="640"/>
                    <a:pt x="618" y="620"/>
                    <a:pt x="646" y="592"/>
                  </a:cubicBezTo>
                  <a:cubicBezTo>
                    <a:pt x="642" y="594"/>
                    <a:pt x="638" y="595"/>
                    <a:pt x="636" y="594"/>
                  </a:cubicBezTo>
                  <a:cubicBezTo>
                    <a:pt x="610" y="611"/>
                    <a:pt x="597" y="612"/>
                    <a:pt x="644" y="582"/>
                  </a:cubicBezTo>
                  <a:cubicBezTo>
                    <a:pt x="644" y="582"/>
                    <a:pt x="644" y="582"/>
                    <a:pt x="644" y="581"/>
                  </a:cubicBezTo>
                  <a:cubicBezTo>
                    <a:pt x="596" y="611"/>
                    <a:pt x="602" y="600"/>
                    <a:pt x="629" y="583"/>
                  </a:cubicBezTo>
                  <a:cubicBezTo>
                    <a:pt x="630" y="581"/>
                    <a:pt x="633" y="579"/>
                    <a:pt x="638" y="575"/>
                  </a:cubicBezTo>
                  <a:cubicBezTo>
                    <a:pt x="599" y="590"/>
                    <a:pt x="579" y="593"/>
                    <a:pt x="647" y="569"/>
                  </a:cubicBezTo>
                  <a:cubicBezTo>
                    <a:pt x="582" y="592"/>
                    <a:pt x="594" y="576"/>
                    <a:pt x="629" y="564"/>
                  </a:cubicBezTo>
                  <a:cubicBezTo>
                    <a:pt x="624" y="562"/>
                    <a:pt x="622" y="560"/>
                    <a:pt x="623" y="558"/>
                  </a:cubicBezTo>
                  <a:cubicBezTo>
                    <a:pt x="593" y="555"/>
                    <a:pt x="581" y="545"/>
                    <a:pt x="630" y="548"/>
                  </a:cubicBezTo>
                  <a:cubicBezTo>
                    <a:pt x="630" y="548"/>
                    <a:pt x="629" y="548"/>
                    <a:pt x="629" y="548"/>
                  </a:cubicBezTo>
                  <a:cubicBezTo>
                    <a:pt x="581" y="542"/>
                    <a:pt x="594" y="538"/>
                    <a:pt x="626" y="541"/>
                  </a:cubicBezTo>
                  <a:cubicBezTo>
                    <a:pt x="628" y="540"/>
                    <a:pt x="632" y="540"/>
                    <a:pt x="637" y="540"/>
                  </a:cubicBezTo>
                  <a:cubicBezTo>
                    <a:pt x="597" y="526"/>
                    <a:pt x="579" y="510"/>
                    <a:pt x="648" y="537"/>
                  </a:cubicBezTo>
                  <a:cubicBezTo>
                    <a:pt x="582" y="511"/>
                    <a:pt x="601" y="510"/>
                    <a:pt x="637" y="526"/>
                  </a:cubicBezTo>
                  <a:cubicBezTo>
                    <a:pt x="634" y="522"/>
                    <a:pt x="633" y="519"/>
                    <a:pt x="634" y="517"/>
                  </a:cubicBezTo>
                  <a:cubicBezTo>
                    <a:pt x="609" y="496"/>
                    <a:pt x="607" y="481"/>
                    <a:pt x="653" y="522"/>
                  </a:cubicBezTo>
                  <a:cubicBezTo>
                    <a:pt x="653" y="522"/>
                    <a:pt x="653" y="521"/>
                    <a:pt x="653" y="521"/>
                  </a:cubicBezTo>
                  <a:cubicBezTo>
                    <a:pt x="608" y="480"/>
                    <a:pt x="620" y="483"/>
                    <a:pt x="644" y="505"/>
                  </a:cubicBezTo>
                  <a:cubicBezTo>
                    <a:pt x="646" y="504"/>
                    <a:pt x="649" y="505"/>
                    <a:pt x="652" y="507"/>
                  </a:cubicBezTo>
                  <a:cubicBezTo>
                    <a:pt x="631" y="475"/>
                    <a:pt x="628" y="456"/>
                    <a:pt x="666" y="516"/>
                  </a:cubicBezTo>
                  <a:cubicBezTo>
                    <a:pt x="630" y="459"/>
                    <a:pt x="643" y="466"/>
                    <a:pt x="661" y="495"/>
                  </a:cubicBezTo>
                  <a:cubicBezTo>
                    <a:pt x="661" y="492"/>
                    <a:pt x="662" y="492"/>
                    <a:pt x="665" y="497"/>
                  </a:cubicBezTo>
                  <a:cubicBezTo>
                    <a:pt x="653" y="463"/>
                    <a:pt x="651" y="448"/>
                    <a:pt x="672" y="507"/>
                  </a:cubicBezTo>
                  <a:close/>
                  <a:moveTo>
                    <a:pt x="313" y="499"/>
                  </a:moveTo>
                  <a:cubicBezTo>
                    <a:pt x="313" y="503"/>
                    <a:pt x="318" y="495"/>
                    <a:pt x="317" y="500"/>
                  </a:cubicBezTo>
                  <a:cubicBezTo>
                    <a:pt x="315" y="505"/>
                    <a:pt x="306" y="523"/>
                    <a:pt x="309" y="525"/>
                  </a:cubicBezTo>
                  <a:cubicBezTo>
                    <a:pt x="309" y="525"/>
                    <a:pt x="284" y="523"/>
                    <a:pt x="282" y="520"/>
                  </a:cubicBezTo>
                  <a:cubicBezTo>
                    <a:pt x="280" y="517"/>
                    <a:pt x="284" y="517"/>
                    <a:pt x="284" y="517"/>
                  </a:cubicBezTo>
                  <a:cubicBezTo>
                    <a:pt x="278" y="514"/>
                    <a:pt x="278" y="514"/>
                    <a:pt x="278" y="514"/>
                  </a:cubicBezTo>
                  <a:cubicBezTo>
                    <a:pt x="278" y="514"/>
                    <a:pt x="275" y="511"/>
                    <a:pt x="273" y="507"/>
                  </a:cubicBezTo>
                  <a:cubicBezTo>
                    <a:pt x="272" y="503"/>
                    <a:pt x="274" y="497"/>
                    <a:pt x="274" y="497"/>
                  </a:cubicBezTo>
                  <a:cubicBezTo>
                    <a:pt x="270" y="495"/>
                    <a:pt x="270" y="495"/>
                    <a:pt x="270" y="495"/>
                  </a:cubicBezTo>
                  <a:cubicBezTo>
                    <a:pt x="270" y="495"/>
                    <a:pt x="264" y="490"/>
                    <a:pt x="267" y="482"/>
                  </a:cubicBezTo>
                  <a:cubicBezTo>
                    <a:pt x="268" y="480"/>
                    <a:pt x="272" y="474"/>
                    <a:pt x="271" y="470"/>
                  </a:cubicBezTo>
                  <a:cubicBezTo>
                    <a:pt x="270" y="466"/>
                    <a:pt x="273" y="459"/>
                    <a:pt x="273" y="459"/>
                  </a:cubicBezTo>
                  <a:cubicBezTo>
                    <a:pt x="273" y="459"/>
                    <a:pt x="273" y="461"/>
                    <a:pt x="275" y="463"/>
                  </a:cubicBezTo>
                  <a:cubicBezTo>
                    <a:pt x="278" y="466"/>
                    <a:pt x="281" y="464"/>
                    <a:pt x="283" y="466"/>
                  </a:cubicBezTo>
                  <a:cubicBezTo>
                    <a:pt x="285" y="468"/>
                    <a:pt x="289" y="467"/>
                    <a:pt x="292" y="469"/>
                  </a:cubicBezTo>
                  <a:cubicBezTo>
                    <a:pt x="294" y="472"/>
                    <a:pt x="295" y="475"/>
                    <a:pt x="297" y="477"/>
                  </a:cubicBezTo>
                  <a:cubicBezTo>
                    <a:pt x="299" y="480"/>
                    <a:pt x="299" y="481"/>
                    <a:pt x="302" y="478"/>
                  </a:cubicBezTo>
                  <a:cubicBezTo>
                    <a:pt x="304" y="476"/>
                    <a:pt x="309" y="475"/>
                    <a:pt x="310" y="479"/>
                  </a:cubicBezTo>
                  <a:cubicBezTo>
                    <a:pt x="312" y="482"/>
                    <a:pt x="314" y="494"/>
                    <a:pt x="313" y="499"/>
                  </a:cubicBezTo>
                  <a:close/>
                  <a:moveTo>
                    <a:pt x="535" y="400"/>
                  </a:moveTo>
                  <a:cubicBezTo>
                    <a:pt x="538" y="401"/>
                    <a:pt x="540" y="398"/>
                    <a:pt x="542" y="399"/>
                  </a:cubicBezTo>
                  <a:cubicBezTo>
                    <a:pt x="545" y="400"/>
                    <a:pt x="549" y="397"/>
                    <a:pt x="552" y="399"/>
                  </a:cubicBezTo>
                  <a:cubicBezTo>
                    <a:pt x="555" y="400"/>
                    <a:pt x="558" y="402"/>
                    <a:pt x="560" y="404"/>
                  </a:cubicBezTo>
                  <a:cubicBezTo>
                    <a:pt x="563" y="406"/>
                    <a:pt x="564" y="406"/>
                    <a:pt x="565" y="403"/>
                  </a:cubicBezTo>
                  <a:cubicBezTo>
                    <a:pt x="566" y="400"/>
                    <a:pt x="570" y="397"/>
                    <a:pt x="573" y="400"/>
                  </a:cubicBezTo>
                  <a:cubicBezTo>
                    <a:pt x="576" y="403"/>
                    <a:pt x="582" y="413"/>
                    <a:pt x="584" y="417"/>
                  </a:cubicBezTo>
                  <a:cubicBezTo>
                    <a:pt x="585" y="421"/>
                    <a:pt x="586" y="412"/>
                    <a:pt x="587" y="417"/>
                  </a:cubicBezTo>
                  <a:cubicBezTo>
                    <a:pt x="588" y="422"/>
                    <a:pt x="587" y="442"/>
                    <a:pt x="590" y="443"/>
                  </a:cubicBezTo>
                  <a:cubicBezTo>
                    <a:pt x="590" y="443"/>
                    <a:pt x="566" y="451"/>
                    <a:pt x="563" y="449"/>
                  </a:cubicBezTo>
                  <a:cubicBezTo>
                    <a:pt x="560" y="447"/>
                    <a:pt x="564" y="445"/>
                    <a:pt x="564" y="445"/>
                  </a:cubicBezTo>
                  <a:cubicBezTo>
                    <a:pt x="558" y="445"/>
                    <a:pt x="558" y="445"/>
                    <a:pt x="558" y="445"/>
                  </a:cubicBezTo>
                  <a:cubicBezTo>
                    <a:pt x="558" y="445"/>
                    <a:pt x="553" y="444"/>
                    <a:pt x="550" y="440"/>
                  </a:cubicBezTo>
                  <a:cubicBezTo>
                    <a:pt x="547" y="437"/>
                    <a:pt x="547" y="431"/>
                    <a:pt x="547" y="431"/>
                  </a:cubicBezTo>
                  <a:cubicBezTo>
                    <a:pt x="542" y="430"/>
                    <a:pt x="542" y="430"/>
                    <a:pt x="542" y="430"/>
                  </a:cubicBezTo>
                  <a:cubicBezTo>
                    <a:pt x="542" y="430"/>
                    <a:pt x="535" y="428"/>
                    <a:pt x="535" y="420"/>
                  </a:cubicBezTo>
                  <a:cubicBezTo>
                    <a:pt x="535" y="417"/>
                    <a:pt x="536" y="411"/>
                    <a:pt x="533" y="407"/>
                  </a:cubicBezTo>
                  <a:cubicBezTo>
                    <a:pt x="531" y="404"/>
                    <a:pt x="531" y="396"/>
                    <a:pt x="531" y="396"/>
                  </a:cubicBezTo>
                  <a:cubicBezTo>
                    <a:pt x="531" y="396"/>
                    <a:pt x="532" y="399"/>
                    <a:pt x="535" y="400"/>
                  </a:cubicBezTo>
                  <a:close/>
                  <a:moveTo>
                    <a:pt x="514" y="379"/>
                  </a:moveTo>
                  <a:cubicBezTo>
                    <a:pt x="520" y="394"/>
                    <a:pt x="517" y="404"/>
                    <a:pt x="511" y="413"/>
                  </a:cubicBezTo>
                  <a:cubicBezTo>
                    <a:pt x="505" y="421"/>
                    <a:pt x="487" y="435"/>
                    <a:pt x="487" y="435"/>
                  </a:cubicBezTo>
                  <a:cubicBezTo>
                    <a:pt x="485" y="432"/>
                    <a:pt x="485" y="401"/>
                    <a:pt x="484" y="396"/>
                  </a:cubicBezTo>
                  <a:cubicBezTo>
                    <a:pt x="483" y="391"/>
                    <a:pt x="487" y="383"/>
                    <a:pt x="488" y="380"/>
                  </a:cubicBezTo>
                  <a:cubicBezTo>
                    <a:pt x="488" y="377"/>
                    <a:pt x="496" y="369"/>
                    <a:pt x="500" y="366"/>
                  </a:cubicBezTo>
                  <a:cubicBezTo>
                    <a:pt x="504" y="364"/>
                    <a:pt x="506" y="360"/>
                    <a:pt x="506" y="360"/>
                  </a:cubicBezTo>
                  <a:cubicBezTo>
                    <a:pt x="506" y="367"/>
                    <a:pt x="509" y="365"/>
                    <a:pt x="514" y="379"/>
                  </a:cubicBezTo>
                  <a:close/>
                  <a:moveTo>
                    <a:pt x="733" y="121"/>
                  </a:moveTo>
                  <a:cubicBezTo>
                    <a:pt x="735" y="120"/>
                    <a:pt x="736" y="112"/>
                    <a:pt x="739" y="112"/>
                  </a:cubicBezTo>
                  <a:cubicBezTo>
                    <a:pt x="741" y="112"/>
                    <a:pt x="742" y="121"/>
                    <a:pt x="744" y="121"/>
                  </a:cubicBezTo>
                  <a:cubicBezTo>
                    <a:pt x="747" y="121"/>
                    <a:pt x="751" y="114"/>
                    <a:pt x="753" y="115"/>
                  </a:cubicBezTo>
                  <a:cubicBezTo>
                    <a:pt x="755" y="116"/>
                    <a:pt x="753" y="124"/>
                    <a:pt x="755" y="125"/>
                  </a:cubicBezTo>
                  <a:cubicBezTo>
                    <a:pt x="757" y="126"/>
                    <a:pt x="764" y="121"/>
                    <a:pt x="765" y="123"/>
                  </a:cubicBezTo>
                  <a:cubicBezTo>
                    <a:pt x="767" y="124"/>
                    <a:pt x="762" y="131"/>
                    <a:pt x="763" y="133"/>
                  </a:cubicBezTo>
                  <a:cubicBezTo>
                    <a:pt x="764" y="135"/>
                    <a:pt x="772" y="133"/>
                    <a:pt x="773" y="135"/>
                  </a:cubicBezTo>
                  <a:cubicBezTo>
                    <a:pt x="774" y="138"/>
                    <a:pt x="766" y="142"/>
                    <a:pt x="767" y="144"/>
                  </a:cubicBezTo>
                  <a:cubicBezTo>
                    <a:pt x="767" y="146"/>
                    <a:pt x="775" y="148"/>
                    <a:pt x="775" y="150"/>
                  </a:cubicBezTo>
                  <a:cubicBezTo>
                    <a:pt x="775" y="152"/>
                    <a:pt x="766" y="153"/>
                    <a:pt x="766" y="155"/>
                  </a:cubicBezTo>
                  <a:cubicBezTo>
                    <a:pt x="765" y="157"/>
                    <a:pt x="772" y="162"/>
                    <a:pt x="771" y="164"/>
                  </a:cubicBezTo>
                  <a:cubicBezTo>
                    <a:pt x="770" y="166"/>
                    <a:pt x="762" y="163"/>
                    <a:pt x="760" y="165"/>
                  </a:cubicBezTo>
                  <a:cubicBezTo>
                    <a:pt x="759" y="167"/>
                    <a:pt x="763" y="174"/>
                    <a:pt x="761" y="176"/>
                  </a:cubicBezTo>
                  <a:cubicBezTo>
                    <a:pt x="760" y="177"/>
                    <a:pt x="753" y="171"/>
                    <a:pt x="751" y="172"/>
                  </a:cubicBezTo>
                  <a:cubicBezTo>
                    <a:pt x="749" y="174"/>
                    <a:pt x="751" y="182"/>
                    <a:pt x="749" y="183"/>
                  </a:cubicBezTo>
                  <a:cubicBezTo>
                    <a:pt x="747" y="184"/>
                    <a:pt x="742" y="176"/>
                    <a:pt x="740" y="176"/>
                  </a:cubicBezTo>
                  <a:cubicBezTo>
                    <a:pt x="738" y="177"/>
                    <a:pt x="737" y="185"/>
                    <a:pt x="734" y="185"/>
                  </a:cubicBezTo>
                  <a:cubicBezTo>
                    <a:pt x="732" y="185"/>
                    <a:pt x="731" y="177"/>
                    <a:pt x="729" y="176"/>
                  </a:cubicBezTo>
                  <a:cubicBezTo>
                    <a:pt x="727" y="176"/>
                    <a:pt x="722" y="183"/>
                    <a:pt x="720" y="182"/>
                  </a:cubicBezTo>
                  <a:cubicBezTo>
                    <a:pt x="718" y="182"/>
                    <a:pt x="720" y="173"/>
                    <a:pt x="718" y="172"/>
                  </a:cubicBezTo>
                  <a:cubicBezTo>
                    <a:pt x="716" y="171"/>
                    <a:pt x="709" y="176"/>
                    <a:pt x="708" y="174"/>
                  </a:cubicBezTo>
                  <a:cubicBezTo>
                    <a:pt x="706" y="173"/>
                    <a:pt x="711" y="166"/>
                    <a:pt x="710" y="164"/>
                  </a:cubicBezTo>
                  <a:cubicBezTo>
                    <a:pt x="709" y="162"/>
                    <a:pt x="701" y="164"/>
                    <a:pt x="700" y="162"/>
                  </a:cubicBezTo>
                  <a:cubicBezTo>
                    <a:pt x="699" y="160"/>
                    <a:pt x="707" y="156"/>
                    <a:pt x="706" y="153"/>
                  </a:cubicBezTo>
                  <a:cubicBezTo>
                    <a:pt x="706" y="151"/>
                    <a:pt x="698" y="149"/>
                    <a:pt x="698" y="147"/>
                  </a:cubicBezTo>
                  <a:cubicBezTo>
                    <a:pt x="698" y="145"/>
                    <a:pt x="707" y="144"/>
                    <a:pt x="707" y="142"/>
                  </a:cubicBezTo>
                  <a:cubicBezTo>
                    <a:pt x="708" y="140"/>
                    <a:pt x="701" y="135"/>
                    <a:pt x="702" y="133"/>
                  </a:cubicBezTo>
                  <a:cubicBezTo>
                    <a:pt x="703" y="131"/>
                    <a:pt x="712" y="134"/>
                    <a:pt x="713" y="132"/>
                  </a:cubicBezTo>
                  <a:cubicBezTo>
                    <a:pt x="714" y="131"/>
                    <a:pt x="710" y="123"/>
                    <a:pt x="712" y="122"/>
                  </a:cubicBezTo>
                  <a:cubicBezTo>
                    <a:pt x="713" y="120"/>
                    <a:pt x="720" y="126"/>
                    <a:pt x="722" y="125"/>
                  </a:cubicBezTo>
                  <a:cubicBezTo>
                    <a:pt x="724" y="124"/>
                    <a:pt x="722" y="115"/>
                    <a:pt x="724" y="114"/>
                  </a:cubicBezTo>
                  <a:cubicBezTo>
                    <a:pt x="726" y="114"/>
                    <a:pt x="731" y="121"/>
                    <a:pt x="733" y="121"/>
                  </a:cubicBezTo>
                  <a:close/>
                </a:path>
              </a:pathLst>
            </a:custGeom>
            <a:solidFill>
              <a:schemeClr val="accent4">
                <a:alpha val="30000"/>
              </a:schemeClr>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nvGrpSpPr>
            <p:cNvPr id="63" name="Group 296"/>
            <p:cNvGrpSpPr/>
            <p:nvPr/>
          </p:nvGrpSpPr>
          <p:grpSpPr>
            <a:xfrm rot="3025731">
              <a:off x="664340" y="6295202"/>
              <a:ext cx="138589" cy="140726"/>
              <a:chOff x="5902325" y="2266950"/>
              <a:chExt cx="820738" cy="833438"/>
            </a:xfrm>
            <a:solidFill>
              <a:schemeClr val="accent4"/>
            </a:solidFill>
          </p:grpSpPr>
          <p:sp>
            <p:nvSpPr>
              <p:cNvPr id="71" name="Freeform 147"/>
              <p:cNvSpPr>
                <a:spLocks/>
              </p:cNvSpPr>
              <p:nvPr/>
            </p:nvSpPr>
            <p:spPr bwMode="auto">
              <a:xfrm>
                <a:off x="6346825" y="2776538"/>
                <a:ext cx="101600" cy="277813"/>
              </a:xfrm>
              <a:custGeom>
                <a:avLst/>
                <a:gdLst/>
                <a:ahLst/>
                <a:cxnLst>
                  <a:cxn ang="0">
                    <a:pos x="4" y="35"/>
                  </a:cxn>
                  <a:cxn ang="0">
                    <a:pos x="10" y="22"/>
                  </a:cxn>
                  <a:cxn ang="0">
                    <a:pos x="0" y="0"/>
                  </a:cxn>
                  <a:cxn ang="0">
                    <a:pos x="4" y="35"/>
                  </a:cxn>
                </a:cxnLst>
                <a:rect l="0" t="0" r="r" b="b"/>
                <a:pathLst>
                  <a:path w="27" h="74">
                    <a:moveTo>
                      <a:pt x="4" y="35"/>
                    </a:moveTo>
                    <a:cubicBezTo>
                      <a:pt x="14" y="65"/>
                      <a:pt x="27" y="74"/>
                      <a:pt x="10" y="22"/>
                    </a:cubicBezTo>
                    <a:cubicBezTo>
                      <a:pt x="7" y="17"/>
                      <a:pt x="4" y="10"/>
                      <a:pt x="0" y="0"/>
                    </a:cubicBezTo>
                    <a:cubicBezTo>
                      <a:pt x="10" y="25"/>
                      <a:pt x="8" y="35"/>
                      <a:pt x="4" y="35"/>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72" name="Freeform 151"/>
              <p:cNvSpPr>
                <a:spLocks/>
              </p:cNvSpPr>
              <p:nvPr/>
            </p:nvSpPr>
            <p:spPr bwMode="auto">
              <a:xfrm>
                <a:off x="6143625" y="2776538"/>
                <a:ext cx="128588" cy="277813"/>
              </a:xfrm>
              <a:custGeom>
                <a:avLst/>
                <a:gdLst/>
                <a:ahLst/>
                <a:cxnLst>
                  <a:cxn ang="0">
                    <a:pos x="34" y="0"/>
                  </a:cxn>
                  <a:cxn ang="0">
                    <a:pos x="13" y="27"/>
                  </a:cxn>
                  <a:cxn ang="0">
                    <a:pos x="29" y="12"/>
                  </a:cxn>
                  <a:cxn ang="0">
                    <a:pos x="28" y="35"/>
                  </a:cxn>
                  <a:cxn ang="0">
                    <a:pos x="34" y="0"/>
                  </a:cxn>
                </a:cxnLst>
                <a:rect l="0" t="0" r="r" b="b"/>
                <a:pathLst>
                  <a:path w="34" h="74">
                    <a:moveTo>
                      <a:pt x="34" y="0"/>
                    </a:moveTo>
                    <a:cubicBezTo>
                      <a:pt x="24" y="28"/>
                      <a:pt x="15" y="33"/>
                      <a:pt x="13" y="27"/>
                    </a:cubicBezTo>
                    <a:cubicBezTo>
                      <a:pt x="0" y="59"/>
                      <a:pt x="5" y="74"/>
                      <a:pt x="29" y="12"/>
                    </a:cubicBezTo>
                    <a:cubicBezTo>
                      <a:pt x="5" y="73"/>
                      <a:pt x="15" y="66"/>
                      <a:pt x="28" y="35"/>
                    </a:cubicBezTo>
                    <a:cubicBezTo>
                      <a:pt x="25" y="32"/>
                      <a:pt x="26" y="22"/>
                      <a:pt x="34"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73" name="Freeform 155"/>
              <p:cNvSpPr>
                <a:spLocks/>
              </p:cNvSpPr>
              <p:nvPr/>
            </p:nvSpPr>
            <p:spPr bwMode="auto">
              <a:xfrm>
                <a:off x="6253163" y="2752725"/>
                <a:ext cx="79375" cy="347663"/>
              </a:xfrm>
              <a:custGeom>
                <a:avLst/>
                <a:gdLst/>
                <a:ahLst/>
                <a:cxnLst>
                  <a:cxn ang="0">
                    <a:pos x="14" y="0"/>
                  </a:cxn>
                  <a:cxn ang="0">
                    <a:pos x="4" y="37"/>
                  </a:cxn>
                  <a:cxn ang="0">
                    <a:pos x="13" y="21"/>
                  </a:cxn>
                  <a:cxn ang="0">
                    <a:pos x="21" y="35"/>
                  </a:cxn>
                  <a:cxn ang="0">
                    <a:pos x="14" y="0"/>
                  </a:cxn>
                </a:cxnLst>
                <a:rect l="0" t="0" r="r" b="b"/>
                <a:pathLst>
                  <a:path w="21" h="92">
                    <a:moveTo>
                      <a:pt x="14" y="0"/>
                    </a:moveTo>
                    <a:cubicBezTo>
                      <a:pt x="13" y="18"/>
                      <a:pt x="8" y="31"/>
                      <a:pt x="4" y="37"/>
                    </a:cubicBezTo>
                    <a:cubicBezTo>
                      <a:pt x="0" y="74"/>
                      <a:pt x="6" y="90"/>
                      <a:pt x="13" y="21"/>
                    </a:cubicBezTo>
                    <a:cubicBezTo>
                      <a:pt x="6" y="92"/>
                      <a:pt x="19" y="74"/>
                      <a:pt x="21" y="35"/>
                    </a:cubicBezTo>
                    <a:cubicBezTo>
                      <a:pt x="17" y="28"/>
                      <a:pt x="13" y="16"/>
                      <a:pt x="14"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nvGrpSpPr>
              <p:cNvPr id="64" name="Group 291"/>
              <p:cNvGrpSpPr/>
              <p:nvPr/>
            </p:nvGrpSpPr>
            <p:grpSpPr>
              <a:xfrm>
                <a:off x="5902325" y="2266950"/>
                <a:ext cx="820738" cy="784225"/>
                <a:chOff x="4111625" y="2266950"/>
                <a:chExt cx="820738" cy="784225"/>
              </a:xfrm>
              <a:grpFill/>
            </p:grpSpPr>
            <p:sp>
              <p:nvSpPr>
                <p:cNvPr id="75" name="Freeform 25"/>
                <p:cNvSpPr>
                  <a:spLocks/>
                </p:cNvSpPr>
                <p:nvPr/>
              </p:nvSpPr>
              <p:spPr bwMode="auto">
                <a:xfrm>
                  <a:off x="4470400" y="2395538"/>
                  <a:ext cx="25400" cy="44450"/>
                </a:xfrm>
                <a:custGeom>
                  <a:avLst/>
                  <a:gdLst/>
                  <a:ahLst/>
                  <a:cxnLst>
                    <a:cxn ang="0">
                      <a:pos x="3" y="9"/>
                    </a:cxn>
                    <a:cxn ang="0">
                      <a:pos x="7" y="12"/>
                    </a:cxn>
                    <a:cxn ang="0">
                      <a:pos x="7" y="11"/>
                    </a:cxn>
                    <a:cxn ang="0">
                      <a:pos x="0" y="0"/>
                    </a:cxn>
                    <a:cxn ang="0">
                      <a:pos x="3" y="9"/>
                    </a:cxn>
                  </a:cxnLst>
                  <a:rect l="0" t="0" r="r" b="b"/>
                  <a:pathLst>
                    <a:path w="7" h="12">
                      <a:moveTo>
                        <a:pt x="3" y="9"/>
                      </a:moveTo>
                      <a:cubicBezTo>
                        <a:pt x="4" y="10"/>
                        <a:pt x="5" y="11"/>
                        <a:pt x="7" y="12"/>
                      </a:cubicBezTo>
                      <a:cubicBezTo>
                        <a:pt x="7" y="12"/>
                        <a:pt x="7" y="11"/>
                        <a:pt x="7" y="11"/>
                      </a:cubicBezTo>
                      <a:cubicBezTo>
                        <a:pt x="5" y="7"/>
                        <a:pt x="2" y="4"/>
                        <a:pt x="0" y="0"/>
                      </a:cubicBezTo>
                      <a:cubicBezTo>
                        <a:pt x="1" y="3"/>
                        <a:pt x="2" y="6"/>
                        <a:pt x="3" y="9"/>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76" name="Freeform 30"/>
                <p:cNvSpPr>
                  <a:spLocks/>
                </p:cNvSpPr>
                <p:nvPr/>
              </p:nvSpPr>
              <p:spPr bwMode="auto">
                <a:xfrm>
                  <a:off x="4721225" y="2686050"/>
                  <a:ext cx="60325" cy="6350"/>
                </a:xfrm>
                <a:custGeom>
                  <a:avLst/>
                  <a:gdLst/>
                  <a:ahLst/>
                  <a:cxnLst>
                    <a:cxn ang="0">
                      <a:pos x="1" y="0"/>
                    </a:cxn>
                    <a:cxn ang="0">
                      <a:pos x="16" y="2"/>
                    </a:cxn>
                    <a:cxn ang="0">
                      <a:pos x="16" y="1"/>
                    </a:cxn>
                    <a:cxn ang="0">
                      <a:pos x="0" y="0"/>
                    </a:cxn>
                    <a:cxn ang="0">
                      <a:pos x="1" y="0"/>
                    </a:cxn>
                  </a:cxnLst>
                  <a:rect l="0" t="0" r="r" b="b"/>
                  <a:pathLst>
                    <a:path w="16" h="2">
                      <a:moveTo>
                        <a:pt x="1" y="0"/>
                      </a:moveTo>
                      <a:cubicBezTo>
                        <a:pt x="7" y="1"/>
                        <a:pt x="12" y="1"/>
                        <a:pt x="16" y="2"/>
                      </a:cubicBezTo>
                      <a:cubicBezTo>
                        <a:pt x="16" y="2"/>
                        <a:pt x="16" y="1"/>
                        <a:pt x="16" y="1"/>
                      </a:cubicBezTo>
                      <a:cubicBezTo>
                        <a:pt x="11" y="1"/>
                        <a:pt x="6" y="0"/>
                        <a:pt x="0" y="0"/>
                      </a:cubicBezTo>
                      <a:cubicBezTo>
                        <a:pt x="0" y="0"/>
                        <a:pt x="1" y="0"/>
                        <a:pt x="1"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77" name="Freeform 145"/>
                <p:cNvSpPr>
                  <a:spLocks/>
                </p:cNvSpPr>
                <p:nvPr/>
              </p:nvSpPr>
              <p:spPr bwMode="auto">
                <a:xfrm>
                  <a:off x="4495800" y="2436813"/>
                  <a:ext cx="11113" cy="30163"/>
                </a:xfrm>
                <a:custGeom>
                  <a:avLst/>
                  <a:gdLst/>
                  <a:ahLst/>
                  <a:cxnLst>
                    <a:cxn ang="0">
                      <a:pos x="3" y="8"/>
                    </a:cxn>
                    <a:cxn ang="0">
                      <a:pos x="3" y="5"/>
                    </a:cxn>
                    <a:cxn ang="0">
                      <a:pos x="0" y="0"/>
                    </a:cxn>
                    <a:cxn ang="0">
                      <a:pos x="0" y="1"/>
                    </a:cxn>
                    <a:cxn ang="0">
                      <a:pos x="3" y="8"/>
                    </a:cxn>
                  </a:cxnLst>
                  <a:rect l="0" t="0" r="r" b="b"/>
                  <a:pathLst>
                    <a:path w="3" h="8">
                      <a:moveTo>
                        <a:pt x="3" y="8"/>
                      </a:moveTo>
                      <a:cubicBezTo>
                        <a:pt x="3" y="7"/>
                        <a:pt x="3" y="6"/>
                        <a:pt x="3" y="5"/>
                      </a:cubicBezTo>
                      <a:cubicBezTo>
                        <a:pt x="2" y="3"/>
                        <a:pt x="1" y="1"/>
                        <a:pt x="0" y="0"/>
                      </a:cubicBezTo>
                      <a:cubicBezTo>
                        <a:pt x="0" y="0"/>
                        <a:pt x="0" y="1"/>
                        <a:pt x="0" y="1"/>
                      </a:cubicBezTo>
                      <a:cubicBezTo>
                        <a:pt x="1" y="3"/>
                        <a:pt x="2" y="5"/>
                        <a:pt x="3" y="8"/>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78" name="Freeform 146"/>
                <p:cNvSpPr>
                  <a:spLocks/>
                </p:cNvSpPr>
                <p:nvPr/>
              </p:nvSpPr>
              <p:spPr bwMode="auto">
                <a:xfrm>
                  <a:off x="4232275" y="2730500"/>
                  <a:ext cx="230188" cy="260350"/>
                </a:xfrm>
                <a:custGeom>
                  <a:avLst/>
                  <a:gdLst/>
                  <a:ahLst/>
                  <a:cxnLst>
                    <a:cxn ang="0">
                      <a:pos x="61" y="0"/>
                    </a:cxn>
                    <a:cxn ang="0">
                      <a:pos x="35" y="21"/>
                    </a:cxn>
                    <a:cxn ang="0">
                      <a:pos x="48" y="16"/>
                    </a:cxn>
                    <a:cxn ang="0">
                      <a:pos x="45" y="30"/>
                    </a:cxn>
                    <a:cxn ang="0">
                      <a:pos x="61" y="0"/>
                    </a:cxn>
                  </a:cxnLst>
                  <a:rect l="0" t="0" r="r" b="b"/>
                  <a:pathLst>
                    <a:path w="61" h="69">
                      <a:moveTo>
                        <a:pt x="61" y="0"/>
                      </a:moveTo>
                      <a:cubicBezTo>
                        <a:pt x="52" y="11"/>
                        <a:pt x="42" y="18"/>
                        <a:pt x="35" y="21"/>
                      </a:cubicBezTo>
                      <a:cubicBezTo>
                        <a:pt x="7" y="50"/>
                        <a:pt x="0" y="69"/>
                        <a:pt x="48" y="16"/>
                      </a:cubicBezTo>
                      <a:cubicBezTo>
                        <a:pt x="0" y="69"/>
                        <a:pt x="19" y="60"/>
                        <a:pt x="45" y="30"/>
                      </a:cubicBezTo>
                      <a:cubicBezTo>
                        <a:pt x="46" y="22"/>
                        <a:pt x="51" y="11"/>
                        <a:pt x="61"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79" name="Freeform 148"/>
                <p:cNvSpPr>
                  <a:spLocks/>
                </p:cNvSpPr>
                <p:nvPr/>
              </p:nvSpPr>
              <p:spPr bwMode="auto">
                <a:xfrm>
                  <a:off x="4602163" y="2697163"/>
                  <a:ext cx="17463" cy="6350"/>
                </a:xfrm>
                <a:custGeom>
                  <a:avLst/>
                  <a:gdLst/>
                  <a:ahLst/>
                  <a:cxnLst>
                    <a:cxn ang="0">
                      <a:pos x="5" y="2"/>
                    </a:cxn>
                    <a:cxn ang="0">
                      <a:pos x="5" y="2"/>
                    </a:cxn>
                    <a:cxn ang="0">
                      <a:pos x="0" y="0"/>
                    </a:cxn>
                    <a:cxn ang="0">
                      <a:pos x="5" y="2"/>
                    </a:cxn>
                  </a:cxnLst>
                  <a:rect l="0" t="0" r="r" b="b"/>
                  <a:pathLst>
                    <a:path w="5" h="2">
                      <a:moveTo>
                        <a:pt x="5" y="2"/>
                      </a:moveTo>
                      <a:cubicBezTo>
                        <a:pt x="5" y="2"/>
                        <a:pt x="5" y="2"/>
                        <a:pt x="5" y="2"/>
                      </a:cubicBezTo>
                      <a:cubicBezTo>
                        <a:pt x="3" y="1"/>
                        <a:pt x="1" y="1"/>
                        <a:pt x="0" y="0"/>
                      </a:cubicBezTo>
                      <a:cubicBezTo>
                        <a:pt x="1" y="1"/>
                        <a:pt x="3" y="2"/>
                        <a:pt x="5" y="2"/>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80" name="Freeform 149"/>
                <p:cNvSpPr>
                  <a:spLocks/>
                </p:cNvSpPr>
                <p:nvPr/>
              </p:nvSpPr>
              <p:spPr bwMode="auto">
                <a:xfrm>
                  <a:off x="4572000" y="2590800"/>
                  <a:ext cx="6350" cy="7938"/>
                </a:xfrm>
                <a:custGeom>
                  <a:avLst/>
                  <a:gdLst/>
                  <a:ahLst/>
                  <a:cxnLst>
                    <a:cxn ang="0">
                      <a:pos x="2" y="0"/>
                    </a:cxn>
                    <a:cxn ang="0">
                      <a:pos x="2" y="0"/>
                    </a:cxn>
                    <a:cxn ang="0">
                      <a:pos x="0" y="2"/>
                    </a:cxn>
                    <a:cxn ang="0">
                      <a:pos x="2" y="0"/>
                    </a:cxn>
                  </a:cxnLst>
                  <a:rect l="0" t="0" r="r" b="b"/>
                  <a:pathLst>
                    <a:path w="2" h="2">
                      <a:moveTo>
                        <a:pt x="2" y="0"/>
                      </a:moveTo>
                      <a:cubicBezTo>
                        <a:pt x="2" y="0"/>
                        <a:pt x="2" y="0"/>
                        <a:pt x="2" y="0"/>
                      </a:cubicBezTo>
                      <a:cubicBezTo>
                        <a:pt x="1" y="1"/>
                        <a:pt x="0" y="2"/>
                        <a:pt x="0" y="2"/>
                      </a:cubicBezTo>
                      <a:cubicBezTo>
                        <a:pt x="0" y="2"/>
                        <a:pt x="1" y="1"/>
                        <a:pt x="2"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81" name="Freeform 150"/>
                <p:cNvSpPr>
                  <a:spLocks/>
                </p:cNvSpPr>
                <p:nvPr/>
              </p:nvSpPr>
              <p:spPr bwMode="auto">
                <a:xfrm>
                  <a:off x="4665663" y="2794000"/>
                  <a:ext cx="169863" cy="147638"/>
                </a:xfrm>
                <a:custGeom>
                  <a:avLst/>
                  <a:gdLst/>
                  <a:ahLst/>
                  <a:cxnLst>
                    <a:cxn ang="0">
                      <a:pos x="0" y="0"/>
                    </a:cxn>
                    <a:cxn ang="0">
                      <a:pos x="15" y="4"/>
                    </a:cxn>
                    <a:cxn ang="0">
                      <a:pos x="0" y="0"/>
                    </a:cxn>
                  </a:cxnLst>
                  <a:rect l="0" t="0" r="r" b="b"/>
                  <a:pathLst>
                    <a:path w="45" h="39">
                      <a:moveTo>
                        <a:pt x="0" y="0"/>
                      </a:moveTo>
                      <a:cubicBezTo>
                        <a:pt x="45" y="39"/>
                        <a:pt x="40" y="26"/>
                        <a:pt x="15" y="4"/>
                      </a:cubicBezTo>
                      <a:cubicBezTo>
                        <a:pt x="13" y="5"/>
                        <a:pt x="8" y="4"/>
                        <a:pt x="0"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82" name="Freeform 152"/>
                <p:cNvSpPr>
                  <a:spLocks/>
                </p:cNvSpPr>
                <p:nvPr/>
              </p:nvSpPr>
              <p:spPr bwMode="auto">
                <a:xfrm>
                  <a:off x="4424363" y="2343150"/>
                  <a:ext cx="57150" cy="146050"/>
                </a:xfrm>
                <a:custGeom>
                  <a:avLst/>
                  <a:gdLst/>
                  <a:ahLst/>
                  <a:cxnLst>
                    <a:cxn ang="0">
                      <a:pos x="15" y="23"/>
                    </a:cxn>
                    <a:cxn ang="0">
                      <a:pos x="12" y="14"/>
                    </a:cxn>
                    <a:cxn ang="0">
                      <a:pos x="0" y="0"/>
                    </a:cxn>
                    <a:cxn ang="0">
                      <a:pos x="10" y="39"/>
                    </a:cxn>
                    <a:cxn ang="0">
                      <a:pos x="15" y="23"/>
                    </a:cxn>
                  </a:cxnLst>
                  <a:rect l="0" t="0" r="r" b="b"/>
                  <a:pathLst>
                    <a:path w="15" h="39">
                      <a:moveTo>
                        <a:pt x="15" y="23"/>
                      </a:moveTo>
                      <a:cubicBezTo>
                        <a:pt x="14" y="20"/>
                        <a:pt x="13" y="17"/>
                        <a:pt x="12" y="14"/>
                      </a:cubicBezTo>
                      <a:cubicBezTo>
                        <a:pt x="8" y="9"/>
                        <a:pt x="4" y="4"/>
                        <a:pt x="0" y="0"/>
                      </a:cubicBezTo>
                      <a:cubicBezTo>
                        <a:pt x="0" y="5"/>
                        <a:pt x="2" y="17"/>
                        <a:pt x="10" y="39"/>
                      </a:cubicBezTo>
                      <a:cubicBezTo>
                        <a:pt x="7" y="25"/>
                        <a:pt x="11" y="20"/>
                        <a:pt x="15" y="2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83" name="Freeform 153"/>
                <p:cNvSpPr>
                  <a:spLocks/>
                </p:cNvSpPr>
                <p:nvPr/>
              </p:nvSpPr>
              <p:spPr bwMode="auto">
                <a:xfrm>
                  <a:off x="4597400" y="2867025"/>
                  <a:ext cx="68263" cy="184150"/>
                </a:xfrm>
                <a:custGeom>
                  <a:avLst/>
                  <a:gdLst/>
                  <a:ahLst/>
                  <a:cxnLst>
                    <a:cxn ang="0">
                      <a:pos x="0" y="0"/>
                    </a:cxn>
                    <a:cxn ang="0">
                      <a:pos x="6" y="8"/>
                    </a:cxn>
                    <a:cxn ang="0">
                      <a:pos x="0" y="0"/>
                    </a:cxn>
                  </a:cxnLst>
                  <a:rect l="0" t="0" r="r" b="b"/>
                  <a:pathLst>
                    <a:path w="18" h="49">
                      <a:moveTo>
                        <a:pt x="0" y="0"/>
                      </a:moveTo>
                      <a:cubicBezTo>
                        <a:pt x="18" y="49"/>
                        <a:pt x="17" y="37"/>
                        <a:pt x="6" y="8"/>
                      </a:cubicBezTo>
                      <a:cubicBezTo>
                        <a:pt x="5" y="8"/>
                        <a:pt x="3" y="6"/>
                        <a:pt x="0"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84" name="Freeform 154"/>
                <p:cNvSpPr>
                  <a:spLocks/>
                </p:cNvSpPr>
                <p:nvPr/>
              </p:nvSpPr>
              <p:spPr bwMode="auto">
                <a:xfrm>
                  <a:off x="4605338" y="2746375"/>
                  <a:ext cx="225425" cy="198438"/>
                </a:xfrm>
                <a:custGeom>
                  <a:avLst/>
                  <a:gdLst/>
                  <a:ahLst/>
                  <a:cxnLst>
                    <a:cxn ang="0">
                      <a:pos x="22" y="27"/>
                    </a:cxn>
                    <a:cxn ang="0">
                      <a:pos x="16" y="12"/>
                    </a:cxn>
                    <a:cxn ang="0">
                      <a:pos x="0" y="0"/>
                    </a:cxn>
                    <a:cxn ang="0">
                      <a:pos x="22" y="27"/>
                    </a:cxn>
                  </a:cxnLst>
                  <a:rect l="0" t="0" r="r" b="b"/>
                  <a:pathLst>
                    <a:path w="60" h="53">
                      <a:moveTo>
                        <a:pt x="22" y="27"/>
                      </a:moveTo>
                      <a:cubicBezTo>
                        <a:pt x="47" y="49"/>
                        <a:pt x="60" y="53"/>
                        <a:pt x="16" y="12"/>
                      </a:cubicBezTo>
                      <a:cubicBezTo>
                        <a:pt x="11" y="10"/>
                        <a:pt x="6" y="5"/>
                        <a:pt x="0" y="0"/>
                      </a:cubicBezTo>
                      <a:cubicBezTo>
                        <a:pt x="16" y="15"/>
                        <a:pt x="22" y="24"/>
                        <a:pt x="22" y="27"/>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85" name="Freeform 156"/>
                <p:cNvSpPr>
                  <a:spLocks/>
                </p:cNvSpPr>
                <p:nvPr/>
              </p:nvSpPr>
              <p:spPr bwMode="auto">
                <a:xfrm>
                  <a:off x="4564063" y="2741613"/>
                  <a:ext cx="187325" cy="290513"/>
                </a:xfrm>
                <a:custGeom>
                  <a:avLst/>
                  <a:gdLst/>
                  <a:ahLst/>
                  <a:cxnLst>
                    <a:cxn ang="0">
                      <a:pos x="0" y="0"/>
                    </a:cxn>
                    <a:cxn ang="0">
                      <a:pos x="15" y="34"/>
                    </a:cxn>
                    <a:cxn ang="0">
                      <a:pos x="13" y="17"/>
                    </a:cxn>
                    <a:cxn ang="0">
                      <a:pos x="28" y="29"/>
                    </a:cxn>
                    <a:cxn ang="0">
                      <a:pos x="0" y="0"/>
                    </a:cxn>
                  </a:cxnLst>
                  <a:rect l="0" t="0" r="r" b="b"/>
                  <a:pathLst>
                    <a:path w="50" h="77">
                      <a:moveTo>
                        <a:pt x="0" y="0"/>
                      </a:moveTo>
                      <a:cubicBezTo>
                        <a:pt x="9" y="14"/>
                        <a:pt x="14" y="26"/>
                        <a:pt x="15" y="34"/>
                      </a:cubicBezTo>
                      <a:cubicBezTo>
                        <a:pt x="35" y="67"/>
                        <a:pt x="50" y="77"/>
                        <a:pt x="13" y="17"/>
                      </a:cubicBezTo>
                      <a:cubicBezTo>
                        <a:pt x="49" y="76"/>
                        <a:pt x="48" y="59"/>
                        <a:pt x="28" y="29"/>
                      </a:cubicBezTo>
                      <a:cubicBezTo>
                        <a:pt x="21" y="26"/>
                        <a:pt x="10" y="16"/>
                        <a:pt x="0"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86" name="Freeform 157"/>
                <p:cNvSpPr>
                  <a:spLocks/>
                </p:cNvSpPr>
                <p:nvPr/>
              </p:nvSpPr>
              <p:spPr bwMode="auto">
                <a:xfrm>
                  <a:off x="4111625" y="2500313"/>
                  <a:ext cx="328613" cy="139700"/>
                </a:xfrm>
                <a:custGeom>
                  <a:avLst/>
                  <a:gdLst/>
                  <a:ahLst/>
                  <a:cxnLst>
                    <a:cxn ang="0">
                      <a:pos x="58" y="16"/>
                    </a:cxn>
                    <a:cxn ang="0">
                      <a:pos x="69" y="28"/>
                    </a:cxn>
                    <a:cxn ang="0">
                      <a:pos x="58" y="30"/>
                    </a:cxn>
                    <a:cxn ang="0">
                      <a:pos x="87" y="37"/>
                    </a:cxn>
                    <a:cxn ang="0">
                      <a:pos x="58" y="16"/>
                    </a:cxn>
                  </a:cxnLst>
                  <a:rect l="0" t="0" r="r" b="b"/>
                  <a:pathLst>
                    <a:path w="87" h="37">
                      <a:moveTo>
                        <a:pt x="58" y="16"/>
                      </a:moveTo>
                      <a:cubicBezTo>
                        <a:pt x="22" y="1"/>
                        <a:pt x="3" y="1"/>
                        <a:pt x="69" y="28"/>
                      </a:cubicBezTo>
                      <a:cubicBezTo>
                        <a:pt x="0" y="0"/>
                        <a:pt x="18" y="16"/>
                        <a:pt x="58" y="30"/>
                      </a:cubicBezTo>
                      <a:cubicBezTo>
                        <a:pt x="66" y="31"/>
                        <a:pt x="76" y="32"/>
                        <a:pt x="87" y="37"/>
                      </a:cubicBezTo>
                      <a:cubicBezTo>
                        <a:pt x="72" y="31"/>
                        <a:pt x="62" y="23"/>
                        <a:pt x="58" y="16"/>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87" name="Freeform 158"/>
                <p:cNvSpPr>
                  <a:spLocks/>
                </p:cNvSpPr>
                <p:nvPr/>
              </p:nvSpPr>
              <p:spPr bwMode="auto">
                <a:xfrm>
                  <a:off x="4643438" y="2711450"/>
                  <a:ext cx="288925" cy="128588"/>
                </a:xfrm>
                <a:custGeom>
                  <a:avLst/>
                  <a:gdLst/>
                  <a:ahLst/>
                  <a:cxnLst>
                    <a:cxn ang="0">
                      <a:pos x="10" y="4"/>
                    </a:cxn>
                    <a:cxn ang="0">
                      <a:pos x="22" y="2"/>
                    </a:cxn>
                    <a:cxn ang="0">
                      <a:pos x="0" y="0"/>
                    </a:cxn>
                    <a:cxn ang="0">
                      <a:pos x="0" y="1"/>
                    </a:cxn>
                    <a:cxn ang="0">
                      <a:pos x="21" y="19"/>
                    </a:cxn>
                    <a:cxn ang="0">
                      <a:pos x="10" y="4"/>
                    </a:cxn>
                  </a:cxnLst>
                  <a:rect l="0" t="0" r="r" b="b"/>
                  <a:pathLst>
                    <a:path w="77" h="34">
                      <a:moveTo>
                        <a:pt x="10" y="4"/>
                      </a:moveTo>
                      <a:cubicBezTo>
                        <a:pt x="77" y="31"/>
                        <a:pt x="61" y="16"/>
                        <a:pt x="22" y="2"/>
                      </a:cubicBezTo>
                      <a:cubicBezTo>
                        <a:pt x="16" y="2"/>
                        <a:pt x="9" y="2"/>
                        <a:pt x="0" y="0"/>
                      </a:cubicBezTo>
                      <a:cubicBezTo>
                        <a:pt x="0" y="0"/>
                        <a:pt x="0" y="1"/>
                        <a:pt x="0" y="1"/>
                      </a:cubicBezTo>
                      <a:cubicBezTo>
                        <a:pt x="11" y="7"/>
                        <a:pt x="18" y="14"/>
                        <a:pt x="21" y="19"/>
                      </a:cubicBezTo>
                      <a:cubicBezTo>
                        <a:pt x="55" y="34"/>
                        <a:pt x="74" y="30"/>
                        <a:pt x="10" y="4"/>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88" name="Freeform 159"/>
                <p:cNvSpPr>
                  <a:spLocks/>
                </p:cNvSpPr>
                <p:nvPr/>
              </p:nvSpPr>
              <p:spPr bwMode="auto">
                <a:xfrm>
                  <a:off x="4654550" y="2659063"/>
                  <a:ext cx="127000" cy="30163"/>
                </a:xfrm>
                <a:custGeom>
                  <a:avLst/>
                  <a:gdLst/>
                  <a:ahLst/>
                  <a:cxnLst>
                    <a:cxn ang="0">
                      <a:pos x="34" y="8"/>
                    </a:cxn>
                    <a:cxn ang="0">
                      <a:pos x="28" y="0"/>
                    </a:cxn>
                    <a:cxn ang="0">
                      <a:pos x="0" y="4"/>
                    </a:cxn>
                    <a:cxn ang="0">
                      <a:pos x="0" y="5"/>
                    </a:cxn>
                    <a:cxn ang="0">
                      <a:pos x="18" y="7"/>
                    </a:cxn>
                    <a:cxn ang="0">
                      <a:pos x="34" y="8"/>
                    </a:cxn>
                  </a:cxnLst>
                  <a:rect l="0" t="0" r="r" b="b"/>
                  <a:pathLst>
                    <a:path w="34" h="8">
                      <a:moveTo>
                        <a:pt x="34" y="8"/>
                      </a:moveTo>
                      <a:cubicBezTo>
                        <a:pt x="32" y="5"/>
                        <a:pt x="30" y="3"/>
                        <a:pt x="28" y="0"/>
                      </a:cubicBezTo>
                      <a:cubicBezTo>
                        <a:pt x="25" y="3"/>
                        <a:pt x="16" y="5"/>
                        <a:pt x="0" y="4"/>
                      </a:cubicBezTo>
                      <a:cubicBezTo>
                        <a:pt x="0" y="5"/>
                        <a:pt x="0" y="5"/>
                        <a:pt x="0" y="5"/>
                      </a:cubicBezTo>
                      <a:cubicBezTo>
                        <a:pt x="7" y="5"/>
                        <a:pt x="13" y="6"/>
                        <a:pt x="18" y="7"/>
                      </a:cubicBezTo>
                      <a:cubicBezTo>
                        <a:pt x="24" y="7"/>
                        <a:pt x="29" y="8"/>
                        <a:pt x="34" y="8"/>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89" name="Freeform 160"/>
                <p:cNvSpPr>
                  <a:spLocks/>
                </p:cNvSpPr>
                <p:nvPr/>
              </p:nvSpPr>
              <p:spPr bwMode="auto">
                <a:xfrm>
                  <a:off x="4792663" y="2697163"/>
                  <a:ext cx="114300" cy="25400"/>
                </a:xfrm>
                <a:custGeom>
                  <a:avLst/>
                  <a:gdLst/>
                  <a:ahLst/>
                  <a:cxnLst>
                    <a:cxn ang="0">
                      <a:pos x="2" y="0"/>
                    </a:cxn>
                    <a:cxn ang="0">
                      <a:pos x="0" y="5"/>
                    </a:cxn>
                    <a:cxn ang="0">
                      <a:pos x="2" y="0"/>
                    </a:cxn>
                  </a:cxnLst>
                  <a:rect l="0" t="0" r="r" b="b"/>
                  <a:pathLst>
                    <a:path w="30" h="7">
                      <a:moveTo>
                        <a:pt x="2" y="0"/>
                      </a:moveTo>
                      <a:cubicBezTo>
                        <a:pt x="1" y="2"/>
                        <a:pt x="1" y="4"/>
                        <a:pt x="0" y="5"/>
                      </a:cubicBezTo>
                      <a:cubicBezTo>
                        <a:pt x="22" y="7"/>
                        <a:pt x="30" y="4"/>
                        <a:pt x="2"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0" name="Freeform 161"/>
                <p:cNvSpPr>
                  <a:spLocks/>
                </p:cNvSpPr>
                <p:nvPr/>
              </p:nvSpPr>
              <p:spPr bwMode="auto">
                <a:xfrm>
                  <a:off x="4725988" y="2686050"/>
                  <a:ext cx="66675" cy="30163"/>
                </a:xfrm>
                <a:custGeom>
                  <a:avLst/>
                  <a:gdLst/>
                  <a:ahLst/>
                  <a:cxnLst>
                    <a:cxn ang="0">
                      <a:pos x="9" y="8"/>
                    </a:cxn>
                    <a:cxn ang="0">
                      <a:pos x="18" y="8"/>
                    </a:cxn>
                    <a:cxn ang="0">
                      <a:pos x="18" y="8"/>
                    </a:cxn>
                    <a:cxn ang="0">
                      <a:pos x="15" y="2"/>
                    </a:cxn>
                    <a:cxn ang="0">
                      <a:pos x="0" y="0"/>
                    </a:cxn>
                    <a:cxn ang="0">
                      <a:pos x="9" y="8"/>
                    </a:cxn>
                  </a:cxnLst>
                  <a:rect l="0" t="0" r="r" b="b"/>
                  <a:pathLst>
                    <a:path w="18" h="8">
                      <a:moveTo>
                        <a:pt x="9" y="8"/>
                      </a:moveTo>
                      <a:cubicBezTo>
                        <a:pt x="12" y="8"/>
                        <a:pt x="15" y="8"/>
                        <a:pt x="18" y="8"/>
                      </a:cubicBezTo>
                      <a:cubicBezTo>
                        <a:pt x="18" y="8"/>
                        <a:pt x="18" y="8"/>
                        <a:pt x="18" y="8"/>
                      </a:cubicBezTo>
                      <a:cubicBezTo>
                        <a:pt x="18" y="8"/>
                        <a:pt x="17" y="5"/>
                        <a:pt x="15" y="2"/>
                      </a:cubicBezTo>
                      <a:cubicBezTo>
                        <a:pt x="11" y="1"/>
                        <a:pt x="6" y="1"/>
                        <a:pt x="0" y="0"/>
                      </a:cubicBezTo>
                      <a:cubicBezTo>
                        <a:pt x="11" y="3"/>
                        <a:pt x="13" y="6"/>
                        <a:pt x="9" y="8"/>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1" name="Freeform 162"/>
                <p:cNvSpPr>
                  <a:spLocks/>
                </p:cNvSpPr>
                <p:nvPr/>
              </p:nvSpPr>
              <p:spPr bwMode="auto">
                <a:xfrm>
                  <a:off x="4805363" y="2659063"/>
                  <a:ext cx="93663" cy="30163"/>
                </a:xfrm>
                <a:custGeom>
                  <a:avLst/>
                  <a:gdLst/>
                  <a:ahLst/>
                  <a:cxnLst>
                    <a:cxn ang="0">
                      <a:pos x="3" y="0"/>
                    </a:cxn>
                    <a:cxn ang="0">
                      <a:pos x="0" y="8"/>
                    </a:cxn>
                    <a:cxn ang="0">
                      <a:pos x="3" y="0"/>
                    </a:cxn>
                  </a:cxnLst>
                  <a:rect l="0" t="0" r="r" b="b"/>
                  <a:pathLst>
                    <a:path w="25" h="8">
                      <a:moveTo>
                        <a:pt x="3" y="0"/>
                      </a:moveTo>
                      <a:cubicBezTo>
                        <a:pt x="2" y="3"/>
                        <a:pt x="1" y="5"/>
                        <a:pt x="0" y="8"/>
                      </a:cubicBezTo>
                      <a:cubicBezTo>
                        <a:pt x="25" y="8"/>
                        <a:pt x="21" y="3"/>
                        <a:pt x="3"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2" name="Freeform 163"/>
                <p:cNvSpPr>
                  <a:spLocks/>
                </p:cNvSpPr>
                <p:nvPr/>
              </p:nvSpPr>
              <p:spPr bwMode="auto">
                <a:xfrm>
                  <a:off x="4179888" y="2771775"/>
                  <a:ext cx="173038" cy="112713"/>
                </a:xfrm>
                <a:custGeom>
                  <a:avLst/>
                  <a:gdLst/>
                  <a:ahLst/>
                  <a:cxnLst>
                    <a:cxn ang="0">
                      <a:pos x="46" y="0"/>
                    </a:cxn>
                    <a:cxn ang="0">
                      <a:pos x="39" y="13"/>
                    </a:cxn>
                    <a:cxn ang="0">
                      <a:pos x="46" y="0"/>
                    </a:cxn>
                  </a:cxnLst>
                  <a:rect l="0" t="0" r="r" b="b"/>
                  <a:pathLst>
                    <a:path w="46" h="30">
                      <a:moveTo>
                        <a:pt x="46" y="0"/>
                      </a:moveTo>
                      <a:cubicBezTo>
                        <a:pt x="0" y="30"/>
                        <a:pt x="13" y="29"/>
                        <a:pt x="39" y="13"/>
                      </a:cubicBezTo>
                      <a:cubicBezTo>
                        <a:pt x="36" y="12"/>
                        <a:pt x="37" y="8"/>
                        <a:pt x="46"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3" name="Freeform 164"/>
                <p:cNvSpPr>
                  <a:spLocks/>
                </p:cNvSpPr>
                <p:nvPr/>
              </p:nvSpPr>
              <p:spPr bwMode="auto">
                <a:xfrm>
                  <a:off x="4849813" y="2568575"/>
                  <a:ext cx="11113" cy="15875"/>
                </a:xfrm>
                <a:custGeom>
                  <a:avLst/>
                  <a:gdLst/>
                  <a:ahLst/>
                  <a:cxnLst>
                    <a:cxn ang="0">
                      <a:pos x="2" y="0"/>
                    </a:cxn>
                    <a:cxn ang="0">
                      <a:pos x="0" y="4"/>
                    </a:cxn>
                    <a:cxn ang="0">
                      <a:pos x="2" y="0"/>
                    </a:cxn>
                  </a:cxnLst>
                  <a:rect l="0" t="0" r="r" b="b"/>
                  <a:pathLst>
                    <a:path w="3" h="4">
                      <a:moveTo>
                        <a:pt x="2" y="0"/>
                      </a:moveTo>
                      <a:cubicBezTo>
                        <a:pt x="1" y="1"/>
                        <a:pt x="0" y="2"/>
                        <a:pt x="0" y="4"/>
                      </a:cubicBezTo>
                      <a:cubicBezTo>
                        <a:pt x="2" y="2"/>
                        <a:pt x="3" y="1"/>
                        <a:pt x="2"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4" name="Freeform 165"/>
                <p:cNvSpPr>
                  <a:spLocks/>
                </p:cNvSpPr>
                <p:nvPr/>
              </p:nvSpPr>
              <p:spPr bwMode="auto">
                <a:xfrm>
                  <a:off x="4116388" y="2606675"/>
                  <a:ext cx="184150" cy="38100"/>
                </a:xfrm>
                <a:custGeom>
                  <a:avLst/>
                  <a:gdLst/>
                  <a:ahLst/>
                  <a:cxnLst>
                    <a:cxn ang="0">
                      <a:pos x="46" y="3"/>
                    </a:cxn>
                    <a:cxn ang="0">
                      <a:pos x="49" y="10"/>
                    </a:cxn>
                    <a:cxn ang="0">
                      <a:pos x="46" y="3"/>
                    </a:cxn>
                  </a:cxnLst>
                  <a:rect l="0" t="0" r="r" b="b"/>
                  <a:pathLst>
                    <a:path w="49" h="10">
                      <a:moveTo>
                        <a:pt x="46" y="3"/>
                      </a:moveTo>
                      <a:cubicBezTo>
                        <a:pt x="14" y="0"/>
                        <a:pt x="0" y="5"/>
                        <a:pt x="49" y="10"/>
                      </a:cubicBezTo>
                      <a:cubicBezTo>
                        <a:pt x="41" y="8"/>
                        <a:pt x="41" y="5"/>
                        <a:pt x="46" y="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5" name="Freeform 166"/>
                <p:cNvSpPr>
                  <a:spLocks/>
                </p:cNvSpPr>
                <p:nvPr/>
              </p:nvSpPr>
              <p:spPr bwMode="auto">
                <a:xfrm>
                  <a:off x="4111625" y="2697163"/>
                  <a:ext cx="328613" cy="120650"/>
                </a:xfrm>
                <a:custGeom>
                  <a:avLst/>
                  <a:gdLst/>
                  <a:ahLst/>
                  <a:cxnLst>
                    <a:cxn ang="0">
                      <a:pos x="50" y="3"/>
                    </a:cxn>
                    <a:cxn ang="0">
                      <a:pos x="68" y="7"/>
                    </a:cxn>
                    <a:cxn ang="0">
                      <a:pos x="59" y="14"/>
                    </a:cxn>
                    <a:cxn ang="0">
                      <a:pos x="87" y="0"/>
                    </a:cxn>
                    <a:cxn ang="0">
                      <a:pos x="50" y="3"/>
                    </a:cxn>
                  </a:cxnLst>
                  <a:rect l="0" t="0" r="r" b="b"/>
                  <a:pathLst>
                    <a:path w="87" h="32">
                      <a:moveTo>
                        <a:pt x="50" y="3"/>
                      </a:moveTo>
                      <a:cubicBezTo>
                        <a:pt x="14" y="14"/>
                        <a:pt x="3" y="30"/>
                        <a:pt x="68" y="7"/>
                      </a:cubicBezTo>
                      <a:cubicBezTo>
                        <a:pt x="0" y="32"/>
                        <a:pt x="20" y="28"/>
                        <a:pt x="59" y="14"/>
                      </a:cubicBezTo>
                      <a:cubicBezTo>
                        <a:pt x="65" y="9"/>
                        <a:pt x="75" y="5"/>
                        <a:pt x="87" y="0"/>
                      </a:cubicBezTo>
                      <a:cubicBezTo>
                        <a:pt x="71" y="6"/>
                        <a:pt x="57" y="5"/>
                        <a:pt x="50" y="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6" name="Freeform 167"/>
                <p:cNvSpPr>
                  <a:spLocks/>
                </p:cNvSpPr>
                <p:nvPr/>
              </p:nvSpPr>
              <p:spPr bwMode="auto">
                <a:xfrm>
                  <a:off x="4217988" y="2390775"/>
                  <a:ext cx="217488" cy="200025"/>
                </a:xfrm>
                <a:custGeom>
                  <a:avLst/>
                  <a:gdLst/>
                  <a:ahLst/>
                  <a:cxnLst>
                    <a:cxn ang="0">
                      <a:pos x="58" y="53"/>
                    </a:cxn>
                    <a:cxn ang="0">
                      <a:pos x="46" y="41"/>
                    </a:cxn>
                    <a:cxn ang="0">
                      <a:pos x="27" y="37"/>
                    </a:cxn>
                    <a:cxn ang="0">
                      <a:pos x="58" y="53"/>
                    </a:cxn>
                  </a:cxnLst>
                  <a:rect l="0" t="0" r="r" b="b"/>
                  <a:pathLst>
                    <a:path w="58" h="53">
                      <a:moveTo>
                        <a:pt x="58" y="53"/>
                      </a:moveTo>
                      <a:cubicBezTo>
                        <a:pt x="53" y="49"/>
                        <a:pt x="49" y="45"/>
                        <a:pt x="46" y="41"/>
                      </a:cubicBezTo>
                      <a:cubicBezTo>
                        <a:pt x="0" y="0"/>
                        <a:pt x="2" y="15"/>
                        <a:pt x="27" y="37"/>
                      </a:cubicBezTo>
                      <a:cubicBezTo>
                        <a:pt x="28" y="32"/>
                        <a:pt x="38" y="34"/>
                        <a:pt x="58" y="5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7" name="Freeform 168"/>
                <p:cNvSpPr>
                  <a:spLocks/>
                </p:cNvSpPr>
                <p:nvPr/>
              </p:nvSpPr>
              <p:spPr bwMode="auto">
                <a:xfrm>
                  <a:off x="4221163" y="2390775"/>
                  <a:ext cx="169863" cy="155575"/>
                </a:xfrm>
                <a:custGeom>
                  <a:avLst/>
                  <a:gdLst/>
                  <a:ahLst/>
                  <a:cxnLst>
                    <a:cxn ang="0">
                      <a:pos x="36" y="24"/>
                    </a:cxn>
                    <a:cxn ang="0">
                      <a:pos x="45" y="41"/>
                    </a:cxn>
                    <a:cxn ang="0">
                      <a:pos x="36" y="24"/>
                    </a:cxn>
                  </a:cxnLst>
                  <a:rect l="0" t="0" r="r" b="b"/>
                  <a:pathLst>
                    <a:path w="45" h="41">
                      <a:moveTo>
                        <a:pt x="36" y="24"/>
                      </a:moveTo>
                      <a:cubicBezTo>
                        <a:pt x="12" y="2"/>
                        <a:pt x="0" y="0"/>
                        <a:pt x="45" y="41"/>
                      </a:cubicBezTo>
                      <a:cubicBezTo>
                        <a:pt x="36" y="31"/>
                        <a:pt x="34" y="25"/>
                        <a:pt x="36" y="24"/>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8" name="Freeform 169"/>
                <p:cNvSpPr>
                  <a:spLocks/>
                </p:cNvSpPr>
                <p:nvPr/>
              </p:nvSpPr>
              <p:spPr bwMode="auto">
                <a:xfrm>
                  <a:off x="4119563" y="2632075"/>
                  <a:ext cx="285750" cy="49213"/>
                </a:xfrm>
                <a:custGeom>
                  <a:avLst/>
                  <a:gdLst/>
                  <a:ahLst/>
                  <a:cxnLst>
                    <a:cxn ang="0">
                      <a:pos x="76" y="8"/>
                    </a:cxn>
                    <a:cxn ang="0">
                      <a:pos x="49" y="4"/>
                    </a:cxn>
                    <a:cxn ang="0">
                      <a:pos x="42" y="13"/>
                    </a:cxn>
                    <a:cxn ang="0">
                      <a:pos x="76" y="8"/>
                    </a:cxn>
                  </a:cxnLst>
                  <a:rect l="0" t="0" r="r" b="b"/>
                  <a:pathLst>
                    <a:path w="76" h="13">
                      <a:moveTo>
                        <a:pt x="76" y="8"/>
                      </a:moveTo>
                      <a:cubicBezTo>
                        <a:pt x="63" y="7"/>
                        <a:pt x="55" y="5"/>
                        <a:pt x="49" y="4"/>
                      </a:cubicBezTo>
                      <a:cubicBezTo>
                        <a:pt x="0" y="0"/>
                        <a:pt x="12" y="10"/>
                        <a:pt x="42" y="13"/>
                      </a:cubicBezTo>
                      <a:cubicBezTo>
                        <a:pt x="44" y="9"/>
                        <a:pt x="54" y="6"/>
                        <a:pt x="76" y="8"/>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9" name="Freeform 170"/>
                <p:cNvSpPr>
                  <a:spLocks/>
                </p:cNvSpPr>
                <p:nvPr/>
              </p:nvSpPr>
              <p:spPr bwMode="auto">
                <a:xfrm>
                  <a:off x="4176713" y="2727325"/>
                  <a:ext cx="247650" cy="153988"/>
                </a:xfrm>
                <a:custGeom>
                  <a:avLst/>
                  <a:gdLst/>
                  <a:ahLst/>
                  <a:cxnLst>
                    <a:cxn ang="0">
                      <a:pos x="33" y="13"/>
                    </a:cxn>
                    <a:cxn ang="0">
                      <a:pos x="48" y="12"/>
                    </a:cxn>
                    <a:cxn ang="0">
                      <a:pos x="66" y="0"/>
                    </a:cxn>
                    <a:cxn ang="0">
                      <a:pos x="33" y="13"/>
                    </a:cxn>
                  </a:cxnLst>
                  <a:rect l="0" t="0" r="r" b="b"/>
                  <a:pathLst>
                    <a:path w="66" h="41">
                      <a:moveTo>
                        <a:pt x="33" y="13"/>
                      </a:moveTo>
                      <a:cubicBezTo>
                        <a:pt x="6" y="30"/>
                        <a:pt x="0" y="41"/>
                        <a:pt x="48" y="12"/>
                      </a:cubicBezTo>
                      <a:cubicBezTo>
                        <a:pt x="52" y="8"/>
                        <a:pt x="58" y="5"/>
                        <a:pt x="66" y="0"/>
                      </a:cubicBezTo>
                      <a:cubicBezTo>
                        <a:pt x="40" y="15"/>
                        <a:pt x="31" y="17"/>
                        <a:pt x="33" y="1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00" name="Freeform 171"/>
                <p:cNvSpPr>
                  <a:spLocks/>
                </p:cNvSpPr>
                <p:nvPr/>
              </p:nvSpPr>
              <p:spPr bwMode="auto">
                <a:xfrm>
                  <a:off x="4506913" y="2455863"/>
                  <a:ext cx="30163" cy="128588"/>
                </a:xfrm>
                <a:custGeom>
                  <a:avLst/>
                  <a:gdLst/>
                  <a:ahLst/>
                  <a:cxnLst>
                    <a:cxn ang="0">
                      <a:pos x="5" y="34"/>
                    </a:cxn>
                    <a:cxn ang="0">
                      <a:pos x="8" y="13"/>
                    </a:cxn>
                    <a:cxn ang="0">
                      <a:pos x="0" y="0"/>
                    </a:cxn>
                    <a:cxn ang="0">
                      <a:pos x="0" y="3"/>
                    </a:cxn>
                    <a:cxn ang="0">
                      <a:pos x="5" y="34"/>
                    </a:cxn>
                  </a:cxnLst>
                  <a:rect l="0" t="0" r="r" b="b"/>
                  <a:pathLst>
                    <a:path w="8" h="34">
                      <a:moveTo>
                        <a:pt x="5" y="34"/>
                      </a:moveTo>
                      <a:cubicBezTo>
                        <a:pt x="5" y="26"/>
                        <a:pt x="6" y="19"/>
                        <a:pt x="8" y="13"/>
                      </a:cubicBezTo>
                      <a:cubicBezTo>
                        <a:pt x="5" y="9"/>
                        <a:pt x="3" y="4"/>
                        <a:pt x="0" y="0"/>
                      </a:cubicBezTo>
                      <a:cubicBezTo>
                        <a:pt x="0" y="1"/>
                        <a:pt x="0" y="2"/>
                        <a:pt x="0" y="3"/>
                      </a:cubicBezTo>
                      <a:cubicBezTo>
                        <a:pt x="3" y="10"/>
                        <a:pt x="5" y="21"/>
                        <a:pt x="5" y="34"/>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01" name="Freeform 172"/>
                <p:cNvSpPr>
                  <a:spLocks/>
                </p:cNvSpPr>
                <p:nvPr/>
              </p:nvSpPr>
              <p:spPr bwMode="auto">
                <a:xfrm>
                  <a:off x="4559300" y="2554288"/>
                  <a:ext cx="1588" cy="6350"/>
                </a:xfrm>
                <a:custGeom>
                  <a:avLst/>
                  <a:gdLst/>
                  <a:ahLst/>
                  <a:cxnLst>
                    <a:cxn ang="0">
                      <a:pos x="0" y="0"/>
                    </a:cxn>
                    <a:cxn ang="0">
                      <a:pos x="0" y="0"/>
                    </a:cxn>
                    <a:cxn ang="0">
                      <a:pos x="0" y="2"/>
                    </a:cxn>
                    <a:cxn ang="0">
                      <a:pos x="0" y="0"/>
                    </a:cxn>
                  </a:cxnLst>
                  <a:rect l="0" t="0" r="r" b="b"/>
                  <a:pathLst>
                    <a:path h="2">
                      <a:moveTo>
                        <a:pt x="0" y="0"/>
                      </a:moveTo>
                      <a:cubicBezTo>
                        <a:pt x="0" y="0"/>
                        <a:pt x="0" y="0"/>
                        <a:pt x="0" y="0"/>
                      </a:cubicBezTo>
                      <a:cubicBezTo>
                        <a:pt x="0" y="1"/>
                        <a:pt x="0" y="2"/>
                        <a:pt x="0" y="2"/>
                      </a:cubicBezTo>
                      <a:cubicBezTo>
                        <a:pt x="0" y="2"/>
                        <a:pt x="0" y="1"/>
                        <a:pt x="0"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02" name="Freeform 173"/>
                <p:cNvSpPr>
                  <a:spLocks/>
                </p:cNvSpPr>
                <p:nvPr/>
              </p:nvSpPr>
              <p:spPr bwMode="auto">
                <a:xfrm>
                  <a:off x="4297363" y="2297113"/>
                  <a:ext cx="179388" cy="298450"/>
                </a:xfrm>
                <a:custGeom>
                  <a:avLst/>
                  <a:gdLst/>
                  <a:ahLst/>
                  <a:cxnLst>
                    <a:cxn ang="0">
                      <a:pos x="48" y="79"/>
                    </a:cxn>
                    <a:cxn ang="0">
                      <a:pos x="33" y="40"/>
                    </a:cxn>
                    <a:cxn ang="0">
                      <a:pos x="38" y="61"/>
                    </a:cxn>
                    <a:cxn ang="0">
                      <a:pos x="24" y="52"/>
                    </a:cxn>
                    <a:cxn ang="0">
                      <a:pos x="48" y="79"/>
                    </a:cxn>
                  </a:cxnLst>
                  <a:rect l="0" t="0" r="r" b="b"/>
                  <a:pathLst>
                    <a:path w="48" h="79">
                      <a:moveTo>
                        <a:pt x="48" y="79"/>
                      </a:moveTo>
                      <a:cubicBezTo>
                        <a:pt x="37" y="61"/>
                        <a:pt x="33" y="45"/>
                        <a:pt x="33" y="40"/>
                      </a:cubicBezTo>
                      <a:cubicBezTo>
                        <a:pt x="15" y="10"/>
                        <a:pt x="2" y="4"/>
                        <a:pt x="38" y="61"/>
                      </a:cubicBezTo>
                      <a:cubicBezTo>
                        <a:pt x="0" y="0"/>
                        <a:pt x="3" y="19"/>
                        <a:pt x="24" y="52"/>
                      </a:cubicBezTo>
                      <a:cubicBezTo>
                        <a:pt x="31" y="56"/>
                        <a:pt x="40" y="65"/>
                        <a:pt x="48" y="79"/>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03" name="Freeform 174"/>
                <p:cNvSpPr>
                  <a:spLocks/>
                </p:cNvSpPr>
                <p:nvPr/>
              </p:nvSpPr>
              <p:spPr bwMode="auto">
                <a:xfrm>
                  <a:off x="4383088" y="2266950"/>
                  <a:ext cx="98425" cy="293688"/>
                </a:xfrm>
                <a:custGeom>
                  <a:avLst/>
                  <a:gdLst/>
                  <a:ahLst/>
                  <a:cxnLst>
                    <a:cxn ang="0">
                      <a:pos x="26" y="78"/>
                    </a:cxn>
                    <a:cxn ang="0">
                      <a:pos x="21" y="59"/>
                    </a:cxn>
                    <a:cxn ang="0">
                      <a:pos x="14" y="50"/>
                    </a:cxn>
                    <a:cxn ang="0">
                      <a:pos x="26" y="78"/>
                    </a:cxn>
                  </a:cxnLst>
                  <a:rect l="0" t="0" r="r" b="b"/>
                  <a:pathLst>
                    <a:path w="26" h="78">
                      <a:moveTo>
                        <a:pt x="26" y="78"/>
                      </a:moveTo>
                      <a:cubicBezTo>
                        <a:pt x="23" y="71"/>
                        <a:pt x="22" y="64"/>
                        <a:pt x="21" y="59"/>
                      </a:cubicBezTo>
                      <a:cubicBezTo>
                        <a:pt x="0" y="0"/>
                        <a:pt x="2" y="16"/>
                        <a:pt x="14" y="50"/>
                      </a:cubicBezTo>
                      <a:cubicBezTo>
                        <a:pt x="17" y="54"/>
                        <a:pt x="21" y="64"/>
                        <a:pt x="26" y="78"/>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04" name="Freeform 175"/>
                <p:cNvSpPr>
                  <a:spLocks/>
                </p:cNvSpPr>
                <p:nvPr/>
              </p:nvSpPr>
              <p:spPr bwMode="auto">
                <a:xfrm>
                  <a:off x="4643438" y="2678113"/>
                  <a:ext cx="131763" cy="41275"/>
                </a:xfrm>
                <a:custGeom>
                  <a:avLst/>
                  <a:gdLst/>
                  <a:ahLst/>
                  <a:cxnLst>
                    <a:cxn ang="0">
                      <a:pos x="31" y="10"/>
                    </a:cxn>
                    <a:cxn ang="0">
                      <a:pos x="22" y="2"/>
                    </a:cxn>
                    <a:cxn ang="0">
                      <a:pos x="21" y="2"/>
                    </a:cxn>
                    <a:cxn ang="0">
                      <a:pos x="3" y="0"/>
                    </a:cxn>
                    <a:cxn ang="0">
                      <a:pos x="1" y="4"/>
                    </a:cxn>
                    <a:cxn ang="0">
                      <a:pos x="0" y="9"/>
                    </a:cxn>
                    <a:cxn ang="0">
                      <a:pos x="22" y="11"/>
                    </a:cxn>
                    <a:cxn ang="0">
                      <a:pos x="31" y="10"/>
                    </a:cxn>
                  </a:cxnLst>
                  <a:rect l="0" t="0" r="r" b="b"/>
                  <a:pathLst>
                    <a:path w="35" h="11">
                      <a:moveTo>
                        <a:pt x="31" y="10"/>
                      </a:moveTo>
                      <a:cubicBezTo>
                        <a:pt x="35" y="8"/>
                        <a:pt x="33" y="5"/>
                        <a:pt x="22" y="2"/>
                      </a:cubicBezTo>
                      <a:cubicBezTo>
                        <a:pt x="22" y="2"/>
                        <a:pt x="21" y="2"/>
                        <a:pt x="21" y="2"/>
                      </a:cubicBezTo>
                      <a:cubicBezTo>
                        <a:pt x="16" y="1"/>
                        <a:pt x="10" y="0"/>
                        <a:pt x="3" y="0"/>
                      </a:cubicBezTo>
                      <a:cubicBezTo>
                        <a:pt x="1" y="2"/>
                        <a:pt x="1" y="4"/>
                        <a:pt x="1" y="4"/>
                      </a:cubicBezTo>
                      <a:cubicBezTo>
                        <a:pt x="1" y="4"/>
                        <a:pt x="0" y="6"/>
                        <a:pt x="0" y="9"/>
                      </a:cubicBezTo>
                      <a:cubicBezTo>
                        <a:pt x="9" y="11"/>
                        <a:pt x="16" y="11"/>
                        <a:pt x="22" y="11"/>
                      </a:cubicBezTo>
                      <a:cubicBezTo>
                        <a:pt x="26" y="11"/>
                        <a:pt x="29" y="11"/>
                        <a:pt x="31" y="1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05" name="Freeform 176"/>
                <p:cNvSpPr>
                  <a:spLocks/>
                </p:cNvSpPr>
                <p:nvPr/>
              </p:nvSpPr>
              <p:spPr bwMode="auto">
                <a:xfrm>
                  <a:off x="4654550" y="2640013"/>
                  <a:ext cx="104775" cy="38100"/>
                </a:xfrm>
                <a:custGeom>
                  <a:avLst/>
                  <a:gdLst/>
                  <a:ahLst/>
                  <a:cxnLst>
                    <a:cxn ang="0">
                      <a:pos x="28" y="5"/>
                    </a:cxn>
                    <a:cxn ang="0">
                      <a:pos x="17" y="0"/>
                    </a:cxn>
                    <a:cxn ang="0">
                      <a:pos x="0" y="9"/>
                    </a:cxn>
                    <a:cxn ang="0">
                      <a:pos x="28" y="5"/>
                    </a:cxn>
                  </a:cxnLst>
                  <a:rect l="0" t="0" r="r" b="b"/>
                  <a:pathLst>
                    <a:path w="28" h="10">
                      <a:moveTo>
                        <a:pt x="28" y="5"/>
                      </a:moveTo>
                      <a:cubicBezTo>
                        <a:pt x="25" y="2"/>
                        <a:pt x="21" y="0"/>
                        <a:pt x="17" y="0"/>
                      </a:cubicBezTo>
                      <a:cubicBezTo>
                        <a:pt x="8" y="0"/>
                        <a:pt x="3" y="5"/>
                        <a:pt x="0" y="9"/>
                      </a:cubicBezTo>
                      <a:cubicBezTo>
                        <a:pt x="16" y="10"/>
                        <a:pt x="25" y="8"/>
                        <a:pt x="28" y="5"/>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grpSp>
        <p:grpSp>
          <p:nvGrpSpPr>
            <p:cNvPr id="74" name="Group 281"/>
            <p:cNvGrpSpPr/>
            <p:nvPr/>
          </p:nvGrpSpPr>
          <p:grpSpPr>
            <a:xfrm rot="3025731">
              <a:off x="698372" y="6457657"/>
              <a:ext cx="67818" cy="57901"/>
              <a:chOff x="6294438" y="1638300"/>
              <a:chExt cx="401638" cy="342900"/>
            </a:xfrm>
          </p:grpSpPr>
          <p:sp>
            <p:nvSpPr>
              <p:cNvPr id="67" name="Freeform 50"/>
              <p:cNvSpPr>
                <a:spLocks noEditPoints="1"/>
              </p:cNvSpPr>
              <p:nvPr/>
            </p:nvSpPr>
            <p:spPr bwMode="auto">
              <a:xfrm>
                <a:off x="6475413" y="1774825"/>
                <a:ext cx="220663" cy="206375"/>
              </a:xfrm>
              <a:custGeom>
                <a:avLst/>
                <a:gdLst/>
                <a:ahLst/>
                <a:cxnLst>
                  <a:cxn ang="0">
                    <a:pos x="2" y="11"/>
                  </a:cxn>
                  <a:cxn ang="0">
                    <a:pos x="4" y="24"/>
                  </a:cxn>
                  <a:cxn ang="0">
                    <a:pos x="11" y="34"/>
                  </a:cxn>
                  <a:cxn ang="0">
                    <a:pos x="16" y="35"/>
                  </a:cxn>
                  <a:cxn ang="0">
                    <a:pos x="19" y="44"/>
                  </a:cxn>
                  <a:cxn ang="0">
                    <a:pos x="27" y="49"/>
                  </a:cxn>
                  <a:cxn ang="0">
                    <a:pos x="33" y="49"/>
                  </a:cxn>
                  <a:cxn ang="0">
                    <a:pos x="32" y="53"/>
                  </a:cxn>
                  <a:cxn ang="0">
                    <a:pos x="59" y="47"/>
                  </a:cxn>
                  <a:cxn ang="0">
                    <a:pos x="56" y="21"/>
                  </a:cxn>
                  <a:cxn ang="0">
                    <a:pos x="53" y="21"/>
                  </a:cxn>
                  <a:cxn ang="0">
                    <a:pos x="42" y="4"/>
                  </a:cxn>
                  <a:cxn ang="0">
                    <a:pos x="34" y="7"/>
                  </a:cxn>
                  <a:cxn ang="0">
                    <a:pos x="29" y="8"/>
                  </a:cxn>
                  <a:cxn ang="0">
                    <a:pos x="21" y="3"/>
                  </a:cxn>
                  <a:cxn ang="0">
                    <a:pos x="11" y="3"/>
                  </a:cxn>
                  <a:cxn ang="0">
                    <a:pos x="4" y="4"/>
                  </a:cxn>
                  <a:cxn ang="0">
                    <a:pos x="0" y="0"/>
                  </a:cxn>
                  <a:cxn ang="0">
                    <a:pos x="2" y="11"/>
                  </a:cxn>
                  <a:cxn ang="0">
                    <a:pos x="15" y="21"/>
                  </a:cxn>
                  <a:cxn ang="0">
                    <a:pos x="31" y="28"/>
                  </a:cxn>
                  <a:cxn ang="0">
                    <a:pos x="44" y="36"/>
                  </a:cxn>
                  <a:cxn ang="0">
                    <a:pos x="29" y="28"/>
                  </a:cxn>
                  <a:cxn ang="0">
                    <a:pos x="13" y="21"/>
                  </a:cxn>
                  <a:cxn ang="0">
                    <a:pos x="2" y="5"/>
                  </a:cxn>
                  <a:cxn ang="0">
                    <a:pos x="15" y="21"/>
                  </a:cxn>
                </a:cxnLst>
                <a:rect l="0" t="0" r="r" b="b"/>
                <a:pathLst>
                  <a:path w="59" h="55">
                    <a:moveTo>
                      <a:pt x="2" y="11"/>
                    </a:moveTo>
                    <a:cubicBezTo>
                      <a:pt x="5" y="15"/>
                      <a:pt x="4" y="21"/>
                      <a:pt x="4" y="24"/>
                    </a:cubicBezTo>
                    <a:cubicBezTo>
                      <a:pt x="4" y="32"/>
                      <a:pt x="11" y="34"/>
                      <a:pt x="11" y="34"/>
                    </a:cubicBezTo>
                    <a:cubicBezTo>
                      <a:pt x="16" y="35"/>
                      <a:pt x="16" y="35"/>
                      <a:pt x="16" y="35"/>
                    </a:cubicBezTo>
                    <a:cubicBezTo>
                      <a:pt x="16" y="35"/>
                      <a:pt x="16" y="41"/>
                      <a:pt x="19" y="44"/>
                    </a:cubicBezTo>
                    <a:cubicBezTo>
                      <a:pt x="22" y="48"/>
                      <a:pt x="27" y="49"/>
                      <a:pt x="27" y="49"/>
                    </a:cubicBezTo>
                    <a:cubicBezTo>
                      <a:pt x="33" y="49"/>
                      <a:pt x="33" y="49"/>
                      <a:pt x="33" y="49"/>
                    </a:cubicBezTo>
                    <a:cubicBezTo>
                      <a:pt x="33" y="49"/>
                      <a:pt x="29" y="51"/>
                      <a:pt x="32" y="53"/>
                    </a:cubicBezTo>
                    <a:cubicBezTo>
                      <a:pt x="35" y="55"/>
                      <a:pt x="59" y="47"/>
                      <a:pt x="59" y="47"/>
                    </a:cubicBezTo>
                    <a:cubicBezTo>
                      <a:pt x="56" y="46"/>
                      <a:pt x="57" y="26"/>
                      <a:pt x="56" y="21"/>
                    </a:cubicBezTo>
                    <a:cubicBezTo>
                      <a:pt x="55" y="16"/>
                      <a:pt x="54" y="25"/>
                      <a:pt x="53" y="21"/>
                    </a:cubicBezTo>
                    <a:cubicBezTo>
                      <a:pt x="51" y="17"/>
                      <a:pt x="45" y="7"/>
                      <a:pt x="42" y="4"/>
                    </a:cubicBezTo>
                    <a:cubicBezTo>
                      <a:pt x="39" y="1"/>
                      <a:pt x="35" y="4"/>
                      <a:pt x="34" y="7"/>
                    </a:cubicBezTo>
                    <a:cubicBezTo>
                      <a:pt x="33" y="10"/>
                      <a:pt x="32" y="10"/>
                      <a:pt x="29" y="8"/>
                    </a:cubicBezTo>
                    <a:cubicBezTo>
                      <a:pt x="27" y="6"/>
                      <a:pt x="24" y="4"/>
                      <a:pt x="21" y="3"/>
                    </a:cubicBezTo>
                    <a:cubicBezTo>
                      <a:pt x="18" y="1"/>
                      <a:pt x="14" y="4"/>
                      <a:pt x="11" y="3"/>
                    </a:cubicBezTo>
                    <a:cubicBezTo>
                      <a:pt x="9" y="2"/>
                      <a:pt x="7" y="5"/>
                      <a:pt x="4" y="4"/>
                    </a:cubicBezTo>
                    <a:cubicBezTo>
                      <a:pt x="1" y="3"/>
                      <a:pt x="0" y="0"/>
                      <a:pt x="0" y="0"/>
                    </a:cubicBezTo>
                    <a:cubicBezTo>
                      <a:pt x="0" y="0"/>
                      <a:pt x="0" y="8"/>
                      <a:pt x="2" y="11"/>
                    </a:cubicBezTo>
                    <a:close/>
                    <a:moveTo>
                      <a:pt x="15" y="21"/>
                    </a:moveTo>
                    <a:cubicBezTo>
                      <a:pt x="17" y="22"/>
                      <a:pt x="29" y="27"/>
                      <a:pt x="31" y="28"/>
                    </a:cubicBezTo>
                    <a:cubicBezTo>
                      <a:pt x="32" y="29"/>
                      <a:pt x="38" y="32"/>
                      <a:pt x="44" y="36"/>
                    </a:cubicBezTo>
                    <a:cubicBezTo>
                      <a:pt x="44" y="36"/>
                      <a:pt x="32" y="31"/>
                      <a:pt x="29" y="28"/>
                    </a:cubicBezTo>
                    <a:cubicBezTo>
                      <a:pt x="29" y="28"/>
                      <a:pt x="16" y="25"/>
                      <a:pt x="13" y="21"/>
                    </a:cubicBezTo>
                    <a:cubicBezTo>
                      <a:pt x="10" y="16"/>
                      <a:pt x="2" y="5"/>
                      <a:pt x="2" y="5"/>
                    </a:cubicBezTo>
                    <a:cubicBezTo>
                      <a:pt x="2" y="5"/>
                      <a:pt x="14" y="20"/>
                      <a:pt x="15" y="21"/>
                    </a:cubicBezTo>
                    <a:close/>
                  </a:path>
                </a:pathLst>
              </a:custGeom>
              <a:solidFill>
                <a:schemeClr val="accent1"/>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68" name="Freeform 51"/>
              <p:cNvSpPr>
                <a:spLocks/>
              </p:cNvSpPr>
              <p:nvPr/>
            </p:nvSpPr>
            <p:spPr bwMode="auto">
              <a:xfrm>
                <a:off x="6481763" y="1793875"/>
                <a:ext cx="158750" cy="115888"/>
              </a:xfrm>
              <a:custGeom>
                <a:avLst/>
                <a:gdLst/>
                <a:ahLst/>
                <a:cxnLst>
                  <a:cxn ang="0">
                    <a:pos x="27" y="23"/>
                  </a:cxn>
                  <a:cxn ang="0">
                    <a:pos x="42" y="31"/>
                  </a:cxn>
                  <a:cxn ang="0">
                    <a:pos x="29" y="23"/>
                  </a:cxn>
                  <a:cxn ang="0">
                    <a:pos x="13" y="16"/>
                  </a:cxn>
                  <a:cxn ang="0">
                    <a:pos x="0" y="0"/>
                  </a:cxn>
                  <a:cxn ang="0">
                    <a:pos x="11" y="16"/>
                  </a:cxn>
                  <a:cxn ang="0">
                    <a:pos x="27" y="23"/>
                  </a:cxn>
                </a:cxnLst>
                <a:rect l="0" t="0" r="r" b="b"/>
                <a:pathLst>
                  <a:path w="42" h="31">
                    <a:moveTo>
                      <a:pt x="27" y="23"/>
                    </a:moveTo>
                    <a:cubicBezTo>
                      <a:pt x="30" y="26"/>
                      <a:pt x="42" y="31"/>
                      <a:pt x="42" y="31"/>
                    </a:cubicBezTo>
                    <a:cubicBezTo>
                      <a:pt x="36" y="27"/>
                      <a:pt x="30" y="24"/>
                      <a:pt x="29" y="23"/>
                    </a:cubicBezTo>
                    <a:cubicBezTo>
                      <a:pt x="27" y="22"/>
                      <a:pt x="15" y="17"/>
                      <a:pt x="13" y="16"/>
                    </a:cubicBezTo>
                    <a:cubicBezTo>
                      <a:pt x="12" y="15"/>
                      <a:pt x="0" y="0"/>
                      <a:pt x="0" y="0"/>
                    </a:cubicBezTo>
                    <a:cubicBezTo>
                      <a:pt x="0" y="0"/>
                      <a:pt x="8" y="11"/>
                      <a:pt x="11" y="16"/>
                    </a:cubicBezTo>
                    <a:cubicBezTo>
                      <a:pt x="14" y="20"/>
                      <a:pt x="27" y="23"/>
                      <a:pt x="27" y="23"/>
                    </a:cubicBezTo>
                    <a:close/>
                  </a:path>
                </a:pathLst>
              </a:custGeom>
              <a:solidFill>
                <a:schemeClr val="accent1"/>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69" name="Freeform 281"/>
              <p:cNvSpPr>
                <a:spLocks noEditPoints="1"/>
              </p:cNvSpPr>
              <p:nvPr/>
            </p:nvSpPr>
            <p:spPr bwMode="auto">
              <a:xfrm>
                <a:off x="6294438" y="1638300"/>
                <a:ext cx="139700" cy="282575"/>
              </a:xfrm>
              <a:custGeom>
                <a:avLst/>
                <a:gdLst/>
                <a:ahLst/>
                <a:cxnLst>
                  <a:cxn ang="0">
                    <a:pos x="17" y="6"/>
                  </a:cxn>
                  <a:cxn ang="0">
                    <a:pos x="5" y="20"/>
                  </a:cxn>
                  <a:cxn ang="0">
                    <a:pos x="1" y="36"/>
                  </a:cxn>
                  <a:cxn ang="0">
                    <a:pos x="4" y="75"/>
                  </a:cxn>
                  <a:cxn ang="0">
                    <a:pos x="28" y="53"/>
                  </a:cxn>
                  <a:cxn ang="0">
                    <a:pos x="31" y="19"/>
                  </a:cxn>
                  <a:cxn ang="0">
                    <a:pos x="23" y="0"/>
                  </a:cxn>
                  <a:cxn ang="0">
                    <a:pos x="17" y="6"/>
                  </a:cxn>
                  <a:cxn ang="0">
                    <a:pos x="19" y="27"/>
                  </a:cxn>
                  <a:cxn ang="0">
                    <a:pos x="17" y="44"/>
                  </a:cxn>
                  <a:cxn ang="0">
                    <a:pos x="11" y="59"/>
                  </a:cxn>
                  <a:cxn ang="0">
                    <a:pos x="6" y="69"/>
                  </a:cxn>
                  <a:cxn ang="0">
                    <a:pos x="17" y="39"/>
                  </a:cxn>
                  <a:cxn ang="0">
                    <a:pos x="17" y="19"/>
                  </a:cxn>
                  <a:cxn ang="0">
                    <a:pos x="18" y="11"/>
                  </a:cxn>
                  <a:cxn ang="0">
                    <a:pos x="19" y="27"/>
                  </a:cxn>
                </a:cxnLst>
                <a:rect l="0" t="0" r="r" b="b"/>
                <a:pathLst>
                  <a:path w="37" h="75">
                    <a:moveTo>
                      <a:pt x="17" y="6"/>
                    </a:moveTo>
                    <a:cubicBezTo>
                      <a:pt x="13" y="9"/>
                      <a:pt x="5" y="17"/>
                      <a:pt x="5" y="20"/>
                    </a:cubicBezTo>
                    <a:cubicBezTo>
                      <a:pt x="4" y="23"/>
                      <a:pt x="0" y="31"/>
                      <a:pt x="1" y="36"/>
                    </a:cubicBezTo>
                    <a:cubicBezTo>
                      <a:pt x="2" y="41"/>
                      <a:pt x="2" y="72"/>
                      <a:pt x="4" y="75"/>
                    </a:cubicBezTo>
                    <a:cubicBezTo>
                      <a:pt x="4" y="75"/>
                      <a:pt x="22" y="61"/>
                      <a:pt x="28" y="53"/>
                    </a:cubicBezTo>
                    <a:cubicBezTo>
                      <a:pt x="34" y="44"/>
                      <a:pt x="37" y="34"/>
                      <a:pt x="31" y="19"/>
                    </a:cubicBezTo>
                    <a:cubicBezTo>
                      <a:pt x="26" y="5"/>
                      <a:pt x="23" y="7"/>
                      <a:pt x="23" y="0"/>
                    </a:cubicBezTo>
                    <a:cubicBezTo>
                      <a:pt x="23" y="0"/>
                      <a:pt x="21" y="4"/>
                      <a:pt x="17" y="6"/>
                    </a:cubicBezTo>
                    <a:close/>
                    <a:moveTo>
                      <a:pt x="19" y="27"/>
                    </a:moveTo>
                    <a:cubicBezTo>
                      <a:pt x="19" y="31"/>
                      <a:pt x="18" y="41"/>
                      <a:pt x="17" y="44"/>
                    </a:cubicBezTo>
                    <a:cubicBezTo>
                      <a:pt x="17" y="47"/>
                      <a:pt x="13" y="57"/>
                      <a:pt x="11" y="59"/>
                    </a:cubicBezTo>
                    <a:cubicBezTo>
                      <a:pt x="9" y="62"/>
                      <a:pt x="6" y="69"/>
                      <a:pt x="6" y="69"/>
                    </a:cubicBezTo>
                    <a:cubicBezTo>
                      <a:pt x="8" y="64"/>
                      <a:pt x="16" y="45"/>
                      <a:pt x="17" y="39"/>
                    </a:cubicBezTo>
                    <a:cubicBezTo>
                      <a:pt x="18" y="33"/>
                      <a:pt x="17" y="23"/>
                      <a:pt x="17" y="19"/>
                    </a:cubicBezTo>
                    <a:cubicBezTo>
                      <a:pt x="17" y="15"/>
                      <a:pt x="18" y="11"/>
                      <a:pt x="18" y="11"/>
                    </a:cubicBezTo>
                    <a:cubicBezTo>
                      <a:pt x="18" y="13"/>
                      <a:pt x="18" y="23"/>
                      <a:pt x="19" y="27"/>
                    </a:cubicBezTo>
                    <a:close/>
                  </a:path>
                </a:pathLst>
              </a:custGeom>
              <a:solidFill>
                <a:schemeClr val="accent1"/>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70" name="Freeform 282"/>
              <p:cNvSpPr>
                <a:spLocks/>
              </p:cNvSpPr>
              <p:nvPr/>
            </p:nvSpPr>
            <p:spPr bwMode="auto">
              <a:xfrm>
                <a:off x="6316663" y="1679575"/>
                <a:ext cx="49213" cy="219075"/>
              </a:xfrm>
              <a:custGeom>
                <a:avLst/>
                <a:gdLst/>
                <a:ahLst/>
                <a:cxnLst>
                  <a:cxn ang="0">
                    <a:pos x="11" y="28"/>
                  </a:cxn>
                  <a:cxn ang="0">
                    <a:pos x="0" y="58"/>
                  </a:cxn>
                  <a:cxn ang="0">
                    <a:pos x="5" y="48"/>
                  </a:cxn>
                  <a:cxn ang="0">
                    <a:pos x="11" y="33"/>
                  </a:cxn>
                  <a:cxn ang="0">
                    <a:pos x="13" y="16"/>
                  </a:cxn>
                  <a:cxn ang="0">
                    <a:pos x="12" y="0"/>
                  </a:cxn>
                  <a:cxn ang="0">
                    <a:pos x="11" y="8"/>
                  </a:cxn>
                  <a:cxn ang="0">
                    <a:pos x="11" y="28"/>
                  </a:cxn>
                </a:cxnLst>
                <a:rect l="0" t="0" r="r" b="b"/>
                <a:pathLst>
                  <a:path w="13" h="58">
                    <a:moveTo>
                      <a:pt x="11" y="28"/>
                    </a:moveTo>
                    <a:cubicBezTo>
                      <a:pt x="10" y="34"/>
                      <a:pt x="2" y="53"/>
                      <a:pt x="0" y="58"/>
                    </a:cubicBezTo>
                    <a:cubicBezTo>
                      <a:pt x="0" y="58"/>
                      <a:pt x="3" y="51"/>
                      <a:pt x="5" y="48"/>
                    </a:cubicBezTo>
                    <a:cubicBezTo>
                      <a:pt x="7" y="46"/>
                      <a:pt x="11" y="36"/>
                      <a:pt x="11" y="33"/>
                    </a:cubicBezTo>
                    <a:cubicBezTo>
                      <a:pt x="12" y="30"/>
                      <a:pt x="13" y="20"/>
                      <a:pt x="13" y="16"/>
                    </a:cubicBezTo>
                    <a:cubicBezTo>
                      <a:pt x="12" y="12"/>
                      <a:pt x="12" y="2"/>
                      <a:pt x="12" y="0"/>
                    </a:cubicBezTo>
                    <a:cubicBezTo>
                      <a:pt x="12" y="0"/>
                      <a:pt x="11" y="4"/>
                      <a:pt x="11" y="8"/>
                    </a:cubicBezTo>
                    <a:cubicBezTo>
                      <a:pt x="11" y="12"/>
                      <a:pt x="12" y="22"/>
                      <a:pt x="11" y="28"/>
                    </a:cubicBezTo>
                    <a:close/>
                  </a:path>
                </a:pathLst>
              </a:custGeom>
              <a:solidFill>
                <a:schemeClr val="accent1"/>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sp>
          <p:nvSpPr>
            <p:cNvPr id="65" name="Freeform 283"/>
            <p:cNvSpPr>
              <a:spLocks/>
            </p:cNvSpPr>
            <p:nvPr/>
          </p:nvSpPr>
          <p:spPr bwMode="auto">
            <a:xfrm rot="3025731">
              <a:off x="760608" y="6269384"/>
              <a:ext cx="42621" cy="115265"/>
            </a:xfrm>
            <a:custGeom>
              <a:avLst/>
              <a:gdLst/>
              <a:ahLst/>
              <a:cxnLst>
                <a:cxn ang="0">
                  <a:pos x="67" y="181"/>
                </a:cxn>
                <a:cxn ang="0">
                  <a:pos x="61" y="137"/>
                </a:cxn>
                <a:cxn ang="0">
                  <a:pos x="41" y="88"/>
                </a:cxn>
                <a:cxn ang="0">
                  <a:pos x="14" y="0"/>
                </a:cxn>
                <a:cxn ang="0">
                  <a:pos x="12" y="13"/>
                </a:cxn>
              </a:cxnLst>
              <a:rect l="0" t="0" r="r" b="b"/>
              <a:pathLst>
                <a:path w="67" h="181">
                  <a:moveTo>
                    <a:pt x="67" y="181"/>
                  </a:moveTo>
                  <a:cubicBezTo>
                    <a:pt x="64" y="168"/>
                    <a:pt x="66" y="151"/>
                    <a:pt x="61" y="137"/>
                  </a:cubicBezTo>
                  <a:cubicBezTo>
                    <a:pt x="56" y="120"/>
                    <a:pt x="48" y="104"/>
                    <a:pt x="41" y="88"/>
                  </a:cubicBezTo>
                  <a:cubicBezTo>
                    <a:pt x="35" y="76"/>
                    <a:pt x="0" y="5"/>
                    <a:pt x="14" y="0"/>
                  </a:cubicBezTo>
                  <a:cubicBezTo>
                    <a:pt x="16" y="4"/>
                    <a:pt x="15" y="9"/>
                    <a:pt x="12" y="13"/>
                  </a:cubicBezTo>
                </a:path>
              </a:pathLst>
            </a:custGeom>
            <a:no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66" name="Freeform 284"/>
            <p:cNvSpPr>
              <a:spLocks/>
            </p:cNvSpPr>
            <p:nvPr/>
          </p:nvSpPr>
          <p:spPr bwMode="auto">
            <a:xfrm rot="3025731">
              <a:off x="799490" y="6310478"/>
              <a:ext cx="40745" cy="116069"/>
            </a:xfrm>
            <a:custGeom>
              <a:avLst/>
              <a:gdLst/>
              <a:ahLst/>
              <a:cxnLst>
                <a:cxn ang="0">
                  <a:pos x="0" y="182"/>
                </a:cxn>
                <a:cxn ang="0">
                  <a:pos x="6" y="139"/>
                </a:cxn>
                <a:cxn ang="0">
                  <a:pos x="25" y="89"/>
                </a:cxn>
                <a:cxn ang="0">
                  <a:pos x="50" y="0"/>
                </a:cxn>
                <a:cxn ang="0">
                  <a:pos x="52" y="13"/>
                </a:cxn>
              </a:cxnLst>
              <a:rect l="0" t="0" r="r" b="b"/>
              <a:pathLst>
                <a:path w="64" h="182">
                  <a:moveTo>
                    <a:pt x="0" y="182"/>
                  </a:moveTo>
                  <a:cubicBezTo>
                    <a:pt x="3" y="169"/>
                    <a:pt x="1" y="153"/>
                    <a:pt x="6" y="139"/>
                  </a:cubicBezTo>
                  <a:cubicBezTo>
                    <a:pt x="11" y="121"/>
                    <a:pt x="18" y="105"/>
                    <a:pt x="25" y="89"/>
                  </a:cubicBezTo>
                  <a:cubicBezTo>
                    <a:pt x="30" y="77"/>
                    <a:pt x="64" y="5"/>
                    <a:pt x="50" y="0"/>
                  </a:cubicBezTo>
                  <a:cubicBezTo>
                    <a:pt x="48" y="5"/>
                    <a:pt x="49" y="9"/>
                    <a:pt x="52" y="13"/>
                  </a:cubicBezTo>
                </a:path>
              </a:pathLst>
            </a:custGeom>
            <a:no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grpSp>
        <p:nvGrpSpPr>
          <p:cNvPr id="106" name="Group 105"/>
          <p:cNvGrpSpPr>
            <a:grpSpLocks noChangeAspect="1"/>
          </p:cNvGrpSpPr>
          <p:nvPr/>
        </p:nvGrpSpPr>
        <p:grpSpPr>
          <a:xfrm rot="21069806">
            <a:off x="484632" y="5028345"/>
            <a:ext cx="1042416" cy="795528"/>
            <a:chOff x="1238130" y="6052653"/>
            <a:chExt cx="698371" cy="531091"/>
          </a:xfrm>
        </p:grpSpPr>
        <p:sp>
          <p:nvSpPr>
            <p:cNvPr id="107" name="AutoShape 3"/>
            <p:cNvSpPr>
              <a:spLocks noChangeAspect="1" noChangeArrowheads="1" noTextEdit="1"/>
            </p:cNvSpPr>
            <p:nvPr/>
          </p:nvSpPr>
          <p:spPr bwMode="auto">
            <a:xfrm rot="2467258">
              <a:off x="1245581" y="6059259"/>
              <a:ext cx="690920" cy="51065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a:p>
          </p:txBody>
        </p:sp>
        <p:sp>
          <p:nvSpPr>
            <p:cNvPr id="108" name="Freeform 107"/>
            <p:cNvSpPr>
              <a:spLocks noEditPoints="1"/>
            </p:cNvSpPr>
            <p:nvPr/>
          </p:nvSpPr>
          <p:spPr bwMode="auto">
            <a:xfrm rot="2467258">
              <a:off x="1238130" y="6052653"/>
              <a:ext cx="697287" cy="531091"/>
            </a:xfrm>
            <a:custGeom>
              <a:avLst/>
              <a:gdLst/>
              <a:ahLst/>
              <a:cxnLst>
                <a:cxn ang="0">
                  <a:pos x="659" y="161"/>
                </a:cxn>
                <a:cxn ang="0">
                  <a:pos x="478" y="256"/>
                </a:cxn>
                <a:cxn ang="0">
                  <a:pos x="444" y="309"/>
                </a:cxn>
                <a:cxn ang="0">
                  <a:pos x="410" y="329"/>
                </a:cxn>
                <a:cxn ang="0">
                  <a:pos x="349" y="316"/>
                </a:cxn>
                <a:cxn ang="0">
                  <a:pos x="332" y="272"/>
                </a:cxn>
                <a:cxn ang="0">
                  <a:pos x="369" y="241"/>
                </a:cxn>
                <a:cxn ang="0">
                  <a:pos x="264" y="116"/>
                </a:cxn>
                <a:cxn ang="0">
                  <a:pos x="176" y="60"/>
                </a:cxn>
                <a:cxn ang="0">
                  <a:pos x="129" y="77"/>
                </a:cxn>
                <a:cxn ang="0">
                  <a:pos x="131" y="30"/>
                </a:cxn>
                <a:cxn ang="0">
                  <a:pos x="94" y="198"/>
                </a:cxn>
                <a:cxn ang="0">
                  <a:pos x="123" y="181"/>
                </a:cxn>
                <a:cxn ang="0">
                  <a:pos x="132" y="155"/>
                </a:cxn>
                <a:cxn ang="0">
                  <a:pos x="182" y="165"/>
                </a:cxn>
                <a:cxn ang="0">
                  <a:pos x="227" y="216"/>
                </a:cxn>
                <a:cxn ang="0">
                  <a:pos x="199" y="285"/>
                </a:cxn>
                <a:cxn ang="0">
                  <a:pos x="149" y="253"/>
                </a:cxn>
                <a:cxn ang="0">
                  <a:pos x="97" y="266"/>
                </a:cxn>
                <a:cxn ang="0">
                  <a:pos x="45" y="231"/>
                </a:cxn>
                <a:cxn ang="0">
                  <a:pos x="127" y="413"/>
                </a:cxn>
                <a:cxn ang="0">
                  <a:pos x="164" y="454"/>
                </a:cxn>
                <a:cxn ang="0">
                  <a:pos x="143" y="507"/>
                </a:cxn>
                <a:cxn ang="0">
                  <a:pos x="87" y="519"/>
                </a:cxn>
                <a:cxn ang="0">
                  <a:pos x="127" y="618"/>
                </a:cxn>
                <a:cxn ang="0">
                  <a:pos x="221" y="623"/>
                </a:cxn>
                <a:cxn ang="0">
                  <a:pos x="234" y="569"/>
                </a:cxn>
                <a:cxn ang="0">
                  <a:pos x="292" y="585"/>
                </a:cxn>
                <a:cxn ang="0">
                  <a:pos x="311" y="596"/>
                </a:cxn>
                <a:cxn ang="0">
                  <a:pos x="435" y="465"/>
                </a:cxn>
                <a:cxn ang="0">
                  <a:pos x="475" y="480"/>
                </a:cxn>
                <a:cxn ang="0">
                  <a:pos x="826" y="526"/>
                </a:cxn>
                <a:cxn ang="0">
                  <a:pos x="818" y="452"/>
                </a:cxn>
                <a:cxn ang="0">
                  <a:pos x="738" y="348"/>
                </a:cxn>
                <a:cxn ang="0">
                  <a:pos x="687" y="361"/>
                </a:cxn>
                <a:cxn ang="0">
                  <a:pos x="634" y="326"/>
                </a:cxn>
                <a:cxn ang="0">
                  <a:pos x="695" y="283"/>
                </a:cxn>
                <a:cxn ang="0">
                  <a:pos x="704" y="263"/>
                </a:cxn>
                <a:cxn ang="0">
                  <a:pos x="748" y="287"/>
                </a:cxn>
                <a:cxn ang="0">
                  <a:pos x="794" y="264"/>
                </a:cxn>
                <a:cxn ang="0">
                  <a:pos x="855" y="184"/>
                </a:cxn>
                <a:cxn ang="0">
                  <a:pos x="851" y="139"/>
                </a:cxn>
                <a:cxn ang="0">
                  <a:pos x="855" y="79"/>
                </a:cxn>
                <a:cxn ang="0">
                  <a:pos x="250" y="391"/>
                </a:cxn>
                <a:cxn ang="0">
                  <a:pos x="235" y="346"/>
                </a:cxn>
                <a:cxn ang="0">
                  <a:pos x="285" y="347"/>
                </a:cxn>
                <a:cxn ang="0">
                  <a:pos x="262" y="391"/>
                </a:cxn>
                <a:cxn ang="0">
                  <a:pos x="711" y="499"/>
                </a:cxn>
                <a:cxn ang="0">
                  <a:pos x="730" y="539"/>
                </a:cxn>
                <a:cxn ang="0">
                  <a:pos x="726" y="587"/>
                </a:cxn>
                <a:cxn ang="0">
                  <a:pos x="693" y="612"/>
                </a:cxn>
                <a:cxn ang="0">
                  <a:pos x="644" y="582"/>
                </a:cxn>
                <a:cxn ang="0">
                  <a:pos x="637" y="540"/>
                </a:cxn>
                <a:cxn ang="0">
                  <a:pos x="665" y="497"/>
                </a:cxn>
                <a:cxn ang="0">
                  <a:pos x="270" y="495"/>
                </a:cxn>
                <a:cxn ang="0">
                  <a:pos x="313" y="499"/>
                </a:cxn>
                <a:cxn ang="0">
                  <a:pos x="563" y="449"/>
                </a:cxn>
                <a:cxn ang="0">
                  <a:pos x="514" y="379"/>
                </a:cxn>
                <a:cxn ang="0">
                  <a:pos x="744" y="121"/>
                </a:cxn>
                <a:cxn ang="0">
                  <a:pos x="760" y="165"/>
                </a:cxn>
                <a:cxn ang="0">
                  <a:pos x="710" y="164"/>
                </a:cxn>
                <a:cxn ang="0">
                  <a:pos x="733" y="121"/>
                </a:cxn>
              </a:cxnLst>
              <a:rect l="0" t="0" r="r" b="b"/>
              <a:pathLst>
                <a:path w="878" h="668">
                  <a:moveTo>
                    <a:pt x="679" y="94"/>
                  </a:moveTo>
                  <a:cubicBezTo>
                    <a:pt x="678" y="96"/>
                    <a:pt x="673" y="95"/>
                    <a:pt x="665" y="92"/>
                  </a:cubicBezTo>
                  <a:cubicBezTo>
                    <a:pt x="667" y="94"/>
                    <a:pt x="671" y="99"/>
                    <a:pt x="672" y="104"/>
                  </a:cubicBezTo>
                  <a:cubicBezTo>
                    <a:pt x="675" y="111"/>
                    <a:pt x="672" y="118"/>
                    <a:pt x="672" y="118"/>
                  </a:cubicBezTo>
                  <a:cubicBezTo>
                    <a:pt x="679" y="125"/>
                    <a:pt x="679" y="125"/>
                    <a:pt x="679" y="125"/>
                  </a:cubicBezTo>
                  <a:cubicBezTo>
                    <a:pt x="679" y="125"/>
                    <a:pt x="688" y="135"/>
                    <a:pt x="683" y="145"/>
                  </a:cubicBezTo>
                  <a:cubicBezTo>
                    <a:pt x="682" y="148"/>
                    <a:pt x="677" y="155"/>
                    <a:pt x="678" y="162"/>
                  </a:cubicBezTo>
                  <a:cubicBezTo>
                    <a:pt x="680" y="169"/>
                    <a:pt x="676" y="177"/>
                    <a:pt x="676" y="177"/>
                  </a:cubicBezTo>
                  <a:cubicBezTo>
                    <a:pt x="676" y="177"/>
                    <a:pt x="676" y="174"/>
                    <a:pt x="672" y="169"/>
                  </a:cubicBezTo>
                  <a:cubicBezTo>
                    <a:pt x="668" y="164"/>
                    <a:pt x="662" y="166"/>
                    <a:pt x="659" y="161"/>
                  </a:cubicBezTo>
                  <a:cubicBezTo>
                    <a:pt x="656" y="157"/>
                    <a:pt x="649" y="156"/>
                    <a:pt x="645" y="151"/>
                  </a:cubicBezTo>
                  <a:cubicBezTo>
                    <a:pt x="641" y="146"/>
                    <a:pt x="638" y="141"/>
                    <a:pt x="635" y="135"/>
                  </a:cubicBezTo>
                  <a:cubicBezTo>
                    <a:pt x="631" y="130"/>
                    <a:pt x="631" y="129"/>
                    <a:pt x="628" y="132"/>
                  </a:cubicBezTo>
                  <a:cubicBezTo>
                    <a:pt x="626" y="133"/>
                    <a:pt x="623" y="133"/>
                    <a:pt x="621" y="132"/>
                  </a:cubicBezTo>
                  <a:cubicBezTo>
                    <a:pt x="620" y="134"/>
                    <a:pt x="620" y="135"/>
                    <a:pt x="618" y="136"/>
                  </a:cubicBezTo>
                  <a:cubicBezTo>
                    <a:pt x="617" y="136"/>
                    <a:pt x="615" y="132"/>
                    <a:pt x="615" y="127"/>
                  </a:cubicBezTo>
                  <a:cubicBezTo>
                    <a:pt x="614" y="127"/>
                    <a:pt x="614" y="126"/>
                    <a:pt x="614" y="126"/>
                  </a:cubicBezTo>
                  <a:cubicBezTo>
                    <a:pt x="575" y="153"/>
                    <a:pt x="541" y="177"/>
                    <a:pt x="528" y="188"/>
                  </a:cubicBezTo>
                  <a:cubicBezTo>
                    <a:pt x="507" y="204"/>
                    <a:pt x="491" y="229"/>
                    <a:pt x="480" y="252"/>
                  </a:cubicBezTo>
                  <a:cubicBezTo>
                    <a:pt x="481" y="253"/>
                    <a:pt x="480" y="254"/>
                    <a:pt x="478" y="256"/>
                  </a:cubicBezTo>
                  <a:cubicBezTo>
                    <a:pt x="474" y="263"/>
                    <a:pt x="472" y="269"/>
                    <a:pt x="469" y="276"/>
                  </a:cubicBezTo>
                  <a:cubicBezTo>
                    <a:pt x="487" y="279"/>
                    <a:pt x="491" y="284"/>
                    <a:pt x="466" y="284"/>
                  </a:cubicBezTo>
                  <a:cubicBezTo>
                    <a:pt x="466" y="285"/>
                    <a:pt x="465" y="285"/>
                    <a:pt x="465" y="286"/>
                  </a:cubicBezTo>
                  <a:cubicBezTo>
                    <a:pt x="493" y="290"/>
                    <a:pt x="485" y="293"/>
                    <a:pt x="463" y="291"/>
                  </a:cubicBezTo>
                  <a:cubicBezTo>
                    <a:pt x="463" y="292"/>
                    <a:pt x="463" y="292"/>
                    <a:pt x="463" y="293"/>
                  </a:cubicBezTo>
                  <a:cubicBezTo>
                    <a:pt x="463" y="292"/>
                    <a:pt x="463" y="292"/>
                    <a:pt x="463" y="291"/>
                  </a:cubicBezTo>
                  <a:cubicBezTo>
                    <a:pt x="460" y="291"/>
                    <a:pt x="457" y="291"/>
                    <a:pt x="454" y="291"/>
                  </a:cubicBezTo>
                  <a:cubicBezTo>
                    <a:pt x="452" y="292"/>
                    <a:pt x="449" y="292"/>
                    <a:pt x="445" y="292"/>
                  </a:cubicBezTo>
                  <a:cubicBezTo>
                    <a:pt x="484" y="306"/>
                    <a:pt x="500" y="321"/>
                    <a:pt x="433" y="294"/>
                  </a:cubicBezTo>
                  <a:cubicBezTo>
                    <a:pt x="497" y="320"/>
                    <a:pt x="478" y="324"/>
                    <a:pt x="444" y="309"/>
                  </a:cubicBezTo>
                  <a:cubicBezTo>
                    <a:pt x="446" y="313"/>
                    <a:pt x="446" y="315"/>
                    <a:pt x="444" y="316"/>
                  </a:cubicBezTo>
                  <a:cubicBezTo>
                    <a:pt x="469" y="338"/>
                    <a:pt x="474" y="351"/>
                    <a:pt x="429" y="312"/>
                  </a:cubicBezTo>
                  <a:cubicBezTo>
                    <a:pt x="429" y="312"/>
                    <a:pt x="429" y="311"/>
                    <a:pt x="429" y="311"/>
                  </a:cubicBezTo>
                  <a:cubicBezTo>
                    <a:pt x="473" y="352"/>
                    <a:pt x="460" y="348"/>
                    <a:pt x="435" y="326"/>
                  </a:cubicBezTo>
                  <a:cubicBezTo>
                    <a:pt x="435" y="328"/>
                    <a:pt x="433" y="328"/>
                    <a:pt x="430" y="327"/>
                  </a:cubicBezTo>
                  <a:cubicBezTo>
                    <a:pt x="450" y="357"/>
                    <a:pt x="451" y="374"/>
                    <a:pt x="415" y="315"/>
                  </a:cubicBezTo>
                  <a:cubicBezTo>
                    <a:pt x="452" y="375"/>
                    <a:pt x="437" y="365"/>
                    <a:pt x="417" y="332"/>
                  </a:cubicBezTo>
                  <a:cubicBezTo>
                    <a:pt x="419" y="336"/>
                    <a:pt x="418" y="339"/>
                    <a:pt x="417" y="339"/>
                  </a:cubicBezTo>
                  <a:cubicBezTo>
                    <a:pt x="428" y="368"/>
                    <a:pt x="429" y="380"/>
                    <a:pt x="411" y="331"/>
                  </a:cubicBezTo>
                  <a:cubicBezTo>
                    <a:pt x="410" y="330"/>
                    <a:pt x="410" y="330"/>
                    <a:pt x="410" y="329"/>
                  </a:cubicBezTo>
                  <a:cubicBezTo>
                    <a:pt x="427" y="381"/>
                    <a:pt x="414" y="372"/>
                    <a:pt x="404" y="342"/>
                  </a:cubicBezTo>
                  <a:cubicBezTo>
                    <a:pt x="402" y="343"/>
                    <a:pt x="399" y="340"/>
                    <a:pt x="396" y="336"/>
                  </a:cubicBezTo>
                  <a:cubicBezTo>
                    <a:pt x="394" y="375"/>
                    <a:pt x="381" y="393"/>
                    <a:pt x="388" y="322"/>
                  </a:cubicBezTo>
                  <a:cubicBezTo>
                    <a:pt x="381" y="391"/>
                    <a:pt x="375" y="375"/>
                    <a:pt x="379" y="338"/>
                  </a:cubicBezTo>
                  <a:cubicBezTo>
                    <a:pt x="377" y="342"/>
                    <a:pt x="375" y="343"/>
                    <a:pt x="374" y="342"/>
                  </a:cubicBezTo>
                  <a:cubicBezTo>
                    <a:pt x="361" y="373"/>
                    <a:pt x="351" y="380"/>
                    <a:pt x="375" y="319"/>
                  </a:cubicBezTo>
                  <a:cubicBezTo>
                    <a:pt x="351" y="381"/>
                    <a:pt x="346" y="366"/>
                    <a:pt x="359" y="334"/>
                  </a:cubicBezTo>
                  <a:cubicBezTo>
                    <a:pt x="358" y="332"/>
                    <a:pt x="358" y="329"/>
                    <a:pt x="359" y="325"/>
                  </a:cubicBezTo>
                  <a:cubicBezTo>
                    <a:pt x="333" y="355"/>
                    <a:pt x="314" y="364"/>
                    <a:pt x="362" y="311"/>
                  </a:cubicBezTo>
                  <a:cubicBezTo>
                    <a:pt x="314" y="364"/>
                    <a:pt x="321" y="345"/>
                    <a:pt x="349" y="316"/>
                  </a:cubicBezTo>
                  <a:cubicBezTo>
                    <a:pt x="345" y="318"/>
                    <a:pt x="341" y="319"/>
                    <a:pt x="339" y="319"/>
                  </a:cubicBezTo>
                  <a:cubicBezTo>
                    <a:pt x="313" y="335"/>
                    <a:pt x="300" y="336"/>
                    <a:pt x="346" y="306"/>
                  </a:cubicBezTo>
                  <a:cubicBezTo>
                    <a:pt x="347" y="306"/>
                    <a:pt x="347" y="306"/>
                    <a:pt x="347" y="306"/>
                  </a:cubicBezTo>
                  <a:cubicBezTo>
                    <a:pt x="299" y="335"/>
                    <a:pt x="305" y="324"/>
                    <a:pt x="332" y="307"/>
                  </a:cubicBezTo>
                  <a:cubicBezTo>
                    <a:pt x="333" y="306"/>
                    <a:pt x="336" y="303"/>
                    <a:pt x="341" y="300"/>
                  </a:cubicBezTo>
                  <a:cubicBezTo>
                    <a:pt x="302" y="314"/>
                    <a:pt x="282" y="318"/>
                    <a:pt x="350" y="293"/>
                  </a:cubicBezTo>
                  <a:cubicBezTo>
                    <a:pt x="285" y="316"/>
                    <a:pt x="296" y="300"/>
                    <a:pt x="332" y="289"/>
                  </a:cubicBezTo>
                  <a:cubicBezTo>
                    <a:pt x="327" y="287"/>
                    <a:pt x="325" y="284"/>
                    <a:pt x="326" y="282"/>
                  </a:cubicBezTo>
                  <a:cubicBezTo>
                    <a:pt x="296" y="279"/>
                    <a:pt x="284" y="269"/>
                    <a:pt x="333" y="273"/>
                  </a:cubicBezTo>
                  <a:cubicBezTo>
                    <a:pt x="333" y="272"/>
                    <a:pt x="332" y="272"/>
                    <a:pt x="332" y="272"/>
                  </a:cubicBezTo>
                  <a:cubicBezTo>
                    <a:pt x="283" y="267"/>
                    <a:pt x="297" y="262"/>
                    <a:pt x="329" y="265"/>
                  </a:cubicBezTo>
                  <a:cubicBezTo>
                    <a:pt x="331" y="264"/>
                    <a:pt x="335" y="264"/>
                    <a:pt x="340" y="264"/>
                  </a:cubicBezTo>
                  <a:cubicBezTo>
                    <a:pt x="300" y="250"/>
                    <a:pt x="282" y="234"/>
                    <a:pt x="351" y="262"/>
                  </a:cubicBezTo>
                  <a:cubicBezTo>
                    <a:pt x="285" y="235"/>
                    <a:pt x="304" y="235"/>
                    <a:pt x="340" y="250"/>
                  </a:cubicBezTo>
                  <a:cubicBezTo>
                    <a:pt x="337" y="247"/>
                    <a:pt x="336" y="244"/>
                    <a:pt x="337" y="242"/>
                  </a:cubicBezTo>
                  <a:cubicBezTo>
                    <a:pt x="312" y="220"/>
                    <a:pt x="310" y="205"/>
                    <a:pt x="356" y="246"/>
                  </a:cubicBezTo>
                  <a:cubicBezTo>
                    <a:pt x="356" y="246"/>
                    <a:pt x="356" y="246"/>
                    <a:pt x="356" y="246"/>
                  </a:cubicBezTo>
                  <a:cubicBezTo>
                    <a:pt x="311" y="205"/>
                    <a:pt x="323" y="207"/>
                    <a:pt x="347" y="229"/>
                  </a:cubicBezTo>
                  <a:cubicBezTo>
                    <a:pt x="349" y="228"/>
                    <a:pt x="351" y="229"/>
                    <a:pt x="355" y="232"/>
                  </a:cubicBezTo>
                  <a:cubicBezTo>
                    <a:pt x="334" y="199"/>
                    <a:pt x="331" y="180"/>
                    <a:pt x="369" y="241"/>
                  </a:cubicBezTo>
                  <a:cubicBezTo>
                    <a:pt x="333" y="184"/>
                    <a:pt x="346" y="190"/>
                    <a:pt x="364" y="220"/>
                  </a:cubicBezTo>
                  <a:cubicBezTo>
                    <a:pt x="364" y="216"/>
                    <a:pt x="365" y="217"/>
                    <a:pt x="368" y="222"/>
                  </a:cubicBezTo>
                  <a:cubicBezTo>
                    <a:pt x="356" y="188"/>
                    <a:pt x="354" y="172"/>
                    <a:pt x="375" y="231"/>
                  </a:cubicBezTo>
                  <a:cubicBezTo>
                    <a:pt x="375" y="231"/>
                    <a:pt x="375" y="231"/>
                    <a:pt x="375" y="231"/>
                  </a:cubicBezTo>
                  <a:cubicBezTo>
                    <a:pt x="367" y="209"/>
                    <a:pt x="365" y="197"/>
                    <a:pt x="365" y="192"/>
                  </a:cubicBezTo>
                  <a:cubicBezTo>
                    <a:pt x="361" y="188"/>
                    <a:pt x="356" y="183"/>
                    <a:pt x="352" y="180"/>
                  </a:cubicBezTo>
                  <a:cubicBezTo>
                    <a:pt x="340" y="170"/>
                    <a:pt x="312" y="149"/>
                    <a:pt x="278" y="125"/>
                  </a:cubicBezTo>
                  <a:cubicBezTo>
                    <a:pt x="278" y="125"/>
                    <a:pt x="278" y="125"/>
                    <a:pt x="277" y="125"/>
                  </a:cubicBezTo>
                  <a:cubicBezTo>
                    <a:pt x="277" y="125"/>
                    <a:pt x="277" y="125"/>
                    <a:pt x="276" y="124"/>
                  </a:cubicBezTo>
                  <a:cubicBezTo>
                    <a:pt x="272" y="121"/>
                    <a:pt x="268" y="119"/>
                    <a:pt x="264" y="116"/>
                  </a:cubicBezTo>
                  <a:cubicBezTo>
                    <a:pt x="262" y="119"/>
                    <a:pt x="261" y="120"/>
                    <a:pt x="259" y="119"/>
                  </a:cubicBezTo>
                  <a:cubicBezTo>
                    <a:pt x="258" y="119"/>
                    <a:pt x="258" y="116"/>
                    <a:pt x="260" y="112"/>
                  </a:cubicBezTo>
                  <a:cubicBezTo>
                    <a:pt x="256" y="110"/>
                    <a:pt x="253" y="108"/>
                    <a:pt x="250" y="106"/>
                  </a:cubicBezTo>
                  <a:cubicBezTo>
                    <a:pt x="247" y="109"/>
                    <a:pt x="245" y="110"/>
                    <a:pt x="243" y="109"/>
                  </a:cubicBezTo>
                  <a:cubicBezTo>
                    <a:pt x="242" y="108"/>
                    <a:pt x="243" y="106"/>
                    <a:pt x="245" y="103"/>
                  </a:cubicBezTo>
                  <a:cubicBezTo>
                    <a:pt x="242" y="100"/>
                    <a:pt x="238" y="98"/>
                    <a:pt x="235" y="95"/>
                  </a:cubicBezTo>
                  <a:cubicBezTo>
                    <a:pt x="233" y="96"/>
                    <a:pt x="231" y="96"/>
                    <a:pt x="231" y="95"/>
                  </a:cubicBezTo>
                  <a:cubicBezTo>
                    <a:pt x="230" y="95"/>
                    <a:pt x="230" y="94"/>
                    <a:pt x="231" y="93"/>
                  </a:cubicBezTo>
                  <a:cubicBezTo>
                    <a:pt x="213" y="81"/>
                    <a:pt x="196" y="69"/>
                    <a:pt x="179" y="58"/>
                  </a:cubicBezTo>
                  <a:cubicBezTo>
                    <a:pt x="178" y="59"/>
                    <a:pt x="177" y="59"/>
                    <a:pt x="176" y="60"/>
                  </a:cubicBezTo>
                  <a:cubicBezTo>
                    <a:pt x="176" y="62"/>
                    <a:pt x="183" y="67"/>
                    <a:pt x="182" y="69"/>
                  </a:cubicBezTo>
                  <a:cubicBezTo>
                    <a:pt x="181" y="71"/>
                    <a:pt x="172" y="68"/>
                    <a:pt x="171" y="70"/>
                  </a:cubicBezTo>
                  <a:cubicBezTo>
                    <a:pt x="170" y="72"/>
                    <a:pt x="174" y="79"/>
                    <a:pt x="172" y="80"/>
                  </a:cubicBezTo>
                  <a:cubicBezTo>
                    <a:pt x="171" y="82"/>
                    <a:pt x="164" y="76"/>
                    <a:pt x="162" y="77"/>
                  </a:cubicBezTo>
                  <a:cubicBezTo>
                    <a:pt x="160" y="78"/>
                    <a:pt x="162" y="87"/>
                    <a:pt x="160" y="88"/>
                  </a:cubicBezTo>
                  <a:cubicBezTo>
                    <a:pt x="158" y="88"/>
                    <a:pt x="153" y="81"/>
                    <a:pt x="151" y="81"/>
                  </a:cubicBezTo>
                  <a:cubicBezTo>
                    <a:pt x="149" y="82"/>
                    <a:pt x="147" y="90"/>
                    <a:pt x="145" y="90"/>
                  </a:cubicBezTo>
                  <a:cubicBezTo>
                    <a:pt x="143" y="90"/>
                    <a:pt x="142" y="82"/>
                    <a:pt x="140" y="81"/>
                  </a:cubicBezTo>
                  <a:cubicBezTo>
                    <a:pt x="137" y="81"/>
                    <a:pt x="133" y="88"/>
                    <a:pt x="131" y="87"/>
                  </a:cubicBezTo>
                  <a:cubicBezTo>
                    <a:pt x="129" y="87"/>
                    <a:pt x="131" y="78"/>
                    <a:pt x="129" y="77"/>
                  </a:cubicBezTo>
                  <a:cubicBezTo>
                    <a:pt x="127" y="76"/>
                    <a:pt x="120" y="81"/>
                    <a:pt x="119" y="79"/>
                  </a:cubicBezTo>
                  <a:cubicBezTo>
                    <a:pt x="117" y="78"/>
                    <a:pt x="122" y="71"/>
                    <a:pt x="121" y="69"/>
                  </a:cubicBezTo>
                  <a:cubicBezTo>
                    <a:pt x="120" y="67"/>
                    <a:pt x="111" y="69"/>
                    <a:pt x="111" y="67"/>
                  </a:cubicBezTo>
                  <a:cubicBezTo>
                    <a:pt x="110" y="65"/>
                    <a:pt x="118" y="61"/>
                    <a:pt x="117" y="58"/>
                  </a:cubicBezTo>
                  <a:cubicBezTo>
                    <a:pt x="117" y="56"/>
                    <a:pt x="109" y="54"/>
                    <a:pt x="109" y="52"/>
                  </a:cubicBezTo>
                  <a:cubicBezTo>
                    <a:pt x="109" y="50"/>
                    <a:pt x="118" y="49"/>
                    <a:pt x="118" y="47"/>
                  </a:cubicBezTo>
                  <a:cubicBezTo>
                    <a:pt x="119" y="45"/>
                    <a:pt x="112" y="40"/>
                    <a:pt x="113" y="38"/>
                  </a:cubicBezTo>
                  <a:cubicBezTo>
                    <a:pt x="114" y="36"/>
                    <a:pt x="122" y="39"/>
                    <a:pt x="124" y="37"/>
                  </a:cubicBezTo>
                  <a:cubicBezTo>
                    <a:pt x="125" y="35"/>
                    <a:pt x="121" y="28"/>
                    <a:pt x="123" y="27"/>
                  </a:cubicBezTo>
                  <a:cubicBezTo>
                    <a:pt x="124" y="25"/>
                    <a:pt x="129" y="29"/>
                    <a:pt x="131" y="30"/>
                  </a:cubicBezTo>
                  <a:cubicBezTo>
                    <a:pt x="118" y="22"/>
                    <a:pt x="107" y="17"/>
                    <a:pt x="99" y="15"/>
                  </a:cubicBezTo>
                  <a:cubicBezTo>
                    <a:pt x="53" y="0"/>
                    <a:pt x="3" y="5"/>
                    <a:pt x="5" y="62"/>
                  </a:cubicBezTo>
                  <a:cubicBezTo>
                    <a:pt x="6" y="120"/>
                    <a:pt x="0" y="120"/>
                    <a:pt x="9" y="139"/>
                  </a:cubicBezTo>
                  <a:cubicBezTo>
                    <a:pt x="18" y="158"/>
                    <a:pt x="24" y="172"/>
                    <a:pt x="24" y="172"/>
                  </a:cubicBezTo>
                  <a:cubicBezTo>
                    <a:pt x="24" y="172"/>
                    <a:pt x="29" y="200"/>
                    <a:pt x="37" y="222"/>
                  </a:cubicBezTo>
                  <a:cubicBezTo>
                    <a:pt x="39" y="222"/>
                    <a:pt x="40" y="222"/>
                    <a:pt x="41" y="221"/>
                  </a:cubicBezTo>
                  <a:cubicBezTo>
                    <a:pt x="47" y="220"/>
                    <a:pt x="48" y="215"/>
                    <a:pt x="53" y="214"/>
                  </a:cubicBezTo>
                  <a:cubicBezTo>
                    <a:pt x="58" y="213"/>
                    <a:pt x="63" y="206"/>
                    <a:pt x="69" y="205"/>
                  </a:cubicBezTo>
                  <a:cubicBezTo>
                    <a:pt x="75" y="203"/>
                    <a:pt x="81" y="204"/>
                    <a:pt x="88" y="203"/>
                  </a:cubicBezTo>
                  <a:cubicBezTo>
                    <a:pt x="94" y="202"/>
                    <a:pt x="94" y="202"/>
                    <a:pt x="94" y="198"/>
                  </a:cubicBezTo>
                  <a:cubicBezTo>
                    <a:pt x="94" y="198"/>
                    <a:pt x="94" y="198"/>
                    <a:pt x="94" y="198"/>
                  </a:cubicBezTo>
                  <a:cubicBezTo>
                    <a:pt x="91" y="196"/>
                    <a:pt x="90" y="194"/>
                    <a:pt x="91" y="193"/>
                  </a:cubicBezTo>
                  <a:cubicBezTo>
                    <a:pt x="91" y="192"/>
                    <a:pt x="93" y="192"/>
                    <a:pt x="96" y="192"/>
                  </a:cubicBezTo>
                  <a:cubicBezTo>
                    <a:pt x="98" y="190"/>
                    <a:pt x="101" y="188"/>
                    <a:pt x="105" y="188"/>
                  </a:cubicBezTo>
                  <a:cubicBezTo>
                    <a:pt x="106" y="188"/>
                    <a:pt x="108" y="188"/>
                    <a:pt x="109" y="188"/>
                  </a:cubicBezTo>
                  <a:cubicBezTo>
                    <a:pt x="103" y="183"/>
                    <a:pt x="99" y="179"/>
                    <a:pt x="101" y="177"/>
                  </a:cubicBezTo>
                  <a:cubicBezTo>
                    <a:pt x="104" y="174"/>
                    <a:pt x="114" y="182"/>
                    <a:pt x="125" y="192"/>
                  </a:cubicBezTo>
                  <a:cubicBezTo>
                    <a:pt x="127" y="192"/>
                    <a:pt x="130" y="193"/>
                    <a:pt x="132" y="194"/>
                  </a:cubicBezTo>
                  <a:cubicBezTo>
                    <a:pt x="131" y="192"/>
                    <a:pt x="130" y="191"/>
                    <a:pt x="128" y="189"/>
                  </a:cubicBezTo>
                  <a:cubicBezTo>
                    <a:pt x="126" y="186"/>
                    <a:pt x="124" y="184"/>
                    <a:pt x="123" y="181"/>
                  </a:cubicBezTo>
                  <a:cubicBezTo>
                    <a:pt x="122" y="180"/>
                    <a:pt x="121" y="179"/>
                    <a:pt x="121" y="178"/>
                  </a:cubicBezTo>
                  <a:cubicBezTo>
                    <a:pt x="120" y="177"/>
                    <a:pt x="119" y="175"/>
                    <a:pt x="118" y="174"/>
                  </a:cubicBezTo>
                  <a:cubicBezTo>
                    <a:pt x="117" y="173"/>
                    <a:pt x="117" y="171"/>
                    <a:pt x="116" y="170"/>
                  </a:cubicBezTo>
                  <a:cubicBezTo>
                    <a:pt x="116" y="169"/>
                    <a:pt x="115" y="169"/>
                    <a:pt x="115" y="168"/>
                  </a:cubicBezTo>
                  <a:cubicBezTo>
                    <a:pt x="115" y="168"/>
                    <a:pt x="115" y="167"/>
                    <a:pt x="115" y="167"/>
                  </a:cubicBezTo>
                  <a:cubicBezTo>
                    <a:pt x="114" y="165"/>
                    <a:pt x="115" y="164"/>
                    <a:pt x="115" y="164"/>
                  </a:cubicBezTo>
                  <a:cubicBezTo>
                    <a:pt x="116" y="163"/>
                    <a:pt x="117" y="164"/>
                    <a:pt x="119" y="164"/>
                  </a:cubicBezTo>
                  <a:cubicBezTo>
                    <a:pt x="124" y="168"/>
                    <a:pt x="132" y="182"/>
                    <a:pt x="140" y="193"/>
                  </a:cubicBezTo>
                  <a:cubicBezTo>
                    <a:pt x="140" y="192"/>
                    <a:pt x="140" y="191"/>
                    <a:pt x="142" y="192"/>
                  </a:cubicBezTo>
                  <a:cubicBezTo>
                    <a:pt x="136" y="176"/>
                    <a:pt x="128" y="157"/>
                    <a:pt x="132" y="155"/>
                  </a:cubicBezTo>
                  <a:cubicBezTo>
                    <a:pt x="137" y="153"/>
                    <a:pt x="144" y="178"/>
                    <a:pt x="151" y="195"/>
                  </a:cubicBezTo>
                  <a:cubicBezTo>
                    <a:pt x="150" y="177"/>
                    <a:pt x="146" y="152"/>
                    <a:pt x="151" y="152"/>
                  </a:cubicBezTo>
                  <a:cubicBezTo>
                    <a:pt x="156" y="151"/>
                    <a:pt x="157" y="177"/>
                    <a:pt x="158" y="195"/>
                  </a:cubicBezTo>
                  <a:cubicBezTo>
                    <a:pt x="159" y="194"/>
                    <a:pt x="159" y="193"/>
                    <a:pt x="159" y="191"/>
                  </a:cubicBezTo>
                  <a:cubicBezTo>
                    <a:pt x="162" y="175"/>
                    <a:pt x="166" y="154"/>
                    <a:pt x="170" y="153"/>
                  </a:cubicBezTo>
                  <a:cubicBezTo>
                    <a:pt x="170" y="152"/>
                    <a:pt x="170" y="152"/>
                    <a:pt x="171" y="153"/>
                  </a:cubicBezTo>
                  <a:cubicBezTo>
                    <a:pt x="175" y="153"/>
                    <a:pt x="169" y="178"/>
                    <a:pt x="166" y="196"/>
                  </a:cubicBezTo>
                  <a:cubicBezTo>
                    <a:pt x="170" y="189"/>
                    <a:pt x="174" y="180"/>
                    <a:pt x="177" y="173"/>
                  </a:cubicBezTo>
                  <a:cubicBezTo>
                    <a:pt x="178" y="172"/>
                    <a:pt x="179" y="170"/>
                    <a:pt x="179" y="169"/>
                  </a:cubicBezTo>
                  <a:cubicBezTo>
                    <a:pt x="180" y="168"/>
                    <a:pt x="181" y="166"/>
                    <a:pt x="182" y="165"/>
                  </a:cubicBezTo>
                  <a:cubicBezTo>
                    <a:pt x="182" y="164"/>
                    <a:pt x="183" y="163"/>
                    <a:pt x="184" y="162"/>
                  </a:cubicBezTo>
                  <a:cubicBezTo>
                    <a:pt x="186" y="159"/>
                    <a:pt x="187" y="158"/>
                    <a:pt x="189" y="158"/>
                  </a:cubicBezTo>
                  <a:cubicBezTo>
                    <a:pt x="193" y="161"/>
                    <a:pt x="181" y="183"/>
                    <a:pt x="173" y="199"/>
                  </a:cubicBezTo>
                  <a:cubicBezTo>
                    <a:pt x="185" y="186"/>
                    <a:pt x="201" y="165"/>
                    <a:pt x="205" y="169"/>
                  </a:cubicBezTo>
                  <a:cubicBezTo>
                    <a:pt x="209" y="172"/>
                    <a:pt x="189" y="192"/>
                    <a:pt x="177" y="206"/>
                  </a:cubicBezTo>
                  <a:cubicBezTo>
                    <a:pt x="193" y="196"/>
                    <a:pt x="214" y="178"/>
                    <a:pt x="217" y="183"/>
                  </a:cubicBezTo>
                  <a:cubicBezTo>
                    <a:pt x="220" y="187"/>
                    <a:pt x="198" y="200"/>
                    <a:pt x="184" y="211"/>
                  </a:cubicBezTo>
                  <a:cubicBezTo>
                    <a:pt x="201" y="205"/>
                    <a:pt x="224" y="195"/>
                    <a:pt x="226" y="200"/>
                  </a:cubicBezTo>
                  <a:cubicBezTo>
                    <a:pt x="228" y="204"/>
                    <a:pt x="203" y="212"/>
                    <a:pt x="186" y="218"/>
                  </a:cubicBezTo>
                  <a:cubicBezTo>
                    <a:pt x="201" y="217"/>
                    <a:pt x="220" y="215"/>
                    <a:pt x="227" y="216"/>
                  </a:cubicBezTo>
                  <a:cubicBezTo>
                    <a:pt x="229" y="217"/>
                    <a:pt x="230" y="217"/>
                    <a:pt x="230" y="218"/>
                  </a:cubicBezTo>
                  <a:cubicBezTo>
                    <a:pt x="231" y="223"/>
                    <a:pt x="205" y="224"/>
                    <a:pt x="187" y="226"/>
                  </a:cubicBezTo>
                  <a:cubicBezTo>
                    <a:pt x="205" y="230"/>
                    <a:pt x="230" y="232"/>
                    <a:pt x="229" y="237"/>
                  </a:cubicBezTo>
                  <a:cubicBezTo>
                    <a:pt x="228" y="242"/>
                    <a:pt x="204" y="237"/>
                    <a:pt x="186" y="234"/>
                  </a:cubicBezTo>
                  <a:cubicBezTo>
                    <a:pt x="202" y="242"/>
                    <a:pt x="226" y="251"/>
                    <a:pt x="224" y="256"/>
                  </a:cubicBezTo>
                  <a:cubicBezTo>
                    <a:pt x="222" y="261"/>
                    <a:pt x="197" y="247"/>
                    <a:pt x="181" y="239"/>
                  </a:cubicBezTo>
                  <a:cubicBezTo>
                    <a:pt x="195" y="251"/>
                    <a:pt x="217" y="268"/>
                    <a:pt x="214" y="272"/>
                  </a:cubicBezTo>
                  <a:cubicBezTo>
                    <a:pt x="213" y="273"/>
                    <a:pt x="212" y="273"/>
                    <a:pt x="211" y="272"/>
                  </a:cubicBezTo>
                  <a:cubicBezTo>
                    <a:pt x="205" y="271"/>
                    <a:pt x="188" y="255"/>
                    <a:pt x="176" y="245"/>
                  </a:cubicBezTo>
                  <a:cubicBezTo>
                    <a:pt x="186" y="260"/>
                    <a:pt x="204" y="282"/>
                    <a:pt x="199" y="285"/>
                  </a:cubicBezTo>
                  <a:cubicBezTo>
                    <a:pt x="199" y="286"/>
                    <a:pt x="197" y="285"/>
                    <a:pt x="196" y="284"/>
                  </a:cubicBezTo>
                  <a:cubicBezTo>
                    <a:pt x="190" y="280"/>
                    <a:pt x="179" y="261"/>
                    <a:pt x="170" y="249"/>
                  </a:cubicBezTo>
                  <a:cubicBezTo>
                    <a:pt x="176" y="266"/>
                    <a:pt x="187" y="292"/>
                    <a:pt x="182" y="294"/>
                  </a:cubicBezTo>
                  <a:cubicBezTo>
                    <a:pt x="177" y="296"/>
                    <a:pt x="170" y="271"/>
                    <a:pt x="164" y="254"/>
                  </a:cubicBezTo>
                  <a:cubicBezTo>
                    <a:pt x="165" y="272"/>
                    <a:pt x="168" y="297"/>
                    <a:pt x="163" y="297"/>
                  </a:cubicBezTo>
                  <a:cubicBezTo>
                    <a:pt x="158" y="297"/>
                    <a:pt x="158" y="272"/>
                    <a:pt x="156" y="254"/>
                  </a:cubicBezTo>
                  <a:cubicBezTo>
                    <a:pt x="153" y="270"/>
                    <a:pt x="150" y="292"/>
                    <a:pt x="146" y="296"/>
                  </a:cubicBezTo>
                  <a:cubicBezTo>
                    <a:pt x="145" y="296"/>
                    <a:pt x="145" y="296"/>
                    <a:pt x="144" y="296"/>
                  </a:cubicBezTo>
                  <a:cubicBezTo>
                    <a:pt x="143" y="296"/>
                    <a:pt x="143" y="295"/>
                    <a:pt x="143" y="294"/>
                  </a:cubicBezTo>
                  <a:cubicBezTo>
                    <a:pt x="141" y="288"/>
                    <a:pt x="146" y="268"/>
                    <a:pt x="149" y="253"/>
                  </a:cubicBezTo>
                  <a:cubicBezTo>
                    <a:pt x="144" y="263"/>
                    <a:pt x="138" y="276"/>
                    <a:pt x="133" y="284"/>
                  </a:cubicBezTo>
                  <a:cubicBezTo>
                    <a:pt x="130" y="288"/>
                    <a:pt x="128" y="291"/>
                    <a:pt x="126" y="290"/>
                  </a:cubicBezTo>
                  <a:cubicBezTo>
                    <a:pt x="126" y="290"/>
                    <a:pt x="126" y="290"/>
                    <a:pt x="126" y="290"/>
                  </a:cubicBezTo>
                  <a:cubicBezTo>
                    <a:pt x="123" y="286"/>
                    <a:pt x="134" y="265"/>
                    <a:pt x="142" y="250"/>
                  </a:cubicBezTo>
                  <a:cubicBezTo>
                    <a:pt x="142" y="250"/>
                    <a:pt x="142" y="250"/>
                    <a:pt x="142" y="249"/>
                  </a:cubicBezTo>
                  <a:cubicBezTo>
                    <a:pt x="129" y="263"/>
                    <a:pt x="114" y="283"/>
                    <a:pt x="110" y="280"/>
                  </a:cubicBezTo>
                  <a:cubicBezTo>
                    <a:pt x="106" y="277"/>
                    <a:pt x="126" y="257"/>
                    <a:pt x="137" y="243"/>
                  </a:cubicBezTo>
                  <a:cubicBezTo>
                    <a:pt x="137" y="243"/>
                    <a:pt x="137" y="243"/>
                    <a:pt x="137" y="243"/>
                  </a:cubicBezTo>
                  <a:cubicBezTo>
                    <a:pt x="136" y="243"/>
                    <a:pt x="135" y="244"/>
                    <a:pt x="134" y="245"/>
                  </a:cubicBezTo>
                  <a:cubicBezTo>
                    <a:pt x="119" y="255"/>
                    <a:pt x="100" y="270"/>
                    <a:pt x="97" y="266"/>
                  </a:cubicBezTo>
                  <a:cubicBezTo>
                    <a:pt x="95" y="263"/>
                    <a:pt x="105" y="256"/>
                    <a:pt x="115" y="249"/>
                  </a:cubicBezTo>
                  <a:cubicBezTo>
                    <a:pt x="113" y="249"/>
                    <a:pt x="106" y="251"/>
                    <a:pt x="100" y="250"/>
                  </a:cubicBezTo>
                  <a:cubicBezTo>
                    <a:pt x="99" y="250"/>
                    <a:pt x="98" y="250"/>
                    <a:pt x="97" y="250"/>
                  </a:cubicBezTo>
                  <a:cubicBezTo>
                    <a:pt x="92" y="251"/>
                    <a:pt x="89" y="251"/>
                    <a:pt x="89" y="249"/>
                  </a:cubicBezTo>
                  <a:cubicBezTo>
                    <a:pt x="88" y="249"/>
                    <a:pt x="89" y="248"/>
                    <a:pt x="89" y="247"/>
                  </a:cubicBezTo>
                  <a:cubicBezTo>
                    <a:pt x="90" y="247"/>
                    <a:pt x="90" y="247"/>
                    <a:pt x="90" y="246"/>
                  </a:cubicBezTo>
                  <a:cubicBezTo>
                    <a:pt x="88" y="245"/>
                    <a:pt x="87" y="244"/>
                    <a:pt x="87" y="244"/>
                  </a:cubicBezTo>
                  <a:cubicBezTo>
                    <a:pt x="78" y="247"/>
                    <a:pt x="78" y="247"/>
                    <a:pt x="78" y="247"/>
                  </a:cubicBezTo>
                  <a:cubicBezTo>
                    <a:pt x="78" y="247"/>
                    <a:pt x="64" y="251"/>
                    <a:pt x="57" y="242"/>
                  </a:cubicBezTo>
                  <a:cubicBezTo>
                    <a:pt x="55" y="240"/>
                    <a:pt x="51" y="232"/>
                    <a:pt x="45" y="231"/>
                  </a:cubicBezTo>
                  <a:cubicBezTo>
                    <a:pt x="43" y="230"/>
                    <a:pt x="42" y="230"/>
                    <a:pt x="40" y="229"/>
                  </a:cubicBezTo>
                  <a:cubicBezTo>
                    <a:pt x="43" y="234"/>
                    <a:pt x="45" y="239"/>
                    <a:pt x="48" y="242"/>
                  </a:cubicBezTo>
                  <a:cubicBezTo>
                    <a:pt x="59" y="272"/>
                    <a:pt x="52" y="313"/>
                    <a:pt x="137" y="355"/>
                  </a:cubicBezTo>
                  <a:cubicBezTo>
                    <a:pt x="130" y="361"/>
                    <a:pt x="122" y="367"/>
                    <a:pt x="113" y="375"/>
                  </a:cubicBezTo>
                  <a:cubicBezTo>
                    <a:pt x="114" y="380"/>
                    <a:pt x="113" y="387"/>
                    <a:pt x="112" y="396"/>
                  </a:cubicBezTo>
                  <a:cubicBezTo>
                    <a:pt x="115" y="394"/>
                    <a:pt x="116" y="395"/>
                    <a:pt x="116" y="398"/>
                  </a:cubicBezTo>
                  <a:cubicBezTo>
                    <a:pt x="128" y="367"/>
                    <a:pt x="139" y="356"/>
                    <a:pt x="121" y="405"/>
                  </a:cubicBezTo>
                  <a:cubicBezTo>
                    <a:pt x="121" y="404"/>
                    <a:pt x="121" y="404"/>
                    <a:pt x="122" y="404"/>
                  </a:cubicBezTo>
                  <a:cubicBezTo>
                    <a:pt x="141" y="357"/>
                    <a:pt x="142" y="373"/>
                    <a:pt x="129" y="403"/>
                  </a:cubicBezTo>
                  <a:cubicBezTo>
                    <a:pt x="129" y="406"/>
                    <a:pt x="128" y="409"/>
                    <a:pt x="127" y="413"/>
                  </a:cubicBezTo>
                  <a:cubicBezTo>
                    <a:pt x="151" y="378"/>
                    <a:pt x="172" y="365"/>
                    <a:pt x="127" y="424"/>
                  </a:cubicBezTo>
                  <a:cubicBezTo>
                    <a:pt x="168" y="371"/>
                    <a:pt x="168" y="387"/>
                    <a:pt x="147" y="414"/>
                  </a:cubicBezTo>
                  <a:cubicBezTo>
                    <a:pt x="149" y="415"/>
                    <a:pt x="148" y="419"/>
                    <a:pt x="142" y="425"/>
                  </a:cubicBezTo>
                  <a:cubicBezTo>
                    <a:pt x="173" y="404"/>
                    <a:pt x="194" y="398"/>
                    <a:pt x="154" y="425"/>
                  </a:cubicBezTo>
                  <a:cubicBezTo>
                    <a:pt x="154" y="425"/>
                    <a:pt x="154" y="425"/>
                    <a:pt x="155" y="425"/>
                  </a:cubicBezTo>
                  <a:cubicBezTo>
                    <a:pt x="197" y="400"/>
                    <a:pt x="181" y="418"/>
                    <a:pt x="148" y="436"/>
                  </a:cubicBezTo>
                  <a:cubicBezTo>
                    <a:pt x="146" y="438"/>
                    <a:pt x="144" y="439"/>
                    <a:pt x="142" y="440"/>
                  </a:cubicBezTo>
                  <a:cubicBezTo>
                    <a:pt x="186" y="423"/>
                    <a:pt x="215" y="417"/>
                    <a:pt x="141" y="444"/>
                  </a:cubicBezTo>
                  <a:cubicBezTo>
                    <a:pt x="207" y="420"/>
                    <a:pt x="194" y="437"/>
                    <a:pt x="158" y="449"/>
                  </a:cubicBezTo>
                  <a:cubicBezTo>
                    <a:pt x="162" y="450"/>
                    <a:pt x="164" y="452"/>
                    <a:pt x="164" y="454"/>
                  </a:cubicBezTo>
                  <a:cubicBezTo>
                    <a:pt x="197" y="457"/>
                    <a:pt x="209" y="468"/>
                    <a:pt x="152" y="463"/>
                  </a:cubicBezTo>
                  <a:cubicBezTo>
                    <a:pt x="152" y="464"/>
                    <a:pt x="153" y="464"/>
                    <a:pt x="153" y="464"/>
                  </a:cubicBezTo>
                  <a:cubicBezTo>
                    <a:pt x="209" y="470"/>
                    <a:pt x="195" y="475"/>
                    <a:pt x="162" y="471"/>
                  </a:cubicBezTo>
                  <a:cubicBezTo>
                    <a:pt x="160" y="472"/>
                    <a:pt x="157" y="473"/>
                    <a:pt x="153" y="473"/>
                  </a:cubicBezTo>
                  <a:cubicBezTo>
                    <a:pt x="192" y="486"/>
                    <a:pt x="208" y="502"/>
                    <a:pt x="140" y="475"/>
                  </a:cubicBezTo>
                  <a:cubicBezTo>
                    <a:pt x="205" y="500"/>
                    <a:pt x="186" y="505"/>
                    <a:pt x="152" y="490"/>
                  </a:cubicBezTo>
                  <a:cubicBezTo>
                    <a:pt x="153" y="493"/>
                    <a:pt x="154" y="496"/>
                    <a:pt x="152" y="497"/>
                  </a:cubicBezTo>
                  <a:cubicBezTo>
                    <a:pt x="177" y="519"/>
                    <a:pt x="182" y="532"/>
                    <a:pt x="137" y="492"/>
                  </a:cubicBezTo>
                  <a:cubicBezTo>
                    <a:pt x="137" y="492"/>
                    <a:pt x="137" y="492"/>
                    <a:pt x="137" y="492"/>
                  </a:cubicBezTo>
                  <a:cubicBezTo>
                    <a:pt x="181" y="532"/>
                    <a:pt x="168" y="529"/>
                    <a:pt x="143" y="507"/>
                  </a:cubicBezTo>
                  <a:cubicBezTo>
                    <a:pt x="143" y="509"/>
                    <a:pt x="141" y="509"/>
                    <a:pt x="138" y="507"/>
                  </a:cubicBezTo>
                  <a:cubicBezTo>
                    <a:pt x="158" y="538"/>
                    <a:pt x="159" y="554"/>
                    <a:pt x="123" y="496"/>
                  </a:cubicBezTo>
                  <a:cubicBezTo>
                    <a:pt x="160" y="556"/>
                    <a:pt x="145" y="545"/>
                    <a:pt x="125" y="512"/>
                  </a:cubicBezTo>
                  <a:cubicBezTo>
                    <a:pt x="126" y="517"/>
                    <a:pt x="126" y="520"/>
                    <a:pt x="125" y="520"/>
                  </a:cubicBezTo>
                  <a:cubicBezTo>
                    <a:pt x="136" y="549"/>
                    <a:pt x="137" y="561"/>
                    <a:pt x="119" y="511"/>
                  </a:cubicBezTo>
                  <a:cubicBezTo>
                    <a:pt x="118" y="511"/>
                    <a:pt x="118" y="510"/>
                    <a:pt x="118" y="510"/>
                  </a:cubicBezTo>
                  <a:cubicBezTo>
                    <a:pt x="135" y="561"/>
                    <a:pt x="122" y="553"/>
                    <a:pt x="112" y="523"/>
                  </a:cubicBezTo>
                  <a:cubicBezTo>
                    <a:pt x="109" y="523"/>
                    <a:pt x="107" y="521"/>
                    <a:pt x="104" y="517"/>
                  </a:cubicBezTo>
                  <a:cubicBezTo>
                    <a:pt x="102" y="556"/>
                    <a:pt x="89" y="573"/>
                    <a:pt x="95" y="502"/>
                  </a:cubicBezTo>
                  <a:cubicBezTo>
                    <a:pt x="89" y="571"/>
                    <a:pt x="83" y="555"/>
                    <a:pt x="87" y="519"/>
                  </a:cubicBezTo>
                  <a:cubicBezTo>
                    <a:pt x="85" y="522"/>
                    <a:pt x="83" y="524"/>
                    <a:pt x="81" y="522"/>
                  </a:cubicBezTo>
                  <a:cubicBezTo>
                    <a:pt x="69" y="553"/>
                    <a:pt x="59" y="561"/>
                    <a:pt x="83" y="499"/>
                  </a:cubicBezTo>
                  <a:cubicBezTo>
                    <a:pt x="59" y="561"/>
                    <a:pt x="54" y="546"/>
                    <a:pt x="67" y="515"/>
                  </a:cubicBezTo>
                  <a:cubicBezTo>
                    <a:pt x="66" y="513"/>
                    <a:pt x="66" y="509"/>
                    <a:pt x="67" y="505"/>
                  </a:cubicBezTo>
                  <a:cubicBezTo>
                    <a:pt x="62" y="511"/>
                    <a:pt x="57" y="516"/>
                    <a:pt x="53" y="520"/>
                  </a:cubicBezTo>
                  <a:cubicBezTo>
                    <a:pt x="63" y="543"/>
                    <a:pt x="59" y="544"/>
                    <a:pt x="63" y="555"/>
                  </a:cubicBezTo>
                  <a:cubicBezTo>
                    <a:pt x="66" y="568"/>
                    <a:pt x="87" y="586"/>
                    <a:pt x="98" y="591"/>
                  </a:cubicBezTo>
                  <a:cubicBezTo>
                    <a:pt x="109" y="597"/>
                    <a:pt x="109" y="597"/>
                    <a:pt x="109" y="597"/>
                  </a:cubicBezTo>
                  <a:cubicBezTo>
                    <a:pt x="109" y="597"/>
                    <a:pt x="114" y="606"/>
                    <a:pt x="124" y="615"/>
                  </a:cubicBezTo>
                  <a:cubicBezTo>
                    <a:pt x="125" y="615"/>
                    <a:pt x="126" y="617"/>
                    <a:pt x="127" y="618"/>
                  </a:cubicBezTo>
                  <a:cubicBezTo>
                    <a:pt x="129" y="619"/>
                    <a:pt x="130" y="620"/>
                    <a:pt x="132" y="621"/>
                  </a:cubicBezTo>
                  <a:cubicBezTo>
                    <a:pt x="134" y="620"/>
                    <a:pt x="135" y="612"/>
                    <a:pt x="137" y="612"/>
                  </a:cubicBezTo>
                  <a:cubicBezTo>
                    <a:pt x="139" y="612"/>
                    <a:pt x="141" y="621"/>
                    <a:pt x="143" y="621"/>
                  </a:cubicBezTo>
                  <a:cubicBezTo>
                    <a:pt x="145" y="622"/>
                    <a:pt x="150" y="614"/>
                    <a:pt x="152" y="615"/>
                  </a:cubicBezTo>
                  <a:cubicBezTo>
                    <a:pt x="154" y="616"/>
                    <a:pt x="152" y="624"/>
                    <a:pt x="154" y="626"/>
                  </a:cubicBezTo>
                  <a:cubicBezTo>
                    <a:pt x="155" y="627"/>
                    <a:pt x="162" y="622"/>
                    <a:pt x="164" y="623"/>
                  </a:cubicBezTo>
                  <a:cubicBezTo>
                    <a:pt x="165" y="625"/>
                    <a:pt x="161" y="630"/>
                    <a:pt x="161" y="633"/>
                  </a:cubicBezTo>
                  <a:cubicBezTo>
                    <a:pt x="177" y="637"/>
                    <a:pt x="198" y="640"/>
                    <a:pt x="222" y="639"/>
                  </a:cubicBezTo>
                  <a:cubicBezTo>
                    <a:pt x="220" y="635"/>
                    <a:pt x="245" y="627"/>
                    <a:pt x="262" y="620"/>
                  </a:cubicBezTo>
                  <a:cubicBezTo>
                    <a:pt x="247" y="621"/>
                    <a:pt x="228" y="624"/>
                    <a:pt x="221" y="623"/>
                  </a:cubicBezTo>
                  <a:cubicBezTo>
                    <a:pt x="219" y="622"/>
                    <a:pt x="218" y="622"/>
                    <a:pt x="218" y="621"/>
                  </a:cubicBezTo>
                  <a:cubicBezTo>
                    <a:pt x="218" y="619"/>
                    <a:pt x="222" y="617"/>
                    <a:pt x="229" y="616"/>
                  </a:cubicBezTo>
                  <a:cubicBezTo>
                    <a:pt x="230" y="616"/>
                    <a:pt x="232" y="616"/>
                    <a:pt x="233" y="615"/>
                  </a:cubicBezTo>
                  <a:cubicBezTo>
                    <a:pt x="234" y="615"/>
                    <a:pt x="235" y="615"/>
                    <a:pt x="236" y="615"/>
                  </a:cubicBezTo>
                  <a:cubicBezTo>
                    <a:pt x="244" y="614"/>
                    <a:pt x="253" y="614"/>
                    <a:pt x="261" y="613"/>
                  </a:cubicBezTo>
                  <a:cubicBezTo>
                    <a:pt x="243" y="609"/>
                    <a:pt x="218" y="607"/>
                    <a:pt x="219" y="602"/>
                  </a:cubicBezTo>
                  <a:cubicBezTo>
                    <a:pt x="220" y="597"/>
                    <a:pt x="244" y="602"/>
                    <a:pt x="262" y="605"/>
                  </a:cubicBezTo>
                  <a:cubicBezTo>
                    <a:pt x="246" y="597"/>
                    <a:pt x="222" y="588"/>
                    <a:pt x="224" y="583"/>
                  </a:cubicBezTo>
                  <a:cubicBezTo>
                    <a:pt x="226" y="578"/>
                    <a:pt x="251" y="592"/>
                    <a:pt x="267" y="599"/>
                  </a:cubicBezTo>
                  <a:cubicBezTo>
                    <a:pt x="255" y="589"/>
                    <a:pt x="237" y="575"/>
                    <a:pt x="234" y="569"/>
                  </a:cubicBezTo>
                  <a:cubicBezTo>
                    <a:pt x="234" y="568"/>
                    <a:pt x="234" y="567"/>
                    <a:pt x="234" y="567"/>
                  </a:cubicBezTo>
                  <a:cubicBezTo>
                    <a:pt x="235" y="567"/>
                    <a:pt x="235" y="567"/>
                    <a:pt x="235" y="566"/>
                  </a:cubicBezTo>
                  <a:cubicBezTo>
                    <a:pt x="240" y="564"/>
                    <a:pt x="258" y="583"/>
                    <a:pt x="272" y="594"/>
                  </a:cubicBezTo>
                  <a:cubicBezTo>
                    <a:pt x="264" y="582"/>
                    <a:pt x="252" y="566"/>
                    <a:pt x="249" y="559"/>
                  </a:cubicBezTo>
                  <a:cubicBezTo>
                    <a:pt x="248" y="556"/>
                    <a:pt x="248" y="555"/>
                    <a:pt x="249" y="554"/>
                  </a:cubicBezTo>
                  <a:cubicBezTo>
                    <a:pt x="253" y="551"/>
                    <a:pt x="267" y="575"/>
                    <a:pt x="278" y="590"/>
                  </a:cubicBezTo>
                  <a:cubicBezTo>
                    <a:pt x="272" y="572"/>
                    <a:pt x="261" y="547"/>
                    <a:pt x="266" y="545"/>
                  </a:cubicBezTo>
                  <a:cubicBezTo>
                    <a:pt x="271" y="543"/>
                    <a:pt x="278" y="568"/>
                    <a:pt x="284" y="585"/>
                  </a:cubicBezTo>
                  <a:cubicBezTo>
                    <a:pt x="283" y="567"/>
                    <a:pt x="280" y="542"/>
                    <a:pt x="285" y="542"/>
                  </a:cubicBezTo>
                  <a:cubicBezTo>
                    <a:pt x="290" y="541"/>
                    <a:pt x="290" y="567"/>
                    <a:pt x="292" y="585"/>
                  </a:cubicBezTo>
                  <a:cubicBezTo>
                    <a:pt x="292" y="585"/>
                    <a:pt x="292" y="584"/>
                    <a:pt x="292" y="584"/>
                  </a:cubicBezTo>
                  <a:cubicBezTo>
                    <a:pt x="296" y="566"/>
                    <a:pt x="299" y="542"/>
                    <a:pt x="304" y="543"/>
                  </a:cubicBezTo>
                  <a:cubicBezTo>
                    <a:pt x="304" y="543"/>
                    <a:pt x="305" y="543"/>
                    <a:pt x="305" y="544"/>
                  </a:cubicBezTo>
                  <a:cubicBezTo>
                    <a:pt x="307" y="550"/>
                    <a:pt x="302" y="571"/>
                    <a:pt x="299" y="586"/>
                  </a:cubicBezTo>
                  <a:cubicBezTo>
                    <a:pt x="300" y="585"/>
                    <a:pt x="300" y="584"/>
                    <a:pt x="301" y="583"/>
                  </a:cubicBezTo>
                  <a:cubicBezTo>
                    <a:pt x="308" y="569"/>
                    <a:pt x="316" y="551"/>
                    <a:pt x="321" y="549"/>
                  </a:cubicBezTo>
                  <a:cubicBezTo>
                    <a:pt x="321" y="548"/>
                    <a:pt x="322" y="548"/>
                    <a:pt x="322" y="549"/>
                  </a:cubicBezTo>
                  <a:cubicBezTo>
                    <a:pt x="326" y="551"/>
                    <a:pt x="314" y="573"/>
                    <a:pt x="306" y="589"/>
                  </a:cubicBezTo>
                  <a:cubicBezTo>
                    <a:pt x="319" y="576"/>
                    <a:pt x="334" y="556"/>
                    <a:pt x="338" y="559"/>
                  </a:cubicBezTo>
                  <a:cubicBezTo>
                    <a:pt x="342" y="562"/>
                    <a:pt x="322" y="582"/>
                    <a:pt x="311" y="596"/>
                  </a:cubicBezTo>
                  <a:cubicBezTo>
                    <a:pt x="322" y="589"/>
                    <a:pt x="336" y="578"/>
                    <a:pt x="345" y="574"/>
                  </a:cubicBezTo>
                  <a:cubicBezTo>
                    <a:pt x="361" y="557"/>
                    <a:pt x="386" y="529"/>
                    <a:pt x="406" y="495"/>
                  </a:cubicBezTo>
                  <a:cubicBezTo>
                    <a:pt x="403" y="494"/>
                    <a:pt x="400" y="493"/>
                    <a:pt x="400" y="491"/>
                  </a:cubicBezTo>
                  <a:cubicBezTo>
                    <a:pt x="400" y="489"/>
                    <a:pt x="409" y="489"/>
                    <a:pt x="410" y="486"/>
                  </a:cubicBezTo>
                  <a:cubicBezTo>
                    <a:pt x="410" y="484"/>
                    <a:pt x="403" y="479"/>
                    <a:pt x="405" y="477"/>
                  </a:cubicBezTo>
                  <a:cubicBezTo>
                    <a:pt x="406" y="475"/>
                    <a:pt x="414" y="478"/>
                    <a:pt x="415" y="476"/>
                  </a:cubicBezTo>
                  <a:cubicBezTo>
                    <a:pt x="416" y="475"/>
                    <a:pt x="412" y="467"/>
                    <a:pt x="414" y="466"/>
                  </a:cubicBezTo>
                  <a:cubicBezTo>
                    <a:pt x="415" y="465"/>
                    <a:pt x="418" y="467"/>
                    <a:pt x="420" y="468"/>
                  </a:cubicBezTo>
                  <a:cubicBezTo>
                    <a:pt x="422" y="465"/>
                    <a:pt x="424" y="461"/>
                    <a:pt x="425" y="457"/>
                  </a:cubicBezTo>
                  <a:cubicBezTo>
                    <a:pt x="425" y="460"/>
                    <a:pt x="433" y="465"/>
                    <a:pt x="435" y="465"/>
                  </a:cubicBezTo>
                  <a:cubicBezTo>
                    <a:pt x="437" y="465"/>
                    <a:pt x="439" y="456"/>
                    <a:pt x="441" y="456"/>
                  </a:cubicBezTo>
                  <a:cubicBezTo>
                    <a:pt x="443" y="456"/>
                    <a:pt x="444" y="465"/>
                    <a:pt x="446" y="465"/>
                  </a:cubicBezTo>
                  <a:cubicBezTo>
                    <a:pt x="448" y="465"/>
                    <a:pt x="449" y="464"/>
                    <a:pt x="451" y="462"/>
                  </a:cubicBezTo>
                  <a:cubicBezTo>
                    <a:pt x="451" y="462"/>
                    <a:pt x="451" y="462"/>
                    <a:pt x="451" y="462"/>
                  </a:cubicBezTo>
                  <a:cubicBezTo>
                    <a:pt x="451" y="462"/>
                    <a:pt x="451" y="462"/>
                    <a:pt x="451" y="462"/>
                  </a:cubicBezTo>
                  <a:cubicBezTo>
                    <a:pt x="453" y="460"/>
                    <a:pt x="454" y="459"/>
                    <a:pt x="455" y="459"/>
                  </a:cubicBezTo>
                  <a:cubicBezTo>
                    <a:pt x="457" y="460"/>
                    <a:pt x="455" y="468"/>
                    <a:pt x="457" y="469"/>
                  </a:cubicBezTo>
                  <a:cubicBezTo>
                    <a:pt x="459" y="471"/>
                    <a:pt x="466" y="466"/>
                    <a:pt x="467" y="467"/>
                  </a:cubicBezTo>
                  <a:cubicBezTo>
                    <a:pt x="469" y="469"/>
                    <a:pt x="464" y="476"/>
                    <a:pt x="465" y="477"/>
                  </a:cubicBezTo>
                  <a:cubicBezTo>
                    <a:pt x="466" y="479"/>
                    <a:pt x="475" y="478"/>
                    <a:pt x="475" y="480"/>
                  </a:cubicBezTo>
                  <a:cubicBezTo>
                    <a:pt x="476" y="482"/>
                    <a:pt x="469" y="486"/>
                    <a:pt x="469" y="488"/>
                  </a:cubicBezTo>
                  <a:cubicBezTo>
                    <a:pt x="469" y="490"/>
                    <a:pt x="477" y="492"/>
                    <a:pt x="477" y="494"/>
                  </a:cubicBezTo>
                  <a:cubicBezTo>
                    <a:pt x="477" y="496"/>
                    <a:pt x="470" y="497"/>
                    <a:pt x="468" y="499"/>
                  </a:cubicBezTo>
                  <a:cubicBezTo>
                    <a:pt x="494" y="545"/>
                    <a:pt x="531" y="581"/>
                    <a:pt x="544" y="594"/>
                  </a:cubicBezTo>
                  <a:cubicBezTo>
                    <a:pt x="561" y="610"/>
                    <a:pt x="565" y="633"/>
                    <a:pt x="620" y="644"/>
                  </a:cubicBezTo>
                  <a:cubicBezTo>
                    <a:pt x="675" y="656"/>
                    <a:pt x="719" y="643"/>
                    <a:pt x="738" y="635"/>
                  </a:cubicBezTo>
                  <a:cubicBezTo>
                    <a:pt x="756" y="627"/>
                    <a:pt x="767" y="607"/>
                    <a:pt x="767" y="607"/>
                  </a:cubicBezTo>
                  <a:cubicBezTo>
                    <a:pt x="767" y="607"/>
                    <a:pt x="767" y="607"/>
                    <a:pt x="778" y="602"/>
                  </a:cubicBezTo>
                  <a:cubicBezTo>
                    <a:pt x="789" y="596"/>
                    <a:pt x="810" y="579"/>
                    <a:pt x="814" y="566"/>
                  </a:cubicBezTo>
                  <a:cubicBezTo>
                    <a:pt x="818" y="553"/>
                    <a:pt x="813" y="553"/>
                    <a:pt x="826" y="526"/>
                  </a:cubicBezTo>
                  <a:cubicBezTo>
                    <a:pt x="831" y="516"/>
                    <a:pt x="831" y="503"/>
                    <a:pt x="830" y="491"/>
                  </a:cubicBezTo>
                  <a:cubicBezTo>
                    <a:pt x="830" y="490"/>
                    <a:pt x="830" y="489"/>
                    <a:pt x="830" y="488"/>
                  </a:cubicBezTo>
                  <a:cubicBezTo>
                    <a:pt x="830" y="485"/>
                    <a:pt x="829" y="484"/>
                    <a:pt x="829" y="482"/>
                  </a:cubicBezTo>
                  <a:cubicBezTo>
                    <a:pt x="829" y="482"/>
                    <a:pt x="829" y="481"/>
                    <a:pt x="829" y="481"/>
                  </a:cubicBezTo>
                  <a:cubicBezTo>
                    <a:pt x="827" y="480"/>
                    <a:pt x="820" y="485"/>
                    <a:pt x="819" y="484"/>
                  </a:cubicBezTo>
                  <a:cubicBezTo>
                    <a:pt x="817" y="482"/>
                    <a:pt x="822" y="475"/>
                    <a:pt x="821" y="473"/>
                  </a:cubicBezTo>
                  <a:cubicBezTo>
                    <a:pt x="820" y="472"/>
                    <a:pt x="811" y="473"/>
                    <a:pt x="811" y="471"/>
                  </a:cubicBezTo>
                  <a:cubicBezTo>
                    <a:pt x="810" y="469"/>
                    <a:pt x="818" y="465"/>
                    <a:pt x="817" y="463"/>
                  </a:cubicBezTo>
                  <a:cubicBezTo>
                    <a:pt x="817" y="461"/>
                    <a:pt x="809" y="459"/>
                    <a:pt x="809" y="456"/>
                  </a:cubicBezTo>
                  <a:cubicBezTo>
                    <a:pt x="809" y="454"/>
                    <a:pt x="818" y="454"/>
                    <a:pt x="818" y="452"/>
                  </a:cubicBezTo>
                  <a:cubicBezTo>
                    <a:pt x="819" y="450"/>
                    <a:pt x="812" y="444"/>
                    <a:pt x="813" y="442"/>
                  </a:cubicBezTo>
                  <a:cubicBezTo>
                    <a:pt x="814" y="442"/>
                    <a:pt x="815" y="442"/>
                    <a:pt x="816" y="442"/>
                  </a:cubicBezTo>
                  <a:cubicBezTo>
                    <a:pt x="796" y="415"/>
                    <a:pt x="775" y="394"/>
                    <a:pt x="755" y="376"/>
                  </a:cubicBezTo>
                  <a:cubicBezTo>
                    <a:pt x="755" y="385"/>
                    <a:pt x="755" y="392"/>
                    <a:pt x="752" y="392"/>
                  </a:cubicBezTo>
                  <a:cubicBezTo>
                    <a:pt x="749" y="392"/>
                    <a:pt x="748" y="382"/>
                    <a:pt x="747" y="370"/>
                  </a:cubicBezTo>
                  <a:cubicBezTo>
                    <a:pt x="745" y="368"/>
                    <a:pt x="744" y="367"/>
                    <a:pt x="742" y="366"/>
                  </a:cubicBezTo>
                  <a:cubicBezTo>
                    <a:pt x="740" y="378"/>
                    <a:pt x="738" y="389"/>
                    <a:pt x="735" y="391"/>
                  </a:cubicBezTo>
                  <a:cubicBezTo>
                    <a:pt x="734" y="391"/>
                    <a:pt x="734" y="391"/>
                    <a:pt x="733" y="391"/>
                  </a:cubicBezTo>
                  <a:cubicBezTo>
                    <a:pt x="733" y="391"/>
                    <a:pt x="732" y="391"/>
                    <a:pt x="732" y="390"/>
                  </a:cubicBezTo>
                  <a:cubicBezTo>
                    <a:pt x="730" y="384"/>
                    <a:pt x="735" y="363"/>
                    <a:pt x="738" y="348"/>
                  </a:cubicBezTo>
                  <a:cubicBezTo>
                    <a:pt x="733" y="358"/>
                    <a:pt x="727" y="371"/>
                    <a:pt x="722" y="379"/>
                  </a:cubicBezTo>
                  <a:cubicBezTo>
                    <a:pt x="719" y="383"/>
                    <a:pt x="717" y="386"/>
                    <a:pt x="715" y="385"/>
                  </a:cubicBezTo>
                  <a:cubicBezTo>
                    <a:pt x="715" y="385"/>
                    <a:pt x="715" y="385"/>
                    <a:pt x="715" y="385"/>
                  </a:cubicBezTo>
                  <a:cubicBezTo>
                    <a:pt x="712" y="381"/>
                    <a:pt x="724" y="361"/>
                    <a:pt x="731" y="345"/>
                  </a:cubicBezTo>
                  <a:cubicBezTo>
                    <a:pt x="731" y="345"/>
                    <a:pt x="731" y="345"/>
                    <a:pt x="731" y="345"/>
                  </a:cubicBezTo>
                  <a:cubicBezTo>
                    <a:pt x="719" y="358"/>
                    <a:pt x="703" y="378"/>
                    <a:pt x="699" y="375"/>
                  </a:cubicBezTo>
                  <a:cubicBezTo>
                    <a:pt x="695" y="372"/>
                    <a:pt x="715" y="352"/>
                    <a:pt x="727" y="338"/>
                  </a:cubicBezTo>
                  <a:cubicBezTo>
                    <a:pt x="726" y="338"/>
                    <a:pt x="726" y="338"/>
                    <a:pt x="726" y="338"/>
                  </a:cubicBezTo>
                  <a:cubicBezTo>
                    <a:pt x="725" y="339"/>
                    <a:pt x="724" y="339"/>
                    <a:pt x="723" y="340"/>
                  </a:cubicBezTo>
                  <a:cubicBezTo>
                    <a:pt x="708" y="350"/>
                    <a:pt x="689" y="365"/>
                    <a:pt x="687" y="361"/>
                  </a:cubicBezTo>
                  <a:cubicBezTo>
                    <a:pt x="685" y="358"/>
                    <a:pt x="694" y="351"/>
                    <a:pt x="704" y="344"/>
                  </a:cubicBezTo>
                  <a:cubicBezTo>
                    <a:pt x="702" y="344"/>
                    <a:pt x="695" y="346"/>
                    <a:pt x="689" y="345"/>
                  </a:cubicBezTo>
                  <a:cubicBezTo>
                    <a:pt x="688" y="345"/>
                    <a:pt x="687" y="345"/>
                    <a:pt x="686" y="345"/>
                  </a:cubicBezTo>
                  <a:cubicBezTo>
                    <a:pt x="681" y="346"/>
                    <a:pt x="678" y="346"/>
                    <a:pt x="678" y="344"/>
                  </a:cubicBezTo>
                  <a:cubicBezTo>
                    <a:pt x="678" y="344"/>
                    <a:pt x="678" y="343"/>
                    <a:pt x="679" y="342"/>
                  </a:cubicBezTo>
                  <a:cubicBezTo>
                    <a:pt x="679" y="342"/>
                    <a:pt x="679" y="342"/>
                    <a:pt x="679" y="342"/>
                  </a:cubicBezTo>
                  <a:cubicBezTo>
                    <a:pt x="677" y="340"/>
                    <a:pt x="676" y="339"/>
                    <a:pt x="676" y="339"/>
                  </a:cubicBezTo>
                  <a:cubicBezTo>
                    <a:pt x="667" y="342"/>
                    <a:pt x="667" y="342"/>
                    <a:pt x="667" y="342"/>
                  </a:cubicBezTo>
                  <a:cubicBezTo>
                    <a:pt x="667" y="342"/>
                    <a:pt x="654" y="346"/>
                    <a:pt x="646" y="337"/>
                  </a:cubicBezTo>
                  <a:cubicBezTo>
                    <a:pt x="644" y="335"/>
                    <a:pt x="640" y="327"/>
                    <a:pt x="634" y="326"/>
                  </a:cubicBezTo>
                  <a:cubicBezTo>
                    <a:pt x="627" y="324"/>
                    <a:pt x="621" y="317"/>
                    <a:pt x="621" y="317"/>
                  </a:cubicBezTo>
                  <a:cubicBezTo>
                    <a:pt x="621" y="317"/>
                    <a:pt x="624" y="318"/>
                    <a:pt x="630" y="317"/>
                  </a:cubicBezTo>
                  <a:cubicBezTo>
                    <a:pt x="636" y="315"/>
                    <a:pt x="637" y="310"/>
                    <a:pt x="642" y="309"/>
                  </a:cubicBezTo>
                  <a:cubicBezTo>
                    <a:pt x="647" y="308"/>
                    <a:pt x="652" y="302"/>
                    <a:pt x="658" y="300"/>
                  </a:cubicBezTo>
                  <a:cubicBezTo>
                    <a:pt x="664" y="299"/>
                    <a:pt x="670" y="299"/>
                    <a:pt x="677" y="298"/>
                  </a:cubicBezTo>
                  <a:cubicBezTo>
                    <a:pt x="683" y="297"/>
                    <a:pt x="683" y="297"/>
                    <a:pt x="683" y="293"/>
                  </a:cubicBezTo>
                  <a:cubicBezTo>
                    <a:pt x="683" y="293"/>
                    <a:pt x="683" y="293"/>
                    <a:pt x="683" y="293"/>
                  </a:cubicBezTo>
                  <a:cubicBezTo>
                    <a:pt x="681" y="291"/>
                    <a:pt x="679" y="289"/>
                    <a:pt x="680" y="288"/>
                  </a:cubicBezTo>
                  <a:cubicBezTo>
                    <a:pt x="680" y="287"/>
                    <a:pt x="682" y="287"/>
                    <a:pt x="685" y="287"/>
                  </a:cubicBezTo>
                  <a:cubicBezTo>
                    <a:pt x="687" y="285"/>
                    <a:pt x="691" y="283"/>
                    <a:pt x="695" y="283"/>
                  </a:cubicBezTo>
                  <a:cubicBezTo>
                    <a:pt x="696" y="283"/>
                    <a:pt x="697" y="283"/>
                    <a:pt x="698" y="283"/>
                  </a:cubicBezTo>
                  <a:cubicBezTo>
                    <a:pt x="692" y="278"/>
                    <a:pt x="689" y="274"/>
                    <a:pt x="690" y="272"/>
                  </a:cubicBezTo>
                  <a:cubicBezTo>
                    <a:pt x="693" y="269"/>
                    <a:pt x="703" y="277"/>
                    <a:pt x="714" y="287"/>
                  </a:cubicBezTo>
                  <a:cubicBezTo>
                    <a:pt x="716" y="287"/>
                    <a:pt x="719" y="288"/>
                    <a:pt x="721" y="289"/>
                  </a:cubicBezTo>
                  <a:cubicBezTo>
                    <a:pt x="720" y="287"/>
                    <a:pt x="719" y="286"/>
                    <a:pt x="718" y="284"/>
                  </a:cubicBezTo>
                  <a:cubicBezTo>
                    <a:pt x="716" y="282"/>
                    <a:pt x="714" y="279"/>
                    <a:pt x="712" y="276"/>
                  </a:cubicBezTo>
                  <a:cubicBezTo>
                    <a:pt x="711" y="275"/>
                    <a:pt x="711" y="274"/>
                    <a:pt x="710" y="273"/>
                  </a:cubicBezTo>
                  <a:cubicBezTo>
                    <a:pt x="709" y="272"/>
                    <a:pt x="708" y="270"/>
                    <a:pt x="707" y="269"/>
                  </a:cubicBezTo>
                  <a:cubicBezTo>
                    <a:pt x="706" y="268"/>
                    <a:pt x="706" y="266"/>
                    <a:pt x="705" y="265"/>
                  </a:cubicBezTo>
                  <a:cubicBezTo>
                    <a:pt x="705" y="265"/>
                    <a:pt x="705" y="264"/>
                    <a:pt x="704" y="263"/>
                  </a:cubicBezTo>
                  <a:cubicBezTo>
                    <a:pt x="704" y="263"/>
                    <a:pt x="704" y="263"/>
                    <a:pt x="704" y="262"/>
                  </a:cubicBezTo>
                  <a:cubicBezTo>
                    <a:pt x="704" y="261"/>
                    <a:pt x="704" y="259"/>
                    <a:pt x="704" y="259"/>
                  </a:cubicBezTo>
                  <a:cubicBezTo>
                    <a:pt x="705" y="258"/>
                    <a:pt x="706" y="259"/>
                    <a:pt x="708" y="260"/>
                  </a:cubicBezTo>
                  <a:cubicBezTo>
                    <a:pt x="713" y="263"/>
                    <a:pt x="722" y="277"/>
                    <a:pt x="729" y="288"/>
                  </a:cubicBezTo>
                  <a:cubicBezTo>
                    <a:pt x="729" y="287"/>
                    <a:pt x="730" y="286"/>
                    <a:pt x="731" y="287"/>
                  </a:cubicBezTo>
                  <a:cubicBezTo>
                    <a:pt x="725" y="271"/>
                    <a:pt x="717" y="252"/>
                    <a:pt x="722" y="250"/>
                  </a:cubicBezTo>
                  <a:cubicBezTo>
                    <a:pt x="727" y="248"/>
                    <a:pt x="734" y="273"/>
                    <a:pt x="740" y="290"/>
                  </a:cubicBezTo>
                  <a:cubicBezTo>
                    <a:pt x="739" y="272"/>
                    <a:pt x="736" y="247"/>
                    <a:pt x="741" y="247"/>
                  </a:cubicBezTo>
                  <a:cubicBezTo>
                    <a:pt x="746" y="246"/>
                    <a:pt x="746" y="272"/>
                    <a:pt x="748" y="290"/>
                  </a:cubicBezTo>
                  <a:cubicBezTo>
                    <a:pt x="748" y="289"/>
                    <a:pt x="748" y="288"/>
                    <a:pt x="748" y="287"/>
                  </a:cubicBezTo>
                  <a:cubicBezTo>
                    <a:pt x="752" y="270"/>
                    <a:pt x="755" y="249"/>
                    <a:pt x="759" y="248"/>
                  </a:cubicBezTo>
                  <a:cubicBezTo>
                    <a:pt x="759" y="248"/>
                    <a:pt x="759" y="248"/>
                    <a:pt x="760" y="248"/>
                  </a:cubicBezTo>
                  <a:cubicBezTo>
                    <a:pt x="764" y="249"/>
                    <a:pt x="758" y="273"/>
                    <a:pt x="755" y="291"/>
                  </a:cubicBezTo>
                  <a:cubicBezTo>
                    <a:pt x="759" y="284"/>
                    <a:pt x="763" y="276"/>
                    <a:pt x="766" y="268"/>
                  </a:cubicBezTo>
                  <a:cubicBezTo>
                    <a:pt x="767" y="267"/>
                    <a:pt x="768" y="265"/>
                    <a:pt x="769" y="264"/>
                  </a:cubicBezTo>
                  <a:cubicBezTo>
                    <a:pt x="769" y="263"/>
                    <a:pt x="770" y="261"/>
                    <a:pt x="771" y="260"/>
                  </a:cubicBezTo>
                  <a:cubicBezTo>
                    <a:pt x="772" y="259"/>
                    <a:pt x="772" y="258"/>
                    <a:pt x="773" y="257"/>
                  </a:cubicBezTo>
                  <a:cubicBezTo>
                    <a:pt x="775" y="254"/>
                    <a:pt x="777" y="253"/>
                    <a:pt x="778" y="253"/>
                  </a:cubicBezTo>
                  <a:cubicBezTo>
                    <a:pt x="782" y="256"/>
                    <a:pt x="770" y="278"/>
                    <a:pt x="762" y="294"/>
                  </a:cubicBezTo>
                  <a:cubicBezTo>
                    <a:pt x="774" y="281"/>
                    <a:pt x="790" y="260"/>
                    <a:pt x="794" y="264"/>
                  </a:cubicBezTo>
                  <a:cubicBezTo>
                    <a:pt x="798" y="267"/>
                    <a:pt x="778" y="287"/>
                    <a:pt x="766" y="301"/>
                  </a:cubicBezTo>
                  <a:cubicBezTo>
                    <a:pt x="782" y="291"/>
                    <a:pt x="803" y="274"/>
                    <a:pt x="806" y="278"/>
                  </a:cubicBezTo>
                  <a:cubicBezTo>
                    <a:pt x="809" y="282"/>
                    <a:pt x="788" y="295"/>
                    <a:pt x="773" y="306"/>
                  </a:cubicBezTo>
                  <a:cubicBezTo>
                    <a:pt x="790" y="300"/>
                    <a:pt x="813" y="290"/>
                    <a:pt x="815" y="295"/>
                  </a:cubicBezTo>
                  <a:cubicBezTo>
                    <a:pt x="817" y="299"/>
                    <a:pt x="792" y="307"/>
                    <a:pt x="776" y="314"/>
                  </a:cubicBezTo>
                  <a:cubicBezTo>
                    <a:pt x="787" y="313"/>
                    <a:pt x="801" y="311"/>
                    <a:pt x="810" y="311"/>
                  </a:cubicBezTo>
                  <a:cubicBezTo>
                    <a:pt x="824" y="289"/>
                    <a:pt x="825" y="269"/>
                    <a:pt x="831" y="253"/>
                  </a:cubicBezTo>
                  <a:cubicBezTo>
                    <a:pt x="838" y="245"/>
                    <a:pt x="844" y="229"/>
                    <a:pt x="848" y="214"/>
                  </a:cubicBezTo>
                  <a:cubicBezTo>
                    <a:pt x="847" y="212"/>
                    <a:pt x="849" y="207"/>
                    <a:pt x="852" y="200"/>
                  </a:cubicBezTo>
                  <a:cubicBezTo>
                    <a:pt x="854" y="192"/>
                    <a:pt x="855" y="186"/>
                    <a:pt x="855" y="184"/>
                  </a:cubicBezTo>
                  <a:cubicBezTo>
                    <a:pt x="845" y="195"/>
                    <a:pt x="835" y="207"/>
                    <a:pt x="833" y="204"/>
                  </a:cubicBezTo>
                  <a:cubicBezTo>
                    <a:pt x="829" y="201"/>
                    <a:pt x="848" y="181"/>
                    <a:pt x="860" y="167"/>
                  </a:cubicBezTo>
                  <a:cubicBezTo>
                    <a:pt x="845" y="177"/>
                    <a:pt x="823" y="194"/>
                    <a:pt x="820" y="190"/>
                  </a:cubicBezTo>
                  <a:cubicBezTo>
                    <a:pt x="817" y="186"/>
                    <a:pt x="839" y="173"/>
                    <a:pt x="853" y="162"/>
                  </a:cubicBezTo>
                  <a:cubicBezTo>
                    <a:pt x="836" y="168"/>
                    <a:pt x="813" y="178"/>
                    <a:pt x="811" y="173"/>
                  </a:cubicBezTo>
                  <a:cubicBezTo>
                    <a:pt x="809" y="169"/>
                    <a:pt x="834" y="161"/>
                    <a:pt x="851" y="154"/>
                  </a:cubicBezTo>
                  <a:cubicBezTo>
                    <a:pt x="833" y="156"/>
                    <a:pt x="808" y="160"/>
                    <a:pt x="807" y="155"/>
                  </a:cubicBezTo>
                  <a:cubicBezTo>
                    <a:pt x="807" y="150"/>
                    <a:pt x="832" y="149"/>
                    <a:pt x="850" y="147"/>
                  </a:cubicBezTo>
                  <a:cubicBezTo>
                    <a:pt x="832" y="143"/>
                    <a:pt x="807" y="141"/>
                    <a:pt x="808" y="136"/>
                  </a:cubicBezTo>
                  <a:cubicBezTo>
                    <a:pt x="809" y="131"/>
                    <a:pt x="833" y="136"/>
                    <a:pt x="851" y="139"/>
                  </a:cubicBezTo>
                  <a:cubicBezTo>
                    <a:pt x="835" y="131"/>
                    <a:pt x="811" y="122"/>
                    <a:pt x="813" y="117"/>
                  </a:cubicBezTo>
                  <a:cubicBezTo>
                    <a:pt x="815" y="112"/>
                    <a:pt x="840" y="126"/>
                    <a:pt x="856" y="133"/>
                  </a:cubicBezTo>
                  <a:cubicBezTo>
                    <a:pt x="843" y="121"/>
                    <a:pt x="820" y="105"/>
                    <a:pt x="824" y="101"/>
                  </a:cubicBezTo>
                  <a:cubicBezTo>
                    <a:pt x="827" y="97"/>
                    <a:pt x="847" y="116"/>
                    <a:pt x="861" y="128"/>
                  </a:cubicBezTo>
                  <a:cubicBezTo>
                    <a:pt x="851" y="113"/>
                    <a:pt x="833" y="91"/>
                    <a:pt x="838" y="88"/>
                  </a:cubicBezTo>
                  <a:cubicBezTo>
                    <a:pt x="841" y="86"/>
                    <a:pt x="850" y="99"/>
                    <a:pt x="859" y="112"/>
                  </a:cubicBezTo>
                  <a:cubicBezTo>
                    <a:pt x="859" y="112"/>
                    <a:pt x="859" y="112"/>
                    <a:pt x="859" y="113"/>
                  </a:cubicBezTo>
                  <a:cubicBezTo>
                    <a:pt x="860" y="114"/>
                    <a:pt x="861" y="115"/>
                    <a:pt x="862" y="116"/>
                  </a:cubicBezTo>
                  <a:cubicBezTo>
                    <a:pt x="863" y="119"/>
                    <a:pt x="865" y="121"/>
                    <a:pt x="867" y="124"/>
                  </a:cubicBezTo>
                  <a:cubicBezTo>
                    <a:pt x="861" y="106"/>
                    <a:pt x="850" y="81"/>
                    <a:pt x="855" y="79"/>
                  </a:cubicBezTo>
                  <a:cubicBezTo>
                    <a:pt x="860" y="77"/>
                    <a:pt x="867" y="102"/>
                    <a:pt x="873" y="119"/>
                  </a:cubicBezTo>
                  <a:cubicBezTo>
                    <a:pt x="872" y="101"/>
                    <a:pt x="869" y="76"/>
                    <a:pt x="874" y="76"/>
                  </a:cubicBezTo>
                  <a:cubicBezTo>
                    <a:pt x="875" y="76"/>
                    <a:pt x="875" y="76"/>
                    <a:pt x="876" y="77"/>
                  </a:cubicBezTo>
                  <a:cubicBezTo>
                    <a:pt x="876" y="76"/>
                    <a:pt x="876" y="75"/>
                    <a:pt x="876" y="73"/>
                  </a:cubicBezTo>
                  <a:cubicBezTo>
                    <a:pt x="878" y="16"/>
                    <a:pt x="828" y="11"/>
                    <a:pt x="781" y="25"/>
                  </a:cubicBezTo>
                  <a:cubicBezTo>
                    <a:pt x="762" y="31"/>
                    <a:pt x="718" y="57"/>
                    <a:pt x="672" y="87"/>
                  </a:cubicBezTo>
                  <a:cubicBezTo>
                    <a:pt x="677" y="90"/>
                    <a:pt x="680" y="92"/>
                    <a:pt x="679" y="94"/>
                  </a:cubicBezTo>
                  <a:close/>
                  <a:moveTo>
                    <a:pt x="262" y="391"/>
                  </a:moveTo>
                  <a:cubicBezTo>
                    <a:pt x="260" y="391"/>
                    <a:pt x="258" y="400"/>
                    <a:pt x="256" y="399"/>
                  </a:cubicBezTo>
                  <a:cubicBezTo>
                    <a:pt x="254" y="399"/>
                    <a:pt x="253" y="391"/>
                    <a:pt x="250" y="391"/>
                  </a:cubicBezTo>
                  <a:cubicBezTo>
                    <a:pt x="248" y="390"/>
                    <a:pt x="244" y="398"/>
                    <a:pt x="242" y="397"/>
                  </a:cubicBezTo>
                  <a:cubicBezTo>
                    <a:pt x="240" y="396"/>
                    <a:pt x="242" y="388"/>
                    <a:pt x="240" y="386"/>
                  </a:cubicBezTo>
                  <a:cubicBezTo>
                    <a:pt x="238" y="385"/>
                    <a:pt x="231" y="390"/>
                    <a:pt x="229" y="389"/>
                  </a:cubicBezTo>
                  <a:cubicBezTo>
                    <a:pt x="228" y="387"/>
                    <a:pt x="233" y="380"/>
                    <a:pt x="232" y="378"/>
                  </a:cubicBezTo>
                  <a:cubicBezTo>
                    <a:pt x="231" y="376"/>
                    <a:pt x="222" y="378"/>
                    <a:pt x="222" y="376"/>
                  </a:cubicBezTo>
                  <a:cubicBezTo>
                    <a:pt x="221" y="374"/>
                    <a:pt x="228" y="370"/>
                    <a:pt x="228" y="368"/>
                  </a:cubicBezTo>
                  <a:cubicBezTo>
                    <a:pt x="228" y="366"/>
                    <a:pt x="219" y="363"/>
                    <a:pt x="220" y="361"/>
                  </a:cubicBezTo>
                  <a:cubicBezTo>
                    <a:pt x="220" y="359"/>
                    <a:pt x="228" y="359"/>
                    <a:pt x="229" y="357"/>
                  </a:cubicBezTo>
                  <a:cubicBezTo>
                    <a:pt x="230" y="354"/>
                    <a:pt x="223" y="349"/>
                    <a:pt x="224" y="347"/>
                  </a:cubicBezTo>
                  <a:cubicBezTo>
                    <a:pt x="225" y="345"/>
                    <a:pt x="233" y="348"/>
                    <a:pt x="235" y="346"/>
                  </a:cubicBezTo>
                  <a:cubicBezTo>
                    <a:pt x="236" y="345"/>
                    <a:pt x="232" y="337"/>
                    <a:pt x="233" y="336"/>
                  </a:cubicBezTo>
                  <a:cubicBezTo>
                    <a:pt x="235" y="335"/>
                    <a:pt x="242" y="340"/>
                    <a:pt x="243" y="339"/>
                  </a:cubicBezTo>
                  <a:cubicBezTo>
                    <a:pt x="245" y="338"/>
                    <a:pt x="244" y="330"/>
                    <a:pt x="246" y="329"/>
                  </a:cubicBezTo>
                  <a:cubicBezTo>
                    <a:pt x="248" y="328"/>
                    <a:pt x="252" y="335"/>
                    <a:pt x="254" y="335"/>
                  </a:cubicBezTo>
                  <a:cubicBezTo>
                    <a:pt x="257" y="335"/>
                    <a:pt x="258" y="326"/>
                    <a:pt x="260" y="326"/>
                  </a:cubicBezTo>
                  <a:cubicBezTo>
                    <a:pt x="263" y="326"/>
                    <a:pt x="264" y="335"/>
                    <a:pt x="266" y="335"/>
                  </a:cubicBezTo>
                  <a:cubicBezTo>
                    <a:pt x="268" y="336"/>
                    <a:pt x="273" y="328"/>
                    <a:pt x="275" y="329"/>
                  </a:cubicBezTo>
                  <a:cubicBezTo>
                    <a:pt x="277" y="330"/>
                    <a:pt x="275" y="338"/>
                    <a:pt x="277" y="339"/>
                  </a:cubicBezTo>
                  <a:cubicBezTo>
                    <a:pt x="278" y="341"/>
                    <a:pt x="285" y="336"/>
                    <a:pt x="287" y="337"/>
                  </a:cubicBezTo>
                  <a:cubicBezTo>
                    <a:pt x="289" y="339"/>
                    <a:pt x="283" y="346"/>
                    <a:pt x="285" y="347"/>
                  </a:cubicBezTo>
                  <a:cubicBezTo>
                    <a:pt x="286" y="349"/>
                    <a:pt x="294" y="348"/>
                    <a:pt x="295" y="350"/>
                  </a:cubicBezTo>
                  <a:cubicBezTo>
                    <a:pt x="296" y="352"/>
                    <a:pt x="288" y="356"/>
                    <a:pt x="288" y="358"/>
                  </a:cubicBezTo>
                  <a:cubicBezTo>
                    <a:pt x="289" y="360"/>
                    <a:pt x="297" y="362"/>
                    <a:pt x="297" y="364"/>
                  </a:cubicBezTo>
                  <a:cubicBezTo>
                    <a:pt x="297" y="367"/>
                    <a:pt x="288" y="367"/>
                    <a:pt x="287" y="369"/>
                  </a:cubicBezTo>
                  <a:cubicBezTo>
                    <a:pt x="287" y="371"/>
                    <a:pt x="293" y="377"/>
                    <a:pt x="292" y="379"/>
                  </a:cubicBezTo>
                  <a:cubicBezTo>
                    <a:pt x="291" y="380"/>
                    <a:pt x="283" y="378"/>
                    <a:pt x="282" y="379"/>
                  </a:cubicBezTo>
                  <a:cubicBezTo>
                    <a:pt x="280" y="381"/>
                    <a:pt x="285" y="388"/>
                    <a:pt x="283" y="390"/>
                  </a:cubicBezTo>
                  <a:cubicBezTo>
                    <a:pt x="281" y="391"/>
                    <a:pt x="275" y="386"/>
                    <a:pt x="273" y="387"/>
                  </a:cubicBezTo>
                  <a:cubicBezTo>
                    <a:pt x="271" y="388"/>
                    <a:pt x="273" y="396"/>
                    <a:pt x="270" y="397"/>
                  </a:cubicBezTo>
                  <a:cubicBezTo>
                    <a:pt x="268" y="398"/>
                    <a:pt x="264" y="390"/>
                    <a:pt x="262" y="391"/>
                  </a:cubicBezTo>
                  <a:close/>
                  <a:moveTo>
                    <a:pt x="672" y="507"/>
                  </a:moveTo>
                  <a:cubicBezTo>
                    <a:pt x="672" y="507"/>
                    <a:pt x="672" y="507"/>
                    <a:pt x="672" y="507"/>
                  </a:cubicBezTo>
                  <a:cubicBezTo>
                    <a:pt x="652" y="449"/>
                    <a:pt x="666" y="459"/>
                    <a:pt x="677" y="491"/>
                  </a:cubicBezTo>
                  <a:cubicBezTo>
                    <a:pt x="680" y="492"/>
                    <a:pt x="682" y="495"/>
                    <a:pt x="684" y="500"/>
                  </a:cubicBezTo>
                  <a:cubicBezTo>
                    <a:pt x="685" y="459"/>
                    <a:pt x="700" y="437"/>
                    <a:pt x="693" y="507"/>
                  </a:cubicBezTo>
                  <a:cubicBezTo>
                    <a:pt x="693" y="507"/>
                    <a:pt x="693" y="507"/>
                    <a:pt x="693" y="506"/>
                  </a:cubicBezTo>
                  <a:cubicBezTo>
                    <a:pt x="700" y="443"/>
                    <a:pt x="705" y="457"/>
                    <a:pt x="702" y="491"/>
                  </a:cubicBezTo>
                  <a:cubicBezTo>
                    <a:pt x="704" y="489"/>
                    <a:pt x="705" y="490"/>
                    <a:pt x="706" y="493"/>
                  </a:cubicBezTo>
                  <a:cubicBezTo>
                    <a:pt x="717" y="462"/>
                    <a:pt x="729" y="451"/>
                    <a:pt x="710" y="500"/>
                  </a:cubicBezTo>
                  <a:cubicBezTo>
                    <a:pt x="710" y="499"/>
                    <a:pt x="711" y="499"/>
                    <a:pt x="711" y="499"/>
                  </a:cubicBezTo>
                  <a:cubicBezTo>
                    <a:pt x="731" y="452"/>
                    <a:pt x="731" y="468"/>
                    <a:pt x="718" y="498"/>
                  </a:cubicBezTo>
                  <a:cubicBezTo>
                    <a:pt x="718" y="501"/>
                    <a:pt x="717" y="504"/>
                    <a:pt x="716" y="509"/>
                  </a:cubicBezTo>
                  <a:cubicBezTo>
                    <a:pt x="741" y="473"/>
                    <a:pt x="762" y="460"/>
                    <a:pt x="716" y="519"/>
                  </a:cubicBezTo>
                  <a:cubicBezTo>
                    <a:pt x="757" y="466"/>
                    <a:pt x="757" y="483"/>
                    <a:pt x="736" y="509"/>
                  </a:cubicBezTo>
                  <a:cubicBezTo>
                    <a:pt x="738" y="510"/>
                    <a:pt x="737" y="514"/>
                    <a:pt x="731" y="520"/>
                  </a:cubicBezTo>
                  <a:cubicBezTo>
                    <a:pt x="762" y="499"/>
                    <a:pt x="784" y="493"/>
                    <a:pt x="743" y="520"/>
                  </a:cubicBezTo>
                  <a:cubicBezTo>
                    <a:pt x="743" y="520"/>
                    <a:pt x="744" y="520"/>
                    <a:pt x="744" y="520"/>
                  </a:cubicBezTo>
                  <a:cubicBezTo>
                    <a:pt x="786" y="496"/>
                    <a:pt x="770" y="513"/>
                    <a:pt x="737" y="531"/>
                  </a:cubicBezTo>
                  <a:cubicBezTo>
                    <a:pt x="735" y="533"/>
                    <a:pt x="733" y="534"/>
                    <a:pt x="731" y="535"/>
                  </a:cubicBezTo>
                  <a:cubicBezTo>
                    <a:pt x="775" y="518"/>
                    <a:pt x="804" y="512"/>
                    <a:pt x="730" y="539"/>
                  </a:cubicBezTo>
                  <a:cubicBezTo>
                    <a:pt x="797" y="515"/>
                    <a:pt x="784" y="532"/>
                    <a:pt x="747" y="544"/>
                  </a:cubicBezTo>
                  <a:cubicBezTo>
                    <a:pt x="751" y="545"/>
                    <a:pt x="753" y="547"/>
                    <a:pt x="753" y="550"/>
                  </a:cubicBezTo>
                  <a:cubicBezTo>
                    <a:pt x="786" y="552"/>
                    <a:pt x="798" y="563"/>
                    <a:pt x="741" y="559"/>
                  </a:cubicBezTo>
                  <a:cubicBezTo>
                    <a:pt x="741" y="559"/>
                    <a:pt x="742" y="559"/>
                    <a:pt x="742" y="559"/>
                  </a:cubicBezTo>
                  <a:cubicBezTo>
                    <a:pt x="799" y="565"/>
                    <a:pt x="784" y="570"/>
                    <a:pt x="751" y="566"/>
                  </a:cubicBezTo>
                  <a:cubicBezTo>
                    <a:pt x="749" y="567"/>
                    <a:pt x="746" y="568"/>
                    <a:pt x="742" y="568"/>
                  </a:cubicBezTo>
                  <a:cubicBezTo>
                    <a:pt x="781" y="581"/>
                    <a:pt x="798" y="597"/>
                    <a:pt x="730" y="570"/>
                  </a:cubicBezTo>
                  <a:cubicBezTo>
                    <a:pt x="794" y="596"/>
                    <a:pt x="775" y="600"/>
                    <a:pt x="741" y="585"/>
                  </a:cubicBezTo>
                  <a:cubicBezTo>
                    <a:pt x="743" y="588"/>
                    <a:pt x="743" y="591"/>
                    <a:pt x="741" y="592"/>
                  </a:cubicBezTo>
                  <a:cubicBezTo>
                    <a:pt x="766" y="614"/>
                    <a:pt x="771" y="627"/>
                    <a:pt x="726" y="587"/>
                  </a:cubicBezTo>
                  <a:cubicBezTo>
                    <a:pt x="726" y="587"/>
                    <a:pt x="726" y="587"/>
                    <a:pt x="726" y="587"/>
                  </a:cubicBezTo>
                  <a:cubicBezTo>
                    <a:pt x="771" y="627"/>
                    <a:pt x="757" y="624"/>
                    <a:pt x="732" y="602"/>
                  </a:cubicBezTo>
                  <a:cubicBezTo>
                    <a:pt x="732" y="604"/>
                    <a:pt x="730" y="604"/>
                    <a:pt x="727" y="602"/>
                  </a:cubicBezTo>
                  <a:cubicBezTo>
                    <a:pt x="747" y="633"/>
                    <a:pt x="749" y="649"/>
                    <a:pt x="712" y="591"/>
                  </a:cubicBezTo>
                  <a:cubicBezTo>
                    <a:pt x="749" y="651"/>
                    <a:pt x="734" y="640"/>
                    <a:pt x="715" y="607"/>
                  </a:cubicBezTo>
                  <a:cubicBezTo>
                    <a:pt x="716" y="612"/>
                    <a:pt x="715" y="615"/>
                    <a:pt x="714" y="615"/>
                  </a:cubicBezTo>
                  <a:cubicBezTo>
                    <a:pt x="725" y="644"/>
                    <a:pt x="726" y="656"/>
                    <a:pt x="708" y="606"/>
                  </a:cubicBezTo>
                  <a:cubicBezTo>
                    <a:pt x="707" y="606"/>
                    <a:pt x="707" y="605"/>
                    <a:pt x="707" y="605"/>
                  </a:cubicBezTo>
                  <a:cubicBezTo>
                    <a:pt x="724" y="657"/>
                    <a:pt x="711" y="648"/>
                    <a:pt x="701" y="618"/>
                  </a:cubicBezTo>
                  <a:cubicBezTo>
                    <a:pt x="699" y="618"/>
                    <a:pt x="696" y="616"/>
                    <a:pt x="693" y="612"/>
                  </a:cubicBezTo>
                  <a:cubicBezTo>
                    <a:pt x="691" y="651"/>
                    <a:pt x="678" y="668"/>
                    <a:pt x="685" y="597"/>
                  </a:cubicBezTo>
                  <a:cubicBezTo>
                    <a:pt x="678" y="666"/>
                    <a:pt x="672" y="650"/>
                    <a:pt x="676" y="614"/>
                  </a:cubicBezTo>
                  <a:cubicBezTo>
                    <a:pt x="674" y="617"/>
                    <a:pt x="672" y="619"/>
                    <a:pt x="671" y="617"/>
                  </a:cubicBezTo>
                  <a:cubicBezTo>
                    <a:pt x="658" y="648"/>
                    <a:pt x="648" y="656"/>
                    <a:pt x="673" y="594"/>
                  </a:cubicBezTo>
                  <a:cubicBezTo>
                    <a:pt x="648" y="656"/>
                    <a:pt x="643" y="641"/>
                    <a:pt x="656" y="610"/>
                  </a:cubicBezTo>
                  <a:cubicBezTo>
                    <a:pt x="655" y="608"/>
                    <a:pt x="655" y="604"/>
                    <a:pt x="656" y="600"/>
                  </a:cubicBezTo>
                  <a:cubicBezTo>
                    <a:pt x="630" y="631"/>
                    <a:pt x="611" y="640"/>
                    <a:pt x="659" y="586"/>
                  </a:cubicBezTo>
                  <a:cubicBezTo>
                    <a:pt x="612" y="640"/>
                    <a:pt x="618" y="620"/>
                    <a:pt x="646" y="592"/>
                  </a:cubicBezTo>
                  <a:cubicBezTo>
                    <a:pt x="642" y="594"/>
                    <a:pt x="638" y="595"/>
                    <a:pt x="636" y="594"/>
                  </a:cubicBezTo>
                  <a:cubicBezTo>
                    <a:pt x="610" y="611"/>
                    <a:pt x="597" y="612"/>
                    <a:pt x="644" y="582"/>
                  </a:cubicBezTo>
                  <a:cubicBezTo>
                    <a:pt x="644" y="582"/>
                    <a:pt x="644" y="582"/>
                    <a:pt x="644" y="581"/>
                  </a:cubicBezTo>
                  <a:cubicBezTo>
                    <a:pt x="596" y="611"/>
                    <a:pt x="602" y="600"/>
                    <a:pt x="629" y="583"/>
                  </a:cubicBezTo>
                  <a:cubicBezTo>
                    <a:pt x="630" y="581"/>
                    <a:pt x="633" y="579"/>
                    <a:pt x="638" y="575"/>
                  </a:cubicBezTo>
                  <a:cubicBezTo>
                    <a:pt x="599" y="590"/>
                    <a:pt x="579" y="593"/>
                    <a:pt x="647" y="569"/>
                  </a:cubicBezTo>
                  <a:cubicBezTo>
                    <a:pt x="582" y="592"/>
                    <a:pt x="594" y="576"/>
                    <a:pt x="629" y="564"/>
                  </a:cubicBezTo>
                  <a:cubicBezTo>
                    <a:pt x="624" y="562"/>
                    <a:pt x="622" y="560"/>
                    <a:pt x="623" y="558"/>
                  </a:cubicBezTo>
                  <a:cubicBezTo>
                    <a:pt x="593" y="555"/>
                    <a:pt x="581" y="545"/>
                    <a:pt x="630" y="548"/>
                  </a:cubicBezTo>
                  <a:cubicBezTo>
                    <a:pt x="630" y="548"/>
                    <a:pt x="629" y="548"/>
                    <a:pt x="629" y="548"/>
                  </a:cubicBezTo>
                  <a:cubicBezTo>
                    <a:pt x="581" y="542"/>
                    <a:pt x="594" y="538"/>
                    <a:pt x="626" y="541"/>
                  </a:cubicBezTo>
                  <a:cubicBezTo>
                    <a:pt x="628" y="540"/>
                    <a:pt x="632" y="540"/>
                    <a:pt x="637" y="540"/>
                  </a:cubicBezTo>
                  <a:cubicBezTo>
                    <a:pt x="597" y="526"/>
                    <a:pt x="579" y="510"/>
                    <a:pt x="648" y="537"/>
                  </a:cubicBezTo>
                  <a:cubicBezTo>
                    <a:pt x="582" y="511"/>
                    <a:pt x="601" y="510"/>
                    <a:pt x="637" y="526"/>
                  </a:cubicBezTo>
                  <a:cubicBezTo>
                    <a:pt x="634" y="522"/>
                    <a:pt x="633" y="519"/>
                    <a:pt x="634" y="517"/>
                  </a:cubicBezTo>
                  <a:cubicBezTo>
                    <a:pt x="609" y="496"/>
                    <a:pt x="607" y="481"/>
                    <a:pt x="653" y="522"/>
                  </a:cubicBezTo>
                  <a:cubicBezTo>
                    <a:pt x="653" y="522"/>
                    <a:pt x="653" y="521"/>
                    <a:pt x="653" y="521"/>
                  </a:cubicBezTo>
                  <a:cubicBezTo>
                    <a:pt x="608" y="480"/>
                    <a:pt x="620" y="483"/>
                    <a:pt x="644" y="505"/>
                  </a:cubicBezTo>
                  <a:cubicBezTo>
                    <a:pt x="646" y="504"/>
                    <a:pt x="649" y="505"/>
                    <a:pt x="652" y="507"/>
                  </a:cubicBezTo>
                  <a:cubicBezTo>
                    <a:pt x="631" y="475"/>
                    <a:pt x="628" y="456"/>
                    <a:pt x="666" y="516"/>
                  </a:cubicBezTo>
                  <a:cubicBezTo>
                    <a:pt x="630" y="459"/>
                    <a:pt x="643" y="466"/>
                    <a:pt x="661" y="495"/>
                  </a:cubicBezTo>
                  <a:cubicBezTo>
                    <a:pt x="661" y="492"/>
                    <a:pt x="662" y="492"/>
                    <a:pt x="665" y="497"/>
                  </a:cubicBezTo>
                  <a:cubicBezTo>
                    <a:pt x="653" y="463"/>
                    <a:pt x="651" y="448"/>
                    <a:pt x="672" y="507"/>
                  </a:cubicBezTo>
                  <a:close/>
                  <a:moveTo>
                    <a:pt x="313" y="499"/>
                  </a:moveTo>
                  <a:cubicBezTo>
                    <a:pt x="313" y="503"/>
                    <a:pt x="318" y="495"/>
                    <a:pt x="317" y="500"/>
                  </a:cubicBezTo>
                  <a:cubicBezTo>
                    <a:pt x="315" y="505"/>
                    <a:pt x="306" y="523"/>
                    <a:pt x="309" y="525"/>
                  </a:cubicBezTo>
                  <a:cubicBezTo>
                    <a:pt x="309" y="525"/>
                    <a:pt x="284" y="523"/>
                    <a:pt x="282" y="520"/>
                  </a:cubicBezTo>
                  <a:cubicBezTo>
                    <a:pt x="280" y="517"/>
                    <a:pt x="284" y="517"/>
                    <a:pt x="284" y="517"/>
                  </a:cubicBezTo>
                  <a:cubicBezTo>
                    <a:pt x="278" y="514"/>
                    <a:pt x="278" y="514"/>
                    <a:pt x="278" y="514"/>
                  </a:cubicBezTo>
                  <a:cubicBezTo>
                    <a:pt x="278" y="514"/>
                    <a:pt x="275" y="511"/>
                    <a:pt x="273" y="507"/>
                  </a:cubicBezTo>
                  <a:cubicBezTo>
                    <a:pt x="272" y="503"/>
                    <a:pt x="274" y="497"/>
                    <a:pt x="274" y="497"/>
                  </a:cubicBezTo>
                  <a:cubicBezTo>
                    <a:pt x="270" y="495"/>
                    <a:pt x="270" y="495"/>
                    <a:pt x="270" y="495"/>
                  </a:cubicBezTo>
                  <a:cubicBezTo>
                    <a:pt x="270" y="495"/>
                    <a:pt x="264" y="490"/>
                    <a:pt x="267" y="482"/>
                  </a:cubicBezTo>
                  <a:cubicBezTo>
                    <a:pt x="268" y="480"/>
                    <a:pt x="272" y="474"/>
                    <a:pt x="271" y="470"/>
                  </a:cubicBezTo>
                  <a:cubicBezTo>
                    <a:pt x="270" y="466"/>
                    <a:pt x="273" y="459"/>
                    <a:pt x="273" y="459"/>
                  </a:cubicBezTo>
                  <a:cubicBezTo>
                    <a:pt x="273" y="459"/>
                    <a:pt x="273" y="461"/>
                    <a:pt x="275" y="463"/>
                  </a:cubicBezTo>
                  <a:cubicBezTo>
                    <a:pt x="278" y="466"/>
                    <a:pt x="281" y="464"/>
                    <a:pt x="283" y="466"/>
                  </a:cubicBezTo>
                  <a:cubicBezTo>
                    <a:pt x="285" y="468"/>
                    <a:pt x="289" y="467"/>
                    <a:pt x="292" y="469"/>
                  </a:cubicBezTo>
                  <a:cubicBezTo>
                    <a:pt x="294" y="472"/>
                    <a:pt x="295" y="475"/>
                    <a:pt x="297" y="477"/>
                  </a:cubicBezTo>
                  <a:cubicBezTo>
                    <a:pt x="299" y="480"/>
                    <a:pt x="299" y="481"/>
                    <a:pt x="302" y="478"/>
                  </a:cubicBezTo>
                  <a:cubicBezTo>
                    <a:pt x="304" y="476"/>
                    <a:pt x="309" y="475"/>
                    <a:pt x="310" y="479"/>
                  </a:cubicBezTo>
                  <a:cubicBezTo>
                    <a:pt x="312" y="482"/>
                    <a:pt x="314" y="494"/>
                    <a:pt x="313" y="499"/>
                  </a:cubicBezTo>
                  <a:close/>
                  <a:moveTo>
                    <a:pt x="535" y="400"/>
                  </a:moveTo>
                  <a:cubicBezTo>
                    <a:pt x="538" y="401"/>
                    <a:pt x="540" y="398"/>
                    <a:pt x="542" y="399"/>
                  </a:cubicBezTo>
                  <a:cubicBezTo>
                    <a:pt x="545" y="400"/>
                    <a:pt x="549" y="397"/>
                    <a:pt x="552" y="399"/>
                  </a:cubicBezTo>
                  <a:cubicBezTo>
                    <a:pt x="555" y="400"/>
                    <a:pt x="558" y="402"/>
                    <a:pt x="560" y="404"/>
                  </a:cubicBezTo>
                  <a:cubicBezTo>
                    <a:pt x="563" y="406"/>
                    <a:pt x="564" y="406"/>
                    <a:pt x="565" y="403"/>
                  </a:cubicBezTo>
                  <a:cubicBezTo>
                    <a:pt x="566" y="400"/>
                    <a:pt x="570" y="397"/>
                    <a:pt x="573" y="400"/>
                  </a:cubicBezTo>
                  <a:cubicBezTo>
                    <a:pt x="576" y="403"/>
                    <a:pt x="582" y="413"/>
                    <a:pt x="584" y="417"/>
                  </a:cubicBezTo>
                  <a:cubicBezTo>
                    <a:pt x="585" y="421"/>
                    <a:pt x="586" y="412"/>
                    <a:pt x="587" y="417"/>
                  </a:cubicBezTo>
                  <a:cubicBezTo>
                    <a:pt x="588" y="422"/>
                    <a:pt x="587" y="442"/>
                    <a:pt x="590" y="443"/>
                  </a:cubicBezTo>
                  <a:cubicBezTo>
                    <a:pt x="590" y="443"/>
                    <a:pt x="566" y="451"/>
                    <a:pt x="563" y="449"/>
                  </a:cubicBezTo>
                  <a:cubicBezTo>
                    <a:pt x="560" y="447"/>
                    <a:pt x="564" y="445"/>
                    <a:pt x="564" y="445"/>
                  </a:cubicBezTo>
                  <a:cubicBezTo>
                    <a:pt x="558" y="445"/>
                    <a:pt x="558" y="445"/>
                    <a:pt x="558" y="445"/>
                  </a:cubicBezTo>
                  <a:cubicBezTo>
                    <a:pt x="558" y="445"/>
                    <a:pt x="553" y="444"/>
                    <a:pt x="550" y="440"/>
                  </a:cubicBezTo>
                  <a:cubicBezTo>
                    <a:pt x="547" y="437"/>
                    <a:pt x="547" y="431"/>
                    <a:pt x="547" y="431"/>
                  </a:cubicBezTo>
                  <a:cubicBezTo>
                    <a:pt x="542" y="430"/>
                    <a:pt x="542" y="430"/>
                    <a:pt x="542" y="430"/>
                  </a:cubicBezTo>
                  <a:cubicBezTo>
                    <a:pt x="542" y="430"/>
                    <a:pt x="535" y="428"/>
                    <a:pt x="535" y="420"/>
                  </a:cubicBezTo>
                  <a:cubicBezTo>
                    <a:pt x="535" y="417"/>
                    <a:pt x="536" y="411"/>
                    <a:pt x="533" y="407"/>
                  </a:cubicBezTo>
                  <a:cubicBezTo>
                    <a:pt x="531" y="404"/>
                    <a:pt x="531" y="396"/>
                    <a:pt x="531" y="396"/>
                  </a:cubicBezTo>
                  <a:cubicBezTo>
                    <a:pt x="531" y="396"/>
                    <a:pt x="532" y="399"/>
                    <a:pt x="535" y="400"/>
                  </a:cubicBezTo>
                  <a:close/>
                  <a:moveTo>
                    <a:pt x="514" y="379"/>
                  </a:moveTo>
                  <a:cubicBezTo>
                    <a:pt x="520" y="394"/>
                    <a:pt x="517" y="404"/>
                    <a:pt x="511" y="413"/>
                  </a:cubicBezTo>
                  <a:cubicBezTo>
                    <a:pt x="505" y="421"/>
                    <a:pt x="487" y="435"/>
                    <a:pt x="487" y="435"/>
                  </a:cubicBezTo>
                  <a:cubicBezTo>
                    <a:pt x="485" y="432"/>
                    <a:pt x="485" y="401"/>
                    <a:pt x="484" y="396"/>
                  </a:cubicBezTo>
                  <a:cubicBezTo>
                    <a:pt x="483" y="391"/>
                    <a:pt x="487" y="383"/>
                    <a:pt x="488" y="380"/>
                  </a:cubicBezTo>
                  <a:cubicBezTo>
                    <a:pt x="488" y="377"/>
                    <a:pt x="496" y="369"/>
                    <a:pt x="500" y="366"/>
                  </a:cubicBezTo>
                  <a:cubicBezTo>
                    <a:pt x="504" y="364"/>
                    <a:pt x="506" y="360"/>
                    <a:pt x="506" y="360"/>
                  </a:cubicBezTo>
                  <a:cubicBezTo>
                    <a:pt x="506" y="367"/>
                    <a:pt x="509" y="365"/>
                    <a:pt x="514" y="379"/>
                  </a:cubicBezTo>
                  <a:close/>
                  <a:moveTo>
                    <a:pt x="733" y="121"/>
                  </a:moveTo>
                  <a:cubicBezTo>
                    <a:pt x="735" y="120"/>
                    <a:pt x="736" y="112"/>
                    <a:pt x="739" y="112"/>
                  </a:cubicBezTo>
                  <a:cubicBezTo>
                    <a:pt x="741" y="112"/>
                    <a:pt x="742" y="121"/>
                    <a:pt x="744" y="121"/>
                  </a:cubicBezTo>
                  <a:cubicBezTo>
                    <a:pt x="747" y="121"/>
                    <a:pt x="751" y="114"/>
                    <a:pt x="753" y="115"/>
                  </a:cubicBezTo>
                  <a:cubicBezTo>
                    <a:pt x="755" y="116"/>
                    <a:pt x="753" y="124"/>
                    <a:pt x="755" y="125"/>
                  </a:cubicBezTo>
                  <a:cubicBezTo>
                    <a:pt x="757" y="126"/>
                    <a:pt x="764" y="121"/>
                    <a:pt x="765" y="123"/>
                  </a:cubicBezTo>
                  <a:cubicBezTo>
                    <a:pt x="767" y="124"/>
                    <a:pt x="762" y="131"/>
                    <a:pt x="763" y="133"/>
                  </a:cubicBezTo>
                  <a:cubicBezTo>
                    <a:pt x="764" y="135"/>
                    <a:pt x="772" y="133"/>
                    <a:pt x="773" y="135"/>
                  </a:cubicBezTo>
                  <a:cubicBezTo>
                    <a:pt x="774" y="138"/>
                    <a:pt x="766" y="142"/>
                    <a:pt x="767" y="144"/>
                  </a:cubicBezTo>
                  <a:cubicBezTo>
                    <a:pt x="767" y="146"/>
                    <a:pt x="775" y="148"/>
                    <a:pt x="775" y="150"/>
                  </a:cubicBezTo>
                  <a:cubicBezTo>
                    <a:pt x="775" y="152"/>
                    <a:pt x="766" y="153"/>
                    <a:pt x="766" y="155"/>
                  </a:cubicBezTo>
                  <a:cubicBezTo>
                    <a:pt x="765" y="157"/>
                    <a:pt x="772" y="162"/>
                    <a:pt x="771" y="164"/>
                  </a:cubicBezTo>
                  <a:cubicBezTo>
                    <a:pt x="770" y="166"/>
                    <a:pt x="762" y="163"/>
                    <a:pt x="760" y="165"/>
                  </a:cubicBezTo>
                  <a:cubicBezTo>
                    <a:pt x="759" y="167"/>
                    <a:pt x="763" y="174"/>
                    <a:pt x="761" y="176"/>
                  </a:cubicBezTo>
                  <a:cubicBezTo>
                    <a:pt x="760" y="177"/>
                    <a:pt x="753" y="171"/>
                    <a:pt x="751" y="172"/>
                  </a:cubicBezTo>
                  <a:cubicBezTo>
                    <a:pt x="749" y="174"/>
                    <a:pt x="751" y="182"/>
                    <a:pt x="749" y="183"/>
                  </a:cubicBezTo>
                  <a:cubicBezTo>
                    <a:pt x="747" y="184"/>
                    <a:pt x="742" y="176"/>
                    <a:pt x="740" y="176"/>
                  </a:cubicBezTo>
                  <a:cubicBezTo>
                    <a:pt x="738" y="177"/>
                    <a:pt x="737" y="185"/>
                    <a:pt x="734" y="185"/>
                  </a:cubicBezTo>
                  <a:cubicBezTo>
                    <a:pt x="732" y="185"/>
                    <a:pt x="731" y="177"/>
                    <a:pt x="729" y="176"/>
                  </a:cubicBezTo>
                  <a:cubicBezTo>
                    <a:pt x="727" y="176"/>
                    <a:pt x="722" y="183"/>
                    <a:pt x="720" y="182"/>
                  </a:cubicBezTo>
                  <a:cubicBezTo>
                    <a:pt x="718" y="182"/>
                    <a:pt x="720" y="173"/>
                    <a:pt x="718" y="172"/>
                  </a:cubicBezTo>
                  <a:cubicBezTo>
                    <a:pt x="716" y="171"/>
                    <a:pt x="709" y="176"/>
                    <a:pt x="708" y="174"/>
                  </a:cubicBezTo>
                  <a:cubicBezTo>
                    <a:pt x="706" y="173"/>
                    <a:pt x="711" y="166"/>
                    <a:pt x="710" y="164"/>
                  </a:cubicBezTo>
                  <a:cubicBezTo>
                    <a:pt x="709" y="162"/>
                    <a:pt x="701" y="164"/>
                    <a:pt x="700" y="162"/>
                  </a:cubicBezTo>
                  <a:cubicBezTo>
                    <a:pt x="699" y="160"/>
                    <a:pt x="707" y="156"/>
                    <a:pt x="706" y="153"/>
                  </a:cubicBezTo>
                  <a:cubicBezTo>
                    <a:pt x="706" y="151"/>
                    <a:pt x="698" y="149"/>
                    <a:pt x="698" y="147"/>
                  </a:cubicBezTo>
                  <a:cubicBezTo>
                    <a:pt x="698" y="145"/>
                    <a:pt x="707" y="144"/>
                    <a:pt x="707" y="142"/>
                  </a:cubicBezTo>
                  <a:cubicBezTo>
                    <a:pt x="708" y="140"/>
                    <a:pt x="701" y="135"/>
                    <a:pt x="702" y="133"/>
                  </a:cubicBezTo>
                  <a:cubicBezTo>
                    <a:pt x="703" y="131"/>
                    <a:pt x="712" y="134"/>
                    <a:pt x="713" y="132"/>
                  </a:cubicBezTo>
                  <a:cubicBezTo>
                    <a:pt x="714" y="131"/>
                    <a:pt x="710" y="123"/>
                    <a:pt x="712" y="122"/>
                  </a:cubicBezTo>
                  <a:cubicBezTo>
                    <a:pt x="713" y="120"/>
                    <a:pt x="720" y="126"/>
                    <a:pt x="722" y="125"/>
                  </a:cubicBezTo>
                  <a:cubicBezTo>
                    <a:pt x="724" y="124"/>
                    <a:pt x="722" y="115"/>
                    <a:pt x="724" y="114"/>
                  </a:cubicBezTo>
                  <a:cubicBezTo>
                    <a:pt x="726" y="114"/>
                    <a:pt x="731" y="121"/>
                    <a:pt x="733" y="121"/>
                  </a:cubicBezTo>
                  <a:close/>
                </a:path>
              </a:pathLst>
            </a:custGeom>
            <a:solidFill>
              <a:schemeClr val="accent5">
                <a:alpha val="40000"/>
              </a:schemeClr>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nvGrpSpPr>
            <p:cNvPr id="109" name="Group 296"/>
            <p:cNvGrpSpPr/>
            <p:nvPr/>
          </p:nvGrpSpPr>
          <p:grpSpPr>
            <a:xfrm rot="2467258">
              <a:off x="1498295" y="6174338"/>
              <a:ext cx="173236" cy="175910"/>
              <a:chOff x="5902325" y="2266950"/>
              <a:chExt cx="820738" cy="833438"/>
            </a:xfrm>
            <a:solidFill>
              <a:schemeClr val="accent4"/>
            </a:solidFill>
          </p:grpSpPr>
          <p:sp>
            <p:nvSpPr>
              <p:cNvPr id="122" name="Freeform 147"/>
              <p:cNvSpPr>
                <a:spLocks/>
              </p:cNvSpPr>
              <p:nvPr/>
            </p:nvSpPr>
            <p:spPr bwMode="auto">
              <a:xfrm>
                <a:off x="6346825" y="2776538"/>
                <a:ext cx="101600" cy="277813"/>
              </a:xfrm>
              <a:custGeom>
                <a:avLst/>
                <a:gdLst/>
                <a:ahLst/>
                <a:cxnLst>
                  <a:cxn ang="0">
                    <a:pos x="4" y="35"/>
                  </a:cxn>
                  <a:cxn ang="0">
                    <a:pos x="10" y="22"/>
                  </a:cxn>
                  <a:cxn ang="0">
                    <a:pos x="0" y="0"/>
                  </a:cxn>
                  <a:cxn ang="0">
                    <a:pos x="4" y="35"/>
                  </a:cxn>
                </a:cxnLst>
                <a:rect l="0" t="0" r="r" b="b"/>
                <a:pathLst>
                  <a:path w="27" h="74">
                    <a:moveTo>
                      <a:pt x="4" y="35"/>
                    </a:moveTo>
                    <a:cubicBezTo>
                      <a:pt x="14" y="65"/>
                      <a:pt x="27" y="74"/>
                      <a:pt x="10" y="22"/>
                    </a:cubicBezTo>
                    <a:cubicBezTo>
                      <a:pt x="7" y="17"/>
                      <a:pt x="4" y="10"/>
                      <a:pt x="0" y="0"/>
                    </a:cubicBezTo>
                    <a:cubicBezTo>
                      <a:pt x="10" y="25"/>
                      <a:pt x="8" y="35"/>
                      <a:pt x="4" y="35"/>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23" name="Freeform 151"/>
              <p:cNvSpPr>
                <a:spLocks/>
              </p:cNvSpPr>
              <p:nvPr/>
            </p:nvSpPr>
            <p:spPr bwMode="auto">
              <a:xfrm>
                <a:off x="6143625" y="2776538"/>
                <a:ext cx="128588" cy="277813"/>
              </a:xfrm>
              <a:custGeom>
                <a:avLst/>
                <a:gdLst/>
                <a:ahLst/>
                <a:cxnLst>
                  <a:cxn ang="0">
                    <a:pos x="34" y="0"/>
                  </a:cxn>
                  <a:cxn ang="0">
                    <a:pos x="13" y="27"/>
                  </a:cxn>
                  <a:cxn ang="0">
                    <a:pos x="29" y="12"/>
                  </a:cxn>
                  <a:cxn ang="0">
                    <a:pos x="28" y="35"/>
                  </a:cxn>
                  <a:cxn ang="0">
                    <a:pos x="34" y="0"/>
                  </a:cxn>
                </a:cxnLst>
                <a:rect l="0" t="0" r="r" b="b"/>
                <a:pathLst>
                  <a:path w="34" h="74">
                    <a:moveTo>
                      <a:pt x="34" y="0"/>
                    </a:moveTo>
                    <a:cubicBezTo>
                      <a:pt x="24" y="28"/>
                      <a:pt x="15" y="33"/>
                      <a:pt x="13" y="27"/>
                    </a:cubicBezTo>
                    <a:cubicBezTo>
                      <a:pt x="0" y="59"/>
                      <a:pt x="5" y="74"/>
                      <a:pt x="29" y="12"/>
                    </a:cubicBezTo>
                    <a:cubicBezTo>
                      <a:pt x="5" y="73"/>
                      <a:pt x="15" y="66"/>
                      <a:pt x="28" y="35"/>
                    </a:cubicBezTo>
                    <a:cubicBezTo>
                      <a:pt x="25" y="32"/>
                      <a:pt x="26" y="22"/>
                      <a:pt x="34"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24" name="Freeform 155"/>
              <p:cNvSpPr>
                <a:spLocks/>
              </p:cNvSpPr>
              <p:nvPr/>
            </p:nvSpPr>
            <p:spPr bwMode="auto">
              <a:xfrm>
                <a:off x="6253163" y="2752725"/>
                <a:ext cx="79375" cy="347663"/>
              </a:xfrm>
              <a:custGeom>
                <a:avLst/>
                <a:gdLst/>
                <a:ahLst/>
                <a:cxnLst>
                  <a:cxn ang="0">
                    <a:pos x="14" y="0"/>
                  </a:cxn>
                  <a:cxn ang="0">
                    <a:pos x="4" y="37"/>
                  </a:cxn>
                  <a:cxn ang="0">
                    <a:pos x="13" y="21"/>
                  </a:cxn>
                  <a:cxn ang="0">
                    <a:pos x="21" y="35"/>
                  </a:cxn>
                  <a:cxn ang="0">
                    <a:pos x="14" y="0"/>
                  </a:cxn>
                </a:cxnLst>
                <a:rect l="0" t="0" r="r" b="b"/>
                <a:pathLst>
                  <a:path w="21" h="92">
                    <a:moveTo>
                      <a:pt x="14" y="0"/>
                    </a:moveTo>
                    <a:cubicBezTo>
                      <a:pt x="13" y="18"/>
                      <a:pt x="8" y="31"/>
                      <a:pt x="4" y="37"/>
                    </a:cubicBezTo>
                    <a:cubicBezTo>
                      <a:pt x="0" y="74"/>
                      <a:pt x="6" y="90"/>
                      <a:pt x="13" y="21"/>
                    </a:cubicBezTo>
                    <a:cubicBezTo>
                      <a:pt x="6" y="92"/>
                      <a:pt x="19" y="74"/>
                      <a:pt x="21" y="35"/>
                    </a:cubicBezTo>
                    <a:cubicBezTo>
                      <a:pt x="17" y="28"/>
                      <a:pt x="13" y="16"/>
                      <a:pt x="14"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nvGrpSpPr>
              <p:cNvPr id="110" name="Group 291"/>
              <p:cNvGrpSpPr/>
              <p:nvPr/>
            </p:nvGrpSpPr>
            <p:grpSpPr>
              <a:xfrm>
                <a:off x="5902325" y="2266950"/>
                <a:ext cx="820738" cy="784225"/>
                <a:chOff x="4111625" y="2266950"/>
                <a:chExt cx="820738" cy="784225"/>
              </a:xfrm>
              <a:grpFill/>
            </p:grpSpPr>
            <p:sp>
              <p:nvSpPr>
                <p:cNvPr id="126" name="Freeform 25"/>
                <p:cNvSpPr>
                  <a:spLocks/>
                </p:cNvSpPr>
                <p:nvPr/>
              </p:nvSpPr>
              <p:spPr bwMode="auto">
                <a:xfrm>
                  <a:off x="4470400" y="2395538"/>
                  <a:ext cx="25400" cy="44450"/>
                </a:xfrm>
                <a:custGeom>
                  <a:avLst/>
                  <a:gdLst/>
                  <a:ahLst/>
                  <a:cxnLst>
                    <a:cxn ang="0">
                      <a:pos x="3" y="9"/>
                    </a:cxn>
                    <a:cxn ang="0">
                      <a:pos x="7" y="12"/>
                    </a:cxn>
                    <a:cxn ang="0">
                      <a:pos x="7" y="11"/>
                    </a:cxn>
                    <a:cxn ang="0">
                      <a:pos x="0" y="0"/>
                    </a:cxn>
                    <a:cxn ang="0">
                      <a:pos x="3" y="9"/>
                    </a:cxn>
                  </a:cxnLst>
                  <a:rect l="0" t="0" r="r" b="b"/>
                  <a:pathLst>
                    <a:path w="7" h="12">
                      <a:moveTo>
                        <a:pt x="3" y="9"/>
                      </a:moveTo>
                      <a:cubicBezTo>
                        <a:pt x="4" y="10"/>
                        <a:pt x="5" y="11"/>
                        <a:pt x="7" y="12"/>
                      </a:cubicBezTo>
                      <a:cubicBezTo>
                        <a:pt x="7" y="12"/>
                        <a:pt x="7" y="11"/>
                        <a:pt x="7" y="11"/>
                      </a:cubicBezTo>
                      <a:cubicBezTo>
                        <a:pt x="5" y="7"/>
                        <a:pt x="2" y="4"/>
                        <a:pt x="0" y="0"/>
                      </a:cubicBezTo>
                      <a:cubicBezTo>
                        <a:pt x="1" y="3"/>
                        <a:pt x="2" y="6"/>
                        <a:pt x="3" y="9"/>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27" name="Freeform 30"/>
                <p:cNvSpPr>
                  <a:spLocks/>
                </p:cNvSpPr>
                <p:nvPr/>
              </p:nvSpPr>
              <p:spPr bwMode="auto">
                <a:xfrm>
                  <a:off x="4721225" y="2686050"/>
                  <a:ext cx="60325" cy="6350"/>
                </a:xfrm>
                <a:custGeom>
                  <a:avLst/>
                  <a:gdLst/>
                  <a:ahLst/>
                  <a:cxnLst>
                    <a:cxn ang="0">
                      <a:pos x="1" y="0"/>
                    </a:cxn>
                    <a:cxn ang="0">
                      <a:pos x="16" y="2"/>
                    </a:cxn>
                    <a:cxn ang="0">
                      <a:pos x="16" y="1"/>
                    </a:cxn>
                    <a:cxn ang="0">
                      <a:pos x="0" y="0"/>
                    </a:cxn>
                    <a:cxn ang="0">
                      <a:pos x="1" y="0"/>
                    </a:cxn>
                  </a:cxnLst>
                  <a:rect l="0" t="0" r="r" b="b"/>
                  <a:pathLst>
                    <a:path w="16" h="2">
                      <a:moveTo>
                        <a:pt x="1" y="0"/>
                      </a:moveTo>
                      <a:cubicBezTo>
                        <a:pt x="7" y="1"/>
                        <a:pt x="12" y="1"/>
                        <a:pt x="16" y="2"/>
                      </a:cubicBezTo>
                      <a:cubicBezTo>
                        <a:pt x="16" y="2"/>
                        <a:pt x="16" y="1"/>
                        <a:pt x="16" y="1"/>
                      </a:cubicBezTo>
                      <a:cubicBezTo>
                        <a:pt x="11" y="1"/>
                        <a:pt x="6" y="0"/>
                        <a:pt x="0" y="0"/>
                      </a:cubicBezTo>
                      <a:cubicBezTo>
                        <a:pt x="0" y="0"/>
                        <a:pt x="1" y="0"/>
                        <a:pt x="1"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28" name="Freeform 145"/>
                <p:cNvSpPr>
                  <a:spLocks/>
                </p:cNvSpPr>
                <p:nvPr/>
              </p:nvSpPr>
              <p:spPr bwMode="auto">
                <a:xfrm>
                  <a:off x="4495800" y="2436813"/>
                  <a:ext cx="11113" cy="30163"/>
                </a:xfrm>
                <a:custGeom>
                  <a:avLst/>
                  <a:gdLst/>
                  <a:ahLst/>
                  <a:cxnLst>
                    <a:cxn ang="0">
                      <a:pos x="3" y="8"/>
                    </a:cxn>
                    <a:cxn ang="0">
                      <a:pos x="3" y="5"/>
                    </a:cxn>
                    <a:cxn ang="0">
                      <a:pos x="0" y="0"/>
                    </a:cxn>
                    <a:cxn ang="0">
                      <a:pos x="0" y="1"/>
                    </a:cxn>
                    <a:cxn ang="0">
                      <a:pos x="3" y="8"/>
                    </a:cxn>
                  </a:cxnLst>
                  <a:rect l="0" t="0" r="r" b="b"/>
                  <a:pathLst>
                    <a:path w="3" h="8">
                      <a:moveTo>
                        <a:pt x="3" y="8"/>
                      </a:moveTo>
                      <a:cubicBezTo>
                        <a:pt x="3" y="7"/>
                        <a:pt x="3" y="6"/>
                        <a:pt x="3" y="5"/>
                      </a:cubicBezTo>
                      <a:cubicBezTo>
                        <a:pt x="2" y="3"/>
                        <a:pt x="1" y="1"/>
                        <a:pt x="0" y="0"/>
                      </a:cubicBezTo>
                      <a:cubicBezTo>
                        <a:pt x="0" y="0"/>
                        <a:pt x="0" y="1"/>
                        <a:pt x="0" y="1"/>
                      </a:cubicBezTo>
                      <a:cubicBezTo>
                        <a:pt x="1" y="3"/>
                        <a:pt x="2" y="5"/>
                        <a:pt x="3" y="8"/>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29" name="Freeform 146"/>
                <p:cNvSpPr>
                  <a:spLocks/>
                </p:cNvSpPr>
                <p:nvPr/>
              </p:nvSpPr>
              <p:spPr bwMode="auto">
                <a:xfrm>
                  <a:off x="4232275" y="2730500"/>
                  <a:ext cx="230188" cy="260350"/>
                </a:xfrm>
                <a:custGeom>
                  <a:avLst/>
                  <a:gdLst/>
                  <a:ahLst/>
                  <a:cxnLst>
                    <a:cxn ang="0">
                      <a:pos x="61" y="0"/>
                    </a:cxn>
                    <a:cxn ang="0">
                      <a:pos x="35" y="21"/>
                    </a:cxn>
                    <a:cxn ang="0">
                      <a:pos x="48" y="16"/>
                    </a:cxn>
                    <a:cxn ang="0">
                      <a:pos x="45" y="30"/>
                    </a:cxn>
                    <a:cxn ang="0">
                      <a:pos x="61" y="0"/>
                    </a:cxn>
                  </a:cxnLst>
                  <a:rect l="0" t="0" r="r" b="b"/>
                  <a:pathLst>
                    <a:path w="61" h="69">
                      <a:moveTo>
                        <a:pt x="61" y="0"/>
                      </a:moveTo>
                      <a:cubicBezTo>
                        <a:pt x="52" y="11"/>
                        <a:pt x="42" y="18"/>
                        <a:pt x="35" y="21"/>
                      </a:cubicBezTo>
                      <a:cubicBezTo>
                        <a:pt x="7" y="50"/>
                        <a:pt x="0" y="69"/>
                        <a:pt x="48" y="16"/>
                      </a:cubicBezTo>
                      <a:cubicBezTo>
                        <a:pt x="0" y="69"/>
                        <a:pt x="19" y="60"/>
                        <a:pt x="45" y="30"/>
                      </a:cubicBezTo>
                      <a:cubicBezTo>
                        <a:pt x="46" y="22"/>
                        <a:pt x="51" y="11"/>
                        <a:pt x="61"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30" name="Freeform 148"/>
                <p:cNvSpPr>
                  <a:spLocks/>
                </p:cNvSpPr>
                <p:nvPr/>
              </p:nvSpPr>
              <p:spPr bwMode="auto">
                <a:xfrm>
                  <a:off x="4602163" y="2697163"/>
                  <a:ext cx="17463" cy="6350"/>
                </a:xfrm>
                <a:custGeom>
                  <a:avLst/>
                  <a:gdLst/>
                  <a:ahLst/>
                  <a:cxnLst>
                    <a:cxn ang="0">
                      <a:pos x="5" y="2"/>
                    </a:cxn>
                    <a:cxn ang="0">
                      <a:pos x="5" y="2"/>
                    </a:cxn>
                    <a:cxn ang="0">
                      <a:pos x="0" y="0"/>
                    </a:cxn>
                    <a:cxn ang="0">
                      <a:pos x="5" y="2"/>
                    </a:cxn>
                  </a:cxnLst>
                  <a:rect l="0" t="0" r="r" b="b"/>
                  <a:pathLst>
                    <a:path w="5" h="2">
                      <a:moveTo>
                        <a:pt x="5" y="2"/>
                      </a:moveTo>
                      <a:cubicBezTo>
                        <a:pt x="5" y="2"/>
                        <a:pt x="5" y="2"/>
                        <a:pt x="5" y="2"/>
                      </a:cubicBezTo>
                      <a:cubicBezTo>
                        <a:pt x="3" y="1"/>
                        <a:pt x="1" y="1"/>
                        <a:pt x="0" y="0"/>
                      </a:cubicBezTo>
                      <a:cubicBezTo>
                        <a:pt x="1" y="1"/>
                        <a:pt x="3" y="2"/>
                        <a:pt x="5" y="2"/>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31" name="Freeform 149"/>
                <p:cNvSpPr>
                  <a:spLocks/>
                </p:cNvSpPr>
                <p:nvPr/>
              </p:nvSpPr>
              <p:spPr bwMode="auto">
                <a:xfrm>
                  <a:off x="4572000" y="2590800"/>
                  <a:ext cx="6350" cy="7938"/>
                </a:xfrm>
                <a:custGeom>
                  <a:avLst/>
                  <a:gdLst/>
                  <a:ahLst/>
                  <a:cxnLst>
                    <a:cxn ang="0">
                      <a:pos x="2" y="0"/>
                    </a:cxn>
                    <a:cxn ang="0">
                      <a:pos x="2" y="0"/>
                    </a:cxn>
                    <a:cxn ang="0">
                      <a:pos x="0" y="2"/>
                    </a:cxn>
                    <a:cxn ang="0">
                      <a:pos x="2" y="0"/>
                    </a:cxn>
                  </a:cxnLst>
                  <a:rect l="0" t="0" r="r" b="b"/>
                  <a:pathLst>
                    <a:path w="2" h="2">
                      <a:moveTo>
                        <a:pt x="2" y="0"/>
                      </a:moveTo>
                      <a:cubicBezTo>
                        <a:pt x="2" y="0"/>
                        <a:pt x="2" y="0"/>
                        <a:pt x="2" y="0"/>
                      </a:cubicBezTo>
                      <a:cubicBezTo>
                        <a:pt x="1" y="1"/>
                        <a:pt x="0" y="2"/>
                        <a:pt x="0" y="2"/>
                      </a:cubicBezTo>
                      <a:cubicBezTo>
                        <a:pt x="0" y="2"/>
                        <a:pt x="1" y="1"/>
                        <a:pt x="2"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32" name="Freeform 150"/>
                <p:cNvSpPr>
                  <a:spLocks/>
                </p:cNvSpPr>
                <p:nvPr/>
              </p:nvSpPr>
              <p:spPr bwMode="auto">
                <a:xfrm>
                  <a:off x="4665663" y="2794000"/>
                  <a:ext cx="169863" cy="147638"/>
                </a:xfrm>
                <a:custGeom>
                  <a:avLst/>
                  <a:gdLst/>
                  <a:ahLst/>
                  <a:cxnLst>
                    <a:cxn ang="0">
                      <a:pos x="0" y="0"/>
                    </a:cxn>
                    <a:cxn ang="0">
                      <a:pos x="15" y="4"/>
                    </a:cxn>
                    <a:cxn ang="0">
                      <a:pos x="0" y="0"/>
                    </a:cxn>
                  </a:cxnLst>
                  <a:rect l="0" t="0" r="r" b="b"/>
                  <a:pathLst>
                    <a:path w="45" h="39">
                      <a:moveTo>
                        <a:pt x="0" y="0"/>
                      </a:moveTo>
                      <a:cubicBezTo>
                        <a:pt x="45" y="39"/>
                        <a:pt x="40" y="26"/>
                        <a:pt x="15" y="4"/>
                      </a:cubicBezTo>
                      <a:cubicBezTo>
                        <a:pt x="13" y="5"/>
                        <a:pt x="8" y="4"/>
                        <a:pt x="0"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33" name="Freeform 152"/>
                <p:cNvSpPr>
                  <a:spLocks/>
                </p:cNvSpPr>
                <p:nvPr/>
              </p:nvSpPr>
              <p:spPr bwMode="auto">
                <a:xfrm>
                  <a:off x="4424363" y="2343150"/>
                  <a:ext cx="57150" cy="146050"/>
                </a:xfrm>
                <a:custGeom>
                  <a:avLst/>
                  <a:gdLst/>
                  <a:ahLst/>
                  <a:cxnLst>
                    <a:cxn ang="0">
                      <a:pos x="15" y="23"/>
                    </a:cxn>
                    <a:cxn ang="0">
                      <a:pos x="12" y="14"/>
                    </a:cxn>
                    <a:cxn ang="0">
                      <a:pos x="0" y="0"/>
                    </a:cxn>
                    <a:cxn ang="0">
                      <a:pos x="10" y="39"/>
                    </a:cxn>
                    <a:cxn ang="0">
                      <a:pos x="15" y="23"/>
                    </a:cxn>
                  </a:cxnLst>
                  <a:rect l="0" t="0" r="r" b="b"/>
                  <a:pathLst>
                    <a:path w="15" h="39">
                      <a:moveTo>
                        <a:pt x="15" y="23"/>
                      </a:moveTo>
                      <a:cubicBezTo>
                        <a:pt x="14" y="20"/>
                        <a:pt x="13" y="17"/>
                        <a:pt x="12" y="14"/>
                      </a:cubicBezTo>
                      <a:cubicBezTo>
                        <a:pt x="8" y="9"/>
                        <a:pt x="4" y="4"/>
                        <a:pt x="0" y="0"/>
                      </a:cubicBezTo>
                      <a:cubicBezTo>
                        <a:pt x="0" y="5"/>
                        <a:pt x="2" y="17"/>
                        <a:pt x="10" y="39"/>
                      </a:cubicBezTo>
                      <a:cubicBezTo>
                        <a:pt x="7" y="25"/>
                        <a:pt x="11" y="20"/>
                        <a:pt x="15" y="2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34" name="Freeform 153"/>
                <p:cNvSpPr>
                  <a:spLocks/>
                </p:cNvSpPr>
                <p:nvPr/>
              </p:nvSpPr>
              <p:spPr bwMode="auto">
                <a:xfrm>
                  <a:off x="4597400" y="2867025"/>
                  <a:ext cx="68263" cy="184150"/>
                </a:xfrm>
                <a:custGeom>
                  <a:avLst/>
                  <a:gdLst/>
                  <a:ahLst/>
                  <a:cxnLst>
                    <a:cxn ang="0">
                      <a:pos x="0" y="0"/>
                    </a:cxn>
                    <a:cxn ang="0">
                      <a:pos x="6" y="8"/>
                    </a:cxn>
                    <a:cxn ang="0">
                      <a:pos x="0" y="0"/>
                    </a:cxn>
                  </a:cxnLst>
                  <a:rect l="0" t="0" r="r" b="b"/>
                  <a:pathLst>
                    <a:path w="18" h="49">
                      <a:moveTo>
                        <a:pt x="0" y="0"/>
                      </a:moveTo>
                      <a:cubicBezTo>
                        <a:pt x="18" y="49"/>
                        <a:pt x="17" y="37"/>
                        <a:pt x="6" y="8"/>
                      </a:cubicBezTo>
                      <a:cubicBezTo>
                        <a:pt x="5" y="8"/>
                        <a:pt x="3" y="6"/>
                        <a:pt x="0"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35" name="Freeform 154"/>
                <p:cNvSpPr>
                  <a:spLocks/>
                </p:cNvSpPr>
                <p:nvPr/>
              </p:nvSpPr>
              <p:spPr bwMode="auto">
                <a:xfrm>
                  <a:off x="4605338" y="2746375"/>
                  <a:ext cx="225425" cy="198438"/>
                </a:xfrm>
                <a:custGeom>
                  <a:avLst/>
                  <a:gdLst/>
                  <a:ahLst/>
                  <a:cxnLst>
                    <a:cxn ang="0">
                      <a:pos x="22" y="27"/>
                    </a:cxn>
                    <a:cxn ang="0">
                      <a:pos x="16" y="12"/>
                    </a:cxn>
                    <a:cxn ang="0">
                      <a:pos x="0" y="0"/>
                    </a:cxn>
                    <a:cxn ang="0">
                      <a:pos x="22" y="27"/>
                    </a:cxn>
                  </a:cxnLst>
                  <a:rect l="0" t="0" r="r" b="b"/>
                  <a:pathLst>
                    <a:path w="60" h="53">
                      <a:moveTo>
                        <a:pt x="22" y="27"/>
                      </a:moveTo>
                      <a:cubicBezTo>
                        <a:pt x="47" y="49"/>
                        <a:pt x="60" y="53"/>
                        <a:pt x="16" y="12"/>
                      </a:cubicBezTo>
                      <a:cubicBezTo>
                        <a:pt x="11" y="10"/>
                        <a:pt x="6" y="5"/>
                        <a:pt x="0" y="0"/>
                      </a:cubicBezTo>
                      <a:cubicBezTo>
                        <a:pt x="16" y="15"/>
                        <a:pt x="22" y="24"/>
                        <a:pt x="22" y="27"/>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36" name="Freeform 156"/>
                <p:cNvSpPr>
                  <a:spLocks/>
                </p:cNvSpPr>
                <p:nvPr/>
              </p:nvSpPr>
              <p:spPr bwMode="auto">
                <a:xfrm>
                  <a:off x="4564063" y="2741613"/>
                  <a:ext cx="187325" cy="290513"/>
                </a:xfrm>
                <a:custGeom>
                  <a:avLst/>
                  <a:gdLst/>
                  <a:ahLst/>
                  <a:cxnLst>
                    <a:cxn ang="0">
                      <a:pos x="0" y="0"/>
                    </a:cxn>
                    <a:cxn ang="0">
                      <a:pos x="15" y="34"/>
                    </a:cxn>
                    <a:cxn ang="0">
                      <a:pos x="13" y="17"/>
                    </a:cxn>
                    <a:cxn ang="0">
                      <a:pos x="28" y="29"/>
                    </a:cxn>
                    <a:cxn ang="0">
                      <a:pos x="0" y="0"/>
                    </a:cxn>
                  </a:cxnLst>
                  <a:rect l="0" t="0" r="r" b="b"/>
                  <a:pathLst>
                    <a:path w="50" h="77">
                      <a:moveTo>
                        <a:pt x="0" y="0"/>
                      </a:moveTo>
                      <a:cubicBezTo>
                        <a:pt x="9" y="14"/>
                        <a:pt x="14" y="26"/>
                        <a:pt x="15" y="34"/>
                      </a:cubicBezTo>
                      <a:cubicBezTo>
                        <a:pt x="35" y="67"/>
                        <a:pt x="50" y="77"/>
                        <a:pt x="13" y="17"/>
                      </a:cubicBezTo>
                      <a:cubicBezTo>
                        <a:pt x="49" y="76"/>
                        <a:pt x="48" y="59"/>
                        <a:pt x="28" y="29"/>
                      </a:cubicBezTo>
                      <a:cubicBezTo>
                        <a:pt x="21" y="26"/>
                        <a:pt x="10" y="16"/>
                        <a:pt x="0"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37" name="Freeform 157"/>
                <p:cNvSpPr>
                  <a:spLocks/>
                </p:cNvSpPr>
                <p:nvPr/>
              </p:nvSpPr>
              <p:spPr bwMode="auto">
                <a:xfrm>
                  <a:off x="4111625" y="2500313"/>
                  <a:ext cx="328613" cy="139700"/>
                </a:xfrm>
                <a:custGeom>
                  <a:avLst/>
                  <a:gdLst/>
                  <a:ahLst/>
                  <a:cxnLst>
                    <a:cxn ang="0">
                      <a:pos x="58" y="16"/>
                    </a:cxn>
                    <a:cxn ang="0">
                      <a:pos x="69" y="28"/>
                    </a:cxn>
                    <a:cxn ang="0">
                      <a:pos x="58" y="30"/>
                    </a:cxn>
                    <a:cxn ang="0">
                      <a:pos x="87" y="37"/>
                    </a:cxn>
                    <a:cxn ang="0">
                      <a:pos x="58" y="16"/>
                    </a:cxn>
                  </a:cxnLst>
                  <a:rect l="0" t="0" r="r" b="b"/>
                  <a:pathLst>
                    <a:path w="87" h="37">
                      <a:moveTo>
                        <a:pt x="58" y="16"/>
                      </a:moveTo>
                      <a:cubicBezTo>
                        <a:pt x="22" y="1"/>
                        <a:pt x="3" y="1"/>
                        <a:pt x="69" y="28"/>
                      </a:cubicBezTo>
                      <a:cubicBezTo>
                        <a:pt x="0" y="0"/>
                        <a:pt x="18" y="16"/>
                        <a:pt x="58" y="30"/>
                      </a:cubicBezTo>
                      <a:cubicBezTo>
                        <a:pt x="66" y="31"/>
                        <a:pt x="76" y="32"/>
                        <a:pt x="87" y="37"/>
                      </a:cubicBezTo>
                      <a:cubicBezTo>
                        <a:pt x="72" y="31"/>
                        <a:pt x="62" y="23"/>
                        <a:pt x="58" y="16"/>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38" name="Freeform 158"/>
                <p:cNvSpPr>
                  <a:spLocks/>
                </p:cNvSpPr>
                <p:nvPr/>
              </p:nvSpPr>
              <p:spPr bwMode="auto">
                <a:xfrm>
                  <a:off x="4643438" y="2711450"/>
                  <a:ext cx="288925" cy="128588"/>
                </a:xfrm>
                <a:custGeom>
                  <a:avLst/>
                  <a:gdLst/>
                  <a:ahLst/>
                  <a:cxnLst>
                    <a:cxn ang="0">
                      <a:pos x="10" y="4"/>
                    </a:cxn>
                    <a:cxn ang="0">
                      <a:pos x="22" y="2"/>
                    </a:cxn>
                    <a:cxn ang="0">
                      <a:pos x="0" y="0"/>
                    </a:cxn>
                    <a:cxn ang="0">
                      <a:pos x="0" y="1"/>
                    </a:cxn>
                    <a:cxn ang="0">
                      <a:pos x="21" y="19"/>
                    </a:cxn>
                    <a:cxn ang="0">
                      <a:pos x="10" y="4"/>
                    </a:cxn>
                  </a:cxnLst>
                  <a:rect l="0" t="0" r="r" b="b"/>
                  <a:pathLst>
                    <a:path w="77" h="34">
                      <a:moveTo>
                        <a:pt x="10" y="4"/>
                      </a:moveTo>
                      <a:cubicBezTo>
                        <a:pt x="77" y="31"/>
                        <a:pt x="61" y="16"/>
                        <a:pt x="22" y="2"/>
                      </a:cubicBezTo>
                      <a:cubicBezTo>
                        <a:pt x="16" y="2"/>
                        <a:pt x="9" y="2"/>
                        <a:pt x="0" y="0"/>
                      </a:cubicBezTo>
                      <a:cubicBezTo>
                        <a:pt x="0" y="0"/>
                        <a:pt x="0" y="1"/>
                        <a:pt x="0" y="1"/>
                      </a:cubicBezTo>
                      <a:cubicBezTo>
                        <a:pt x="11" y="7"/>
                        <a:pt x="18" y="14"/>
                        <a:pt x="21" y="19"/>
                      </a:cubicBezTo>
                      <a:cubicBezTo>
                        <a:pt x="55" y="34"/>
                        <a:pt x="74" y="30"/>
                        <a:pt x="10" y="4"/>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39" name="Freeform 159"/>
                <p:cNvSpPr>
                  <a:spLocks/>
                </p:cNvSpPr>
                <p:nvPr/>
              </p:nvSpPr>
              <p:spPr bwMode="auto">
                <a:xfrm>
                  <a:off x="4654550" y="2659063"/>
                  <a:ext cx="127000" cy="30163"/>
                </a:xfrm>
                <a:custGeom>
                  <a:avLst/>
                  <a:gdLst/>
                  <a:ahLst/>
                  <a:cxnLst>
                    <a:cxn ang="0">
                      <a:pos x="34" y="8"/>
                    </a:cxn>
                    <a:cxn ang="0">
                      <a:pos x="28" y="0"/>
                    </a:cxn>
                    <a:cxn ang="0">
                      <a:pos x="0" y="4"/>
                    </a:cxn>
                    <a:cxn ang="0">
                      <a:pos x="0" y="5"/>
                    </a:cxn>
                    <a:cxn ang="0">
                      <a:pos x="18" y="7"/>
                    </a:cxn>
                    <a:cxn ang="0">
                      <a:pos x="34" y="8"/>
                    </a:cxn>
                  </a:cxnLst>
                  <a:rect l="0" t="0" r="r" b="b"/>
                  <a:pathLst>
                    <a:path w="34" h="8">
                      <a:moveTo>
                        <a:pt x="34" y="8"/>
                      </a:moveTo>
                      <a:cubicBezTo>
                        <a:pt x="32" y="5"/>
                        <a:pt x="30" y="3"/>
                        <a:pt x="28" y="0"/>
                      </a:cubicBezTo>
                      <a:cubicBezTo>
                        <a:pt x="25" y="3"/>
                        <a:pt x="16" y="5"/>
                        <a:pt x="0" y="4"/>
                      </a:cubicBezTo>
                      <a:cubicBezTo>
                        <a:pt x="0" y="5"/>
                        <a:pt x="0" y="5"/>
                        <a:pt x="0" y="5"/>
                      </a:cubicBezTo>
                      <a:cubicBezTo>
                        <a:pt x="7" y="5"/>
                        <a:pt x="13" y="6"/>
                        <a:pt x="18" y="7"/>
                      </a:cubicBezTo>
                      <a:cubicBezTo>
                        <a:pt x="24" y="7"/>
                        <a:pt x="29" y="8"/>
                        <a:pt x="34" y="8"/>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0" name="Freeform 160"/>
                <p:cNvSpPr>
                  <a:spLocks/>
                </p:cNvSpPr>
                <p:nvPr/>
              </p:nvSpPr>
              <p:spPr bwMode="auto">
                <a:xfrm>
                  <a:off x="4792663" y="2697163"/>
                  <a:ext cx="114300" cy="25400"/>
                </a:xfrm>
                <a:custGeom>
                  <a:avLst/>
                  <a:gdLst/>
                  <a:ahLst/>
                  <a:cxnLst>
                    <a:cxn ang="0">
                      <a:pos x="2" y="0"/>
                    </a:cxn>
                    <a:cxn ang="0">
                      <a:pos x="0" y="5"/>
                    </a:cxn>
                    <a:cxn ang="0">
                      <a:pos x="2" y="0"/>
                    </a:cxn>
                  </a:cxnLst>
                  <a:rect l="0" t="0" r="r" b="b"/>
                  <a:pathLst>
                    <a:path w="30" h="7">
                      <a:moveTo>
                        <a:pt x="2" y="0"/>
                      </a:moveTo>
                      <a:cubicBezTo>
                        <a:pt x="1" y="2"/>
                        <a:pt x="1" y="4"/>
                        <a:pt x="0" y="5"/>
                      </a:cubicBezTo>
                      <a:cubicBezTo>
                        <a:pt x="22" y="7"/>
                        <a:pt x="30" y="4"/>
                        <a:pt x="2"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1" name="Freeform 161"/>
                <p:cNvSpPr>
                  <a:spLocks/>
                </p:cNvSpPr>
                <p:nvPr/>
              </p:nvSpPr>
              <p:spPr bwMode="auto">
                <a:xfrm>
                  <a:off x="4725988" y="2686050"/>
                  <a:ext cx="66675" cy="30163"/>
                </a:xfrm>
                <a:custGeom>
                  <a:avLst/>
                  <a:gdLst/>
                  <a:ahLst/>
                  <a:cxnLst>
                    <a:cxn ang="0">
                      <a:pos x="9" y="8"/>
                    </a:cxn>
                    <a:cxn ang="0">
                      <a:pos x="18" y="8"/>
                    </a:cxn>
                    <a:cxn ang="0">
                      <a:pos x="18" y="8"/>
                    </a:cxn>
                    <a:cxn ang="0">
                      <a:pos x="15" y="2"/>
                    </a:cxn>
                    <a:cxn ang="0">
                      <a:pos x="0" y="0"/>
                    </a:cxn>
                    <a:cxn ang="0">
                      <a:pos x="9" y="8"/>
                    </a:cxn>
                  </a:cxnLst>
                  <a:rect l="0" t="0" r="r" b="b"/>
                  <a:pathLst>
                    <a:path w="18" h="8">
                      <a:moveTo>
                        <a:pt x="9" y="8"/>
                      </a:moveTo>
                      <a:cubicBezTo>
                        <a:pt x="12" y="8"/>
                        <a:pt x="15" y="8"/>
                        <a:pt x="18" y="8"/>
                      </a:cubicBezTo>
                      <a:cubicBezTo>
                        <a:pt x="18" y="8"/>
                        <a:pt x="18" y="8"/>
                        <a:pt x="18" y="8"/>
                      </a:cubicBezTo>
                      <a:cubicBezTo>
                        <a:pt x="18" y="8"/>
                        <a:pt x="17" y="5"/>
                        <a:pt x="15" y="2"/>
                      </a:cubicBezTo>
                      <a:cubicBezTo>
                        <a:pt x="11" y="1"/>
                        <a:pt x="6" y="1"/>
                        <a:pt x="0" y="0"/>
                      </a:cubicBezTo>
                      <a:cubicBezTo>
                        <a:pt x="11" y="3"/>
                        <a:pt x="13" y="6"/>
                        <a:pt x="9" y="8"/>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2" name="Freeform 162"/>
                <p:cNvSpPr>
                  <a:spLocks/>
                </p:cNvSpPr>
                <p:nvPr/>
              </p:nvSpPr>
              <p:spPr bwMode="auto">
                <a:xfrm>
                  <a:off x="4805363" y="2659063"/>
                  <a:ext cx="93663" cy="30163"/>
                </a:xfrm>
                <a:custGeom>
                  <a:avLst/>
                  <a:gdLst/>
                  <a:ahLst/>
                  <a:cxnLst>
                    <a:cxn ang="0">
                      <a:pos x="3" y="0"/>
                    </a:cxn>
                    <a:cxn ang="0">
                      <a:pos x="0" y="8"/>
                    </a:cxn>
                    <a:cxn ang="0">
                      <a:pos x="3" y="0"/>
                    </a:cxn>
                  </a:cxnLst>
                  <a:rect l="0" t="0" r="r" b="b"/>
                  <a:pathLst>
                    <a:path w="25" h="8">
                      <a:moveTo>
                        <a:pt x="3" y="0"/>
                      </a:moveTo>
                      <a:cubicBezTo>
                        <a:pt x="2" y="3"/>
                        <a:pt x="1" y="5"/>
                        <a:pt x="0" y="8"/>
                      </a:cubicBezTo>
                      <a:cubicBezTo>
                        <a:pt x="25" y="8"/>
                        <a:pt x="21" y="3"/>
                        <a:pt x="3"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3" name="Freeform 163"/>
                <p:cNvSpPr>
                  <a:spLocks/>
                </p:cNvSpPr>
                <p:nvPr/>
              </p:nvSpPr>
              <p:spPr bwMode="auto">
                <a:xfrm>
                  <a:off x="4179888" y="2771775"/>
                  <a:ext cx="173038" cy="112713"/>
                </a:xfrm>
                <a:custGeom>
                  <a:avLst/>
                  <a:gdLst/>
                  <a:ahLst/>
                  <a:cxnLst>
                    <a:cxn ang="0">
                      <a:pos x="46" y="0"/>
                    </a:cxn>
                    <a:cxn ang="0">
                      <a:pos x="39" y="13"/>
                    </a:cxn>
                    <a:cxn ang="0">
                      <a:pos x="46" y="0"/>
                    </a:cxn>
                  </a:cxnLst>
                  <a:rect l="0" t="0" r="r" b="b"/>
                  <a:pathLst>
                    <a:path w="46" h="30">
                      <a:moveTo>
                        <a:pt x="46" y="0"/>
                      </a:moveTo>
                      <a:cubicBezTo>
                        <a:pt x="0" y="30"/>
                        <a:pt x="13" y="29"/>
                        <a:pt x="39" y="13"/>
                      </a:cubicBezTo>
                      <a:cubicBezTo>
                        <a:pt x="36" y="12"/>
                        <a:pt x="37" y="8"/>
                        <a:pt x="46"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4" name="Freeform 164"/>
                <p:cNvSpPr>
                  <a:spLocks/>
                </p:cNvSpPr>
                <p:nvPr/>
              </p:nvSpPr>
              <p:spPr bwMode="auto">
                <a:xfrm>
                  <a:off x="4849813" y="2568575"/>
                  <a:ext cx="11113" cy="15875"/>
                </a:xfrm>
                <a:custGeom>
                  <a:avLst/>
                  <a:gdLst/>
                  <a:ahLst/>
                  <a:cxnLst>
                    <a:cxn ang="0">
                      <a:pos x="2" y="0"/>
                    </a:cxn>
                    <a:cxn ang="0">
                      <a:pos x="0" y="4"/>
                    </a:cxn>
                    <a:cxn ang="0">
                      <a:pos x="2" y="0"/>
                    </a:cxn>
                  </a:cxnLst>
                  <a:rect l="0" t="0" r="r" b="b"/>
                  <a:pathLst>
                    <a:path w="3" h="4">
                      <a:moveTo>
                        <a:pt x="2" y="0"/>
                      </a:moveTo>
                      <a:cubicBezTo>
                        <a:pt x="1" y="1"/>
                        <a:pt x="0" y="2"/>
                        <a:pt x="0" y="4"/>
                      </a:cubicBezTo>
                      <a:cubicBezTo>
                        <a:pt x="2" y="2"/>
                        <a:pt x="3" y="1"/>
                        <a:pt x="2"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5" name="Freeform 165"/>
                <p:cNvSpPr>
                  <a:spLocks/>
                </p:cNvSpPr>
                <p:nvPr/>
              </p:nvSpPr>
              <p:spPr bwMode="auto">
                <a:xfrm>
                  <a:off x="4116388" y="2606675"/>
                  <a:ext cx="184150" cy="38100"/>
                </a:xfrm>
                <a:custGeom>
                  <a:avLst/>
                  <a:gdLst/>
                  <a:ahLst/>
                  <a:cxnLst>
                    <a:cxn ang="0">
                      <a:pos x="46" y="3"/>
                    </a:cxn>
                    <a:cxn ang="0">
                      <a:pos x="49" y="10"/>
                    </a:cxn>
                    <a:cxn ang="0">
                      <a:pos x="46" y="3"/>
                    </a:cxn>
                  </a:cxnLst>
                  <a:rect l="0" t="0" r="r" b="b"/>
                  <a:pathLst>
                    <a:path w="49" h="10">
                      <a:moveTo>
                        <a:pt x="46" y="3"/>
                      </a:moveTo>
                      <a:cubicBezTo>
                        <a:pt x="14" y="0"/>
                        <a:pt x="0" y="5"/>
                        <a:pt x="49" y="10"/>
                      </a:cubicBezTo>
                      <a:cubicBezTo>
                        <a:pt x="41" y="8"/>
                        <a:pt x="41" y="5"/>
                        <a:pt x="46" y="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6" name="Freeform 166"/>
                <p:cNvSpPr>
                  <a:spLocks/>
                </p:cNvSpPr>
                <p:nvPr/>
              </p:nvSpPr>
              <p:spPr bwMode="auto">
                <a:xfrm>
                  <a:off x="4111625" y="2697163"/>
                  <a:ext cx="328613" cy="120650"/>
                </a:xfrm>
                <a:custGeom>
                  <a:avLst/>
                  <a:gdLst/>
                  <a:ahLst/>
                  <a:cxnLst>
                    <a:cxn ang="0">
                      <a:pos x="50" y="3"/>
                    </a:cxn>
                    <a:cxn ang="0">
                      <a:pos x="68" y="7"/>
                    </a:cxn>
                    <a:cxn ang="0">
                      <a:pos x="59" y="14"/>
                    </a:cxn>
                    <a:cxn ang="0">
                      <a:pos x="87" y="0"/>
                    </a:cxn>
                    <a:cxn ang="0">
                      <a:pos x="50" y="3"/>
                    </a:cxn>
                  </a:cxnLst>
                  <a:rect l="0" t="0" r="r" b="b"/>
                  <a:pathLst>
                    <a:path w="87" h="32">
                      <a:moveTo>
                        <a:pt x="50" y="3"/>
                      </a:moveTo>
                      <a:cubicBezTo>
                        <a:pt x="14" y="14"/>
                        <a:pt x="3" y="30"/>
                        <a:pt x="68" y="7"/>
                      </a:cubicBezTo>
                      <a:cubicBezTo>
                        <a:pt x="0" y="32"/>
                        <a:pt x="20" y="28"/>
                        <a:pt x="59" y="14"/>
                      </a:cubicBezTo>
                      <a:cubicBezTo>
                        <a:pt x="65" y="9"/>
                        <a:pt x="75" y="5"/>
                        <a:pt x="87" y="0"/>
                      </a:cubicBezTo>
                      <a:cubicBezTo>
                        <a:pt x="71" y="6"/>
                        <a:pt x="57" y="5"/>
                        <a:pt x="50" y="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7" name="Freeform 167"/>
                <p:cNvSpPr>
                  <a:spLocks/>
                </p:cNvSpPr>
                <p:nvPr/>
              </p:nvSpPr>
              <p:spPr bwMode="auto">
                <a:xfrm>
                  <a:off x="4217988" y="2390775"/>
                  <a:ext cx="217488" cy="200025"/>
                </a:xfrm>
                <a:custGeom>
                  <a:avLst/>
                  <a:gdLst/>
                  <a:ahLst/>
                  <a:cxnLst>
                    <a:cxn ang="0">
                      <a:pos x="58" y="53"/>
                    </a:cxn>
                    <a:cxn ang="0">
                      <a:pos x="46" y="41"/>
                    </a:cxn>
                    <a:cxn ang="0">
                      <a:pos x="27" y="37"/>
                    </a:cxn>
                    <a:cxn ang="0">
                      <a:pos x="58" y="53"/>
                    </a:cxn>
                  </a:cxnLst>
                  <a:rect l="0" t="0" r="r" b="b"/>
                  <a:pathLst>
                    <a:path w="58" h="53">
                      <a:moveTo>
                        <a:pt x="58" y="53"/>
                      </a:moveTo>
                      <a:cubicBezTo>
                        <a:pt x="53" y="49"/>
                        <a:pt x="49" y="45"/>
                        <a:pt x="46" y="41"/>
                      </a:cubicBezTo>
                      <a:cubicBezTo>
                        <a:pt x="0" y="0"/>
                        <a:pt x="2" y="15"/>
                        <a:pt x="27" y="37"/>
                      </a:cubicBezTo>
                      <a:cubicBezTo>
                        <a:pt x="28" y="32"/>
                        <a:pt x="38" y="34"/>
                        <a:pt x="58" y="5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8" name="Freeform 168"/>
                <p:cNvSpPr>
                  <a:spLocks/>
                </p:cNvSpPr>
                <p:nvPr/>
              </p:nvSpPr>
              <p:spPr bwMode="auto">
                <a:xfrm>
                  <a:off x="4221163" y="2390775"/>
                  <a:ext cx="169863" cy="155575"/>
                </a:xfrm>
                <a:custGeom>
                  <a:avLst/>
                  <a:gdLst/>
                  <a:ahLst/>
                  <a:cxnLst>
                    <a:cxn ang="0">
                      <a:pos x="36" y="24"/>
                    </a:cxn>
                    <a:cxn ang="0">
                      <a:pos x="45" y="41"/>
                    </a:cxn>
                    <a:cxn ang="0">
                      <a:pos x="36" y="24"/>
                    </a:cxn>
                  </a:cxnLst>
                  <a:rect l="0" t="0" r="r" b="b"/>
                  <a:pathLst>
                    <a:path w="45" h="41">
                      <a:moveTo>
                        <a:pt x="36" y="24"/>
                      </a:moveTo>
                      <a:cubicBezTo>
                        <a:pt x="12" y="2"/>
                        <a:pt x="0" y="0"/>
                        <a:pt x="45" y="41"/>
                      </a:cubicBezTo>
                      <a:cubicBezTo>
                        <a:pt x="36" y="31"/>
                        <a:pt x="34" y="25"/>
                        <a:pt x="36" y="24"/>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9" name="Freeform 169"/>
                <p:cNvSpPr>
                  <a:spLocks/>
                </p:cNvSpPr>
                <p:nvPr/>
              </p:nvSpPr>
              <p:spPr bwMode="auto">
                <a:xfrm>
                  <a:off x="4119563" y="2632075"/>
                  <a:ext cx="285750" cy="49213"/>
                </a:xfrm>
                <a:custGeom>
                  <a:avLst/>
                  <a:gdLst/>
                  <a:ahLst/>
                  <a:cxnLst>
                    <a:cxn ang="0">
                      <a:pos x="76" y="8"/>
                    </a:cxn>
                    <a:cxn ang="0">
                      <a:pos x="49" y="4"/>
                    </a:cxn>
                    <a:cxn ang="0">
                      <a:pos x="42" y="13"/>
                    </a:cxn>
                    <a:cxn ang="0">
                      <a:pos x="76" y="8"/>
                    </a:cxn>
                  </a:cxnLst>
                  <a:rect l="0" t="0" r="r" b="b"/>
                  <a:pathLst>
                    <a:path w="76" h="13">
                      <a:moveTo>
                        <a:pt x="76" y="8"/>
                      </a:moveTo>
                      <a:cubicBezTo>
                        <a:pt x="63" y="7"/>
                        <a:pt x="55" y="5"/>
                        <a:pt x="49" y="4"/>
                      </a:cubicBezTo>
                      <a:cubicBezTo>
                        <a:pt x="0" y="0"/>
                        <a:pt x="12" y="10"/>
                        <a:pt x="42" y="13"/>
                      </a:cubicBezTo>
                      <a:cubicBezTo>
                        <a:pt x="44" y="9"/>
                        <a:pt x="54" y="6"/>
                        <a:pt x="76" y="8"/>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50" name="Freeform 170"/>
                <p:cNvSpPr>
                  <a:spLocks/>
                </p:cNvSpPr>
                <p:nvPr/>
              </p:nvSpPr>
              <p:spPr bwMode="auto">
                <a:xfrm>
                  <a:off x="4176713" y="2727325"/>
                  <a:ext cx="247650" cy="153988"/>
                </a:xfrm>
                <a:custGeom>
                  <a:avLst/>
                  <a:gdLst/>
                  <a:ahLst/>
                  <a:cxnLst>
                    <a:cxn ang="0">
                      <a:pos x="33" y="13"/>
                    </a:cxn>
                    <a:cxn ang="0">
                      <a:pos x="48" y="12"/>
                    </a:cxn>
                    <a:cxn ang="0">
                      <a:pos x="66" y="0"/>
                    </a:cxn>
                    <a:cxn ang="0">
                      <a:pos x="33" y="13"/>
                    </a:cxn>
                  </a:cxnLst>
                  <a:rect l="0" t="0" r="r" b="b"/>
                  <a:pathLst>
                    <a:path w="66" h="41">
                      <a:moveTo>
                        <a:pt x="33" y="13"/>
                      </a:moveTo>
                      <a:cubicBezTo>
                        <a:pt x="6" y="30"/>
                        <a:pt x="0" y="41"/>
                        <a:pt x="48" y="12"/>
                      </a:cubicBezTo>
                      <a:cubicBezTo>
                        <a:pt x="52" y="8"/>
                        <a:pt x="58" y="5"/>
                        <a:pt x="66" y="0"/>
                      </a:cubicBezTo>
                      <a:cubicBezTo>
                        <a:pt x="40" y="15"/>
                        <a:pt x="31" y="17"/>
                        <a:pt x="33" y="1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51" name="Freeform 171"/>
                <p:cNvSpPr>
                  <a:spLocks/>
                </p:cNvSpPr>
                <p:nvPr/>
              </p:nvSpPr>
              <p:spPr bwMode="auto">
                <a:xfrm>
                  <a:off x="4506913" y="2455863"/>
                  <a:ext cx="30163" cy="128588"/>
                </a:xfrm>
                <a:custGeom>
                  <a:avLst/>
                  <a:gdLst/>
                  <a:ahLst/>
                  <a:cxnLst>
                    <a:cxn ang="0">
                      <a:pos x="5" y="34"/>
                    </a:cxn>
                    <a:cxn ang="0">
                      <a:pos x="8" y="13"/>
                    </a:cxn>
                    <a:cxn ang="0">
                      <a:pos x="0" y="0"/>
                    </a:cxn>
                    <a:cxn ang="0">
                      <a:pos x="0" y="3"/>
                    </a:cxn>
                    <a:cxn ang="0">
                      <a:pos x="5" y="34"/>
                    </a:cxn>
                  </a:cxnLst>
                  <a:rect l="0" t="0" r="r" b="b"/>
                  <a:pathLst>
                    <a:path w="8" h="34">
                      <a:moveTo>
                        <a:pt x="5" y="34"/>
                      </a:moveTo>
                      <a:cubicBezTo>
                        <a:pt x="5" y="26"/>
                        <a:pt x="6" y="19"/>
                        <a:pt x="8" y="13"/>
                      </a:cubicBezTo>
                      <a:cubicBezTo>
                        <a:pt x="5" y="9"/>
                        <a:pt x="3" y="4"/>
                        <a:pt x="0" y="0"/>
                      </a:cubicBezTo>
                      <a:cubicBezTo>
                        <a:pt x="0" y="1"/>
                        <a:pt x="0" y="2"/>
                        <a:pt x="0" y="3"/>
                      </a:cubicBezTo>
                      <a:cubicBezTo>
                        <a:pt x="3" y="10"/>
                        <a:pt x="5" y="21"/>
                        <a:pt x="5" y="34"/>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52" name="Freeform 172"/>
                <p:cNvSpPr>
                  <a:spLocks/>
                </p:cNvSpPr>
                <p:nvPr/>
              </p:nvSpPr>
              <p:spPr bwMode="auto">
                <a:xfrm>
                  <a:off x="4559300" y="2554288"/>
                  <a:ext cx="1588" cy="6350"/>
                </a:xfrm>
                <a:custGeom>
                  <a:avLst/>
                  <a:gdLst/>
                  <a:ahLst/>
                  <a:cxnLst>
                    <a:cxn ang="0">
                      <a:pos x="0" y="0"/>
                    </a:cxn>
                    <a:cxn ang="0">
                      <a:pos x="0" y="0"/>
                    </a:cxn>
                    <a:cxn ang="0">
                      <a:pos x="0" y="2"/>
                    </a:cxn>
                    <a:cxn ang="0">
                      <a:pos x="0" y="0"/>
                    </a:cxn>
                  </a:cxnLst>
                  <a:rect l="0" t="0" r="r" b="b"/>
                  <a:pathLst>
                    <a:path h="2">
                      <a:moveTo>
                        <a:pt x="0" y="0"/>
                      </a:moveTo>
                      <a:cubicBezTo>
                        <a:pt x="0" y="0"/>
                        <a:pt x="0" y="0"/>
                        <a:pt x="0" y="0"/>
                      </a:cubicBezTo>
                      <a:cubicBezTo>
                        <a:pt x="0" y="1"/>
                        <a:pt x="0" y="2"/>
                        <a:pt x="0" y="2"/>
                      </a:cubicBezTo>
                      <a:cubicBezTo>
                        <a:pt x="0" y="2"/>
                        <a:pt x="0" y="1"/>
                        <a:pt x="0"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53" name="Freeform 173"/>
                <p:cNvSpPr>
                  <a:spLocks/>
                </p:cNvSpPr>
                <p:nvPr/>
              </p:nvSpPr>
              <p:spPr bwMode="auto">
                <a:xfrm>
                  <a:off x="4297363" y="2297113"/>
                  <a:ext cx="179388" cy="298450"/>
                </a:xfrm>
                <a:custGeom>
                  <a:avLst/>
                  <a:gdLst/>
                  <a:ahLst/>
                  <a:cxnLst>
                    <a:cxn ang="0">
                      <a:pos x="48" y="79"/>
                    </a:cxn>
                    <a:cxn ang="0">
                      <a:pos x="33" y="40"/>
                    </a:cxn>
                    <a:cxn ang="0">
                      <a:pos x="38" y="61"/>
                    </a:cxn>
                    <a:cxn ang="0">
                      <a:pos x="24" y="52"/>
                    </a:cxn>
                    <a:cxn ang="0">
                      <a:pos x="48" y="79"/>
                    </a:cxn>
                  </a:cxnLst>
                  <a:rect l="0" t="0" r="r" b="b"/>
                  <a:pathLst>
                    <a:path w="48" h="79">
                      <a:moveTo>
                        <a:pt x="48" y="79"/>
                      </a:moveTo>
                      <a:cubicBezTo>
                        <a:pt x="37" y="61"/>
                        <a:pt x="33" y="45"/>
                        <a:pt x="33" y="40"/>
                      </a:cubicBezTo>
                      <a:cubicBezTo>
                        <a:pt x="15" y="10"/>
                        <a:pt x="2" y="4"/>
                        <a:pt x="38" y="61"/>
                      </a:cubicBezTo>
                      <a:cubicBezTo>
                        <a:pt x="0" y="0"/>
                        <a:pt x="3" y="19"/>
                        <a:pt x="24" y="52"/>
                      </a:cubicBezTo>
                      <a:cubicBezTo>
                        <a:pt x="31" y="56"/>
                        <a:pt x="40" y="65"/>
                        <a:pt x="48" y="79"/>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54" name="Freeform 174"/>
                <p:cNvSpPr>
                  <a:spLocks/>
                </p:cNvSpPr>
                <p:nvPr/>
              </p:nvSpPr>
              <p:spPr bwMode="auto">
                <a:xfrm>
                  <a:off x="4383088" y="2266950"/>
                  <a:ext cx="98425" cy="293688"/>
                </a:xfrm>
                <a:custGeom>
                  <a:avLst/>
                  <a:gdLst/>
                  <a:ahLst/>
                  <a:cxnLst>
                    <a:cxn ang="0">
                      <a:pos x="26" y="78"/>
                    </a:cxn>
                    <a:cxn ang="0">
                      <a:pos x="21" y="59"/>
                    </a:cxn>
                    <a:cxn ang="0">
                      <a:pos x="14" y="50"/>
                    </a:cxn>
                    <a:cxn ang="0">
                      <a:pos x="26" y="78"/>
                    </a:cxn>
                  </a:cxnLst>
                  <a:rect l="0" t="0" r="r" b="b"/>
                  <a:pathLst>
                    <a:path w="26" h="78">
                      <a:moveTo>
                        <a:pt x="26" y="78"/>
                      </a:moveTo>
                      <a:cubicBezTo>
                        <a:pt x="23" y="71"/>
                        <a:pt x="22" y="64"/>
                        <a:pt x="21" y="59"/>
                      </a:cubicBezTo>
                      <a:cubicBezTo>
                        <a:pt x="0" y="0"/>
                        <a:pt x="2" y="16"/>
                        <a:pt x="14" y="50"/>
                      </a:cubicBezTo>
                      <a:cubicBezTo>
                        <a:pt x="17" y="54"/>
                        <a:pt x="21" y="64"/>
                        <a:pt x="26" y="78"/>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55" name="Freeform 175"/>
                <p:cNvSpPr>
                  <a:spLocks/>
                </p:cNvSpPr>
                <p:nvPr/>
              </p:nvSpPr>
              <p:spPr bwMode="auto">
                <a:xfrm>
                  <a:off x="4643438" y="2678113"/>
                  <a:ext cx="131763" cy="41275"/>
                </a:xfrm>
                <a:custGeom>
                  <a:avLst/>
                  <a:gdLst/>
                  <a:ahLst/>
                  <a:cxnLst>
                    <a:cxn ang="0">
                      <a:pos x="31" y="10"/>
                    </a:cxn>
                    <a:cxn ang="0">
                      <a:pos x="22" y="2"/>
                    </a:cxn>
                    <a:cxn ang="0">
                      <a:pos x="21" y="2"/>
                    </a:cxn>
                    <a:cxn ang="0">
                      <a:pos x="3" y="0"/>
                    </a:cxn>
                    <a:cxn ang="0">
                      <a:pos x="1" y="4"/>
                    </a:cxn>
                    <a:cxn ang="0">
                      <a:pos x="0" y="9"/>
                    </a:cxn>
                    <a:cxn ang="0">
                      <a:pos x="22" y="11"/>
                    </a:cxn>
                    <a:cxn ang="0">
                      <a:pos x="31" y="10"/>
                    </a:cxn>
                  </a:cxnLst>
                  <a:rect l="0" t="0" r="r" b="b"/>
                  <a:pathLst>
                    <a:path w="35" h="11">
                      <a:moveTo>
                        <a:pt x="31" y="10"/>
                      </a:moveTo>
                      <a:cubicBezTo>
                        <a:pt x="35" y="8"/>
                        <a:pt x="33" y="5"/>
                        <a:pt x="22" y="2"/>
                      </a:cubicBezTo>
                      <a:cubicBezTo>
                        <a:pt x="22" y="2"/>
                        <a:pt x="21" y="2"/>
                        <a:pt x="21" y="2"/>
                      </a:cubicBezTo>
                      <a:cubicBezTo>
                        <a:pt x="16" y="1"/>
                        <a:pt x="10" y="0"/>
                        <a:pt x="3" y="0"/>
                      </a:cubicBezTo>
                      <a:cubicBezTo>
                        <a:pt x="1" y="2"/>
                        <a:pt x="1" y="4"/>
                        <a:pt x="1" y="4"/>
                      </a:cubicBezTo>
                      <a:cubicBezTo>
                        <a:pt x="1" y="4"/>
                        <a:pt x="0" y="6"/>
                        <a:pt x="0" y="9"/>
                      </a:cubicBezTo>
                      <a:cubicBezTo>
                        <a:pt x="9" y="11"/>
                        <a:pt x="16" y="11"/>
                        <a:pt x="22" y="11"/>
                      </a:cubicBezTo>
                      <a:cubicBezTo>
                        <a:pt x="26" y="11"/>
                        <a:pt x="29" y="11"/>
                        <a:pt x="31" y="1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56" name="Freeform 176"/>
                <p:cNvSpPr>
                  <a:spLocks/>
                </p:cNvSpPr>
                <p:nvPr/>
              </p:nvSpPr>
              <p:spPr bwMode="auto">
                <a:xfrm>
                  <a:off x="4654550" y="2640013"/>
                  <a:ext cx="104775" cy="38100"/>
                </a:xfrm>
                <a:custGeom>
                  <a:avLst/>
                  <a:gdLst/>
                  <a:ahLst/>
                  <a:cxnLst>
                    <a:cxn ang="0">
                      <a:pos x="28" y="5"/>
                    </a:cxn>
                    <a:cxn ang="0">
                      <a:pos x="17" y="0"/>
                    </a:cxn>
                    <a:cxn ang="0">
                      <a:pos x="0" y="9"/>
                    </a:cxn>
                    <a:cxn ang="0">
                      <a:pos x="28" y="5"/>
                    </a:cxn>
                  </a:cxnLst>
                  <a:rect l="0" t="0" r="r" b="b"/>
                  <a:pathLst>
                    <a:path w="28" h="10">
                      <a:moveTo>
                        <a:pt x="28" y="5"/>
                      </a:moveTo>
                      <a:cubicBezTo>
                        <a:pt x="25" y="2"/>
                        <a:pt x="21" y="0"/>
                        <a:pt x="17" y="0"/>
                      </a:cubicBezTo>
                      <a:cubicBezTo>
                        <a:pt x="8" y="0"/>
                        <a:pt x="3" y="5"/>
                        <a:pt x="0" y="9"/>
                      </a:cubicBezTo>
                      <a:cubicBezTo>
                        <a:pt x="16" y="10"/>
                        <a:pt x="25" y="8"/>
                        <a:pt x="28" y="5"/>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grpSp>
        <p:grpSp>
          <p:nvGrpSpPr>
            <p:cNvPr id="111" name="Group 289"/>
            <p:cNvGrpSpPr/>
            <p:nvPr/>
          </p:nvGrpSpPr>
          <p:grpSpPr>
            <a:xfrm rot="2467258">
              <a:off x="1574607" y="6074181"/>
              <a:ext cx="38201" cy="25464"/>
              <a:chOff x="3916363" y="1970088"/>
              <a:chExt cx="180975" cy="120650"/>
            </a:xfrm>
          </p:grpSpPr>
          <p:sp>
            <p:nvSpPr>
              <p:cNvPr id="118" name="Freeform 117"/>
              <p:cNvSpPr>
                <a:spLocks/>
              </p:cNvSpPr>
              <p:nvPr/>
            </p:nvSpPr>
            <p:spPr bwMode="auto">
              <a:xfrm>
                <a:off x="3962400" y="2006600"/>
                <a:ext cx="30163" cy="26988"/>
              </a:xfrm>
              <a:custGeom>
                <a:avLst/>
                <a:gdLst/>
                <a:ahLst/>
                <a:cxnLst>
                  <a:cxn ang="0">
                    <a:pos x="1" y="6"/>
                  </a:cxn>
                  <a:cxn ang="0">
                    <a:pos x="8" y="3"/>
                  </a:cxn>
                  <a:cxn ang="0">
                    <a:pos x="3" y="0"/>
                  </a:cxn>
                  <a:cxn ang="0">
                    <a:pos x="1" y="6"/>
                  </a:cxn>
                </a:cxnLst>
                <a:rect l="0" t="0" r="r" b="b"/>
                <a:pathLst>
                  <a:path w="8" h="7">
                    <a:moveTo>
                      <a:pt x="1" y="6"/>
                    </a:moveTo>
                    <a:cubicBezTo>
                      <a:pt x="3" y="7"/>
                      <a:pt x="5" y="6"/>
                      <a:pt x="8" y="3"/>
                    </a:cubicBezTo>
                    <a:cubicBezTo>
                      <a:pt x="7" y="2"/>
                      <a:pt x="5" y="1"/>
                      <a:pt x="3" y="0"/>
                    </a:cubicBezTo>
                    <a:cubicBezTo>
                      <a:pt x="1" y="3"/>
                      <a:pt x="0" y="5"/>
                      <a:pt x="1" y="6"/>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19" name="Freeform 118"/>
              <p:cNvSpPr>
                <a:spLocks/>
              </p:cNvSpPr>
              <p:nvPr/>
            </p:nvSpPr>
            <p:spPr bwMode="auto">
              <a:xfrm>
                <a:off x="4022725" y="2041525"/>
                <a:ext cx="22225" cy="30163"/>
              </a:xfrm>
              <a:custGeom>
                <a:avLst/>
                <a:gdLst/>
                <a:ahLst/>
                <a:cxnLst>
                  <a:cxn ang="0">
                    <a:pos x="1" y="7"/>
                  </a:cxn>
                  <a:cxn ang="0">
                    <a:pos x="6" y="4"/>
                  </a:cxn>
                  <a:cxn ang="0">
                    <a:pos x="2" y="0"/>
                  </a:cxn>
                  <a:cxn ang="0">
                    <a:pos x="1" y="7"/>
                  </a:cxn>
                </a:cxnLst>
                <a:rect l="0" t="0" r="r" b="b"/>
                <a:pathLst>
                  <a:path w="6" h="8">
                    <a:moveTo>
                      <a:pt x="1" y="7"/>
                    </a:moveTo>
                    <a:cubicBezTo>
                      <a:pt x="3" y="8"/>
                      <a:pt x="4" y="7"/>
                      <a:pt x="6" y="4"/>
                    </a:cubicBezTo>
                    <a:cubicBezTo>
                      <a:pt x="5" y="3"/>
                      <a:pt x="3" y="2"/>
                      <a:pt x="2" y="0"/>
                    </a:cubicBezTo>
                    <a:cubicBezTo>
                      <a:pt x="0" y="4"/>
                      <a:pt x="0" y="7"/>
                      <a:pt x="1" y="7"/>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20" name="Freeform 119"/>
              <p:cNvSpPr>
                <a:spLocks/>
              </p:cNvSpPr>
              <p:nvPr/>
            </p:nvSpPr>
            <p:spPr bwMode="auto">
              <a:xfrm>
                <a:off x="4089400" y="2085975"/>
                <a:ext cx="7938" cy="4763"/>
              </a:xfrm>
              <a:custGeom>
                <a:avLst/>
                <a:gdLst/>
                <a:ahLst/>
                <a:cxnLst>
                  <a:cxn ang="0">
                    <a:pos x="2" y="1"/>
                  </a:cxn>
                  <a:cxn ang="0">
                    <a:pos x="0" y="0"/>
                  </a:cxn>
                  <a:cxn ang="0">
                    <a:pos x="1" y="1"/>
                  </a:cxn>
                  <a:cxn ang="0">
                    <a:pos x="2" y="1"/>
                  </a:cxn>
                </a:cxnLst>
                <a:rect l="0" t="0" r="r" b="b"/>
                <a:pathLst>
                  <a:path w="2" h="1">
                    <a:moveTo>
                      <a:pt x="2" y="1"/>
                    </a:moveTo>
                    <a:cubicBezTo>
                      <a:pt x="1" y="1"/>
                      <a:pt x="1" y="1"/>
                      <a:pt x="0" y="0"/>
                    </a:cubicBezTo>
                    <a:cubicBezTo>
                      <a:pt x="1" y="1"/>
                      <a:pt x="1" y="1"/>
                      <a:pt x="1" y="1"/>
                    </a:cubicBezTo>
                    <a:cubicBezTo>
                      <a:pt x="2" y="1"/>
                      <a:pt x="2" y="1"/>
                      <a:pt x="2" y="1"/>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21" name="Freeform 120"/>
              <p:cNvSpPr>
                <a:spLocks/>
              </p:cNvSpPr>
              <p:nvPr/>
            </p:nvSpPr>
            <p:spPr bwMode="auto">
              <a:xfrm>
                <a:off x="3916363" y="1970088"/>
                <a:ext cx="19050" cy="11113"/>
              </a:xfrm>
              <a:custGeom>
                <a:avLst/>
                <a:gdLst/>
                <a:ahLst/>
                <a:cxnLst>
                  <a:cxn ang="0">
                    <a:pos x="1" y="2"/>
                  </a:cxn>
                  <a:cxn ang="0">
                    <a:pos x="5" y="2"/>
                  </a:cxn>
                  <a:cxn ang="0">
                    <a:pos x="1" y="0"/>
                  </a:cxn>
                  <a:cxn ang="0">
                    <a:pos x="1" y="2"/>
                  </a:cxn>
                </a:cxnLst>
                <a:rect l="0" t="0" r="r" b="b"/>
                <a:pathLst>
                  <a:path w="5" h="3">
                    <a:moveTo>
                      <a:pt x="1" y="2"/>
                    </a:moveTo>
                    <a:cubicBezTo>
                      <a:pt x="1" y="3"/>
                      <a:pt x="3" y="3"/>
                      <a:pt x="5" y="2"/>
                    </a:cubicBezTo>
                    <a:cubicBezTo>
                      <a:pt x="3" y="1"/>
                      <a:pt x="2" y="1"/>
                      <a:pt x="1" y="0"/>
                    </a:cubicBezTo>
                    <a:cubicBezTo>
                      <a:pt x="0" y="1"/>
                      <a:pt x="0" y="2"/>
                      <a:pt x="1" y="2"/>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grpSp>
          <p:nvGrpSpPr>
            <p:cNvPr id="125" name="Group 281"/>
            <p:cNvGrpSpPr/>
            <p:nvPr/>
          </p:nvGrpSpPr>
          <p:grpSpPr>
            <a:xfrm rot="2467258">
              <a:off x="1565335" y="6375697"/>
              <a:ext cx="84773" cy="72377"/>
              <a:chOff x="6294438" y="1638300"/>
              <a:chExt cx="401638" cy="342900"/>
            </a:xfrm>
          </p:grpSpPr>
          <p:sp>
            <p:nvSpPr>
              <p:cNvPr id="114" name="Freeform 50"/>
              <p:cNvSpPr>
                <a:spLocks noEditPoints="1"/>
              </p:cNvSpPr>
              <p:nvPr/>
            </p:nvSpPr>
            <p:spPr bwMode="auto">
              <a:xfrm>
                <a:off x="6475413" y="1774825"/>
                <a:ext cx="220663" cy="206375"/>
              </a:xfrm>
              <a:custGeom>
                <a:avLst/>
                <a:gdLst/>
                <a:ahLst/>
                <a:cxnLst>
                  <a:cxn ang="0">
                    <a:pos x="2" y="11"/>
                  </a:cxn>
                  <a:cxn ang="0">
                    <a:pos x="4" y="24"/>
                  </a:cxn>
                  <a:cxn ang="0">
                    <a:pos x="11" y="34"/>
                  </a:cxn>
                  <a:cxn ang="0">
                    <a:pos x="16" y="35"/>
                  </a:cxn>
                  <a:cxn ang="0">
                    <a:pos x="19" y="44"/>
                  </a:cxn>
                  <a:cxn ang="0">
                    <a:pos x="27" y="49"/>
                  </a:cxn>
                  <a:cxn ang="0">
                    <a:pos x="33" y="49"/>
                  </a:cxn>
                  <a:cxn ang="0">
                    <a:pos x="32" y="53"/>
                  </a:cxn>
                  <a:cxn ang="0">
                    <a:pos x="59" y="47"/>
                  </a:cxn>
                  <a:cxn ang="0">
                    <a:pos x="56" y="21"/>
                  </a:cxn>
                  <a:cxn ang="0">
                    <a:pos x="53" y="21"/>
                  </a:cxn>
                  <a:cxn ang="0">
                    <a:pos x="42" y="4"/>
                  </a:cxn>
                  <a:cxn ang="0">
                    <a:pos x="34" y="7"/>
                  </a:cxn>
                  <a:cxn ang="0">
                    <a:pos x="29" y="8"/>
                  </a:cxn>
                  <a:cxn ang="0">
                    <a:pos x="21" y="3"/>
                  </a:cxn>
                  <a:cxn ang="0">
                    <a:pos x="11" y="3"/>
                  </a:cxn>
                  <a:cxn ang="0">
                    <a:pos x="4" y="4"/>
                  </a:cxn>
                  <a:cxn ang="0">
                    <a:pos x="0" y="0"/>
                  </a:cxn>
                  <a:cxn ang="0">
                    <a:pos x="2" y="11"/>
                  </a:cxn>
                  <a:cxn ang="0">
                    <a:pos x="15" y="21"/>
                  </a:cxn>
                  <a:cxn ang="0">
                    <a:pos x="31" y="28"/>
                  </a:cxn>
                  <a:cxn ang="0">
                    <a:pos x="44" y="36"/>
                  </a:cxn>
                  <a:cxn ang="0">
                    <a:pos x="29" y="28"/>
                  </a:cxn>
                  <a:cxn ang="0">
                    <a:pos x="13" y="21"/>
                  </a:cxn>
                  <a:cxn ang="0">
                    <a:pos x="2" y="5"/>
                  </a:cxn>
                  <a:cxn ang="0">
                    <a:pos x="15" y="21"/>
                  </a:cxn>
                </a:cxnLst>
                <a:rect l="0" t="0" r="r" b="b"/>
                <a:pathLst>
                  <a:path w="59" h="55">
                    <a:moveTo>
                      <a:pt x="2" y="11"/>
                    </a:moveTo>
                    <a:cubicBezTo>
                      <a:pt x="5" y="15"/>
                      <a:pt x="4" y="21"/>
                      <a:pt x="4" y="24"/>
                    </a:cubicBezTo>
                    <a:cubicBezTo>
                      <a:pt x="4" y="32"/>
                      <a:pt x="11" y="34"/>
                      <a:pt x="11" y="34"/>
                    </a:cubicBezTo>
                    <a:cubicBezTo>
                      <a:pt x="16" y="35"/>
                      <a:pt x="16" y="35"/>
                      <a:pt x="16" y="35"/>
                    </a:cubicBezTo>
                    <a:cubicBezTo>
                      <a:pt x="16" y="35"/>
                      <a:pt x="16" y="41"/>
                      <a:pt x="19" y="44"/>
                    </a:cubicBezTo>
                    <a:cubicBezTo>
                      <a:pt x="22" y="48"/>
                      <a:pt x="27" y="49"/>
                      <a:pt x="27" y="49"/>
                    </a:cubicBezTo>
                    <a:cubicBezTo>
                      <a:pt x="33" y="49"/>
                      <a:pt x="33" y="49"/>
                      <a:pt x="33" y="49"/>
                    </a:cubicBezTo>
                    <a:cubicBezTo>
                      <a:pt x="33" y="49"/>
                      <a:pt x="29" y="51"/>
                      <a:pt x="32" y="53"/>
                    </a:cubicBezTo>
                    <a:cubicBezTo>
                      <a:pt x="35" y="55"/>
                      <a:pt x="59" y="47"/>
                      <a:pt x="59" y="47"/>
                    </a:cubicBezTo>
                    <a:cubicBezTo>
                      <a:pt x="56" y="46"/>
                      <a:pt x="57" y="26"/>
                      <a:pt x="56" y="21"/>
                    </a:cubicBezTo>
                    <a:cubicBezTo>
                      <a:pt x="55" y="16"/>
                      <a:pt x="54" y="25"/>
                      <a:pt x="53" y="21"/>
                    </a:cubicBezTo>
                    <a:cubicBezTo>
                      <a:pt x="51" y="17"/>
                      <a:pt x="45" y="7"/>
                      <a:pt x="42" y="4"/>
                    </a:cubicBezTo>
                    <a:cubicBezTo>
                      <a:pt x="39" y="1"/>
                      <a:pt x="35" y="4"/>
                      <a:pt x="34" y="7"/>
                    </a:cubicBezTo>
                    <a:cubicBezTo>
                      <a:pt x="33" y="10"/>
                      <a:pt x="32" y="10"/>
                      <a:pt x="29" y="8"/>
                    </a:cubicBezTo>
                    <a:cubicBezTo>
                      <a:pt x="27" y="6"/>
                      <a:pt x="24" y="4"/>
                      <a:pt x="21" y="3"/>
                    </a:cubicBezTo>
                    <a:cubicBezTo>
                      <a:pt x="18" y="1"/>
                      <a:pt x="14" y="4"/>
                      <a:pt x="11" y="3"/>
                    </a:cubicBezTo>
                    <a:cubicBezTo>
                      <a:pt x="9" y="2"/>
                      <a:pt x="7" y="5"/>
                      <a:pt x="4" y="4"/>
                    </a:cubicBezTo>
                    <a:cubicBezTo>
                      <a:pt x="1" y="3"/>
                      <a:pt x="0" y="0"/>
                      <a:pt x="0" y="0"/>
                    </a:cubicBezTo>
                    <a:cubicBezTo>
                      <a:pt x="0" y="0"/>
                      <a:pt x="0" y="8"/>
                      <a:pt x="2" y="11"/>
                    </a:cubicBezTo>
                    <a:close/>
                    <a:moveTo>
                      <a:pt x="15" y="21"/>
                    </a:moveTo>
                    <a:cubicBezTo>
                      <a:pt x="17" y="22"/>
                      <a:pt x="29" y="27"/>
                      <a:pt x="31" y="28"/>
                    </a:cubicBezTo>
                    <a:cubicBezTo>
                      <a:pt x="32" y="29"/>
                      <a:pt x="38" y="32"/>
                      <a:pt x="44" y="36"/>
                    </a:cubicBezTo>
                    <a:cubicBezTo>
                      <a:pt x="44" y="36"/>
                      <a:pt x="32" y="31"/>
                      <a:pt x="29" y="28"/>
                    </a:cubicBezTo>
                    <a:cubicBezTo>
                      <a:pt x="29" y="28"/>
                      <a:pt x="16" y="25"/>
                      <a:pt x="13" y="21"/>
                    </a:cubicBezTo>
                    <a:cubicBezTo>
                      <a:pt x="10" y="16"/>
                      <a:pt x="2" y="5"/>
                      <a:pt x="2" y="5"/>
                    </a:cubicBezTo>
                    <a:cubicBezTo>
                      <a:pt x="2" y="5"/>
                      <a:pt x="14" y="20"/>
                      <a:pt x="15" y="21"/>
                    </a:cubicBezTo>
                    <a:close/>
                  </a:path>
                </a:pathLst>
              </a:custGeom>
              <a:solidFill>
                <a:schemeClr val="accent1"/>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15" name="Freeform 51"/>
              <p:cNvSpPr>
                <a:spLocks/>
              </p:cNvSpPr>
              <p:nvPr/>
            </p:nvSpPr>
            <p:spPr bwMode="auto">
              <a:xfrm>
                <a:off x="6481763" y="1793875"/>
                <a:ext cx="158750" cy="115888"/>
              </a:xfrm>
              <a:custGeom>
                <a:avLst/>
                <a:gdLst/>
                <a:ahLst/>
                <a:cxnLst>
                  <a:cxn ang="0">
                    <a:pos x="27" y="23"/>
                  </a:cxn>
                  <a:cxn ang="0">
                    <a:pos x="42" y="31"/>
                  </a:cxn>
                  <a:cxn ang="0">
                    <a:pos x="29" y="23"/>
                  </a:cxn>
                  <a:cxn ang="0">
                    <a:pos x="13" y="16"/>
                  </a:cxn>
                  <a:cxn ang="0">
                    <a:pos x="0" y="0"/>
                  </a:cxn>
                  <a:cxn ang="0">
                    <a:pos x="11" y="16"/>
                  </a:cxn>
                  <a:cxn ang="0">
                    <a:pos x="27" y="23"/>
                  </a:cxn>
                </a:cxnLst>
                <a:rect l="0" t="0" r="r" b="b"/>
                <a:pathLst>
                  <a:path w="42" h="31">
                    <a:moveTo>
                      <a:pt x="27" y="23"/>
                    </a:moveTo>
                    <a:cubicBezTo>
                      <a:pt x="30" y="26"/>
                      <a:pt x="42" y="31"/>
                      <a:pt x="42" y="31"/>
                    </a:cubicBezTo>
                    <a:cubicBezTo>
                      <a:pt x="36" y="27"/>
                      <a:pt x="30" y="24"/>
                      <a:pt x="29" y="23"/>
                    </a:cubicBezTo>
                    <a:cubicBezTo>
                      <a:pt x="27" y="22"/>
                      <a:pt x="15" y="17"/>
                      <a:pt x="13" y="16"/>
                    </a:cubicBezTo>
                    <a:cubicBezTo>
                      <a:pt x="12" y="15"/>
                      <a:pt x="0" y="0"/>
                      <a:pt x="0" y="0"/>
                    </a:cubicBezTo>
                    <a:cubicBezTo>
                      <a:pt x="0" y="0"/>
                      <a:pt x="8" y="11"/>
                      <a:pt x="11" y="16"/>
                    </a:cubicBezTo>
                    <a:cubicBezTo>
                      <a:pt x="14" y="20"/>
                      <a:pt x="27" y="23"/>
                      <a:pt x="27" y="23"/>
                    </a:cubicBezTo>
                    <a:close/>
                  </a:path>
                </a:pathLst>
              </a:custGeom>
              <a:solidFill>
                <a:schemeClr val="accent1"/>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16" name="Freeform 281"/>
              <p:cNvSpPr>
                <a:spLocks noEditPoints="1"/>
              </p:cNvSpPr>
              <p:nvPr/>
            </p:nvSpPr>
            <p:spPr bwMode="auto">
              <a:xfrm>
                <a:off x="6294438" y="1638300"/>
                <a:ext cx="139700" cy="282575"/>
              </a:xfrm>
              <a:custGeom>
                <a:avLst/>
                <a:gdLst/>
                <a:ahLst/>
                <a:cxnLst>
                  <a:cxn ang="0">
                    <a:pos x="17" y="6"/>
                  </a:cxn>
                  <a:cxn ang="0">
                    <a:pos x="5" y="20"/>
                  </a:cxn>
                  <a:cxn ang="0">
                    <a:pos x="1" y="36"/>
                  </a:cxn>
                  <a:cxn ang="0">
                    <a:pos x="4" y="75"/>
                  </a:cxn>
                  <a:cxn ang="0">
                    <a:pos x="28" y="53"/>
                  </a:cxn>
                  <a:cxn ang="0">
                    <a:pos x="31" y="19"/>
                  </a:cxn>
                  <a:cxn ang="0">
                    <a:pos x="23" y="0"/>
                  </a:cxn>
                  <a:cxn ang="0">
                    <a:pos x="17" y="6"/>
                  </a:cxn>
                  <a:cxn ang="0">
                    <a:pos x="19" y="27"/>
                  </a:cxn>
                  <a:cxn ang="0">
                    <a:pos x="17" y="44"/>
                  </a:cxn>
                  <a:cxn ang="0">
                    <a:pos x="11" y="59"/>
                  </a:cxn>
                  <a:cxn ang="0">
                    <a:pos x="6" y="69"/>
                  </a:cxn>
                  <a:cxn ang="0">
                    <a:pos x="17" y="39"/>
                  </a:cxn>
                  <a:cxn ang="0">
                    <a:pos x="17" y="19"/>
                  </a:cxn>
                  <a:cxn ang="0">
                    <a:pos x="18" y="11"/>
                  </a:cxn>
                  <a:cxn ang="0">
                    <a:pos x="19" y="27"/>
                  </a:cxn>
                </a:cxnLst>
                <a:rect l="0" t="0" r="r" b="b"/>
                <a:pathLst>
                  <a:path w="37" h="75">
                    <a:moveTo>
                      <a:pt x="17" y="6"/>
                    </a:moveTo>
                    <a:cubicBezTo>
                      <a:pt x="13" y="9"/>
                      <a:pt x="5" y="17"/>
                      <a:pt x="5" y="20"/>
                    </a:cubicBezTo>
                    <a:cubicBezTo>
                      <a:pt x="4" y="23"/>
                      <a:pt x="0" y="31"/>
                      <a:pt x="1" y="36"/>
                    </a:cubicBezTo>
                    <a:cubicBezTo>
                      <a:pt x="2" y="41"/>
                      <a:pt x="2" y="72"/>
                      <a:pt x="4" y="75"/>
                    </a:cubicBezTo>
                    <a:cubicBezTo>
                      <a:pt x="4" y="75"/>
                      <a:pt x="22" y="61"/>
                      <a:pt x="28" y="53"/>
                    </a:cubicBezTo>
                    <a:cubicBezTo>
                      <a:pt x="34" y="44"/>
                      <a:pt x="37" y="34"/>
                      <a:pt x="31" y="19"/>
                    </a:cubicBezTo>
                    <a:cubicBezTo>
                      <a:pt x="26" y="5"/>
                      <a:pt x="23" y="7"/>
                      <a:pt x="23" y="0"/>
                    </a:cubicBezTo>
                    <a:cubicBezTo>
                      <a:pt x="23" y="0"/>
                      <a:pt x="21" y="4"/>
                      <a:pt x="17" y="6"/>
                    </a:cubicBezTo>
                    <a:close/>
                    <a:moveTo>
                      <a:pt x="19" y="27"/>
                    </a:moveTo>
                    <a:cubicBezTo>
                      <a:pt x="19" y="31"/>
                      <a:pt x="18" y="41"/>
                      <a:pt x="17" y="44"/>
                    </a:cubicBezTo>
                    <a:cubicBezTo>
                      <a:pt x="17" y="47"/>
                      <a:pt x="13" y="57"/>
                      <a:pt x="11" y="59"/>
                    </a:cubicBezTo>
                    <a:cubicBezTo>
                      <a:pt x="9" y="62"/>
                      <a:pt x="6" y="69"/>
                      <a:pt x="6" y="69"/>
                    </a:cubicBezTo>
                    <a:cubicBezTo>
                      <a:pt x="8" y="64"/>
                      <a:pt x="16" y="45"/>
                      <a:pt x="17" y="39"/>
                    </a:cubicBezTo>
                    <a:cubicBezTo>
                      <a:pt x="18" y="33"/>
                      <a:pt x="17" y="23"/>
                      <a:pt x="17" y="19"/>
                    </a:cubicBezTo>
                    <a:cubicBezTo>
                      <a:pt x="17" y="15"/>
                      <a:pt x="18" y="11"/>
                      <a:pt x="18" y="11"/>
                    </a:cubicBezTo>
                    <a:cubicBezTo>
                      <a:pt x="18" y="13"/>
                      <a:pt x="18" y="23"/>
                      <a:pt x="19" y="27"/>
                    </a:cubicBezTo>
                    <a:close/>
                  </a:path>
                </a:pathLst>
              </a:custGeom>
              <a:solidFill>
                <a:schemeClr val="accent1"/>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17" name="Freeform 282"/>
              <p:cNvSpPr>
                <a:spLocks/>
              </p:cNvSpPr>
              <p:nvPr/>
            </p:nvSpPr>
            <p:spPr bwMode="auto">
              <a:xfrm>
                <a:off x="6316663" y="1679575"/>
                <a:ext cx="49213" cy="219075"/>
              </a:xfrm>
              <a:custGeom>
                <a:avLst/>
                <a:gdLst/>
                <a:ahLst/>
                <a:cxnLst>
                  <a:cxn ang="0">
                    <a:pos x="11" y="28"/>
                  </a:cxn>
                  <a:cxn ang="0">
                    <a:pos x="0" y="58"/>
                  </a:cxn>
                  <a:cxn ang="0">
                    <a:pos x="5" y="48"/>
                  </a:cxn>
                  <a:cxn ang="0">
                    <a:pos x="11" y="33"/>
                  </a:cxn>
                  <a:cxn ang="0">
                    <a:pos x="13" y="16"/>
                  </a:cxn>
                  <a:cxn ang="0">
                    <a:pos x="12" y="0"/>
                  </a:cxn>
                  <a:cxn ang="0">
                    <a:pos x="11" y="8"/>
                  </a:cxn>
                  <a:cxn ang="0">
                    <a:pos x="11" y="28"/>
                  </a:cxn>
                </a:cxnLst>
                <a:rect l="0" t="0" r="r" b="b"/>
                <a:pathLst>
                  <a:path w="13" h="58">
                    <a:moveTo>
                      <a:pt x="11" y="28"/>
                    </a:moveTo>
                    <a:cubicBezTo>
                      <a:pt x="10" y="34"/>
                      <a:pt x="2" y="53"/>
                      <a:pt x="0" y="58"/>
                    </a:cubicBezTo>
                    <a:cubicBezTo>
                      <a:pt x="0" y="58"/>
                      <a:pt x="3" y="51"/>
                      <a:pt x="5" y="48"/>
                    </a:cubicBezTo>
                    <a:cubicBezTo>
                      <a:pt x="7" y="46"/>
                      <a:pt x="11" y="36"/>
                      <a:pt x="11" y="33"/>
                    </a:cubicBezTo>
                    <a:cubicBezTo>
                      <a:pt x="12" y="30"/>
                      <a:pt x="13" y="20"/>
                      <a:pt x="13" y="16"/>
                    </a:cubicBezTo>
                    <a:cubicBezTo>
                      <a:pt x="12" y="12"/>
                      <a:pt x="12" y="2"/>
                      <a:pt x="12" y="0"/>
                    </a:cubicBezTo>
                    <a:cubicBezTo>
                      <a:pt x="12" y="0"/>
                      <a:pt x="11" y="4"/>
                      <a:pt x="11" y="8"/>
                    </a:cubicBezTo>
                    <a:cubicBezTo>
                      <a:pt x="11" y="12"/>
                      <a:pt x="12" y="22"/>
                      <a:pt x="11" y="28"/>
                    </a:cubicBezTo>
                    <a:close/>
                  </a:path>
                </a:pathLst>
              </a:custGeom>
              <a:solidFill>
                <a:schemeClr val="accent1"/>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sp>
          <p:nvSpPr>
            <p:cNvPr id="112" name="Freeform 283"/>
            <p:cNvSpPr>
              <a:spLocks/>
            </p:cNvSpPr>
            <p:nvPr/>
          </p:nvSpPr>
          <p:spPr bwMode="auto">
            <a:xfrm rot="2467258">
              <a:off x="1610047" y="6132941"/>
              <a:ext cx="53277" cy="144081"/>
            </a:xfrm>
            <a:custGeom>
              <a:avLst/>
              <a:gdLst/>
              <a:ahLst/>
              <a:cxnLst>
                <a:cxn ang="0">
                  <a:pos x="67" y="181"/>
                </a:cxn>
                <a:cxn ang="0">
                  <a:pos x="61" y="137"/>
                </a:cxn>
                <a:cxn ang="0">
                  <a:pos x="41" y="88"/>
                </a:cxn>
                <a:cxn ang="0">
                  <a:pos x="14" y="0"/>
                </a:cxn>
                <a:cxn ang="0">
                  <a:pos x="12" y="13"/>
                </a:cxn>
              </a:cxnLst>
              <a:rect l="0" t="0" r="r" b="b"/>
              <a:pathLst>
                <a:path w="67" h="181">
                  <a:moveTo>
                    <a:pt x="67" y="181"/>
                  </a:moveTo>
                  <a:cubicBezTo>
                    <a:pt x="64" y="168"/>
                    <a:pt x="66" y="151"/>
                    <a:pt x="61" y="137"/>
                  </a:cubicBezTo>
                  <a:cubicBezTo>
                    <a:pt x="56" y="120"/>
                    <a:pt x="48" y="104"/>
                    <a:pt x="41" y="88"/>
                  </a:cubicBezTo>
                  <a:cubicBezTo>
                    <a:pt x="35" y="76"/>
                    <a:pt x="0" y="5"/>
                    <a:pt x="14" y="0"/>
                  </a:cubicBezTo>
                  <a:cubicBezTo>
                    <a:pt x="16" y="4"/>
                    <a:pt x="15" y="9"/>
                    <a:pt x="12" y="13"/>
                  </a:cubicBezTo>
                </a:path>
              </a:pathLst>
            </a:custGeom>
            <a:no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13" name="Freeform 284"/>
            <p:cNvSpPr>
              <a:spLocks/>
            </p:cNvSpPr>
            <p:nvPr/>
          </p:nvSpPr>
          <p:spPr bwMode="auto">
            <a:xfrm rot="2467258">
              <a:off x="1666415" y="6175954"/>
              <a:ext cx="50931" cy="145087"/>
            </a:xfrm>
            <a:custGeom>
              <a:avLst/>
              <a:gdLst/>
              <a:ahLst/>
              <a:cxnLst>
                <a:cxn ang="0">
                  <a:pos x="0" y="182"/>
                </a:cxn>
                <a:cxn ang="0">
                  <a:pos x="6" y="139"/>
                </a:cxn>
                <a:cxn ang="0">
                  <a:pos x="25" y="89"/>
                </a:cxn>
                <a:cxn ang="0">
                  <a:pos x="50" y="0"/>
                </a:cxn>
                <a:cxn ang="0">
                  <a:pos x="52" y="13"/>
                </a:cxn>
              </a:cxnLst>
              <a:rect l="0" t="0" r="r" b="b"/>
              <a:pathLst>
                <a:path w="64" h="182">
                  <a:moveTo>
                    <a:pt x="0" y="182"/>
                  </a:moveTo>
                  <a:cubicBezTo>
                    <a:pt x="3" y="169"/>
                    <a:pt x="1" y="153"/>
                    <a:pt x="6" y="139"/>
                  </a:cubicBezTo>
                  <a:cubicBezTo>
                    <a:pt x="11" y="121"/>
                    <a:pt x="18" y="105"/>
                    <a:pt x="25" y="89"/>
                  </a:cubicBezTo>
                  <a:cubicBezTo>
                    <a:pt x="30" y="77"/>
                    <a:pt x="64" y="5"/>
                    <a:pt x="50" y="0"/>
                  </a:cubicBezTo>
                  <a:cubicBezTo>
                    <a:pt x="48" y="5"/>
                    <a:pt x="49" y="9"/>
                    <a:pt x="52" y="13"/>
                  </a:cubicBezTo>
                </a:path>
              </a:pathLst>
            </a:custGeom>
            <a:no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sp>
        <p:nvSpPr>
          <p:cNvPr id="2" name="Title 1"/>
          <p:cNvSpPr>
            <a:spLocks noGrp="1"/>
          </p:cNvSpPr>
          <p:nvPr>
            <p:ph type="title"/>
          </p:nvPr>
        </p:nvSpPr>
        <p:spPr>
          <a:xfrm>
            <a:off x="972345" y="1600200"/>
            <a:ext cx="7041356" cy="1362075"/>
          </a:xfrm>
        </p:spPr>
        <p:txBody>
          <a:bodyPr vert="horz" lIns="91440" tIns="45720" rIns="91440" bIns="45720" rtlCol="0" anchor="ctr">
            <a:normAutofit/>
          </a:bodyPr>
          <a:lstStyle>
            <a:lvl1pPr algn="r" defTabSz="914400" rtl="0" eaLnBrk="1" latinLnBrk="0" hangingPunct="1">
              <a:spcBef>
                <a:spcPct val="0"/>
              </a:spcBef>
              <a:buNone/>
              <a:defRPr sz="4800" kern="1200" spc="200" baseline="0">
                <a:solidFill>
                  <a:schemeClr val="tx1">
                    <a:lumMod val="65000"/>
                    <a:lumOff val="35000"/>
                  </a:schemeClr>
                </a:solidFill>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2438401" y="3059113"/>
            <a:ext cx="5575299" cy="1970087"/>
          </a:xfrm>
        </p:spPr>
        <p:txBody>
          <a:bodyPr vert="horz" lIns="91440" tIns="45720" rIns="91440" bIns="45720" rtlCol="0">
            <a:normAutofit/>
          </a:bodyPr>
          <a:lstStyle>
            <a:lvl1pPr marL="0" indent="0" algn="r" defTabSz="914400" rtl="0" eaLnBrk="1" latinLnBrk="0" hangingPunct="1">
              <a:lnSpc>
                <a:spcPct val="110000"/>
              </a:lnSpc>
              <a:spcBef>
                <a:spcPts val="1000"/>
              </a:spcBef>
              <a:buSzPct val="80000"/>
              <a:buFont typeface="Wingdings" pitchFamily="2" charset="2"/>
              <a:buNone/>
              <a:defRPr sz="1800" kern="1200" spc="100" baseline="0">
                <a:solidFill>
                  <a:schemeClr val="tx1">
                    <a:lumMod val="65000"/>
                    <a:lumOff val="35000"/>
                  </a:schemeClr>
                </a:solidFill>
                <a:effectLst>
                  <a:innerShdw blurRad="38100">
                    <a:schemeClr val="bg1"/>
                  </a:innerShdw>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C9B81F-C347-4BEF-BFDF-29C42F48304A}" type="datetimeFigureOut">
              <a:rPr lang="en-US" smtClean="0"/>
              <a:pPr/>
              <a:t>5/22/2012</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fld id="{042AED99-7FB4-404E-8A97-64753DCE42EC}" type="slidenum">
              <a:rPr kumimoji="0" lang="en-US" smtClean="0"/>
              <a:pPr/>
              <a:t>‹#›</a:t>
            </a:fld>
            <a:endParaRPr kumimoji="0" lang="en-US" dirty="0"/>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2070100" y="2151063"/>
            <a:ext cx="2743200" cy="3886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5257800" y="2151063"/>
            <a:ext cx="2743200" cy="3886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47C9B81F-C347-4BEF-BFDF-29C42F48304A}" type="datetimeFigureOut">
              <a:rPr lang="en-US" smtClean="0"/>
              <a:pPr/>
              <a:t>5/22/2012</a:t>
            </a:fld>
            <a:endParaRPr lang="en-US" dirty="0"/>
          </a:p>
        </p:txBody>
      </p:sp>
      <p:sp>
        <p:nvSpPr>
          <p:cNvPr id="6" name="Footer Placeholder 5"/>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p:txBody>
          <a:bodyPr/>
          <a:lstStyle/>
          <a:p>
            <a:fld id="{042AED99-7FB4-404E-8A97-64753DCE42EC}" type="slidenum">
              <a:rPr kumimoji="0" lang="en-US" smtClean="0"/>
              <a:pPr/>
              <a:t>‹#›</a:t>
            </a:fld>
            <a:endParaRPr kumimoji="0" lang="en-US" dirty="0"/>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2057400" y="2139297"/>
            <a:ext cx="2743200" cy="63976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057400" y="2895600"/>
            <a:ext cx="2743200" cy="3141662"/>
          </a:xfrm>
        </p:spPr>
        <p:txBody>
          <a:bodyPr>
            <a:normAutofit/>
          </a:bodyPr>
          <a:lstStyle>
            <a:lvl1pPr>
              <a:defRPr sz="1800" b="0"/>
            </a:lvl1pPr>
            <a:lvl2pPr>
              <a:defRPr sz="1800" b="0"/>
            </a:lvl2pPr>
            <a:lvl3pPr>
              <a:defRPr sz="1800" b="0"/>
            </a:lvl3pPr>
            <a:lvl4pPr>
              <a:defRPr sz="1800" b="0"/>
            </a:lvl4pPr>
            <a:lvl5pPr>
              <a:defRPr sz="1800" b="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5257800" y="2139297"/>
            <a:ext cx="2743200" cy="63976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257800" y="2895600"/>
            <a:ext cx="2743200" cy="3141662"/>
          </a:xfrm>
        </p:spPr>
        <p:txBody>
          <a:bodyPr>
            <a:normAutofit/>
          </a:bodyPr>
          <a:lstStyle>
            <a:lvl1pPr>
              <a:defRPr sz="1800" b="0"/>
            </a:lvl1pPr>
            <a:lvl2pPr>
              <a:defRPr sz="1800" b="0"/>
            </a:lvl2pPr>
            <a:lvl3pPr>
              <a:defRPr sz="1800" b="0"/>
            </a:lvl3pPr>
            <a:lvl4pPr>
              <a:defRPr sz="1800" b="0"/>
            </a:lvl4pPr>
            <a:lvl5pPr>
              <a:defRPr sz="1800" b="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47C9B81F-C347-4BEF-BFDF-29C42F48304A}" type="datetimeFigureOut">
              <a:rPr lang="en-US" smtClean="0"/>
              <a:pPr/>
              <a:t>5/22/2012</a:t>
            </a:fld>
            <a:endParaRPr lang="en-US" dirty="0"/>
          </a:p>
        </p:txBody>
      </p:sp>
      <p:sp>
        <p:nvSpPr>
          <p:cNvPr id="8" name="Footer Placeholder 7"/>
          <p:cNvSpPr>
            <a:spLocks noGrp="1"/>
          </p:cNvSpPr>
          <p:nvPr>
            <p:ph type="ftr" sz="quarter" idx="11"/>
          </p:nvPr>
        </p:nvSpPr>
        <p:spPr/>
        <p:txBody>
          <a:bodyPr/>
          <a:lstStyle/>
          <a:p>
            <a:endParaRPr kumimoji="0" lang="en-US" dirty="0"/>
          </a:p>
        </p:txBody>
      </p:sp>
      <p:sp>
        <p:nvSpPr>
          <p:cNvPr id="9" name="Slide Number Placeholder 8"/>
          <p:cNvSpPr>
            <a:spLocks noGrp="1"/>
          </p:cNvSpPr>
          <p:nvPr>
            <p:ph type="sldNum" sz="quarter" idx="12"/>
          </p:nvPr>
        </p:nvSpPr>
        <p:spPr/>
        <p:txBody>
          <a:bodyPr/>
          <a:lstStyle/>
          <a:p>
            <a:fld id="{042AED99-7FB4-404E-8A97-64753DCE42EC}" type="slidenum">
              <a:rPr kumimoji="0" lang="en-US" smtClean="0"/>
              <a:pPr/>
              <a:t>‹#›</a:t>
            </a:fld>
            <a:endParaRPr kumimoji="0" lang="en-US" dirty="0"/>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pic>
        <p:nvPicPr>
          <p:cNvPr id="7" name="Picture 6" descr="vines15.png"/>
          <p:cNvPicPr>
            <a:picLocks noChangeAspect="1"/>
          </p:cNvPicPr>
          <p:nvPr/>
        </p:nvPicPr>
        <p:blipFill>
          <a:blip r:embed="rId2"/>
          <a:srcRect l="27271" t="11030" r="45970" b="37244"/>
          <a:stretch>
            <a:fillRect/>
          </a:stretch>
        </p:blipFill>
        <p:spPr>
          <a:xfrm flipH="1">
            <a:off x="-1" y="2895600"/>
            <a:ext cx="2444681" cy="3886200"/>
          </a:xfrm>
          <a:prstGeom prst="rect">
            <a:avLst/>
          </a:prstGeom>
        </p:spPr>
      </p:pic>
      <p:sp>
        <p:nvSpPr>
          <p:cNvPr id="8" name="Rectangle 7"/>
          <p:cNvSpPr/>
          <p:nvPr/>
        </p:nvSpPr>
        <p:spPr>
          <a:xfrm>
            <a:off x="0" y="0"/>
            <a:ext cx="9144000" cy="6858000"/>
          </a:xfrm>
          <a:prstGeom prst="rect">
            <a:avLst/>
          </a:prstGeom>
          <a:solidFill>
            <a:schemeClr val="bg1">
              <a:alpha val="5000"/>
            </a:schemeClr>
          </a:solidFill>
          <a:ln w="127000">
            <a:solidFill>
              <a:schemeClr val="bg2">
                <a:lumMod val="75000"/>
              </a:schemeClr>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6" name="Group 8"/>
          <p:cNvGrpSpPr/>
          <p:nvPr/>
        </p:nvGrpSpPr>
        <p:grpSpPr>
          <a:xfrm>
            <a:off x="1216152" y="6015897"/>
            <a:ext cx="698371" cy="531091"/>
            <a:chOff x="1238130" y="6052653"/>
            <a:chExt cx="698371" cy="531091"/>
          </a:xfrm>
        </p:grpSpPr>
        <p:sp>
          <p:nvSpPr>
            <p:cNvPr id="10" name="AutoShape 3"/>
            <p:cNvSpPr>
              <a:spLocks noChangeAspect="1" noChangeArrowheads="1" noTextEdit="1"/>
            </p:cNvSpPr>
            <p:nvPr/>
          </p:nvSpPr>
          <p:spPr bwMode="auto">
            <a:xfrm rot="2467258">
              <a:off x="1245581" y="6059259"/>
              <a:ext cx="690920" cy="51065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a:p>
          </p:txBody>
        </p:sp>
        <p:sp>
          <p:nvSpPr>
            <p:cNvPr id="11" name="Freeform 10"/>
            <p:cNvSpPr>
              <a:spLocks noEditPoints="1"/>
            </p:cNvSpPr>
            <p:nvPr/>
          </p:nvSpPr>
          <p:spPr bwMode="auto">
            <a:xfrm rot="2467258">
              <a:off x="1238130" y="6052653"/>
              <a:ext cx="697287" cy="531091"/>
            </a:xfrm>
            <a:custGeom>
              <a:avLst/>
              <a:gdLst/>
              <a:ahLst/>
              <a:cxnLst>
                <a:cxn ang="0">
                  <a:pos x="659" y="161"/>
                </a:cxn>
                <a:cxn ang="0">
                  <a:pos x="478" y="256"/>
                </a:cxn>
                <a:cxn ang="0">
                  <a:pos x="444" y="309"/>
                </a:cxn>
                <a:cxn ang="0">
                  <a:pos x="410" y="329"/>
                </a:cxn>
                <a:cxn ang="0">
                  <a:pos x="349" y="316"/>
                </a:cxn>
                <a:cxn ang="0">
                  <a:pos x="332" y="272"/>
                </a:cxn>
                <a:cxn ang="0">
                  <a:pos x="369" y="241"/>
                </a:cxn>
                <a:cxn ang="0">
                  <a:pos x="264" y="116"/>
                </a:cxn>
                <a:cxn ang="0">
                  <a:pos x="176" y="60"/>
                </a:cxn>
                <a:cxn ang="0">
                  <a:pos x="129" y="77"/>
                </a:cxn>
                <a:cxn ang="0">
                  <a:pos x="131" y="30"/>
                </a:cxn>
                <a:cxn ang="0">
                  <a:pos x="94" y="198"/>
                </a:cxn>
                <a:cxn ang="0">
                  <a:pos x="123" y="181"/>
                </a:cxn>
                <a:cxn ang="0">
                  <a:pos x="132" y="155"/>
                </a:cxn>
                <a:cxn ang="0">
                  <a:pos x="182" y="165"/>
                </a:cxn>
                <a:cxn ang="0">
                  <a:pos x="227" y="216"/>
                </a:cxn>
                <a:cxn ang="0">
                  <a:pos x="199" y="285"/>
                </a:cxn>
                <a:cxn ang="0">
                  <a:pos x="149" y="253"/>
                </a:cxn>
                <a:cxn ang="0">
                  <a:pos x="97" y="266"/>
                </a:cxn>
                <a:cxn ang="0">
                  <a:pos x="45" y="231"/>
                </a:cxn>
                <a:cxn ang="0">
                  <a:pos x="127" y="413"/>
                </a:cxn>
                <a:cxn ang="0">
                  <a:pos x="164" y="454"/>
                </a:cxn>
                <a:cxn ang="0">
                  <a:pos x="143" y="507"/>
                </a:cxn>
                <a:cxn ang="0">
                  <a:pos x="87" y="519"/>
                </a:cxn>
                <a:cxn ang="0">
                  <a:pos x="127" y="618"/>
                </a:cxn>
                <a:cxn ang="0">
                  <a:pos x="221" y="623"/>
                </a:cxn>
                <a:cxn ang="0">
                  <a:pos x="234" y="569"/>
                </a:cxn>
                <a:cxn ang="0">
                  <a:pos x="292" y="585"/>
                </a:cxn>
                <a:cxn ang="0">
                  <a:pos x="311" y="596"/>
                </a:cxn>
                <a:cxn ang="0">
                  <a:pos x="435" y="465"/>
                </a:cxn>
                <a:cxn ang="0">
                  <a:pos x="475" y="480"/>
                </a:cxn>
                <a:cxn ang="0">
                  <a:pos x="826" y="526"/>
                </a:cxn>
                <a:cxn ang="0">
                  <a:pos x="818" y="452"/>
                </a:cxn>
                <a:cxn ang="0">
                  <a:pos x="738" y="348"/>
                </a:cxn>
                <a:cxn ang="0">
                  <a:pos x="687" y="361"/>
                </a:cxn>
                <a:cxn ang="0">
                  <a:pos x="634" y="326"/>
                </a:cxn>
                <a:cxn ang="0">
                  <a:pos x="695" y="283"/>
                </a:cxn>
                <a:cxn ang="0">
                  <a:pos x="704" y="263"/>
                </a:cxn>
                <a:cxn ang="0">
                  <a:pos x="748" y="287"/>
                </a:cxn>
                <a:cxn ang="0">
                  <a:pos x="794" y="264"/>
                </a:cxn>
                <a:cxn ang="0">
                  <a:pos x="855" y="184"/>
                </a:cxn>
                <a:cxn ang="0">
                  <a:pos x="851" y="139"/>
                </a:cxn>
                <a:cxn ang="0">
                  <a:pos x="855" y="79"/>
                </a:cxn>
                <a:cxn ang="0">
                  <a:pos x="250" y="391"/>
                </a:cxn>
                <a:cxn ang="0">
                  <a:pos x="235" y="346"/>
                </a:cxn>
                <a:cxn ang="0">
                  <a:pos x="285" y="347"/>
                </a:cxn>
                <a:cxn ang="0">
                  <a:pos x="262" y="391"/>
                </a:cxn>
                <a:cxn ang="0">
                  <a:pos x="711" y="499"/>
                </a:cxn>
                <a:cxn ang="0">
                  <a:pos x="730" y="539"/>
                </a:cxn>
                <a:cxn ang="0">
                  <a:pos x="726" y="587"/>
                </a:cxn>
                <a:cxn ang="0">
                  <a:pos x="693" y="612"/>
                </a:cxn>
                <a:cxn ang="0">
                  <a:pos x="644" y="582"/>
                </a:cxn>
                <a:cxn ang="0">
                  <a:pos x="637" y="540"/>
                </a:cxn>
                <a:cxn ang="0">
                  <a:pos x="665" y="497"/>
                </a:cxn>
                <a:cxn ang="0">
                  <a:pos x="270" y="495"/>
                </a:cxn>
                <a:cxn ang="0">
                  <a:pos x="313" y="499"/>
                </a:cxn>
                <a:cxn ang="0">
                  <a:pos x="563" y="449"/>
                </a:cxn>
                <a:cxn ang="0">
                  <a:pos x="514" y="379"/>
                </a:cxn>
                <a:cxn ang="0">
                  <a:pos x="744" y="121"/>
                </a:cxn>
                <a:cxn ang="0">
                  <a:pos x="760" y="165"/>
                </a:cxn>
                <a:cxn ang="0">
                  <a:pos x="710" y="164"/>
                </a:cxn>
                <a:cxn ang="0">
                  <a:pos x="733" y="121"/>
                </a:cxn>
              </a:cxnLst>
              <a:rect l="0" t="0" r="r" b="b"/>
              <a:pathLst>
                <a:path w="878" h="668">
                  <a:moveTo>
                    <a:pt x="679" y="94"/>
                  </a:moveTo>
                  <a:cubicBezTo>
                    <a:pt x="678" y="96"/>
                    <a:pt x="673" y="95"/>
                    <a:pt x="665" y="92"/>
                  </a:cubicBezTo>
                  <a:cubicBezTo>
                    <a:pt x="667" y="94"/>
                    <a:pt x="671" y="99"/>
                    <a:pt x="672" y="104"/>
                  </a:cubicBezTo>
                  <a:cubicBezTo>
                    <a:pt x="675" y="111"/>
                    <a:pt x="672" y="118"/>
                    <a:pt x="672" y="118"/>
                  </a:cubicBezTo>
                  <a:cubicBezTo>
                    <a:pt x="679" y="125"/>
                    <a:pt x="679" y="125"/>
                    <a:pt x="679" y="125"/>
                  </a:cubicBezTo>
                  <a:cubicBezTo>
                    <a:pt x="679" y="125"/>
                    <a:pt x="688" y="135"/>
                    <a:pt x="683" y="145"/>
                  </a:cubicBezTo>
                  <a:cubicBezTo>
                    <a:pt x="682" y="148"/>
                    <a:pt x="677" y="155"/>
                    <a:pt x="678" y="162"/>
                  </a:cubicBezTo>
                  <a:cubicBezTo>
                    <a:pt x="680" y="169"/>
                    <a:pt x="676" y="177"/>
                    <a:pt x="676" y="177"/>
                  </a:cubicBezTo>
                  <a:cubicBezTo>
                    <a:pt x="676" y="177"/>
                    <a:pt x="676" y="174"/>
                    <a:pt x="672" y="169"/>
                  </a:cubicBezTo>
                  <a:cubicBezTo>
                    <a:pt x="668" y="164"/>
                    <a:pt x="662" y="166"/>
                    <a:pt x="659" y="161"/>
                  </a:cubicBezTo>
                  <a:cubicBezTo>
                    <a:pt x="656" y="157"/>
                    <a:pt x="649" y="156"/>
                    <a:pt x="645" y="151"/>
                  </a:cubicBezTo>
                  <a:cubicBezTo>
                    <a:pt x="641" y="146"/>
                    <a:pt x="638" y="141"/>
                    <a:pt x="635" y="135"/>
                  </a:cubicBezTo>
                  <a:cubicBezTo>
                    <a:pt x="631" y="130"/>
                    <a:pt x="631" y="129"/>
                    <a:pt x="628" y="132"/>
                  </a:cubicBezTo>
                  <a:cubicBezTo>
                    <a:pt x="626" y="133"/>
                    <a:pt x="623" y="133"/>
                    <a:pt x="621" y="132"/>
                  </a:cubicBezTo>
                  <a:cubicBezTo>
                    <a:pt x="620" y="134"/>
                    <a:pt x="620" y="135"/>
                    <a:pt x="618" y="136"/>
                  </a:cubicBezTo>
                  <a:cubicBezTo>
                    <a:pt x="617" y="136"/>
                    <a:pt x="615" y="132"/>
                    <a:pt x="615" y="127"/>
                  </a:cubicBezTo>
                  <a:cubicBezTo>
                    <a:pt x="614" y="127"/>
                    <a:pt x="614" y="126"/>
                    <a:pt x="614" y="126"/>
                  </a:cubicBezTo>
                  <a:cubicBezTo>
                    <a:pt x="575" y="153"/>
                    <a:pt x="541" y="177"/>
                    <a:pt x="528" y="188"/>
                  </a:cubicBezTo>
                  <a:cubicBezTo>
                    <a:pt x="507" y="204"/>
                    <a:pt x="491" y="229"/>
                    <a:pt x="480" y="252"/>
                  </a:cubicBezTo>
                  <a:cubicBezTo>
                    <a:pt x="481" y="253"/>
                    <a:pt x="480" y="254"/>
                    <a:pt x="478" y="256"/>
                  </a:cubicBezTo>
                  <a:cubicBezTo>
                    <a:pt x="474" y="263"/>
                    <a:pt x="472" y="269"/>
                    <a:pt x="469" y="276"/>
                  </a:cubicBezTo>
                  <a:cubicBezTo>
                    <a:pt x="487" y="279"/>
                    <a:pt x="491" y="284"/>
                    <a:pt x="466" y="284"/>
                  </a:cubicBezTo>
                  <a:cubicBezTo>
                    <a:pt x="466" y="285"/>
                    <a:pt x="465" y="285"/>
                    <a:pt x="465" y="286"/>
                  </a:cubicBezTo>
                  <a:cubicBezTo>
                    <a:pt x="493" y="290"/>
                    <a:pt x="485" y="293"/>
                    <a:pt x="463" y="291"/>
                  </a:cubicBezTo>
                  <a:cubicBezTo>
                    <a:pt x="463" y="292"/>
                    <a:pt x="463" y="292"/>
                    <a:pt x="463" y="293"/>
                  </a:cubicBezTo>
                  <a:cubicBezTo>
                    <a:pt x="463" y="292"/>
                    <a:pt x="463" y="292"/>
                    <a:pt x="463" y="291"/>
                  </a:cubicBezTo>
                  <a:cubicBezTo>
                    <a:pt x="460" y="291"/>
                    <a:pt x="457" y="291"/>
                    <a:pt x="454" y="291"/>
                  </a:cubicBezTo>
                  <a:cubicBezTo>
                    <a:pt x="452" y="292"/>
                    <a:pt x="449" y="292"/>
                    <a:pt x="445" y="292"/>
                  </a:cubicBezTo>
                  <a:cubicBezTo>
                    <a:pt x="484" y="306"/>
                    <a:pt x="500" y="321"/>
                    <a:pt x="433" y="294"/>
                  </a:cubicBezTo>
                  <a:cubicBezTo>
                    <a:pt x="497" y="320"/>
                    <a:pt x="478" y="324"/>
                    <a:pt x="444" y="309"/>
                  </a:cubicBezTo>
                  <a:cubicBezTo>
                    <a:pt x="446" y="313"/>
                    <a:pt x="446" y="315"/>
                    <a:pt x="444" y="316"/>
                  </a:cubicBezTo>
                  <a:cubicBezTo>
                    <a:pt x="469" y="338"/>
                    <a:pt x="474" y="351"/>
                    <a:pt x="429" y="312"/>
                  </a:cubicBezTo>
                  <a:cubicBezTo>
                    <a:pt x="429" y="312"/>
                    <a:pt x="429" y="311"/>
                    <a:pt x="429" y="311"/>
                  </a:cubicBezTo>
                  <a:cubicBezTo>
                    <a:pt x="473" y="352"/>
                    <a:pt x="460" y="348"/>
                    <a:pt x="435" y="326"/>
                  </a:cubicBezTo>
                  <a:cubicBezTo>
                    <a:pt x="435" y="328"/>
                    <a:pt x="433" y="328"/>
                    <a:pt x="430" y="327"/>
                  </a:cubicBezTo>
                  <a:cubicBezTo>
                    <a:pt x="450" y="357"/>
                    <a:pt x="451" y="374"/>
                    <a:pt x="415" y="315"/>
                  </a:cubicBezTo>
                  <a:cubicBezTo>
                    <a:pt x="452" y="375"/>
                    <a:pt x="437" y="365"/>
                    <a:pt x="417" y="332"/>
                  </a:cubicBezTo>
                  <a:cubicBezTo>
                    <a:pt x="419" y="336"/>
                    <a:pt x="418" y="339"/>
                    <a:pt x="417" y="339"/>
                  </a:cubicBezTo>
                  <a:cubicBezTo>
                    <a:pt x="428" y="368"/>
                    <a:pt x="429" y="380"/>
                    <a:pt x="411" y="331"/>
                  </a:cubicBezTo>
                  <a:cubicBezTo>
                    <a:pt x="410" y="330"/>
                    <a:pt x="410" y="330"/>
                    <a:pt x="410" y="329"/>
                  </a:cubicBezTo>
                  <a:cubicBezTo>
                    <a:pt x="427" y="381"/>
                    <a:pt x="414" y="372"/>
                    <a:pt x="404" y="342"/>
                  </a:cubicBezTo>
                  <a:cubicBezTo>
                    <a:pt x="402" y="343"/>
                    <a:pt x="399" y="340"/>
                    <a:pt x="396" y="336"/>
                  </a:cubicBezTo>
                  <a:cubicBezTo>
                    <a:pt x="394" y="375"/>
                    <a:pt x="381" y="393"/>
                    <a:pt x="388" y="322"/>
                  </a:cubicBezTo>
                  <a:cubicBezTo>
                    <a:pt x="381" y="391"/>
                    <a:pt x="375" y="375"/>
                    <a:pt x="379" y="338"/>
                  </a:cubicBezTo>
                  <a:cubicBezTo>
                    <a:pt x="377" y="342"/>
                    <a:pt x="375" y="343"/>
                    <a:pt x="374" y="342"/>
                  </a:cubicBezTo>
                  <a:cubicBezTo>
                    <a:pt x="361" y="373"/>
                    <a:pt x="351" y="380"/>
                    <a:pt x="375" y="319"/>
                  </a:cubicBezTo>
                  <a:cubicBezTo>
                    <a:pt x="351" y="381"/>
                    <a:pt x="346" y="366"/>
                    <a:pt x="359" y="334"/>
                  </a:cubicBezTo>
                  <a:cubicBezTo>
                    <a:pt x="358" y="332"/>
                    <a:pt x="358" y="329"/>
                    <a:pt x="359" y="325"/>
                  </a:cubicBezTo>
                  <a:cubicBezTo>
                    <a:pt x="333" y="355"/>
                    <a:pt x="314" y="364"/>
                    <a:pt x="362" y="311"/>
                  </a:cubicBezTo>
                  <a:cubicBezTo>
                    <a:pt x="314" y="364"/>
                    <a:pt x="321" y="345"/>
                    <a:pt x="349" y="316"/>
                  </a:cubicBezTo>
                  <a:cubicBezTo>
                    <a:pt x="345" y="318"/>
                    <a:pt x="341" y="319"/>
                    <a:pt x="339" y="319"/>
                  </a:cubicBezTo>
                  <a:cubicBezTo>
                    <a:pt x="313" y="335"/>
                    <a:pt x="300" y="336"/>
                    <a:pt x="346" y="306"/>
                  </a:cubicBezTo>
                  <a:cubicBezTo>
                    <a:pt x="347" y="306"/>
                    <a:pt x="347" y="306"/>
                    <a:pt x="347" y="306"/>
                  </a:cubicBezTo>
                  <a:cubicBezTo>
                    <a:pt x="299" y="335"/>
                    <a:pt x="305" y="324"/>
                    <a:pt x="332" y="307"/>
                  </a:cubicBezTo>
                  <a:cubicBezTo>
                    <a:pt x="333" y="306"/>
                    <a:pt x="336" y="303"/>
                    <a:pt x="341" y="300"/>
                  </a:cubicBezTo>
                  <a:cubicBezTo>
                    <a:pt x="302" y="314"/>
                    <a:pt x="282" y="318"/>
                    <a:pt x="350" y="293"/>
                  </a:cubicBezTo>
                  <a:cubicBezTo>
                    <a:pt x="285" y="316"/>
                    <a:pt x="296" y="300"/>
                    <a:pt x="332" y="289"/>
                  </a:cubicBezTo>
                  <a:cubicBezTo>
                    <a:pt x="327" y="287"/>
                    <a:pt x="325" y="284"/>
                    <a:pt x="326" y="282"/>
                  </a:cubicBezTo>
                  <a:cubicBezTo>
                    <a:pt x="296" y="279"/>
                    <a:pt x="284" y="269"/>
                    <a:pt x="333" y="273"/>
                  </a:cubicBezTo>
                  <a:cubicBezTo>
                    <a:pt x="333" y="272"/>
                    <a:pt x="332" y="272"/>
                    <a:pt x="332" y="272"/>
                  </a:cubicBezTo>
                  <a:cubicBezTo>
                    <a:pt x="283" y="267"/>
                    <a:pt x="297" y="262"/>
                    <a:pt x="329" y="265"/>
                  </a:cubicBezTo>
                  <a:cubicBezTo>
                    <a:pt x="331" y="264"/>
                    <a:pt x="335" y="264"/>
                    <a:pt x="340" y="264"/>
                  </a:cubicBezTo>
                  <a:cubicBezTo>
                    <a:pt x="300" y="250"/>
                    <a:pt x="282" y="234"/>
                    <a:pt x="351" y="262"/>
                  </a:cubicBezTo>
                  <a:cubicBezTo>
                    <a:pt x="285" y="235"/>
                    <a:pt x="304" y="235"/>
                    <a:pt x="340" y="250"/>
                  </a:cubicBezTo>
                  <a:cubicBezTo>
                    <a:pt x="337" y="247"/>
                    <a:pt x="336" y="244"/>
                    <a:pt x="337" y="242"/>
                  </a:cubicBezTo>
                  <a:cubicBezTo>
                    <a:pt x="312" y="220"/>
                    <a:pt x="310" y="205"/>
                    <a:pt x="356" y="246"/>
                  </a:cubicBezTo>
                  <a:cubicBezTo>
                    <a:pt x="356" y="246"/>
                    <a:pt x="356" y="246"/>
                    <a:pt x="356" y="246"/>
                  </a:cubicBezTo>
                  <a:cubicBezTo>
                    <a:pt x="311" y="205"/>
                    <a:pt x="323" y="207"/>
                    <a:pt x="347" y="229"/>
                  </a:cubicBezTo>
                  <a:cubicBezTo>
                    <a:pt x="349" y="228"/>
                    <a:pt x="351" y="229"/>
                    <a:pt x="355" y="232"/>
                  </a:cubicBezTo>
                  <a:cubicBezTo>
                    <a:pt x="334" y="199"/>
                    <a:pt x="331" y="180"/>
                    <a:pt x="369" y="241"/>
                  </a:cubicBezTo>
                  <a:cubicBezTo>
                    <a:pt x="333" y="184"/>
                    <a:pt x="346" y="190"/>
                    <a:pt x="364" y="220"/>
                  </a:cubicBezTo>
                  <a:cubicBezTo>
                    <a:pt x="364" y="216"/>
                    <a:pt x="365" y="217"/>
                    <a:pt x="368" y="222"/>
                  </a:cubicBezTo>
                  <a:cubicBezTo>
                    <a:pt x="356" y="188"/>
                    <a:pt x="354" y="172"/>
                    <a:pt x="375" y="231"/>
                  </a:cubicBezTo>
                  <a:cubicBezTo>
                    <a:pt x="375" y="231"/>
                    <a:pt x="375" y="231"/>
                    <a:pt x="375" y="231"/>
                  </a:cubicBezTo>
                  <a:cubicBezTo>
                    <a:pt x="367" y="209"/>
                    <a:pt x="365" y="197"/>
                    <a:pt x="365" y="192"/>
                  </a:cubicBezTo>
                  <a:cubicBezTo>
                    <a:pt x="361" y="188"/>
                    <a:pt x="356" y="183"/>
                    <a:pt x="352" y="180"/>
                  </a:cubicBezTo>
                  <a:cubicBezTo>
                    <a:pt x="340" y="170"/>
                    <a:pt x="312" y="149"/>
                    <a:pt x="278" y="125"/>
                  </a:cubicBezTo>
                  <a:cubicBezTo>
                    <a:pt x="278" y="125"/>
                    <a:pt x="278" y="125"/>
                    <a:pt x="277" y="125"/>
                  </a:cubicBezTo>
                  <a:cubicBezTo>
                    <a:pt x="277" y="125"/>
                    <a:pt x="277" y="125"/>
                    <a:pt x="276" y="124"/>
                  </a:cubicBezTo>
                  <a:cubicBezTo>
                    <a:pt x="272" y="121"/>
                    <a:pt x="268" y="119"/>
                    <a:pt x="264" y="116"/>
                  </a:cubicBezTo>
                  <a:cubicBezTo>
                    <a:pt x="262" y="119"/>
                    <a:pt x="261" y="120"/>
                    <a:pt x="259" y="119"/>
                  </a:cubicBezTo>
                  <a:cubicBezTo>
                    <a:pt x="258" y="119"/>
                    <a:pt x="258" y="116"/>
                    <a:pt x="260" y="112"/>
                  </a:cubicBezTo>
                  <a:cubicBezTo>
                    <a:pt x="256" y="110"/>
                    <a:pt x="253" y="108"/>
                    <a:pt x="250" y="106"/>
                  </a:cubicBezTo>
                  <a:cubicBezTo>
                    <a:pt x="247" y="109"/>
                    <a:pt x="245" y="110"/>
                    <a:pt x="243" y="109"/>
                  </a:cubicBezTo>
                  <a:cubicBezTo>
                    <a:pt x="242" y="108"/>
                    <a:pt x="243" y="106"/>
                    <a:pt x="245" y="103"/>
                  </a:cubicBezTo>
                  <a:cubicBezTo>
                    <a:pt x="242" y="100"/>
                    <a:pt x="238" y="98"/>
                    <a:pt x="235" y="95"/>
                  </a:cubicBezTo>
                  <a:cubicBezTo>
                    <a:pt x="233" y="96"/>
                    <a:pt x="231" y="96"/>
                    <a:pt x="231" y="95"/>
                  </a:cubicBezTo>
                  <a:cubicBezTo>
                    <a:pt x="230" y="95"/>
                    <a:pt x="230" y="94"/>
                    <a:pt x="231" y="93"/>
                  </a:cubicBezTo>
                  <a:cubicBezTo>
                    <a:pt x="213" y="81"/>
                    <a:pt x="196" y="69"/>
                    <a:pt x="179" y="58"/>
                  </a:cubicBezTo>
                  <a:cubicBezTo>
                    <a:pt x="178" y="59"/>
                    <a:pt x="177" y="59"/>
                    <a:pt x="176" y="60"/>
                  </a:cubicBezTo>
                  <a:cubicBezTo>
                    <a:pt x="176" y="62"/>
                    <a:pt x="183" y="67"/>
                    <a:pt x="182" y="69"/>
                  </a:cubicBezTo>
                  <a:cubicBezTo>
                    <a:pt x="181" y="71"/>
                    <a:pt x="172" y="68"/>
                    <a:pt x="171" y="70"/>
                  </a:cubicBezTo>
                  <a:cubicBezTo>
                    <a:pt x="170" y="72"/>
                    <a:pt x="174" y="79"/>
                    <a:pt x="172" y="80"/>
                  </a:cubicBezTo>
                  <a:cubicBezTo>
                    <a:pt x="171" y="82"/>
                    <a:pt x="164" y="76"/>
                    <a:pt x="162" y="77"/>
                  </a:cubicBezTo>
                  <a:cubicBezTo>
                    <a:pt x="160" y="78"/>
                    <a:pt x="162" y="87"/>
                    <a:pt x="160" y="88"/>
                  </a:cubicBezTo>
                  <a:cubicBezTo>
                    <a:pt x="158" y="88"/>
                    <a:pt x="153" y="81"/>
                    <a:pt x="151" y="81"/>
                  </a:cubicBezTo>
                  <a:cubicBezTo>
                    <a:pt x="149" y="82"/>
                    <a:pt x="147" y="90"/>
                    <a:pt x="145" y="90"/>
                  </a:cubicBezTo>
                  <a:cubicBezTo>
                    <a:pt x="143" y="90"/>
                    <a:pt x="142" y="82"/>
                    <a:pt x="140" y="81"/>
                  </a:cubicBezTo>
                  <a:cubicBezTo>
                    <a:pt x="137" y="81"/>
                    <a:pt x="133" y="88"/>
                    <a:pt x="131" y="87"/>
                  </a:cubicBezTo>
                  <a:cubicBezTo>
                    <a:pt x="129" y="87"/>
                    <a:pt x="131" y="78"/>
                    <a:pt x="129" y="77"/>
                  </a:cubicBezTo>
                  <a:cubicBezTo>
                    <a:pt x="127" y="76"/>
                    <a:pt x="120" y="81"/>
                    <a:pt x="119" y="79"/>
                  </a:cubicBezTo>
                  <a:cubicBezTo>
                    <a:pt x="117" y="78"/>
                    <a:pt x="122" y="71"/>
                    <a:pt x="121" y="69"/>
                  </a:cubicBezTo>
                  <a:cubicBezTo>
                    <a:pt x="120" y="67"/>
                    <a:pt x="111" y="69"/>
                    <a:pt x="111" y="67"/>
                  </a:cubicBezTo>
                  <a:cubicBezTo>
                    <a:pt x="110" y="65"/>
                    <a:pt x="118" y="61"/>
                    <a:pt x="117" y="58"/>
                  </a:cubicBezTo>
                  <a:cubicBezTo>
                    <a:pt x="117" y="56"/>
                    <a:pt x="109" y="54"/>
                    <a:pt x="109" y="52"/>
                  </a:cubicBezTo>
                  <a:cubicBezTo>
                    <a:pt x="109" y="50"/>
                    <a:pt x="118" y="49"/>
                    <a:pt x="118" y="47"/>
                  </a:cubicBezTo>
                  <a:cubicBezTo>
                    <a:pt x="119" y="45"/>
                    <a:pt x="112" y="40"/>
                    <a:pt x="113" y="38"/>
                  </a:cubicBezTo>
                  <a:cubicBezTo>
                    <a:pt x="114" y="36"/>
                    <a:pt x="122" y="39"/>
                    <a:pt x="124" y="37"/>
                  </a:cubicBezTo>
                  <a:cubicBezTo>
                    <a:pt x="125" y="35"/>
                    <a:pt x="121" y="28"/>
                    <a:pt x="123" y="27"/>
                  </a:cubicBezTo>
                  <a:cubicBezTo>
                    <a:pt x="124" y="25"/>
                    <a:pt x="129" y="29"/>
                    <a:pt x="131" y="30"/>
                  </a:cubicBezTo>
                  <a:cubicBezTo>
                    <a:pt x="118" y="22"/>
                    <a:pt x="107" y="17"/>
                    <a:pt x="99" y="15"/>
                  </a:cubicBezTo>
                  <a:cubicBezTo>
                    <a:pt x="53" y="0"/>
                    <a:pt x="3" y="5"/>
                    <a:pt x="5" y="62"/>
                  </a:cubicBezTo>
                  <a:cubicBezTo>
                    <a:pt x="6" y="120"/>
                    <a:pt x="0" y="120"/>
                    <a:pt x="9" y="139"/>
                  </a:cubicBezTo>
                  <a:cubicBezTo>
                    <a:pt x="18" y="158"/>
                    <a:pt x="24" y="172"/>
                    <a:pt x="24" y="172"/>
                  </a:cubicBezTo>
                  <a:cubicBezTo>
                    <a:pt x="24" y="172"/>
                    <a:pt x="29" y="200"/>
                    <a:pt x="37" y="222"/>
                  </a:cubicBezTo>
                  <a:cubicBezTo>
                    <a:pt x="39" y="222"/>
                    <a:pt x="40" y="222"/>
                    <a:pt x="41" y="221"/>
                  </a:cubicBezTo>
                  <a:cubicBezTo>
                    <a:pt x="47" y="220"/>
                    <a:pt x="48" y="215"/>
                    <a:pt x="53" y="214"/>
                  </a:cubicBezTo>
                  <a:cubicBezTo>
                    <a:pt x="58" y="213"/>
                    <a:pt x="63" y="206"/>
                    <a:pt x="69" y="205"/>
                  </a:cubicBezTo>
                  <a:cubicBezTo>
                    <a:pt x="75" y="203"/>
                    <a:pt x="81" y="204"/>
                    <a:pt x="88" y="203"/>
                  </a:cubicBezTo>
                  <a:cubicBezTo>
                    <a:pt x="94" y="202"/>
                    <a:pt x="94" y="202"/>
                    <a:pt x="94" y="198"/>
                  </a:cubicBezTo>
                  <a:cubicBezTo>
                    <a:pt x="94" y="198"/>
                    <a:pt x="94" y="198"/>
                    <a:pt x="94" y="198"/>
                  </a:cubicBezTo>
                  <a:cubicBezTo>
                    <a:pt x="91" y="196"/>
                    <a:pt x="90" y="194"/>
                    <a:pt x="91" y="193"/>
                  </a:cubicBezTo>
                  <a:cubicBezTo>
                    <a:pt x="91" y="192"/>
                    <a:pt x="93" y="192"/>
                    <a:pt x="96" y="192"/>
                  </a:cubicBezTo>
                  <a:cubicBezTo>
                    <a:pt x="98" y="190"/>
                    <a:pt x="101" y="188"/>
                    <a:pt x="105" y="188"/>
                  </a:cubicBezTo>
                  <a:cubicBezTo>
                    <a:pt x="106" y="188"/>
                    <a:pt x="108" y="188"/>
                    <a:pt x="109" y="188"/>
                  </a:cubicBezTo>
                  <a:cubicBezTo>
                    <a:pt x="103" y="183"/>
                    <a:pt x="99" y="179"/>
                    <a:pt x="101" y="177"/>
                  </a:cubicBezTo>
                  <a:cubicBezTo>
                    <a:pt x="104" y="174"/>
                    <a:pt x="114" y="182"/>
                    <a:pt x="125" y="192"/>
                  </a:cubicBezTo>
                  <a:cubicBezTo>
                    <a:pt x="127" y="192"/>
                    <a:pt x="130" y="193"/>
                    <a:pt x="132" y="194"/>
                  </a:cubicBezTo>
                  <a:cubicBezTo>
                    <a:pt x="131" y="192"/>
                    <a:pt x="130" y="191"/>
                    <a:pt x="128" y="189"/>
                  </a:cubicBezTo>
                  <a:cubicBezTo>
                    <a:pt x="126" y="186"/>
                    <a:pt x="124" y="184"/>
                    <a:pt x="123" y="181"/>
                  </a:cubicBezTo>
                  <a:cubicBezTo>
                    <a:pt x="122" y="180"/>
                    <a:pt x="121" y="179"/>
                    <a:pt x="121" y="178"/>
                  </a:cubicBezTo>
                  <a:cubicBezTo>
                    <a:pt x="120" y="177"/>
                    <a:pt x="119" y="175"/>
                    <a:pt x="118" y="174"/>
                  </a:cubicBezTo>
                  <a:cubicBezTo>
                    <a:pt x="117" y="173"/>
                    <a:pt x="117" y="171"/>
                    <a:pt x="116" y="170"/>
                  </a:cubicBezTo>
                  <a:cubicBezTo>
                    <a:pt x="116" y="169"/>
                    <a:pt x="115" y="169"/>
                    <a:pt x="115" y="168"/>
                  </a:cubicBezTo>
                  <a:cubicBezTo>
                    <a:pt x="115" y="168"/>
                    <a:pt x="115" y="167"/>
                    <a:pt x="115" y="167"/>
                  </a:cubicBezTo>
                  <a:cubicBezTo>
                    <a:pt x="114" y="165"/>
                    <a:pt x="115" y="164"/>
                    <a:pt x="115" y="164"/>
                  </a:cubicBezTo>
                  <a:cubicBezTo>
                    <a:pt x="116" y="163"/>
                    <a:pt x="117" y="164"/>
                    <a:pt x="119" y="164"/>
                  </a:cubicBezTo>
                  <a:cubicBezTo>
                    <a:pt x="124" y="168"/>
                    <a:pt x="132" y="182"/>
                    <a:pt x="140" y="193"/>
                  </a:cubicBezTo>
                  <a:cubicBezTo>
                    <a:pt x="140" y="192"/>
                    <a:pt x="140" y="191"/>
                    <a:pt x="142" y="192"/>
                  </a:cubicBezTo>
                  <a:cubicBezTo>
                    <a:pt x="136" y="176"/>
                    <a:pt x="128" y="157"/>
                    <a:pt x="132" y="155"/>
                  </a:cubicBezTo>
                  <a:cubicBezTo>
                    <a:pt x="137" y="153"/>
                    <a:pt x="144" y="178"/>
                    <a:pt x="151" y="195"/>
                  </a:cubicBezTo>
                  <a:cubicBezTo>
                    <a:pt x="150" y="177"/>
                    <a:pt x="146" y="152"/>
                    <a:pt x="151" y="152"/>
                  </a:cubicBezTo>
                  <a:cubicBezTo>
                    <a:pt x="156" y="151"/>
                    <a:pt x="157" y="177"/>
                    <a:pt x="158" y="195"/>
                  </a:cubicBezTo>
                  <a:cubicBezTo>
                    <a:pt x="159" y="194"/>
                    <a:pt x="159" y="193"/>
                    <a:pt x="159" y="191"/>
                  </a:cubicBezTo>
                  <a:cubicBezTo>
                    <a:pt x="162" y="175"/>
                    <a:pt x="166" y="154"/>
                    <a:pt x="170" y="153"/>
                  </a:cubicBezTo>
                  <a:cubicBezTo>
                    <a:pt x="170" y="152"/>
                    <a:pt x="170" y="152"/>
                    <a:pt x="171" y="153"/>
                  </a:cubicBezTo>
                  <a:cubicBezTo>
                    <a:pt x="175" y="153"/>
                    <a:pt x="169" y="178"/>
                    <a:pt x="166" y="196"/>
                  </a:cubicBezTo>
                  <a:cubicBezTo>
                    <a:pt x="170" y="189"/>
                    <a:pt x="174" y="180"/>
                    <a:pt x="177" y="173"/>
                  </a:cubicBezTo>
                  <a:cubicBezTo>
                    <a:pt x="178" y="172"/>
                    <a:pt x="179" y="170"/>
                    <a:pt x="179" y="169"/>
                  </a:cubicBezTo>
                  <a:cubicBezTo>
                    <a:pt x="180" y="168"/>
                    <a:pt x="181" y="166"/>
                    <a:pt x="182" y="165"/>
                  </a:cubicBezTo>
                  <a:cubicBezTo>
                    <a:pt x="182" y="164"/>
                    <a:pt x="183" y="163"/>
                    <a:pt x="184" y="162"/>
                  </a:cubicBezTo>
                  <a:cubicBezTo>
                    <a:pt x="186" y="159"/>
                    <a:pt x="187" y="158"/>
                    <a:pt x="189" y="158"/>
                  </a:cubicBezTo>
                  <a:cubicBezTo>
                    <a:pt x="193" y="161"/>
                    <a:pt x="181" y="183"/>
                    <a:pt x="173" y="199"/>
                  </a:cubicBezTo>
                  <a:cubicBezTo>
                    <a:pt x="185" y="186"/>
                    <a:pt x="201" y="165"/>
                    <a:pt x="205" y="169"/>
                  </a:cubicBezTo>
                  <a:cubicBezTo>
                    <a:pt x="209" y="172"/>
                    <a:pt x="189" y="192"/>
                    <a:pt x="177" y="206"/>
                  </a:cubicBezTo>
                  <a:cubicBezTo>
                    <a:pt x="193" y="196"/>
                    <a:pt x="214" y="178"/>
                    <a:pt x="217" y="183"/>
                  </a:cubicBezTo>
                  <a:cubicBezTo>
                    <a:pt x="220" y="187"/>
                    <a:pt x="198" y="200"/>
                    <a:pt x="184" y="211"/>
                  </a:cubicBezTo>
                  <a:cubicBezTo>
                    <a:pt x="201" y="205"/>
                    <a:pt x="224" y="195"/>
                    <a:pt x="226" y="200"/>
                  </a:cubicBezTo>
                  <a:cubicBezTo>
                    <a:pt x="228" y="204"/>
                    <a:pt x="203" y="212"/>
                    <a:pt x="186" y="218"/>
                  </a:cubicBezTo>
                  <a:cubicBezTo>
                    <a:pt x="201" y="217"/>
                    <a:pt x="220" y="215"/>
                    <a:pt x="227" y="216"/>
                  </a:cubicBezTo>
                  <a:cubicBezTo>
                    <a:pt x="229" y="217"/>
                    <a:pt x="230" y="217"/>
                    <a:pt x="230" y="218"/>
                  </a:cubicBezTo>
                  <a:cubicBezTo>
                    <a:pt x="231" y="223"/>
                    <a:pt x="205" y="224"/>
                    <a:pt x="187" y="226"/>
                  </a:cubicBezTo>
                  <a:cubicBezTo>
                    <a:pt x="205" y="230"/>
                    <a:pt x="230" y="232"/>
                    <a:pt x="229" y="237"/>
                  </a:cubicBezTo>
                  <a:cubicBezTo>
                    <a:pt x="228" y="242"/>
                    <a:pt x="204" y="237"/>
                    <a:pt x="186" y="234"/>
                  </a:cubicBezTo>
                  <a:cubicBezTo>
                    <a:pt x="202" y="242"/>
                    <a:pt x="226" y="251"/>
                    <a:pt x="224" y="256"/>
                  </a:cubicBezTo>
                  <a:cubicBezTo>
                    <a:pt x="222" y="261"/>
                    <a:pt x="197" y="247"/>
                    <a:pt x="181" y="239"/>
                  </a:cubicBezTo>
                  <a:cubicBezTo>
                    <a:pt x="195" y="251"/>
                    <a:pt x="217" y="268"/>
                    <a:pt x="214" y="272"/>
                  </a:cubicBezTo>
                  <a:cubicBezTo>
                    <a:pt x="213" y="273"/>
                    <a:pt x="212" y="273"/>
                    <a:pt x="211" y="272"/>
                  </a:cubicBezTo>
                  <a:cubicBezTo>
                    <a:pt x="205" y="271"/>
                    <a:pt x="188" y="255"/>
                    <a:pt x="176" y="245"/>
                  </a:cubicBezTo>
                  <a:cubicBezTo>
                    <a:pt x="186" y="260"/>
                    <a:pt x="204" y="282"/>
                    <a:pt x="199" y="285"/>
                  </a:cubicBezTo>
                  <a:cubicBezTo>
                    <a:pt x="199" y="286"/>
                    <a:pt x="197" y="285"/>
                    <a:pt x="196" y="284"/>
                  </a:cubicBezTo>
                  <a:cubicBezTo>
                    <a:pt x="190" y="280"/>
                    <a:pt x="179" y="261"/>
                    <a:pt x="170" y="249"/>
                  </a:cubicBezTo>
                  <a:cubicBezTo>
                    <a:pt x="176" y="266"/>
                    <a:pt x="187" y="292"/>
                    <a:pt x="182" y="294"/>
                  </a:cubicBezTo>
                  <a:cubicBezTo>
                    <a:pt x="177" y="296"/>
                    <a:pt x="170" y="271"/>
                    <a:pt x="164" y="254"/>
                  </a:cubicBezTo>
                  <a:cubicBezTo>
                    <a:pt x="165" y="272"/>
                    <a:pt x="168" y="297"/>
                    <a:pt x="163" y="297"/>
                  </a:cubicBezTo>
                  <a:cubicBezTo>
                    <a:pt x="158" y="297"/>
                    <a:pt x="158" y="272"/>
                    <a:pt x="156" y="254"/>
                  </a:cubicBezTo>
                  <a:cubicBezTo>
                    <a:pt x="153" y="270"/>
                    <a:pt x="150" y="292"/>
                    <a:pt x="146" y="296"/>
                  </a:cubicBezTo>
                  <a:cubicBezTo>
                    <a:pt x="145" y="296"/>
                    <a:pt x="145" y="296"/>
                    <a:pt x="144" y="296"/>
                  </a:cubicBezTo>
                  <a:cubicBezTo>
                    <a:pt x="143" y="296"/>
                    <a:pt x="143" y="295"/>
                    <a:pt x="143" y="294"/>
                  </a:cubicBezTo>
                  <a:cubicBezTo>
                    <a:pt x="141" y="288"/>
                    <a:pt x="146" y="268"/>
                    <a:pt x="149" y="253"/>
                  </a:cubicBezTo>
                  <a:cubicBezTo>
                    <a:pt x="144" y="263"/>
                    <a:pt x="138" y="276"/>
                    <a:pt x="133" y="284"/>
                  </a:cubicBezTo>
                  <a:cubicBezTo>
                    <a:pt x="130" y="288"/>
                    <a:pt x="128" y="291"/>
                    <a:pt x="126" y="290"/>
                  </a:cubicBezTo>
                  <a:cubicBezTo>
                    <a:pt x="126" y="290"/>
                    <a:pt x="126" y="290"/>
                    <a:pt x="126" y="290"/>
                  </a:cubicBezTo>
                  <a:cubicBezTo>
                    <a:pt x="123" y="286"/>
                    <a:pt x="134" y="265"/>
                    <a:pt x="142" y="250"/>
                  </a:cubicBezTo>
                  <a:cubicBezTo>
                    <a:pt x="142" y="250"/>
                    <a:pt x="142" y="250"/>
                    <a:pt x="142" y="249"/>
                  </a:cubicBezTo>
                  <a:cubicBezTo>
                    <a:pt x="129" y="263"/>
                    <a:pt x="114" y="283"/>
                    <a:pt x="110" y="280"/>
                  </a:cubicBezTo>
                  <a:cubicBezTo>
                    <a:pt x="106" y="277"/>
                    <a:pt x="126" y="257"/>
                    <a:pt x="137" y="243"/>
                  </a:cubicBezTo>
                  <a:cubicBezTo>
                    <a:pt x="137" y="243"/>
                    <a:pt x="137" y="243"/>
                    <a:pt x="137" y="243"/>
                  </a:cubicBezTo>
                  <a:cubicBezTo>
                    <a:pt x="136" y="243"/>
                    <a:pt x="135" y="244"/>
                    <a:pt x="134" y="245"/>
                  </a:cubicBezTo>
                  <a:cubicBezTo>
                    <a:pt x="119" y="255"/>
                    <a:pt x="100" y="270"/>
                    <a:pt x="97" y="266"/>
                  </a:cubicBezTo>
                  <a:cubicBezTo>
                    <a:pt x="95" y="263"/>
                    <a:pt x="105" y="256"/>
                    <a:pt x="115" y="249"/>
                  </a:cubicBezTo>
                  <a:cubicBezTo>
                    <a:pt x="113" y="249"/>
                    <a:pt x="106" y="251"/>
                    <a:pt x="100" y="250"/>
                  </a:cubicBezTo>
                  <a:cubicBezTo>
                    <a:pt x="99" y="250"/>
                    <a:pt x="98" y="250"/>
                    <a:pt x="97" y="250"/>
                  </a:cubicBezTo>
                  <a:cubicBezTo>
                    <a:pt x="92" y="251"/>
                    <a:pt x="89" y="251"/>
                    <a:pt x="89" y="249"/>
                  </a:cubicBezTo>
                  <a:cubicBezTo>
                    <a:pt x="88" y="249"/>
                    <a:pt x="89" y="248"/>
                    <a:pt x="89" y="247"/>
                  </a:cubicBezTo>
                  <a:cubicBezTo>
                    <a:pt x="90" y="247"/>
                    <a:pt x="90" y="247"/>
                    <a:pt x="90" y="246"/>
                  </a:cubicBezTo>
                  <a:cubicBezTo>
                    <a:pt x="88" y="245"/>
                    <a:pt x="87" y="244"/>
                    <a:pt x="87" y="244"/>
                  </a:cubicBezTo>
                  <a:cubicBezTo>
                    <a:pt x="78" y="247"/>
                    <a:pt x="78" y="247"/>
                    <a:pt x="78" y="247"/>
                  </a:cubicBezTo>
                  <a:cubicBezTo>
                    <a:pt x="78" y="247"/>
                    <a:pt x="64" y="251"/>
                    <a:pt x="57" y="242"/>
                  </a:cubicBezTo>
                  <a:cubicBezTo>
                    <a:pt x="55" y="240"/>
                    <a:pt x="51" y="232"/>
                    <a:pt x="45" y="231"/>
                  </a:cubicBezTo>
                  <a:cubicBezTo>
                    <a:pt x="43" y="230"/>
                    <a:pt x="42" y="230"/>
                    <a:pt x="40" y="229"/>
                  </a:cubicBezTo>
                  <a:cubicBezTo>
                    <a:pt x="43" y="234"/>
                    <a:pt x="45" y="239"/>
                    <a:pt x="48" y="242"/>
                  </a:cubicBezTo>
                  <a:cubicBezTo>
                    <a:pt x="59" y="272"/>
                    <a:pt x="52" y="313"/>
                    <a:pt x="137" y="355"/>
                  </a:cubicBezTo>
                  <a:cubicBezTo>
                    <a:pt x="130" y="361"/>
                    <a:pt x="122" y="367"/>
                    <a:pt x="113" y="375"/>
                  </a:cubicBezTo>
                  <a:cubicBezTo>
                    <a:pt x="114" y="380"/>
                    <a:pt x="113" y="387"/>
                    <a:pt x="112" y="396"/>
                  </a:cubicBezTo>
                  <a:cubicBezTo>
                    <a:pt x="115" y="394"/>
                    <a:pt x="116" y="395"/>
                    <a:pt x="116" y="398"/>
                  </a:cubicBezTo>
                  <a:cubicBezTo>
                    <a:pt x="128" y="367"/>
                    <a:pt x="139" y="356"/>
                    <a:pt x="121" y="405"/>
                  </a:cubicBezTo>
                  <a:cubicBezTo>
                    <a:pt x="121" y="404"/>
                    <a:pt x="121" y="404"/>
                    <a:pt x="122" y="404"/>
                  </a:cubicBezTo>
                  <a:cubicBezTo>
                    <a:pt x="141" y="357"/>
                    <a:pt x="142" y="373"/>
                    <a:pt x="129" y="403"/>
                  </a:cubicBezTo>
                  <a:cubicBezTo>
                    <a:pt x="129" y="406"/>
                    <a:pt x="128" y="409"/>
                    <a:pt x="127" y="413"/>
                  </a:cubicBezTo>
                  <a:cubicBezTo>
                    <a:pt x="151" y="378"/>
                    <a:pt x="172" y="365"/>
                    <a:pt x="127" y="424"/>
                  </a:cubicBezTo>
                  <a:cubicBezTo>
                    <a:pt x="168" y="371"/>
                    <a:pt x="168" y="387"/>
                    <a:pt x="147" y="414"/>
                  </a:cubicBezTo>
                  <a:cubicBezTo>
                    <a:pt x="149" y="415"/>
                    <a:pt x="148" y="419"/>
                    <a:pt x="142" y="425"/>
                  </a:cubicBezTo>
                  <a:cubicBezTo>
                    <a:pt x="173" y="404"/>
                    <a:pt x="194" y="398"/>
                    <a:pt x="154" y="425"/>
                  </a:cubicBezTo>
                  <a:cubicBezTo>
                    <a:pt x="154" y="425"/>
                    <a:pt x="154" y="425"/>
                    <a:pt x="155" y="425"/>
                  </a:cubicBezTo>
                  <a:cubicBezTo>
                    <a:pt x="197" y="400"/>
                    <a:pt x="181" y="418"/>
                    <a:pt x="148" y="436"/>
                  </a:cubicBezTo>
                  <a:cubicBezTo>
                    <a:pt x="146" y="438"/>
                    <a:pt x="144" y="439"/>
                    <a:pt x="142" y="440"/>
                  </a:cubicBezTo>
                  <a:cubicBezTo>
                    <a:pt x="186" y="423"/>
                    <a:pt x="215" y="417"/>
                    <a:pt x="141" y="444"/>
                  </a:cubicBezTo>
                  <a:cubicBezTo>
                    <a:pt x="207" y="420"/>
                    <a:pt x="194" y="437"/>
                    <a:pt x="158" y="449"/>
                  </a:cubicBezTo>
                  <a:cubicBezTo>
                    <a:pt x="162" y="450"/>
                    <a:pt x="164" y="452"/>
                    <a:pt x="164" y="454"/>
                  </a:cubicBezTo>
                  <a:cubicBezTo>
                    <a:pt x="197" y="457"/>
                    <a:pt x="209" y="468"/>
                    <a:pt x="152" y="463"/>
                  </a:cubicBezTo>
                  <a:cubicBezTo>
                    <a:pt x="152" y="464"/>
                    <a:pt x="153" y="464"/>
                    <a:pt x="153" y="464"/>
                  </a:cubicBezTo>
                  <a:cubicBezTo>
                    <a:pt x="209" y="470"/>
                    <a:pt x="195" y="475"/>
                    <a:pt x="162" y="471"/>
                  </a:cubicBezTo>
                  <a:cubicBezTo>
                    <a:pt x="160" y="472"/>
                    <a:pt x="157" y="473"/>
                    <a:pt x="153" y="473"/>
                  </a:cubicBezTo>
                  <a:cubicBezTo>
                    <a:pt x="192" y="486"/>
                    <a:pt x="208" y="502"/>
                    <a:pt x="140" y="475"/>
                  </a:cubicBezTo>
                  <a:cubicBezTo>
                    <a:pt x="205" y="500"/>
                    <a:pt x="186" y="505"/>
                    <a:pt x="152" y="490"/>
                  </a:cubicBezTo>
                  <a:cubicBezTo>
                    <a:pt x="153" y="493"/>
                    <a:pt x="154" y="496"/>
                    <a:pt x="152" y="497"/>
                  </a:cubicBezTo>
                  <a:cubicBezTo>
                    <a:pt x="177" y="519"/>
                    <a:pt x="182" y="532"/>
                    <a:pt x="137" y="492"/>
                  </a:cubicBezTo>
                  <a:cubicBezTo>
                    <a:pt x="137" y="492"/>
                    <a:pt x="137" y="492"/>
                    <a:pt x="137" y="492"/>
                  </a:cubicBezTo>
                  <a:cubicBezTo>
                    <a:pt x="181" y="532"/>
                    <a:pt x="168" y="529"/>
                    <a:pt x="143" y="507"/>
                  </a:cubicBezTo>
                  <a:cubicBezTo>
                    <a:pt x="143" y="509"/>
                    <a:pt x="141" y="509"/>
                    <a:pt x="138" y="507"/>
                  </a:cubicBezTo>
                  <a:cubicBezTo>
                    <a:pt x="158" y="538"/>
                    <a:pt x="159" y="554"/>
                    <a:pt x="123" y="496"/>
                  </a:cubicBezTo>
                  <a:cubicBezTo>
                    <a:pt x="160" y="556"/>
                    <a:pt x="145" y="545"/>
                    <a:pt x="125" y="512"/>
                  </a:cubicBezTo>
                  <a:cubicBezTo>
                    <a:pt x="126" y="517"/>
                    <a:pt x="126" y="520"/>
                    <a:pt x="125" y="520"/>
                  </a:cubicBezTo>
                  <a:cubicBezTo>
                    <a:pt x="136" y="549"/>
                    <a:pt x="137" y="561"/>
                    <a:pt x="119" y="511"/>
                  </a:cubicBezTo>
                  <a:cubicBezTo>
                    <a:pt x="118" y="511"/>
                    <a:pt x="118" y="510"/>
                    <a:pt x="118" y="510"/>
                  </a:cubicBezTo>
                  <a:cubicBezTo>
                    <a:pt x="135" y="561"/>
                    <a:pt x="122" y="553"/>
                    <a:pt x="112" y="523"/>
                  </a:cubicBezTo>
                  <a:cubicBezTo>
                    <a:pt x="109" y="523"/>
                    <a:pt x="107" y="521"/>
                    <a:pt x="104" y="517"/>
                  </a:cubicBezTo>
                  <a:cubicBezTo>
                    <a:pt x="102" y="556"/>
                    <a:pt x="89" y="573"/>
                    <a:pt x="95" y="502"/>
                  </a:cubicBezTo>
                  <a:cubicBezTo>
                    <a:pt x="89" y="571"/>
                    <a:pt x="83" y="555"/>
                    <a:pt x="87" y="519"/>
                  </a:cubicBezTo>
                  <a:cubicBezTo>
                    <a:pt x="85" y="522"/>
                    <a:pt x="83" y="524"/>
                    <a:pt x="81" y="522"/>
                  </a:cubicBezTo>
                  <a:cubicBezTo>
                    <a:pt x="69" y="553"/>
                    <a:pt x="59" y="561"/>
                    <a:pt x="83" y="499"/>
                  </a:cubicBezTo>
                  <a:cubicBezTo>
                    <a:pt x="59" y="561"/>
                    <a:pt x="54" y="546"/>
                    <a:pt x="67" y="515"/>
                  </a:cubicBezTo>
                  <a:cubicBezTo>
                    <a:pt x="66" y="513"/>
                    <a:pt x="66" y="509"/>
                    <a:pt x="67" y="505"/>
                  </a:cubicBezTo>
                  <a:cubicBezTo>
                    <a:pt x="62" y="511"/>
                    <a:pt x="57" y="516"/>
                    <a:pt x="53" y="520"/>
                  </a:cubicBezTo>
                  <a:cubicBezTo>
                    <a:pt x="63" y="543"/>
                    <a:pt x="59" y="544"/>
                    <a:pt x="63" y="555"/>
                  </a:cubicBezTo>
                  <a:cubicBezTo>
                    <a:pt x="66" y="568"/>
                    <a:pt x="87" y="586"/>
                    <a:pt x="98" y="591"/>
                  </a:cubicBezTo>
                  <a:cubicBezTo>
                    <a:pt x="109" y="597"/>
                    <a:pt x="109" y="597"/>
                    <a:pt x="109" y="597"/>
                  </a:cubicBezTo>
                  <a:cubicBezTo>
                    <a:pt x="109" y="597"/>
                    <a:pt x="114" y="606"/>
                    <a:pt x="124" y="615"/>
                  </a:cubicBezTo>
                  <a:cubicBezTo>
                    <a:pt x="125" y="615"/>
                    <a:pt x="126" y="617"/>
                    <a:pt x="127" y="618"/>
                  </a:cubicBezTo>
                  <a:cubicBezTo>
                    <a:pt x="129" y="619"/>
                    <a:pt x="130" y="620"/>
                    <a:pt x="132" y="621"/>
                  </a:cubicBezTo>
                  <a:cubicBezTo>
                    <a:pt x="134" y="620"/>
                    <a:pt x="135" y="612"/>
                    <a:pt x="137" y="612"/>
                  </a:cubicBezTo>
                  <a:cubicBezTo>
                    <a:pt x="139" y="612"/>
                    <a:pt x="141" y="621"/>
                    <a:pt x="143" y="621"/>
                  </a:cubicBezTo>
                  <a:cubicBezTo>
                    <a:pt x="145" y="622"/>
                    <a:pt x="150" y="614"/>
                    <a:pt x="152" y="615"/>
                  </a:cubicBezTo>
                  <a:cubicBezTo>
                    <a:pt x="154" y="616"/>
                    <a:pt x="152" y="624"/>
                    <a:pt x="154" y="626"/>
                  </a:cubicBezTo>
                  <a:cubicBezTo>
                    <a:pt x="155" y="627"/>
                    <a:pt x="162" y="622"/>
                    <a:pt x="164" y="623"/>
                  </a:cubicBezTo>
                  <a:cubicBezTo>
                    <a:pt x="165" y="625"/>
                    <a:pt x="161" y="630"/>
                    <a:pt x="161" y="633"/>
                  </a:cubicBezTo>
                  <a:cubicBezTo>
                    <a:pt x="177" y="637"/>
                    <a:pt x="198" y="640"/>
                    <a:pt x="222" y="639"/>
                  </a:cubicBezTo>
                  <a:cubicBezTo>
                    <a:pt x="220" y="635"/>
                    <a:pt x="245" y="627"/>
                    <a:pt x="262" y="620"/>
                  </a:cubicBezTo>
                  <a:cubicBezTo>
                    <a:pt x="247" y="621"/>
                    <a:pt x="228" y="624"/>
                    <a:pt x="221" y="623"/>
                  </a:cubicBezTo>
                  <a:cubicBezTo>
                    <a:pt x="219" y="622"/>
                    <a:pt x="218" y="622"/>
                    <a:pt x="218" y="621"/>
                  </a:cubicBezTo>
                  <a:cubicBezTo>
                    <a:pt x="218" y="619"/>
                    <a:pt x="222" y="617"/>
                    <a:pt x="229" y="616"/>
                  </a:cubicBezTo>
                  <a:cubicBezTo>
                    <a:pt x="230" y="616"/>
                    <a:pt x="232" y="616"/>
                    <a:pt x="233" y="615"/>
                  </a:cubicBezTo>
                  <a:cubicBezTo>
                    <a:pt x="234" y="615"/>
                    <a:pt x="235" y="615"/>
                    <a:pt x="236" y="615"/>
                  </a:cubicBezTo>
                  <a:cubicBezTo>
                    <a:pt x="244" y="614"/>
                    <a:pt x="253" y="614"/>
                    <a:pt x="261" y="613"/>
                  </a:cubicBezTo>
                  <a:cubicBezTo>
                    <a:pt x="243" y="609"/>
                    <a:pt x="218" y="607"/>
                    <a:pt x="219" y="602"/>
                  </a:cubicBezTo>
                  <a:cubicBezTo>
                    <a:pt x="220" y="597"/>
                    <a:pt x="244" y="602"/>
                    <a:pt x="262" y="605"/>
                  </a:cubicBezTo>
                  <a:cubicBezTo>
                    <a:pt x="246" y="597"/>
                    <a:pt x="222" y="588"/>
                    <a:pt x="224" y="583"/>
                  </a:cubicBezTo>
                  <a:cubicBezTo>
                    <a:pt x="226" y="578"/>
                    <a:pt x="251" y="592"/>
                    <a:pt x="267" y="599"/>
                  </a:cubicBezTo>
                  <a:cubicBezTo>
                    <a:pt x="255" y="589"/>
                    <a:pt x="237" y="575"/>
                    <a:pt x="234" y="569"/>
                  </a:cubicBezTo>
                  <a:cubicBezTo>
                    <a:pt x="234" y="568"/>
                    <a:pt x="234" y="567"/>
                    <a:pt x="234" y="567"/>
                  </a:cubicBezTo>
                  <a:cubicBezTo>
                    <a:pt x="235" y="567"/>
                    <a:pt x="235" y="567"/>
                    <a:pt x="235" y="566"/>
                  </a:cubicBezTo>
                  <a:cubicBezTo>
                    <a:pt x="240" y="564"/>
                    <a:pt x="258" y="583"/>
                    <a:pt x="272" y="594"/>
                  </a:cubicBezTo>
                  <a:cubicBezTo>
                    <a:pt x="264" y="582"/>
                    <a:pt x="252" y="566"/>
                    <a:pt x="249" y="559"/>
                  </a:cubicBezTo>
                  <a:cubicBezTo>
                    <a:pt x="248" y="556"/>
                    <a:pt x="248" y="555"/>
                    <a:pt x="249" y="554"/>
                  </a:cubicBezTo>
                  <a:cubicBezTo>
                    <a:pt x="253" y="551"/>
                    <a:pt x="267" y="575"/>
                    <a:pt x="278" y="590"/>
                  </a:cubicBezTo>
                  <a:cubicBezTo>
                    <a:pt x="272" y="572"/>
                    <a:pt x="261" y="547"/>
                    <a:pt x="266" y="545"/>
                  </a:cubicBezTo>
                  <a:cubicBezTo>
                    <a:pt x="271" y="543"/>
                    <a:pt x="278" y="568"/>
                    <a:pt x="284" y="585"/>
                  </a:cubicBezTo>
                  <a:cubicBezTo>
                    <a:pt x="283" y="567"/>
                    <a:pt x="280" y="542"/>
                    <a:pt x="285" y="542"/>
                  </a:cubicBezTo>
                  <a:cubicBezTo>
                    <a:pt x="290" y="541"/>
                    <a:pt x="290" y="567"/>
                    <a:pt x="292" y="585"/>
                  </a:cubicBezTo>
                  <a:cubicBezTo>
                    <a:pt x="292" y="585"/>
                    <a:pt x="292" y="584"/>
                    <a:pt x="292" y="584"/>
                  </a:cubicBezTo>
                  <a:cubicBezTo>
                    <a:pt x="296" y="566"/>
                    <a:pt x="299" y="542"/>
                    <a:pt x="304" y="543"/>
                  </a:cubicBezTo>
                  <a:cubicBezTo>
                    <a:pt x="304" y="543"/>
                    <a:pt x="305" y="543"/>
                    <a:pt x="305" y="544"/>
                  </a:cubicBezTo>
                  <a:cubicBezTo>
                    <a:pt x="307" y="550"/>
                    <a:pt x="302" y="571"/>
                    <a:pt x="299" y="586"/>
                  </a:cubicBezTo>
                  <a:cubicBezTo>
                    <a:pt x="300" y="585"/>
                    <a:pt x="300" y="584"/>
                    <a:pt x="301" y="583"/>
                  </a:cubicBezTo>
                  <a:cubicBezTo>
                    <a:pt x="308" y="569"/>
                    <a:pt x="316" y="551"/>
                    <a:pt x="321" y="549"/>
                  </a:cubicBezTo>
                  <a:cubicBezTo>
                    <a:pt x="321" y="548"/>
                    <a:pt x="322" y="548"/>
                    <a:pt x="322" y="549"/>
                  </a:cubicBezTo>
                  <a:cubicBezTo>
                    <a:pt x="326" y="551"/>
                    <a:pt x="314" y="573"/>
                    <a:pt x="306" y="589"/>
                  </a:cubicBezTo>
                  <a:cubicBezTo>
                    <a:pt x="319" y="576"/>
                    <a:pt x="334" y="556"/>
                    <a:pt x="338" y="559"/>
                  </a:cubicBezTo>
                  <a:cubicBezTo>
                    <a:pt x="342" y="562"/>
                    <a:pt x="322" y="582"/>
                    <a:pt x="311" y="596"/>
                  </a:cubicBezTo>
                  <a:cubicBezTo>
                    <a:pt x="322" y="589"/>
                    <a:pt x="336" y="578"/>
                    <a:pt x="345" y="574"/>
                  </a:cubicBezTo>
                  <a:cubicBezTo>
                    <a:pt x="361" y="557"/>
                    <a:pt x="386" y="529"/>
                    <a:pt x="406" y="495"/>
                  </a:cubicBezTo>
                  <a:cubicBezTo>
                    <a:pt x="403" y="494"/>
                    <a:pt x="400" y="493"/>
                    <a:pt x="400" y="491"/>
                  </a:cubicBezTo>
                  <a:cubicBezTo>
                    <a:pt x="400" y="489"/>
                    <a:pt x="409" y="489"/>
                    <a:pt x="410" y="486"/>
                  </a:cubicBezTo>
                  <a:cubicBezTo>
                    <a:pt x="410" y="484"/>
                    <a:pt x="403" y="479"/>
                    <a:pt x="405" y="477"/>
                  </a:cubicBezTo>
                  <a:cubicBezTo>
                    <a:pt x="406" y="475"/>
                    <a:pt x="414" y="478"/>
                    <a:pt x="415" y="476"/>
                  </a:cubicBezTo>
                  <a:cubicBezTo>
                    <a:pt x="416" y="475"/>
                    <a:pt x="412" y="467"/>
                    <a:pt x="414" y="466"/>
                  </a:cubicBezTo>
                  <a:cubicBezTo>
                    <a:pt x="415" y="465"/>
                    <a:pt x="418" y="467"/>
                    <a:pt x="420" y="468"/>
                  </a:cubicBezTo>
                  <a:cubicBezTo>
                    <a:pt x="422" y="465"/>
                    <a:pt x="424" y="461"/>
                    <a:pt x="425" y="457"/>
                  </a:cubicBezTo>
                  <a:cubicBezTo>
                    <a:pt x="425" y="460"/>
                    <a:pt x="433" y="465"/>
                    <a:pt x="435" y="465"/>
                  </a:cubicBezTo>
                  <a:cubicBezTo>
                    <a:pt x="437" y="465"/>
                    <a:pt x="439" y="456"/>
                    <a:pt x="441" y="456"/>
                  </a:cubicBezTo>
                  <a:cubicBezTo>
                    <a:pt x="443" y="456"/>
                    <a:pt x="444" y="465"/>
                    <a:pt x="446" y="465"/>
                  </a:cubicBezTo>
                  <a:cubicBezTo>
                    <a:pt x="448" y="465"/>
                    <a:pt x="449" y="464"/>
                    <a:pt x="451" y="462"/>
                  </a:cubicBezTo>
                  <a:cubicBezTo>
                    <a:pt x="451" y="462"/>
                    <a:pt x="451" y="462"/>
                    <a:pt x="451" y="462"/>
                  </a:cubicBezTo>
                  <a:cubicBezTo>
                    <a:pt x="451" y="462"/>
                    <a:pt x="451" y="462"/>
                    <a:pt x="451" y="462"/>
                  </a:cubicBezTo>
                  <a:cubicBezTo>
                    <a:pt x="453" y="460"/>
                    <a:pt x="454" y="459"/>
                    <a:pt x="455" y="459"/>
                  </a:cubicBezTo>
                  <a:cubicBezTo>
                    <a:pt x="457" y="460"/>
                    <a:pt x="455" y="468"/>
                    <a:pt x="457" y="469"/>
                  </a:cubicBezTo>
                  <a:cubicBezTo>
                    <a:pt x="459" y="471"/>
                    <a:pt x="466" y="466"/>
                    <a:pt x="467" y="467"/>
                  </a:cubicBezTo>
                  <a:cubicBezTo>
                    <a:pt x="469" y="469"/>
                    <a:pt x="464" y="476"/>
                    <a:pt x="465" y="477"/>
                  </a:cubicBezTo>
                  <a:cubicBezTo>
                    <a:pt x="466" y="479"/>
                    <a:pt x="475" y="478"/>
                    <a:pt x="475" y="480"/>
                  </a:cubicBezTo>
                  <a:cubicBezTo>
                    <a:pt x="476" y="482"/>
                    <a:pt x="469" y="486"/>
                    <a:pt x="469" y="488"/>
                  </a:cubicBezTo>
                  <a:cubicBezTo>
                    <a:pt x="469" y="490"/>
                    <a:pt x="477" y="492"/>
                    <a:pt x="477" y="494"/>
                  </a:cubicBezTo>
                  <a:cubicBezTo>
                    <a:pt x="477" y="496"/>
                    <a:pt x="470" y="497"/>
                    <a:pt x="468" y="499"/>
                  </a:cubicBezTo>
                  <a:cubicBezTo>
                    <a:pt x="494" y="545"/>
                    <a:pt x="531" y="581"/>
                    <a:pt x="544" y="594"/>
                  </a:cubicBezTo>
                  <a:cubicBezTo>
                    <a:pt x="561" y="610"/>
                    <a:pt x="565" y="633"/>
                    <a:pt x="620" y="644"/>
                  </a:cubicBezTo>
                  <a:cubicBezTo>
                    <a:pt x="675" y="656"/>
                    <a:pt x="719" y="643"/>
                    <a:pt x="738" y="635"/>
                  </a:cubicBezTo>
                  <a:cubicBezTo>
                    <a:pt x="756" y="627"/>
                    <a:pt x="767" y="607"/>
                    <a:pt x="767" y="607"/>
                  </a:cubicBezTo>
                  <a:cubicBezTo>
                    <a:pt x="767" y="607"/>
                    <a:pt x="767" y="607"/>
                    <a:pt x="778" y="602"/>
                  </a:cubicBezTo>
                  <a:cubicBezTo>
                    <a:pt x="789" y="596"/>
                    <a:pt x="810" y="579"/>
                    <a:pt x="814" y="566"/>
                  </a:cubicBezTo>
                  <a:cubicBezTo>
                    <a:pt x="818" y="553"/>
                    <a:pt x="813" y="553"/>
                    <a:pt x="826" y="526"/>
                  </a:cubicBezTo>
                  <a:cubicBezTo>
                    <a:pt x="831" y="516"/>
                    <a:pt x="831" y="503"/>
                    <a:pt x="830" y="491"/>
                  </a:cubicBezTo>
                  <a:cubicBezTo>
                    <a:pt x="830" y="490"/>
                    <a:pt x="830" y="489"/>
                    <a:pt x="830" y="488"/>
                  </a:cubicBezTo>
                  <a:cubicBezTo>
                    <a:pt x="830" y="485"/>
                    <a:pt x="829" y="484"/>
                    <a:pt x="829" y="482"/>
                  </a:cubicBezTo>
                  <a:cubicBezTo>
                    <a:pt x="829" y="482"/>
                    <a:pt x="829" y="481"/>
                    <a:pt x="829" y="481"/>
                  </a:cubicBezTo>
                  <a:cubicBezTo>
                    <a:pt x="827" y="480"/>
                    <a:pt x="820" y="485"/>
                    <a:pt x="819" y="484"/>
                  </a:cubicBezTo>
                  <a:cubicBezTo>
                    <a:pt x="817" y="482"/>
                    <a:pt x="822" y="475"/>
                    <a:pt x="821" y="473"/>
                  </a:cubicBezTo>
                  <a:cubicBezTo>
                    <a:pt x="820" y="472"/>
                    <a:pt x="811" y="473"/>
                    <a:pt x="811" y="471"/>
                  </a:cubicBezTo>
                  <a:cubicBezTo>
                    <a:pt x="810" y="469"/>
                    <a:pt x="818" y="465"/>
                    <a:pt x="817" y="463"/>
                  </a:cubicBezTo>
                  <a:cubicBezTo>
                    <a:pt x="817" y="461"/>
                    <a:pt x="809" y="459"/>
                    <a:pt x="809" y="456"/>
                  </a:cubicBezTo>
                  <a:cubicBezTo>
                    <a:pt x="809" y="454"/>
                    <a:pt x="818" y="454"/>
                    <a:pt x="818" y="452"/>
                  </a:cubicBezTo>
                  <a:cubicBezTo>
                    <a:pt x="819" y="450"/>
                    <a:pt x="812" y="444"/>
                    <a:pt x="813" y="442"/>
                  </a:cubicBezTo>
                  <a:cubicBezTo>
                    <a:pt x="814" y="442"/>
                    <a:pt x="815" y="442"/>
                    <a:pt x="816" y="442"/>
                  </a:cubicBezTo>
                  <a:cubicBezTo>
                    <a:pt x="796" y="415"/>
                    <a:pt x="775" y="394"/>
                    <a:pt x="755" y="376"/>
                  </a:cubicBezTo>
                  <a:cubicBezTo>
                    <a:pt x="755" y="385"/>
                    <a:pt x="755" y="392"/>
                    <a:pt x="752" y="392"/>
                  </a:cubicBezTo>
                  <a:cubicBezTo>
                    <a:pt x="749" y="392"/>
                    <a:pt x="748" y="382"/>
                    <a:pt x="747" y="370"/>
                  </a:cubicBezTo>
                  <a:cubicBezTo>
                    <a:pt x="745" y="368"/>
                    <a:pt x="744" y="367"/>
                    <a:pt x="742" y="366"/>
                  </a:cubicBezTo>
                  <a:cubicBezTo>
                    <a:pt x="740" y="378"/>
                    <a:pt x="738" y="389"/>
                    <a:pt x="735" y="391"/>
                  </a:cubicBezTo>
                  <a:cubicBezTo>
                    <a:pt x="734" y="391"/>
                    <a:pt x="734" y="391"/>
                    <a:pt x="733" y="391"/>
                  </a:cubicBezTo>
                  <a:cubicBezTo>
                    <a:pt x="733" y="391"/>
                    <a:pt x="732" y="391"/>
                    <a:pt x="732" y="390"/>
                  </a:cubicBezTo>
                  <a:cubicBezTo>
                    <a:pt x="730" y="384"/>
                    <a:pt x="735" y="363"/>
                    <a:pt x="738" y="348"/>
                  </a:cubicBezTo>
                  <a:cubicBezTo>
                    <a:pt x="733" y="358"/>
                    <a:pt x="727" y="371"/>
                    <a:pt x="722" y="379"/>
                  </a:cubicBezTo>
                  <a:cubicBezTo>
                    <a:pt x="719" y="383"/>
                    <a:pt x="717" y="386"/>
                    <a:pt x="715" y="385"/>
                  </a:cubicBezTo>
                  <a:cubicBezTo>
                    <a:pt x="715" y="385"/>
                    <a:pt x="715" y="385"/>
                    <a:pt x="715" y="385"/>
                  </a:cubicBezTo>
                  <a:cubicBezTo>
                    <a:pt x="712" y="381"/>
                    <a:pt x="724" y="361"/>
                    <a:pt x="731" y="345"/>
                  </a:cubicBezTo>
                  <a:cubicBezTo>
                    <a:pt x="731" y="345"/>
                    <a:pt x="731" y="345"/>
                    <a:pt x="731" y="345"/>
                  </a:cubicBezTo>
                  <a:cubicBezTo>
                    <a:pt x="719" y="358"/>
                    <a:pt x="703" y="378"/>
                    <a:pt x="699" y="375"/>
                  </a:cubicBezTo>
                  <a:cubicBezTo>
                    <a:pt x="695" y="372"/>
                    <a:pt x="715" y="352"/>
                    <a:pt x="727" y="338"/>
                  </a:cubicBezTo>
                  <a:cubicBezTo>
                    <a:pt x="726" y="338"/>
                    <a:pt x="726" y="338"/>
                    <a:pt x="726" y="338"/>
                  </a:cubicBezTo>
                  <a:cubicBezTo>
                    <a:pt x="725" y="339"/>
                    <a:pt x="724" y="339"/>
                    <a:pt x="723" y="340"/>
                  </a:cubicBezTo>
                  <a:cubicBezTo>
                    <a:pt x="708" y="350"/>
                    <a:pt x="689" y="365"/>
                    <a:pt x="687" y="361"/>
                  </a:cubicBezTo>
                  <a:cubicBezTo>
                    <a:pt x="685" y="358"/>
                    <a:pt x="694" y="351"/>
                    <a:pt x="704" y="344"/>
                  </a:cubicBezTo>
                  <a:cubicBezTo>
                    <a:pt x="702" y="344"/>
                    <a:pt x="695" y="346"/>
                    <a:pt x="689" y="345"/>
                  </a:cubicBezTo>
                  <a:cubicBezTo>
                    <a:pt x="688" y="345"/>
                    <a:pt x="687" y="345"/>
                    <a:pt x="686" y="345"/>
                  </a:cubicBezTo>
                  <a:cubicBezTo>
                    <a:pt x="681" y="346"/>
                    <a:pt x="678" y="346"/>
                    <a:pt x="678" y="344"/>
                  </a:cubicBezTo>
                  <a:cubicBezTo>
                    <a:pt x="678" y="344"/>
                    <a:pt x="678" y="343"/>
                    <a:pt x="679" y="342"/>
                  </a:cubicBezTo>
                  <a:cubicBezTo>
                    <a:pt x="679" y="342"/>
                    <a:pt x="679" y="342"/>
                    <a:pt x="679" y="342"/>
                  </a:cubicBezTo>
                  <a:cubicBezTo>
                    <a:pt x="677" y="340"/>
                    <a:pt x="676" y="339"/>
                    <a:pt x="676" y="339"/>
                  </a:cubicBezTo>
                  <a:cubicBezTo>
                    <a:pt x="667" y="342"/>
                    <a:pt x="667" y="342"/>
                    <a:pt x="667" y="342"/>
                  </a:cubicBezTo>
                  <a:cubicBezTo>
                    <a:pt x="667" y="342"/>
                    <a:pt x="654" y="346"/>
                    <a:pt x="646" y="337"/>
                  </a:cubicBezTo>
                  <a:cubicBezTo>
                    <a:pt x="644" y="335"/>
                    <a:pt x="640" y="327"/>
                    <a:pt x="634" y="326"/>
                  </a:cubicBezTo>
                  <a:cubicBezTo>
                    <a:pt x="627" y="324"/>
                    <a:pt x="621" y="317"/>
                    <a:pt x="621" y="317"/>
                  </a:cubicBezTo>
                  <a:cubicBezTo>
                    <a:pt x="621" y="317"/>
                    <a:pt x="624" y="318"/>
                    <a:pt x="630" y="317"/>
                  </a:cubicBezTo>
                  <a:cubicBezTo>
                    <a:pt x="636" y="315"/>
                    <a:pt x="637" y="310"/>
                    <a:pt x="642" y="309"/>
                  </a:cubicBezTo>
                  <a:cubicBezTo>
                    <a:pt x="647" y="308"/>
                    <a:pt x="652" y="302"/>
                    <a:pt x="658" y="300"/>
                  </a:cubicBezTo>
                  <a:cubicBezTo>
                    <a:pt x="664" y="299"/>
                    <a:pt x="670" y="299"/>
                    <a:pt x="677" y="298"/>
                  </a:cubicBezTo>
                  <a:cubicBezTo>
                    <a:pt x="683" y="297"/>
                    <a:pt x="683" y="297"/>
                    <a:pt x="683" y="293"/>
                  </a:cubicBezTo>
                  <a:cubicBezTo>
                    <a:pt x="683" y="293"/>
                    <a:pt x="683" y="293"/>
                    <a:pt x="683" y="293"/>
                  </a:cubicBezTo>
                  <a:cubicBezTo>
                    <a:pt x="681" y="291"/>
                    <a:pt x="679" y="289"/>
                    <a:pt x="680" y="288"/>
                  </a:cubicBezTo>
                  <a:cubicBezTo>
                    <a:pt x="680" y="287"/>
                    <a:pt x="682" y="287"/>
                    <a:pt x="685" y="287"/>
                  </a:cubicBezTo>
                  <a:cubicBezTo>
                    <a:pt x="687" y="285"/>
                    <a:pt x="691" y="283"/>
                    <a:pt x="695" y="283"/>
                  </a:cubicBezTo>
                  <a:cubicBezTo>
                    <a:pt x="696" y="283"/>
                    <a:pt x="697" y="283"/>
                    <a:pt x="698" y="283"/>
                  </a:cubicBezTo>
                  <a:cubicBezTo>
                    <a:pt x="692" y="278"/>
                    <a:pt x="689" y="274"/>
                    <a:pt x="690" y="272"/>
                  </a:cubicBezTo>
                  <a:cubicBezTo>
                    <a:pt x="693" y="269"/>
                    <a:pt x="703" y="277"/>
                    <a:pt x="714" y="287"/>
                  </a:cubicBezTo>
                  <a:cubicBezTo>
                    <a:pt x="716" y="287"/>
                    <a:pt x="719" y="288"/>
                    <a:pt x="721" y="289"/>
                  </a:cubicBezTo>
                  <a:cubicBezTo>
                    <a:pt x="720" y="287"/>
                    <a:pt x="719" y="286"/>
                    <a:pt x="718" y="284"/>
                  </a:cubicBezTo>
                  <a:cubicBezTo>
                    <a:pt x="716" y="282"/>
                    <a:pt x="714" y="279"/>
                    <a:pt x="712" y="276"/>
                  </a:cubicBezTo>
                  <a:cubicBezTo>
                    <a:pt x="711" y="275"/>
                    <a:pt x="711" y="274"/>
                    <a:pt x="710" y="273"/>
                  </a:cubicBezTo>
                  <a:cubicBezTo>
                    <a:pt x="709" y="272"/>
                    <a:pt x="708" y="270"/>
                    <a:pt x="707" y="269"/>
                  </a:cubicBezTo>
                  <a:cubicBezTo>
                    <a:pt x="706" y="268"/>
                    <a:pt x="706" y="266"/>
                    <a:pt x="705" y="265"/>
                  </a:cubicBezTo>
                  <a:cubicBezTo>
                    <a:pt x="705" y="265"/>
                    <a:pt x="705" y="264"/>
                    <a:pt x="704" y="263"/>
                  </a:cubicBezTo>
                  <a:cubicBezTo>
                    <a:pt x="704" y="263"/>
                    <a:pt x="704" y="263"/>
                    <a:pt x="704" y="262"/>
                  </a:cubicBezTo>
                  <a:cubicBezTo>
                    <a:pt x="704" y="261"/>
                    <a:pt x="704" y="259"/>
                    <a:pt x="704" y="259"/>
                  </a:cubicBezTo>
                  <a:cubicBezTo>
                    <a:pt x="705" y="258"/>
                    <a:pt x="706" y="259"/>
                    <a:pt x="708" y="260"/>
                  </a:cubicBezTo>
                  <a:cubicBezTo>
                    <a:pt x="713" y="263"/>
                    <a:pt x="722" y="277"/>
                    <a:pt x="729" y="288"/>
                  </a:cubicBezTo>
                  <a:cubicBezTo>
                    <a:pt x="729" y="287"/>
                    <a:pt x="730" y="286"/>
                    <a:pt x="731" y="287"/>
                  </a:cubicBezTo>
                  <a:cubicBezTo>
                    <a:pt x="725" y="271"/>
                    <a:pt x="717" y="252"/>
                    <a:pt x="722" y="250"/>
                  </a:cubicBezTo>
                  <a:cubicBezTo>
                    <a:pt x="727" y="248"/>
                    <a:pt x="734" y="273"/>
                    <a:pt x="740" y="290"/>
                  </a:cubicBezTo>
                  <a:cubicBezTo>
                    <a:pt x="739" y="272"/>
                    <a:pt x="736" y="247"/>
                    <a:pt x="741" y="247"/>
                  </a:cubicBezTo>
                  <a:cubicBezTo>
                    <a:pt x="746" y="246"/>
                    <a:pt x="746" y="272"/>
                    <a:pt x="748" y="290"/>
                  </a:cubicBezTo>
                  <a:cubicBezTo>
                    <a:pt x="748" y="289"/>
                    <a:pt x="748" y="288"/>
                    <a:pt x="748" y="287"/>
                  </a:cubicBezTo>
                  <a:cubicBezTo>
                    <a:pt x="752" y="270"/>
                    <a:pt x="755" y="249"/>
                    <a:pt x="759" y="248"/>
                  </a:cubicBezTo>
                  <a:cubicBezTo>
                    <a:pt x="759" y="248"/>
                    <a:pt x="759" y="248"/>
                    <a:pt x="760" y="248"/>
                  </a:cubicBezTo>
                  <a:cubicBezTo>
                    <a:pt x="764" y="249"/>
                    <a:pt x="758" y="273"/>
                    <a:pt x="755" y="291"/>
                  </a:cubicBezTo>
                  <a:cubicBezTo>
                    <a:pt x="759" y="284"/>
                    <a:pt x="763" y="276"/>
                    <a:pt x="766" y="268"/>
                  </a:cubicBezTo>
                  <a:cubicBezTo>
                    <a:pt x="767" y="267"/>
                    <a:pt x="768" y="265"/>
                    <a:pt x="769" y="264"/>
                  </a:cubicBezTo>
                  <a:cubicBezTo>
                    <a:pt x="769" y="263"/>
                    <a:pt x="770" y="261"/>
                    <a:pt x="771" y="260"/>
                  </a:cubicBezTo>
                  <a:cubicBezTo>
                    <a:pt x="772" y="259"/>
                    <a:pt x="772" y="258"/>
                    <a:pt x="773" y="257"/>
                  </a:cubicBezTo>
                  <a:cubicBezTo>
                    <a:pt x="775" y="254"/>
                    <a:pt x="777" y="253"/>
                    <a:pt x="778" y="253"/>
                  </a:cubicBezTo>
                  <a:cubicBezTo>
                    <a:pt x="782" y="256"/>
                    <a:pt x="770" y="278"/>
                    <a:pt x="762" y="294"/>
                  </a:cubicBezTo>
                  <a:cubicBezTo>
                    <a:pt x="774" y="281"/>
                    <a:pt x="790" y="260"/>
                    <a:pt x="794" y="264"/>
                  </a:cubicBezTo>
                  <a:cubicBezTo>
                    <a:pt x="798" y="267"/>
                    <a:pt x="778" y="287"/>
                    <a:pt x="766" y="301"/>
                  </a:cubicBezTo>
                  <a:cubicBezTo>
                    <a:pt x="782" y="291"/>
                    <a:pt x="803" y="274"/>
                    <a:pt x="806" y="278"/>
                  </a:cubicBezTo>
                  <a:cubicBezTo>
                    <a:pt x="809" y="282"/>
                    <a:pt x="788" y="295"/>
                    <a:pt x="773" y="306"/>
                  </a:cubicBezTo>
                  <a:cubicBezTo>
                    <a:pt x="790" y="300"/>
                    <a:pt x="813" y="290"/>
                    <a:pt x="815" y="295"/>
                  </a:cubicBezTo>
                  <a:cubicBezTo>
                    <a:pt x="817" y="299"/>
                    <a:pt x="792" y="307"/>
                    <a:pt x="776" y="314"/>
                  </a:cubicBezTo>
                  <a:cubicBezTo>
                    <a:pt x="787" y="313"/>
                    <a:pt x="801" y="311"/>
                    <a:pt x="810" y="311"/>
                  </a:cubicBezTo>
                  <a:cubicBezTo>
                    <a:pt x="824" y="289"/>
                    <a:pt x="825" y="269"/>
                    <a:pt x="831" y="253"/>
                  </a:cubicBezTo>
                  <a:cubicBezTo>
                    <a:pt x="838" y="245"/>
                    <a:pt x="844" y="229"/>
                    <a:pt x="848" y="214"/>
                  </a:cubicBezTo>
                  <a:cubicBezTo>
                    <a:pt x="847" y="212"/>
                    <a:pt x="849" y="207"/>
                    <a:pt x="852" y="200"/>
                  </a:cubicBezTo>
                  <a:cubicBezTo>
                    <a:pt x="854" y="192"/>
                    <a:pt x="855" y="186"/>
                    <a:pt x="855" y="184"/>
                  </a:cubicBezTo>
                  <a:cubicBezTo>
                    <a:pt x="845" y="195"/>
                    <a:pt x="835" y="207"/>
                    <a:pt x="833" y="204"/>
                  </a:cubicBezTo>
                  <a:cubicBezTo>
                    <a:pt x="829" y="201"/>
                    <a:pt x="848" y="181"/>
                    <a:pt x="860" y="167"/>
                  </a:cubicBezTo>
                  <a:cubicBezTo>
                    <a:pt x="845" y="177"/>
                    <a:pt x="823" y="194"/>
                    <a:pt x="820" y="190"/>
                  </a:cubicBezTo>
                  <a:cubicBezTo>
                    <a:pt x="817" y="186"/>
                    <a:pt x="839" y="173"/>
                    <a:pt x="853" y="162"/>
                  </a:cubicBezTo>
                  <a:cubicBezTo>
                    <a:pt x="836" y="168"/>
                    <a:pt x="813" y="178"/>
                    <a:pt x="811" y="173"/>
                  </a:cubicBezTo>
                  <a:cubicBezTo>
                    <a:pt x="809" y="169"/>
                    <a:pt x="834" y="161"/>
                    <a:pt x="851" y="154"/>
                  </a:cubicBezTo>
                  <a:cubicBezTo>
                    <a:pt x="833" y="156"/>
                    <a:pt x="808" y="160"/>
                    <a:pt x="807" y="155"/>
                  </a:cubicBezTo>
                  <a:cubicBezTo>
                    <a:pt x="807" y="150"/>
                    <a:pt x="832" y="149"/>
                    <a:pt x="850" y="147"/>
                  </a:cubicBezTo>
                  <a:cubicBezTo>
                    <a:pt x="832" y="143"/>
                    <a:pt x="807" y="141"/>
                    <a:pt x="808" y="136"/>
                  </a:cubicBezTo>
                  <a:cubicBezTo>
                    <a:pt x="809" y="131"/>
                    <a:pt x="833" y="136"/>
                    <a:pt x="851" y="139"/>
                  </a:cubicBezTo>
                  <a:cubicBezTo>
                    <a:pt x="835" y="131"/>
                    <a:pt x="811" y="122"/>
                    <a:pt x="813" y="117"/>
                  </a:cubicBezTo>
                  <a:cubicBezTo>
                    <a:pt x="815" y="112"/>
                    <a:pt x="840" y="126"/>
                    <a:pt x="856" y="133"/>
                  </a:cubicBezTo>
                  <a:cubicBezTo>
                    <a:pt x="843" y="121"/>
                    <a:pt x="820" y="105"/>
                    <a:pt x="824" y="101"/>
                  </a:cubicBezTo>
                  <a:cubicBezTo>
                    <a:pt x="827" y="97"/>
                    <a:pt x="847" y="116"/>
                    <a:pt x="861" y="128"/>
                  </a:cubicBezTo>
                  <a:cubicBezTo>
                    <a:pt x="851" y="113"/>
                    <a:pt x="833" y="91"/>
                    <a:pt x="838" y="88"/>
                  </a:cubicBezTo>
                  <a:cubicBezTo>
                    <a:pt x="841" y="86"/>
                    <a:pt x="850" y="99"/>
                    <a:pt x="859" y="112"/>
                  </a:cubicBezTo>
                  <a:cubicBezTo>
                    <a:pt x="859" y="112"/>
                    <a:pt x="859" y="112"/>
                    <a:pt x="859" y="113"/>
                  </a:cubicBezTo>
                  <a:cubicBezTo>
                    <a:pt x="860" y="114"/>
                    <a:pt x="861" y="115"/>
                    <a:pt x="862" y="116"/>
                  </a:cubicBezTo>
                  <a:cubicBezTo>
                    <a:pt x="863" y="119"/>
                    <a:pt x="865" y="121"/>
                    <a:pt x="867" y="124"/>
                  </a:cubicBezTo>
                  <a:cubicBezTo>
                    <a:pt x="861" y="106"/>
                    <a:pt x="850" y="81"/>
                    <a:pt x="855" y="79"/>
                  </a:cubicBezTo>
                  <a:cubicBezTo>
                    <a:pt x="860" y="77"/>
                    <a:pt x="867" y="102"/>
                    <a:pt x="873" y="119"/>
                  </a:cubicBezTo>
                  <a:cubicBezTo>
                    <a:pt x="872" y="101"/>
                    <a:pt x="869" y="76"/>
                    <a:pt x="874" y="76"/>
                  </a:cubicBezTo>
                  <a:cubicBezTo>
                    <a:pt x="875" y="76"/>
                    <a:pt x="875" y="76"/>
                    <a:pt x="876" y="77"/>
                  </a:cubicBezTo>
                  <a:cubicBezTo>
                    <a:pt x="876" y="76"/>
                    <a:pt x="876" y="75"/>
                    <a:pt x="876" y="73"/>
                  </a:cubicBezTo>
                  <a:cubicBezTo>
                    <a:pt x="878" y="16"/>
                    <a:pt x="828" y="11"/>
                    <a:pt x="781" y="25"/>
                  </a:cubicBezTo>
                  <a:cubicBezTo>
                    <a:pt x="762" y="31"/>
                    <a:pt x="718" y="57"/>
                    <a:pt x="672" y="87"/>
                  </a:cubicBezTo>
                  <a:cubicBezTo>
                    <a:pt x="677" y="90"/>
                    <a:pt x="680" y="92"/>
                    <a:pt x="679" y="94"/>
                  </a:cubicBezTo>
                  <a:close/>
                  <a:moveTo>
                    <a:pt x="262" y="391"/>
                  </a:moveTo>
                  <a:cubicBezTo>
                    <a:pt x="260" y="391"/>
                    <a:pt x="258" y="400"/>
                    <a:pt x="256" y="399"/>
                  </a:cubicBezTo>
                  <a:cubicBezTo>
                    <a:pt x="254" y="399"/>
                    <a:pt x="253" y="391"/>
                    <a:pt x="250" y="391"/>
                  </a:cubicBezTo>
                  <a:cubicBezTo>
                    <a:pt x="248" y="390"/>
                    <a:pt x="244" y="398"/>
                    <a:pt x="242" y="397"/>
                  </a:cubicBezTo>
                  <a:cubicBezTo>
                    <a:pt x="240" y="396"/>
                    <a:pt x="242" y="388"/>
                    <a:pt x="240" y="386"/>
                  </a:cubicBezTo>
                  <a:cubicBezTo>
                    <a:pt x="238" y="385"/>
                    <a:pt x="231" y="390"/>
                    <a:pt x="229" y="389"/>
                  </a:cubicBezTo>
                  <a:cubicBezTo>
                    <a:pt x="228" y="387"/>
                    <a:pt x="233" y="380"/>
                    <a:pt x="232" y="378"/>
                  </a:cubicBezTo>
                  <a:cubicBezTo>
                    <a:pt x="231" y="376"/>
                    <a:pt x="222" y="378"/>
                    <a:pt x="222" y="376"/>
                  </a:cubicBezTo>
                  <a:cubicBezTo>
                    <a:pt x="221" y="374"/>
                    <a:pt x="228" y="370"/>
                    <a:pt x="228" y="368"/>
                  </a:cubicBezTo>
                  <a:cubicBezTo>
                    <a:pt x="228" y="366"/>
                    <a:pt x="219" y="363"/>
                    <a:pt x="220" y="361"/>
                  </a:cubicBezTo>
                  <a:cubicBezTo>
                    <a:pt x="220" y="359"/>
                    <a:pt x="228" y="359"/>
                    <a:pt x="229" y="357"/>
                  </a:cubicBezTo>
                  <a:cubicBezTo>
                    <a:pt x="230" y="354"/>
                    <a:pt x="223" y="349"/>
                    <a:pt x="224" y="347"/>
                  </a:cubicBezTo>
                  <a:cubicBezTo>
                    <a:pt x="225" y="345"/>
                    <a:pt x="233" y="348"/>
                    <a:pt x="235" y="346"/>
                  </a:cubicBezTo>
                  <a:cubicBezTo>
                    <a:pt x="236" y="345"/>
                    <a:pt x="232" y="337"/>
                    <a:pt x="233" y="336"/>
                  </a:cubicBezTo>
                  <a:cubicBezTo>
                    <a:pt x="235" y="335"/>
                    <a:pt x="242" y="340"/>
                    <a:pt x="243" y="339"/>
                  </a:cubicBezTo>
                  <a:cubicBezTo>
                    <a:pt x="245" y="338"/>
                    <a:pt x="244" y="330"/>
                    <a:pt x="246" y="329"/>
                  </a:cubicBezTo>
                  <a:cubicBezTo>
                    <a:pt x="248" y="328"/>
                    <a:pt x="252" y="335"/>
                    <a:pt x="254" y="335"/>
                  </a:cubicBezTo>
                  <a:cubicBezTo>
                    <a:pt x="257" y="335"/>
                    <a:pt x="258" y="326"/>
                    <a:pt x="260" y="326"/>
                  </a:cubicBezTo>
                  <a:cubicBezTo>
                    <a:pt x="263" y="326"/>
                    <a:pt x="264" y="335"/>
                    <a:pt x="266" y="335"/>
                  </a:cubicBezTo>
                  <a:cubicBezTo>
                    <a:pt x="268" y="336"/>
                    <a:pt x="273" y="328"/>
                    <a:pt x="275" y="329"/>
                  </a:cubicBezTo>
                  <a:cubicBezTo>
                    <a:pt x="277" y="330"/>
                    <a:pt x="275" y="338"/>
                    <a:pt x="277" y="339"/>
                  </a:cubicBezTo>
                  <a:cubicBezTo>
                    <a:pt x="278" y="341"/>
                    <a:pt x="285" y="336"/>
                    <a:pt x="287" y="337"/>
                  </a:cubicBezTo>
                  <a:cubicBezTo>
                    <a:pt x="289" y="339"/>
                    <a:pt x="283" y="346"/>
                    <a:pt x="285" y="347"/>
                  </a:cubicBezTo>
                  <a:cubicBezTo>
                    <a:pt x="286" y="349"/>
                    <a:pt x="294" y="348"/>
                    <a:pt x="295" y="350"/>
                  </a:cubicBezTo>
                  <a:cubicBezTo>
                    <a:pt x="296" y="352"/>
                    <a:pt x="288" y="356"/>
                    <a:pt x="288" y="358"/>
                  </a:cubicBezTo>
                  <a:cubicBezTo>
                    <a:pt x="289" y="360"/>
                    <a:pt x="297" y="362"/>
                    <a:pt x="297" y="364"/>
                  </a:cubicBezTo>
                  <a:cubicBezTo>
                    <a:pt x="297" y="367"/>
                    <a:pt x="288" y="367"/>
                    <a:pt x="287" y="369"/>
                  </a:cubicBezTo>
                  <a:cubicBezTo>
                    <a:pt x="287" y="371"/>
                    <a:pt x="293" y="377"/>
                    <a:pt x="292" y="379"/>
                  </a:cubicBezTo>
                  <a:cubicBezTo>
                    <a:pt x="291" y="380"/>
                    <a:pt x="283" y="378"/>
                    <a:pt x="282" y="379"/>
                  </a:cubicBezTo>
                  <a:cubicBezTo>
                    <a:pt x="280" y="381"/>
                    <a:pt x="285" y="388"/>
                    <a:pt x="283" y="390"/>
                  </a:cubicBezTo>
                  <a:cubicBezTo>
                    <a:pt x="281" y="391"/>
                    <a:pt x="275" y="386"/>
                    <a:pt x="273" y="387"/>
                  </a:cubicBezTo>
                  <a:cubicBezTo>
                    <a:pt x="271" y="388"/>
                    <a:pt x="273" y="396"/>
                    <a:pt x="270" y="397"/>
                  </a:cubicBezTo>
                  <a:cubicBezTo>
                    <a:pt x="268" y="398"/>
                    <a:pt x="264" y="390"/>
                    <a:pt x="262" y="391"/>
                  </a:cubicBezTo>
                  <a:close/>
                  <a:moveTo>
                    <a:pt x="672" y="507"/>
                  </a:moveTo>
                  <a:cubicBezTo>
                    <a:pt x="672" y="507"/>
                    <a:pt x="672" y="507"/>
                    <a:pt x="672" y="507"/>
                  </a:cubicBezTo>
                  <a:cubicBezTo>
                    <a:pt x="652" y="449"/>
                    <a:pt x="666" y="459"/>
                    <a:pt x="677" y="491"/>
                  </a:cubicBezTo>
                  <a:cubicBezTo>
                    <a:pt x="680" y="492"/>
                    <a:pt x="682" y="495"/>
                    <a:pt x="684" y="500"/>
                  </a:cubicBezTo>
                  <a:cubicBezTo>
                    <a:pt x="685" y="459"/>
                    <a:pt x="700" y="437"/>
                    <a:pt x="693" y="507"/>
                  </a:cubicBezTo>
                  <a:cubicBezTo>
                    <a:pt x="693" y="507"/>
                    <a:pt x="693" y="507"/>
                    <a:pt x="693" y="506"/>
                  </a:cubicBezTo>
                  <a:cubicBezTo>
                    <a:pt x="700" y="443"/>
                    <a:pt x="705" y="457"/>
                    <a:pt x="702" y="491"/>
                  </a:cubicBezTo>
                  <a:cubicBezTo>
                    <a:pt x="704" y="489"/>
                    <a:pt x="705" y="490"/>
                    <a:pt x="706" y="493"/>
                  </a:cubicBezTo>
                  <a:cubicBezTo>
                    <a:pt x="717" y="462"/>
                    <a:pt x="729" y="451"/>
                    <a:pt x="710" y="500"/>
                  </a:cubicBezTo>
                  <a:cubicBezTo>
                    <a:pt x="710" y="499"/>
                    <a:pt x="711" y="499"/>
                    <a:pt x="711" y="499"/>
                  </a:cubicBezTo>
                  <a:cubicBezTo>
                    <a:pt x="731" y="452"/>
                    <a:pt x="731" y="468"/>
                    <a:pt x="718" y="498"/>
                  </a:cubicBezTo>
                  <a:cubicBezTo>
                    <a:pt x="718" y="501"/>
                    <a:pt x="717" y="504"/>
                    <a:pt x="716" y="509"/>
                  </a:cubicBezTo>
                  <a:cubicBezTo>
                    <a:pt x="741" y="473"/>
                    <a:pt x="762" y="460"/>
                    <a:pt x="716" y="519"/>
                  </a:cubicBezTo>
                  <a:cubicBezTo>
                    <a:pt x="757" y="466"/>
                    <a:pt x="757" y="483"/>
                    <a:pt x="736" y="509"/>
                  </a:cubicBezTo>
                  <a:cubicBezTo>
                    <a:pt x="738" y="510"/>
                    <a:pt x="737" y="514"/>
                    <a:pt x="731" y="520"/>
                  </a:cubicBezTo>
                  <a:cubicBezTo>
                    <a:pt x="762" y="499"/>
                    <a:pt x="784" y="493"/>
                    <a:pt x="743" y="520"/>
                  </a:cubicBezTo>
                  <a:cubicBezTo>
                    <a:pt x="743" y="520"/>
                    <a:pt x="744" y="520"/>
                    <a:pt x="744" y="520"/>
                  </a:cubicBezTo>
                  <a:cubicBezTo>
                    <a:pt x="786" y="496"/>
                    <a:pt x="770" y="513"/>
                    <a:pt x="737" y="531"/>
                  </a:cubicBezTo>
                  <a:cubicBezTo>
                    <a:pt x="735" y="533"/>
                    <a:pt x="733" y="534"/>
                    <a:pt x="731" y="535"/>
                  </a:cubicBezTo>
                  <a:cubicBezTo>
                    <a:pt x="775" y="518"/>
                    <a:pt x="804" y="512"/>
                    <a:pt x="730" y="539"/>
                  </a:cubicBezTo>
                  <a:cubicBezTo>
                    <a:pt x="797" y="515"/>
                    <a:pt x="784" y="532"/>
                    <a:pt x="747" y="544"/>
                  </a:cubicBezTo>
                  <a:cubicBezTo>
                    <a:pt x="751" y="545"/>
                    <a:pt x="753" y="547"/>
                    <a:pt x="753" y="550"/>
                  </a:cubicBezTo>
                  <a:cubicBezTo>
                    <a:pt x="786" y="552"/>
                    <a:pt x="798" y="563"/>
                    <a:pt x="741" y="559"/>
                  </a:cubicBezTo>
                  <a:cubicBezTo>
                    <a:pt x="741" y="559"/>
                    <a:pt x="742" y="559"/>
                    <a:pt x="742" y="559"/>
                  </a:cubicBezTo>
                  <a:cubicBezTo>
                    <a:pt x="799" y="565"/>
                    <a:pt x="784" y="570"/>
                    <a:pt x="751" y="566"/>
                  </a:cubicBezTo>
                  <a:cubicBezTo>
                    <a:pt x="749" y="567"/>
                    <a:pt x="746" y="568"/>
                    <a:pt x="742" y="568"/>
                  </a:cubicBezTo>
                  <a:cubicBezTo>
                    <a:pt x="781" y="581"/>
                    <a:pt x="798" y="597"/>
                    <a:pt x="730" y="570"/>
                  </a:cubicBezTo>
                  <a:cubicBezTo>
                    <a:pt x="794" y="596"/>
                    <a:pt x="775" y="600"/>
                    <a:pt x="741" y="585"/>
                  </a:cubicBezTo>
                  <a:cubicBezTo>
                    <a:pt x="743" y="588"/>
                    <a:pt x="743" y="591"/>
                    <a:pt x="741" y="592"/>
                  </a:cubicBezTo>
                  <a:cubicBezTo>
                    <a:pt x="766" y="614"/>
                    <a:pt x="771" y="627"/>
                    <a:pt x="726" y="587"/>
                  </a:cubicBezTo>
                  <a:cubicBezTo>
                    <a:pt x="726" y="587"/>
                    <a:pt x="726" y="587"/>
                    <a:pt x="726" y="587"/>
                  </a:cubicBezTo>
                  <a:cubicBezTo>
                    <a:pt x="771" y="627"/>
                    <a:pt x="757" y="624"/>
                    <a:pt x="732" y="602"/>
                  </a:cubicBezTo>
                  <a:cubicBezTo>
                    <a:pt x="732" y="604"/>
                    <a:pt x="730" y="604"/>
                    <a:pt x="727" y="602"/>
                  </a:cubicBezTo>
                  <a:cubicBezTo>
                    <a:pt x="747" y="633"/>
                    <a:pt x="749" y="649"/>
                    <a:pt x="712" y="591"/>
                  </a:cubicBezTo>
                  <a:cubicBezTo>
                    <a:pt x="749" y="651"/>
                    <a:pt x="734" y="640"/>
                    <a:pt x="715" y="607"/>
                  </a:cubicBezTo>
                  <a:cubicBezTo>
                    <a:pt x="716" y="612"/>
                    <a:pt x="715" y="615"/>
                    <a:pt x="714" y="615"/>
                  </a:cubicBezTo>
                  <a:cubicBezTo>
                    <a:pt x="725" y="644"/>
                    <a:pt x="726" y="656"/>
                    <a:pt x="708" y="606"/>
                  </a:cubicBezTo>
                  <a:cubicBezTo>
                    <a:pt x="707" y="606"/>
                    <a:pt x="707" y="605"/>
                    <a:pt x="707" y="605"/>
                  </a:cubicBezTo>
                  <a:cubicBezTo>
                    <a:pt x="724" y="657"/>
                    <a:pt x="711" y="648"/>
                    <a:pt x="701" y="618"/>
                  </a:cubicBezTo>
                  <a:cubicBezTo>
                    <a:pt x="699" y="618"/>
                    <a:pt x="696" y="616"/>
                    <a:pt x="693" y="612"/>
                  </a:cubicBezTo>
                  <a:cubicBezTo>
                    <a:pt x="691" y="651"/>
                    <a:pt x="678" y="668"/>
                    <a:pt x="685" y="597"/>
                  </a:cubicBezTo>
                  <a:cubicBezTo>
                    <a:pt x="678" y="666"/>
                    <a:pt x="672" y="650"/>
                    <a:pt x="676" y="614"/>
                  </a:cubicBezTo>
                  <a:cubicBezTo>
                    <a:pt x="674" y="617"/>
                    <a:pt x="672" y="619"/>
                    <a:pt x="671" y="617"/>
                  </a:cubicBezTo>
                  <a:cubicBezTo>
                    <a:pt x="658" y="648"/>
                    <a:pt x="648" y="656"/>
                    <a:pt x="673" y="594"/>
                  </a:cubicBezTo>
                  <a:cubicBezTo>
                    <a:pt x="648" y="656"/>
                    <a:pt x="643" y="641"/>
                    <a:pt x="656" y="610"/>
                  </a:cubicBezTo>
                  <a:cubicBezTo>
                    <a:pt x="655" y="608"/>
                    <a:pt x="655" y="604"/>
                    <a:pt x="656" y="600"/>
                  </a:cubicBezTo>
                  <a:cubicBezTo>
                    <a:pt x="630" y="631"/>
                    <a:pt x="611" y="640"/>
                    <a:pt x="659" y="586"/>
                  </a:cubicBezTo>
                  <a:cubicBezTo>
                    <a:pt x="612" y="640"/>
                    <a:pt x="618" y="620"/>
                    <a:pt x="646" y="592"/>
                  </a:cubicBezTo>
                  <a:cubicBezTo>
                    <a:pt x="642" y="594"/>
                    <a:pt x="638" y="595"/>
                    <a:pt x="636" y="594"/>
                  </a:cubicBezTo>
                  <a:cubicBezTo>
                    <a:pt x="610" y="611"/>
                    <a:pt x="597" y="612"/>
                    <a:pt x="644" y="582"/>
                  </a:cubicBezTo>
                  <a:cubicBezTo>
                    <a:pt x="644" y="582"/>
                    <a:pt x="644" y="582"/>
                    <a:pt x="644" y="581"/>
                  </a:cubicBezTo>
                  <a:cubicBezTo>
                    <a:pt x="596" y="611"/>
                    <a:pt x="602" y="600"/>
                    <a:pt x="629" y="583"/>
                  </a:cubicBezTo>
                  <a:cubicBezTo>
                    <a:pt x="630" y="581"/>
                    <a:pt x="633" y="579"/>
                    <a:pt x="638" y="575"/>
                  </a:cubicBezTo>
                  <a:cubicBezTo>
                    <a:pt x="599" y="590"/>
                    <a:pt x="579" y="593"/>
                    <a:pt x="647" y="569"/>
                  </a:cubicBezTo>
                  <a:cubicBezTo>
                    <a:pt x="582" y="592"/>
                    <a:pt x="594" y="576"/>
                    <a:pt x="629" y="564"/>
                  </a:cubicBezTo>
                  <a:cubicBezTo>
                    <a:pt x="624" y="562"/>
                    <a:pt x="622" y="560"/>
                    <a:pt x="623" y="558"/>
                  </a:cubicBezTo>
                  <a:cubicBezTo>
                    <a:pt x="593" y="555"/>
                    <a:pt x="581" y="545"/>
                    <a:pt x="630" y="548"/>
                  </a:cubicBezTo>
                  <a:cubicBezTo>
                    <a:pt x="630" y="548"/>
                    <a:pt x="629" y="548"/>
                    <a:pt x="629" y="548"/>
                  </a:cubicBezTo>
                  <a:cubicBezTo>
                    <a:pt x="581" y="542"/>
                    <a:pt x="594" y="538"/>
                    <a:pt x="626" y="541"/>
                  </a:cubicBezTo>
                  <a:cubicBezTo>
                    <a:pt x="628" y="540"/>
                    <a:pt x="632" y="540"/>
                    <a:pt x="637" y="540"/>
                  </a:cubicBezTo>
                  <a:cubicBezTo>
                    <a:pt x="597" y="526"/>
                    <a:pt x="579" y="510"/>
                    <a:pt x="648" y="537"/>
                  </a:cubicBezTo>
                  <a:cubicBezTo>
                    <a:pt x="582" y="511"/>
                    <a:pt x="601" y="510"/>
                    <a:pt x="637" y="526"/>
                  </a:cubicBezTo>
                  <a:cubicBezTo>
                    <a:pt x="634" y="522"/>
                    <a:pt x="633" y="519"/>
                    <a:pt x="634" y="517"/>
                  </a:cubicBezTo>
                  <a:cubicBezTo>
                    <a:pt x="609" y="496"/>
                    <a:pt x="607" y="481"/>
                    <a:pt x="653" y="522"/>
                  </a:cubicBezTo>
                  <a:cubicBezTo>
                    <a:pt x="653" y="522"/>
                    <a:pt x="653" y="521"/>
                    <a:pt x="653" y="521"/>
                  </a:cubicBezTo>
                  <a:cubicBezTo>
                    <a:pt x="608" y="480"/>
                    <a:pt x="620" y="483"/>
                    <a:pt x="644" y="505"/>
                  </a:cubicBezTo>
                  <a:cubicBezTo>
                    <a:pt x="646" y="504"/>
                    <a:pt x="649" y="505"/>
                    <a:pt x="652" y="507"/>
                  </a:cubicBezTo>
                  <a:cubicBezTo>
                    <a:pt x="631" y="475"/>
                    <a:pt x="628" y="456"/>
                    <a:pt x="666" y="516"/>
                  </a:cubicBezTo>
                  <a:cubicBezTo>
                    <a:pt x="630" y="459"/>
                    <a:pt x="643" y="466"/>
                    <a:pt x="661" y="495"/>
                  </a:cubicBezTo>
                  <a:cubicBezTo>
                    <a:pt x="661" y="492"/>
                    <a:pt x="662" y="492"/>
                    <a:pt x="665" y="497"/>
                  </a:cubicBezTo>
                  <a:cubicBezTo>
                    <a:pt x="653" y="463"/>
                    <a:pt x="651" y="448"/>
                    <a:pt x="672" y="507"/>
                  </a:cubicBezTo>
                  <a:close/>
                  <a:moveTo>
                    <a:pt x="313" y="499"/>
                  </a:moveTo>
                  <a:cubicBezTo>
                    <a:pt x="313" y="503"/>
                    <a:pt x="318" y="495"/>
                    <a:pt x="317" y="500"/>
                  </a:cubicBezTo>
                  <a:cubicBezTo>
                    <a:pt x="315" y="505"/>
                    <a:pt x="306" y="523"/>
                    <a:pt x="309" y="525"/>
                  </a:cubicBezTo>
                  <a:cubicBezTo>
                    <a:pt x="309" y="525"/>
                    <a:pt x="284" y="523"/>
                    <a:pt x="282" y="520"/>
                  </a:cubicBezTo>
                  <a:cubicBezTo>
                    <a:pt x="280" y="517"/>
                    <a:pt x="284" y="517"/>
                    <a:pt x="284" y="517"/>
                  </a:cubicBezTo>
                  <a:cubicBezTo>
                    <a:pt x="278" y="514"/>
                    <a:pt x="278" y="514"/>
                    <a:pt x="278" y="514"/>
                  </a:cubicBezTo>
                  <a:cubicBezTo>
                    <a:pt x="278" y="514"/>
                    <a:pt x="275" y="511"/>
                    <a:pt x="273" y="507"/>
                  </a:cubicBezTo>
                  <a:cubicBezTo>
                    <a:pt x="272" y="503"/>
                    <a:pt x="274" y="497"/>
                    <a:pt x="274" y="497"/>
                  </a:cubicBezTo>
                  <a:cubicBezTo>
                    <a:pt x="270" y="495"/>
                    <a:pt x="270" y="495"/>
                    <a:pt x="270" y="495"/>
                  </a:cubicBezTo>
                  <a:cubicBezTo>
                    <a:pt x="270" y="495"/>
                    <a:pt x="264" y="490"/>
                    <a:pt x="267" y="482"/>
                  </a:cubicBezTo>
                  <a:cubicBezTo>
                    <a:pt x="268" y="480"/>
                    <a:pt x="272" y="474"/>
                    <a:pt x="271" y="470"/>
                  </a:cubicBezTo>
                  <a:cubicBezTo>
                    <a:pt x="270" y="466"/>
                    <a:pt x="273" y="459"/>
                    <a:pt x="273" y="459"/>
                  </a:cubicBezTo>
                  <a:cubicBezTo>
                    <a:pt x="273" y="459"/>
                    <a:pt x="273" y="461"/>
                    <a:pt x="275" y="463"/>
                  </a:cubicBezTo>
                  <a:cubicBezTo>
                    <a:pt x="278" y="466"/>
                    <a:pt x="281" y="464"/>
                    <a:pt x="283" y="466"/>
                  </a:cubicBezTo>
                  <a:cubicBezTo>
                    <a:pt x="285" y="468"/>
                    <a:pt x="289" y="467"/>
                    <a:pt x="292" y="469"/>
                  </a:cubicBezTo>
                  <a:cubicBezTo>
                    <a:pt x="294" y="472"/>
                    <a:pt x="295" y="475"/>
                    <a:pt x="297" y="477"/>
                  </a:cubicBezTo>
                  <a:cubicBezTo>
                    <a:pt x="299" y="480"/>
                    <a:pt x="299" y="481"/>
                    <a:pt x="302" y="478"/>
                  </a:cubicBezTo>
                  <a:cubicBezTo>
                    <a:pt x="304" y="476"/>
                    <a:pt x="309" y="475"/>
                    <a:pt x="310" y="479"/>
                  </a:cubicBezTo>
                  <a:cubicBezTo>
                    <a:pt x="312" y="482"/>
                    <a:pt x="314" y="494"/>
                    <a:pt x="313" y="499"/>
                  </a:cubicBezTo>
                  <a:close/>
                  <a:moveTo>
                    <a:pt x="535" y="400"/>
                  </a:moveTo>
                  <a:cubicBezTo>
                    <a:pt x="538" y="401"/>
                    <a:pt x="540" y="398"/>
                    <a:pt x="542" y="399"/>
                  </a:cubicBezTo>
                  <a:cubicBezTo>
                    <a:pt x="545" y="400"/>
                    <a:pt x="549" y="397"/>
                    <a:pt x="552" y="399"/>
                  </a:cubicBezTo>
                  <a:cubicBezTo>
                    <a:pt x="555" y="400"/>
                    <a:pt x="558" y="402"/>
                    <a:pt x="560" y="404"/>
                  </a:cubicBezTo>
                  <a:cubicBezTo>
                    <a:pt x="563" y="406"/>
                    <a:pt x="564" y="406"/>
                    <a:pt x="565" y="403"/>
                  </a:cubicBezTo>
                  <a:cubicBezTo>
                    <a:pt x="566" y="400"/>
                    <a:pt x="570" y="397"/>
                    <a:pt x="573" y="400"/>
                  </a:cubicBezTo>
                  <a:cubicBezTo>
                    <a:pt x="576" y="403"/>
                    <a:pt x="582" y="413"/>
                    <a:pt x="584" y="417"/>
                  </a:cubicBezTo>
                  <a:cubicBezTo>
                    <a:pt x="585" y="421"/>
                    <a:pt x="586" y="412"/>
                    <a:pt x="587" y="417"/>
                  </a:cubicBezTo>
                  <a:cubicBezTo>
                    <a:pt x="588" y="422"/>
                    <a:pt x="587" y="442"/>
                    <a:pt x="590" y="443"/>
                  </a:cubicBezTo>
                  <a:cubicBezTo>
                    <a:pt x="590" y="443"/>
                    <a:pt x="566" y="451"/>
                    <a:pt x="563" y="449"/>
                  </a:cubicBezTo>
                  <a:cubicBezTo>
                    <a:pt x="560" y="447"/>
                    <a:pt x="564" y="445"/>
                    <a:pt x="564" y="445"/>
                  </a:cubicBezTo>
                  <a:cubicBezTo>
                    <a:pt x="558" y="445"/>
                    <a:pt x="558" y="445"/>
                    <a:pt x="558" y="445"/>
                  </a:cubicBezTo>
                  <a:cubicBezTo>
                    <a:pt x="558" y="445"/>
                    <a:pt x="553" y="444"/>
                    <a:pt x="550" y="440"/>
                  </a:cubicBezTo>
                  <a:cubicBezTo>
                    <a:pt x="547" y="437"/>
                    <a:pt x="547" y="431"/>
                    <a:pt x="547" y="431"/>
                  </a:cubicBezTo>
                  <a:cubicBezTo>
                    <a:pt x="542" y="430"/>
                    <a:pt x="542" y="430"/>
                    <a:pt x="542" y="430"/>
                  </a:cubicBezTo>
                  <a:cubicBezTo>
                    <a:pt x="542" y="430"/>
                    <a:pt x="535" y="428"/>
                    <a:pt x="535" y="420"/>
                  </a:cubicBezTo>
                  <a:cubicBezTo>
                    <a:pt x="535" y="417"/>
                    <a:pt x="536" y="411"/>
                    <a:pt x="533" y="407"/>
                  </a:cubicBezTo>
                  <a:cubicBezTo>
                    <a:pt x="531" y="404"/>
                    <a:pt x="531" y="396"/>
                    <a:pt x="531" y="396"/>
                  </a:cubicBezTo>
                  <a:cubicBezTo>
                    <a:pt x="531" y="396"/>
                    <a:pt x="532" y="399"/>
                    <a:pt x="535" y="400"/>
                  </a:cubicBezTo>
                  <a:close/>
                  <a:moveTo>
                    <a:pt x="514" y="379"/>
                  </a:moveTo>
                  <a:cubicBezTo>
                    <a:pt x="520" y="394"/>
                    <a:pt x="517" y="404"/>
                    <a:pt x="511" y="413"/>
                  </a:cubicBezTo>
                  <a:cubicBezTo>
                    <a:pt x="505" y="421"/>
                    <a:pt x="487" y="435"/>
                    <a:pt x="487" y="435"/>
                  </a:cubicBezTo>
                  <a:cubicBezTo>
                    <a:pt x="485" y="432"/>
                    <a:pt x="485" y="401"/>
                    <a:pt x="484" y="396"/>
                  </a:cubicBezTo>
                  <a:cubicBezTo>
                    <a:pt x="483" y="391"/>
                    <a:pt x="487" y="383"/>
                    <a:pt x="488" y="380"/>
                  </a:cubicBezTo>
                  <a:cubicBezTo>
                    <a:pt x="488" y="377"/>
                    <a:pt x="496" y="369"/>
                    <a:pt x="500" y="366"/>
                  </a:cubicBezTo>
                  <a:cubicBezTo>
                    <a:pt x="504" y="364"/>
                    <a:pt x="506" y="360"/>
                    <a:pt x="506" y="360"/>
                  </a:cubicBezTo>
                  <a:cubicBezTo>
                    <a:pt x="506" y="367"/>
                    <a:pt x="509" y="365"/>
                    <a:pt x="514" y="379"/>
                  </a:cubicBezTo>
                  <a:close/>
                  <a:moveTo>
                    <a:pt x="733" y="121"/>
                  </a:moveTo>
                  <a:cubicBezTo>
                    <a:pt x="735" y="120"/>
                    <a:pt x="736" y="112"/>
                    <a:pt x="739" y="112"/>
                  </a:cubicBezTo>
                  <a:cubicBezTo>
                    <a:pt x="741" y="112"/>
                    <a:pt x="742" y="121"/>
                    <a:pt x="744" y="121"/>
                  </a:cubicBezTo>
                  <a:cubicBezTo>
                    <a:pt x="747" y="121"/>
                    <a:pt x="751" y="114"/>
                    <a:pt x="753" y="115"/>
                  </a:cubicBezTo>
                  <a:cubicBezTo>
                    <a:pt x="755" y="116"/>
                    <a:pt x="753" y="124"/>
                    <a:pt x="755" y="125"/>
                  </a:cubicBezTo>
                  <a:cubicBezTo>
                    <a:pt x="757" y="126"/>
                    <a:pt x="764" y="121"/>
                    <a:pt x="765" y="123"/>
                  </a:cubicBezTo>
                  <a:cubicBezTo>
                    <a:pt x="767" y="124"/>
                    <a:pt x="762" y="131"/>
                    <a:pt x="763" y="133"/>
                  </a:cubicBezTo>
                  <a:cubicBezTo>
                    <a:pt x="764" y="135"/>
                    <a:pt x="772" y="133"/>
                    <a:pt x="773" y="135"/>
                  </a:cubicBezTo>
                  <a:cubicBezTo>
                    <a:pt x="774" y="138"/>
                    <a:pt x="766" y="142"/>
                    <a:pt x="767" y="144"/>
                  </a:cubicBezTo>
                  <a:cubicBezTo>
                    <a:pt x="767" y="146"/>
                    <a:pt x="775" y="148"/>
                    <a:pt x="775" y="150"/>
                  </a:cubicBezTo>
                  <a:cubicBezTo>
                    <a:pt x="775" y="152"/>
                    <a:pt x="766" y="153"/>
                    <a:pt x="766" y="155"/>
                  </a:cubicBezTo>
                  <a:cubicBezTo>
                    <a:pt x="765" y="157"/>
                    <a:pt x="772" y="162"/>
                    <a:pt x="771" y="164"/>
                  </a:cubicBezTo>
                  <a:cubicBezTo>
                    <a:pt x="770" y="166"/>
                    <a:pt x="762" y="163"/>
                    <a:pt x="760" y="165"/>
                  </a:cubicBezTo>
                  <a:cubicBezTo>
                    <a:pt x="759" y="167"/>
                    <a:pt x="763" y="174"/>
                    <a:pt x="761" y="176"/>
                  </a:cubicBezTo>
                  <a:cubicBezTo>
                    <a:pt x="760" y="177"/>
                    <a:pt x="753" y="171"/>
                    <a:pt x="751" y="172"/>
                  </a:cubicBezTo>
                  <a:cubicBezTo>
                    <a:pt x="749" y="174"/>
                    <a:pt x="751" y="182"/>
                    <a:pt x="749" y="183"/>
                  </a:cubicBezTo>
                  <a:cubicBezTo>
                    <a:pt x="747" y="184"/>
                    <a:pt x="742" y="176"/>
                    <a:pt x="740" y="176"/>
                  </a:cubicBezTo>
                  <a:cubicBezTo>
                    <a:pt x="738" y="177"/>
                    <a:pt x="737" y="185"/>
                    <a:pt x="734" y="185"/>
                  </a:cubicBezTo>
                  <a:cubicBezTo>
                    <a:pt x="732" y="185"/>
                    <a:pt x="731" y="177"/>
                    <a:pt x="729" y="176"/>
                  </a:cubicBezTo>
                  <a:cubicBezTo>
                    <a:pt x="727" y="176"/>
                    <a:pt x="722" y="183"/>
                    <a:pt x="720" y="182"/>
                  </a:cubicBezTo>
                  <a:cubicBezTo>
                    <a:pt x="718" y="182"/>
                    <a:pt x="720" y="173"/>
                    <a:pt x="718" y="172"/>
                  </a:cubicBezTo>
                  <a:cubicBezTo>
                    <a:pt x="716" y="171"/>
                    <a:pt x="709" y="176"/>
                    <a:pt x="708" y="174"/>
                  </a:cubicBezTo>
                  <a:cubicBezTo>
                    <a:pt x="706" y="173"/>
                    <a:pt x="711" y="166"/>
                    <a:pt x="710" y="164"/>
                  </a:cubicBezTo>
                  <a:cubicBezTo>
                    <a:pt x="709" y="162"/>
                    <a:pt x="701" y="164"/>
                    <a:pt x="700" y="162"/>
                  </a:cubicBezTo>
                  <a:cubicBezTo>
                    <a:pt x="699" y="160"/>
                    <a:pt x="707" y="156"/>
                    <a:pt x="706" y="153"/>
                  </a:cubicBezTo>
                  <a:cubicBezTo>
                    <a:pt x="706" y="151"/>
                    <a:pt x="698" y="149"/>
                    <a:pt x="698" y="147"/>
                  </a:cubicBezTo>
                  <a:cubicBezTo>
                    <a:pt x="698" y="145"/>
                    <a:pt x="707" y="144"/>
                    <a:pt x="707" y="142"/>
                  </a:cubicBezTo>
                  <a:cubicBezTo>
                    <a:pt x="708" y="140"/>
                    <a:pt x="701" y="135"/>
                    <a:pt x="702" y="133"/>
                  </a:cubicBezTo>
                  <a:cubicBezTo>
                    <a:pt x="703" y="131"/>
                    <a:pt x="712" y="134"/>
                    <a:pt x="713" y="132"/>
                  </a:cubicBezTo>
                  <a:cubicBezTo>
                    <a:pt x="714" y="131"/>
                    <a:pt x="710" y="123"/>
                    <a:pt x="712" y="122"/>
                  </a:cubicBezTo>
                  <a:cubicBezTo>
                    <a:pt x="713" y="120"/>
                    <a:pt x="720" y="126"/>
                    <a:pt x="722" y="125"/>
                  </a:cubicBezTo>
                  <a:cubicBezTo>
                    <a:pt x="724" y="124"/>
                    <a:pt x="722" y="115"/>
                    <a:pt x="724" y="114"/>
                  </a:cubicBezTo>
                  <a:cubicBezTo>
                    <a:pt x="726" y="114"/>
                    <a:pt x="731" y="121"/>
                    <a:pt x="733" y="121"/>
                  </a:cubicBezTo>
                  <a:close/>
                </a:path>
              </a:pathLst>
            </a:custGeom>
            <a:solidFill>
              <a:schemeClr val="accent6">
                <a:alpha val="50000"/>
              </a:schemeClr>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nvGrpSpPr>
            <p:cNvPr id="9" name="Group 296"/>
            <p:cNvGrpSpPr/>
            <p:nvPr/>
          </p:nvGrpSpPr>
          <p:grpSpPr>
            <a:xfrm rot="2467258">
              <a:off x="1498296" y="6174338"/>
              <a:ext cx="173236" cy="175910"/>
              <a:chOff x="5902325" y="2266950"/>
              <a:chExt cx="820738" cy="833438"/>
            </a:xfrm>
            <a:solidFill>
              <a:schemeClr val="accent4"/>
            </a:solidFill>
          </p:grpSpPr>
          <p:sp>
            <p:nvSpPr>
              <p:cNvPr id="25" name="Freeform 147"/>
              <p:cNvSpPr>
                <a:spLocks/>
              </p:cNvSpPr>
              <p:nvPr/>
            </p:nvSpPr>
            <p:spPr bwMode="auto">
              <a:xfrm>
                <a:off x="6346825" y="2776538"/>
                <a:ext cx="101600" cy="277813"/>
              </a:xfrm>
              <a:custGeom>
                <a:avLst/>
                <a:gdLst/>
                <a:ahLst/>
                <a:cxnLst>
                  <a:cxn ang="0">
                    <a:pos x="4" y="35"/>
                  </a:cxn>
                  <a:cxn ang="0">
                    <a:pos x="10" y="22"/>
                  </a:cxn>
                  <a:cxn ang="0">
                    <a:pos x="0" y="0"/>
                  </a:cxn>
                  <a:cxn ang="0">
                    <a:pos x="4" y="35"/>
                  </a:cxn>
                </a:cxnLst>
                <a:rect l="0" t="0" r="r" b="b"/>
                <a:pathLst>
                  <a:path w="27" h="74">
                    <a:moveTo>
                      <a:pt x="4" y="35"/>
                    </a:moveTo>
                    <a:cubicBezTo>
                      <a:pt x="14" y="65"/>
                      <a:pt x="27" y="74"/>
                      <a:pt x="10" y="22"/>
                    </a:cubicBezTo>
                    <a:cubicBezTo>
                      <a:pt x="7" y="17"/>
                      <a:pt x="4" y="10"/>
                      <a:pt x="0" y="0"/>
                    </a:cubicBezTo>
                    <a:cubicBezTo>
                      <a:pt x="10" y="25"/>
                      <a:pt x="8" y="35"/>
                      <a:pt x="4" y="35"/>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26" name="Freeform 151"/>
              <p:cNvSpPr>
                <a:spLocks/>
              </p:cNvSpPr>
              <p:nvPr/>
            </p:nvSpPr>
            <p:spPr bwMode="auto">
              <a:xfrm>
                <a:off x="6143625" y="2776538"/>
                <a:ext cx="128588" cy="277813"/>
              </a:xfrm>
              <a:custGeom>
                <a:avLst/>
                <a:gdLst/>
                <a:ahLst/>
                <a:cxnLst>
                  <a:cxn ang="0">
                    <a:pos x="34" y="0"/>
                  </a:cxn>
                  <a:cxn ang="0">
                    <a:pos x="13" y="27"/>
                  </a:cxn>
                  <a:cxn ang="0">
                    <a:pos x="29" y="12"/>
                  </a:cxn>
                  <a:cxn ang="0">
                    <a:pos x="28" y="35"/>
                  </a:cxn>
                  <a:cxn ang="0">
                    <a:pos x="34" y="0"/>
                  </a:cxn>
                </a:cxnLst>
                <a:rect l="0" t="0" r="r" b="b"/>
                <a:pathLst>
                  <a:path w="34" h="74">
                    <a:moveTo>
                      <a:pt x="34" y="0"/>
                    </a:moveTo>
                    <a:cubicBezTo>
                      <a:pt x="24" y="28"/>
                      <a:pt x="15" y="33"/>
                      <a:pt x="13" y="27"/>
                    </a:cubicBezTo>
                    <a:cubicBezTo>
                      <a:pt x="0" y="59"/>
                      <a:pt x="5" y="74"/>
                      <a:pt x="29" y="12"/>
                    </a:cubicBezTo>
                    <a:cubicBezTo>
                      <a:pt x="5" y="73"/>
                      <a:pt x="15" y="66"/>
                      <a:pt x="28" y="35"/>
                    </a:cubicBezTo>
                    <a:cubicBezTo>
                      <a:pt x="25" y="32"/>
                      <a:pt x="26" y="22"/>
                      <a:pt x="34"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27" name="Freeform 155"/>
              <p:cNvSpPr>
                <a:spLocks/>
              </p:cNvSpPr>
              <p:nvPr/>
            </p:nvSpPr>
            <p:spPr bwMode="auto">
              <a:xfrm>
                <a:off x="6253163" y="2752725"/>
                <a:ext cx="79375" cy="347663"/>
              </a:xfrm>
              <a:custGeom>
                <a:avLst/>
                <a:gdLst/>
                <a:ahLst/>
                <a:cxnLst>
                  <a:cxn ang="0">
                    <a:pos x="14" y="0"/>
                  </a:cxn>
                  <a:cxn ang="0">
                    <a:pos x="4" y="37"/>
                  </a:cxn>
                  <a:cxn ang="0">
                    <a:pos x="13" y="21"/>
                  </a:cxn>
                  <a:cxn ang="0">
                    <a:pos x="21" y="35"/>
                  </a:cxn>
                  <a:cxn ang="0">
                    <a:pos x="14" y="0"/>
                  </a:cxn>
                </a:cxnLst>
                <a:rect l="0" t="0" r="r" b="b"/>
                <a:pathLst>
                  <a:path w="21" h="92">
                    <a:moveTo>
                      <a:pt x="14" y="0"/>
                    </a:moveTo>
                    <a:cubicBezTo>
                      <a:pt x="13" y="18"/>
                      <a:pt x="8" y="31"/>
                      <a:pt x="4" y="37"/>
                    </a:cubicBezTo>
                    <a:cubicBezTo>
                      <a:pt x="0" y="74"/>
                      <a:pt x="6" y="90"/>
                      <a:pt x="13" y="21"/>
                    </a:cubicBezTo>
                    <a:cubicBezTo>
                      <a:pt x="6" y="92"/>
                      <a:pt x="19" y="74"/>
                      <a:pt x="21" y="35"/>
                    </a:cubicBezTo>
                    <a:cubicBezTo>
                      <a:pt x="17" y="28"/>
                      <a:pt x="13" y="16"/>
                      <a:pt x="14"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nvGrpSpPr>
              <p:cNvPr id="12" name="Group 291"/>
              <p:cNvGrpSpPr/>
              <p:nvPr/>
            </p:nvGrpSpPr>
            <p:grpSpPr>
              <a:xfrm>
                <a:off x="5902325" y="2266950"/>
                <a:ext cx="820738" cy="784225"/>
                <a:chOff x="4111625" y="2266950"/>
                <a:chExt cx="820738" cy="784225"/>
              </a:xfrm>
              <a:grpFill/>
            </p:grpSpPr>
            <p:sp>
              <p:nvSpPr>
                <p:cNvPr id="29" name="Freeform 25"/>
                <p:cNvSpPr>
                  <a:spLocks/>
                </p:cNvSpPr>
                <p:nvPr/>
              </p:nvSpPr>
              <p:spPr bwMode="auto">
                <a:xfrm>
                  <a:off x="4470400" y="2395538"/>
                  <a:ext cx="25400" cy="44450"/>
                </a:xfrm>
                <a:custGeom>
                  <a:avLst/>
                  <a:gdLst/>
                  <a:ahLst/>
                  <a:cxnLst>
                    <a:cxn ang="0">
                      <a:pos x="3" y="9"/>
                    </a:cxn>
                    <a:cxn ang="0">
                      <a:pos x="7" y="12"/>
                    </a:cxn>
                    <a:cxn ang="0">
                      <a:pos x="7" y="11"/>
                    </a:cxn>
                    <a:cxn ang="0">
                      <a:pos x="0" y="0"/>
                    </a:cxn>
                    <a:cxn ang="0">
                      <a:pos x="3" y="9"/>
                    </a:cxn>
                  </a:cxnLst>
                  <a:rect l="0" t="0" r="r" b="b"/>
                  <a:pathLst>
                    <a:path w="7" h="12">
                      <a:moveTo>
                        <a:pt x="3" y="9"/>
                      </a:moveTo>
                      <a:cubicBezTo>
                        <a:pt x="4" y="10"/>
                        <a:pt x="5" y="11"/>
                        <a:pt x="7" y="12"/>
                      </a:cubicBezTo>
                      <a:cubicBezTo>
                        <a:pt x="7" y="12"/>
                        <a:pt x="7" y="11"/>
                        <a:pt x="7" y="11"/>
                      </a:cubicBezTo>
                      <a:cubicBezTo>
                        <a:pt x="5" y="7"/>
                        <a:pt x="2" y="4"/>
                        <a:pt x="0" y="0"/>
                      </a:cubicBezTo>
                      <a:cubicBezTo>
                        <a:pt x="1" y="3"/>
                        <a:pt x="2" y="6"/>
                        <a:pt x="3" y="9"/>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0" name="Freeform 30"/>
                <p:cNvSpPr>
                  <a:spLocks/>
                </p:cNvSpPr>
                <p:nvPr/>
              </p:nvSpPr>
              <p:spPr bwMode="auto">
                <a:xfrm>
                  <a:off x="4721225" y="2686050"/>
                  <a:ext cx="60325" cy="6350"/>
                </a:xfrm>
                <a:custGeom>
                  <a:avLst/>
                  <a:gdLst/>
                  <a:ahLst/>
                  <a:cxnLst>
                    <a:cxn ang="0">
                      <a:pos x="1" y="0"/>
                    </a:cxn>
                    <a:cxn ang="0">
                      <a:pos x="16" y="2"/>
                    </a:cxn>
                    <a:cxn ang="0">
                      <a:pos x="16" y="1"/>
                    </a:cxn>
                    <a:cxn ang="0">
                      <a:pos x="0" y="0"/>
                    </a:cxn>
                    <a:cxn ang="0">
                      <a:pos x="1" y="0"/>
                    </a:cxn>
                  </a:cxnLst>
                  <a:rect l="0" t="0" r="r" b="b"/>
                  <a:pathLst>
                    <a:path w="16" h="2">
                      <a:moveTo>
                        <a:pt x="1" y="0"/>
                      </a:moveTo>
                      <a:cubicBezTo>
                        <a:pt x="7" y="1"/>
                        <a:pt x="12" y="1"/>
                        <a:pt x="16" y="2"/>
                      </a:cubicBezTo>
                      <a:cubicBezTo>
                        <a:pt x="16" y="2"/>
                        <a:pt x="16" y="1"/>
                        <a:pt x="16" y="1"/>
                      </a:cubicBezTo>
                      <a:cubicBezTo>
                        <a:pt x="11" y="1"/>
                        <a:pt x="6" y="0"/>
                        <a:pt x="0" y="0"/>
                      </a:cubicBezTo>
                      <a:cubicBezTo>
                        <a:pt x="0" y="0"/>
                        <a:pt x="1" y="0"/>
                        <a:pt x="1"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1" name="Freeform 145"/>
                <p:cNvSpPr>
                  <a:spLocks/>
                </p:cNvSpPr>
                <p:nvPr/>
              </p:nvSpPr>
              <p:spPr bwMode="auto">
                <a:xfrm>
                  <a:off x="4495800" y="2436813"/>
                  <a:ext cx="11113" cy="30163"/>
                </a:xfrm>
                <a:custGeom>
                  <a:avLst/>
                  <a:gdLst/>
                  <a:ahLst/>
                  <a:cxnLst>
                    <a:cxn ang="0">
                      <a:pos x="3" y="8"/>
                    </a:cxn>
                    <a:cxn ang="0">
                      <a:pos x="3" y="5"/>
                    </a:cxn>
                    <a:cxn ang="0">
                      <a:pos x="0" y="0"/>
                    </a:cxn>
                    <a:cxn ang="0">
                      <a:pos x="0" y="1"/>
                    </a:cxn>
                    <a:cxn ang="0">
                      <a:pos x="3" y="8"/>
                    </a:cxn>
                  </a:cxnLst>
                  <a:rect l="0" t="0" r="r" b="b"/>
                  <a:pathLst>
                    <a:path w="3" h="8">
                      <a:moveTo>
                        <a:pt x="3" y="8"/>
                      </a:moveTo>
                      <a:cubicBezTo>
                        <a:pt x="3" y="7"/>
                        <a:pt x="3" y="6"/>
                        <a:pt x="3" y="5"/>
                      </a:cubicBezTo>
                      <a:cubicBezTo>
                        <a:pt x="2" y="3"/>
                        <a:pt x="1" y="1"/>
                        <a:pt x="0" y="0"/>
                      </a:cubicBezTo>
                      <a:cubicBezTo>
                        <a:pt x="0" y="0"/>
                        <a:pt x="0" y="1"/>
                        <a:pt x="0" y="1"/>
                      </a:cubicBezTo>
                      <a:cubicBezTo>
                        <a:pt x="1" y="3"/>
                        <a:pt x="2" y="5"/>
                        <a:pt x="3" y="8"/>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2" name="Freeform 146"/>
                <p:cNvSpPr>
                  <a:spLocks/>
                </p:cNvSpPr>
                <p:nvPr/>
              </p:nvSpPr>
              <p:spPr bwMode="auto">
                <a:xfrm>
                  <a:off x="4232275" y="2730500"/>
                  <a:ext cx="230188" cy="260350"/>
                </a:xfrm>
                <a:custGeom>
                  <a:avLst/>
                  <a:gdLst/>
                  <a:ahLst/>
                  <a:cxnLst>
                    <a:cxn ang="0">
                      <a:pos x="61" y="0"/>
                    </a:cxn>
                    <a:cxn ang="0">
                      <a:pos x="35" y="21"/>
                    </a:cxn>
                    <a:cxn ang="0">
                      <a:pos x="48" y="16"/>
                    </a:cxn>
                    <a:cxn ang="0">
                      <a:pos x="45" y="30"/>
                    </a:cxn>
                    <a:cxn ang="0">
                      <a:pos x="61" y="0"/>
                    </a:cxn>
                  </a:cxnLst>
                  <a:rect l="0" t="0" r="r" b="b"/>
                  <a:pathLst>
                    <a:path w="61" h="69">
                      <a:moveTo>
                        <a:pt x="61" y="0"/>
                      </a:moveTo>
                      <a:cubicBezTo>
                        <a:pt x="52" y="11"/>
                        <a:pt x="42" y="18"/>
                        <a:pt x="35" y="21"/>
                      </a:cubicBezTo>
                      <a:cubicBezTo>
                        <a:pt x="7" y="50"/>
                        <a:pt x="0" y="69"/>
                        <a:pt x="48" y="16"/>
                      </a:cubicBezTo>
                      <a:cubicBezTo>
                        <a:pt x="0" y="69"/>
                        <a:pt x="19" y="60"/>
                        <a:pt x="45" y="30"/>
                      </a:cubicBezTo>
                      <a:cubicBezTo>
                        <a:pt x="46" y="22"/>
                        <a:pt x="51" y="11"/>
                        <a:pt x="61"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3" name="Freeform 148"/>
                <p:cNvSpPr>
                  <a:spLocks/>
                </p:cNvSpPr>
                <p:nvPr/>
              </p:nvSpPr>
              <p:spPr bwMode="auto">
                <a:xfrm>
                  <a:off x="4602163" y="2697163"/>
                  <a:ext cx="17463" cy="6350"/>
                </a:xfrm>
                <a:custGeom>
                  <a:avLst/>
                  <a:gdLst/>
                  <a:ahLst/>
                  <a:cxnLst>
                    <a:cxn ang="0">
                      <a:pos x="5" y="2"/>
                    </a:cxn>
                    <a:cxn ang="0">
                      <a:pos x="5" y="2"/>
                    </a:cxn>
                    <a:cxn ang="0">
                      <a:pos x="0" y="0"/>
                    </a:cxn>
                    <a:cxn ang="0">
                      <a:pos x="5" y="2"/>
                    </a:cxn>
                  </a:cxnLst>
                  <a:rect l="0" t="0" r="r" b="b"/>
                  <a:pathLst>
                    <a:path w="5" h="2">
                      <a:moveTo>
                        <a:pt x="5" y="2"/>
                      </a:moveTo>
                      <a:cubicBezTo>
                        <a:pt x="5" y="2"/>
                        <a:pt x="5" y="2"/>
                        <a:pt x="5" y="2"/>
                      </a:cubicBezTo>
                      <a:cubicBezTo>
                        <a:pt x="3" y="1"/>
                        <a:pt x="1" y="1"/>
                        <a:pt x="0" y="0"/>
                      </a:cubicBezTo>
                      <a:cubicBezTo>
                        <a:pt x="1" y="1"/>
                        <a:pt x="3" y="2"/>
                        <a:pt x="5" y="2"/>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4" name="Freeform 149"/>
                <p:cNvSpPr>
                  <a:spLocks/>
                </p:cNvSpPr>
                <p:nvPr/>
              </p:nvSpPr>
              <p:spPr bwMode="auto">
                <a:xfrm>
                  <a:off x="4572000" y="2590800"/>
                  <a:ext cx="6350" cy="7938"/>
                </a:xfrm>
                <a:custGeom>
                  <a:avLst/>
                  <a:gdLst/>
                  <a:ahLst/>
                  <a:cxnLst>
                    <a:cxn ang="0">
                      <a:pos x="2" y="0"/>
                    </a:cxn>
                    <a:cxn ang="0">
                      <a:pos x="2" y="0"/>
                    </a:cxn>
                    <a:cxn ang="0">
                      <a:pos x="0" y="2"/>
                    </a:cxn>
                    <a:cxn ang="0">
                      <a:pos x="2" y="0"/>
                    </a:cxn>
                  </a:cxnLst>
                  <a:rect l="0" t="0" r="r" b="b"/>
                  <a:pathLst>
                    <a:path w="2" h="2">
                      <a:moveTo>
                        <a:pt x="2" y="0"/>
                      </a:moveTo>
                      <a:cubicBezTo>
                        <a:pt x="2" y="0"/>
                        <a:pt x="2" y="0"/>
                        <a:pt x="2" y="0"/>
                      </a:cubicBezTo>
                      <a:cubicBezTo>
                        <a:pt x="1" y="1"/>
                        <a:pt x="0" y="2"/>
                        <a:pt x="0" y="2"/>
                      </a:cubicBezTo>
                      <a:cubicBezTo>
                        <a:pt x="0" y="2"/>
                        <a:pt x="1" y="1"/>
                        <a:pt x="2"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5" name="Freeform 150"/>
                <p:cNvSpPr>
                  <a:spLocks/>
                </p:cNvSpPr>
                <p:nvPr/>
              </p:nvSpPr>
              <p:spPr bwMode="auto">
                <a:xfrm>
                  <a:off x="4665663" y="2794000"/>
                  <a:ext cx="169863" cy="147638"/>
                </a:xfrm>
                <a:custGeom>
                  <a:avLst/>
                  <a:gdLst/>
                  <a:ahLst/>
                  <a:cxnLst>
                    <a:cxn ang="0">
                      <a:pos x="0" y="0"/>
                    </a:cxn>
                    <a:cxn ang="0">
                      <a:pos x="15" y="4"/>
                    </a:cxn>
                    <a:cxn ang="0">
                      <a:pos x="0" y="0"/>
                    </a:cxn>
                  </a:cxnLst>
                  <a:rect l="0" t="0" r="r" b="b"/>
                  <a:pathLst>
                    <a:path w="45" h="39">
                      <a:moveTo>
                        <a:pt x="0" y="0"/>
                      </a:moveTo>
                      <a:cubicBezTo>
                        <a:pt x="45" y="39"/>
                        <a:pt x="40" y="26"/>
                        <a:pt x="15" y="4"/>
                      </a:cubicBezTo>
                      <a:cubicBezTo>
                        <a:pt x="13" y="5"/>
                        <a:pt x="8" y="4"/>
                        <a:pt x="0"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6" name="Freeform 152"/>
                <p:cNvSpPr>
                  <a:spLocks/>
                </p:cNvSpPr>
                <p:nvPr/>
              </p:nvSpPr>
              <p:spPr bwMode="auto">
                <a:xfrm>
                  <a:off x="4424363" y="2343150"/>
                  <a:ext cx="57150" cy="146050"/>
                </a:xfrm>
                <a:custGeom>
                  <a:avLst/>
                  <a:gdLst/>
                  <a:ahLst/>
                  <a:cxnLst>
                    <a:cxn ang="0">
                      <a:pos x="15" y="23"/>
                    </a:cxn>
                    <a:cxn ang="0">
                      <a:pos x="12" y="14"/>
                    </a:cxn>
                    <a:cxn ang="0">
                      <a:pos x="0" y="0"/>
                    </a:cxn>
                    <a:cxn ang="0">
                      <a:pos x="10" y="39"/>
                    </a:cxn>
                    <a:cxn ang="0">
                      <a:pos x="15" y="23"/>
                    </a:cxn>
                  </a:cxnLst>
                  <a:rect l="0" t="0" r="r" b="b"/>
                  <a:pathLst>
                    <a:path w="15" h="39">
                      <a:moveTo>
                        <a:pt x="15" y="23"/>
                      </a:moveTo>
                      <a:cubicBezTo>
                        <a:pt x="14" y="20"/>
                        <a:pt x="13" y="17"/>
                        <a:pt x="12" y="14"/>
                      </a:cubicBezTo>
                      <a:cubicBezTo>
                        <a:pt x="8" y="9"/>
                        <a:pt x="4" y="4"/>
                        <a:pt x="0" y="0"/>
                      </a:cubicBezTo>
                      <a:cubicBezTo>
                        <a:pt x="0" y="5"/>
                        <a:pt x="2" y="17"/>
                        <a:pt x="10" y="39"/>
                      </a:cubicBezTo>
                      <a:cubicBezTo>
                        <a:pt x="7" y="25"/>
                        <a:pt x="11" y="20"/>
                        <a:pt x="15" y="2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7" name="Freeform 153"/>
                <p:cNvSpPr>
                  <a:spLocks/>
                </p:cNvSpPr>
                <p:nvPr/>
              </p:nvSpPr>
              <p:spPr bwMode="auto">
                <a:xfrm>
                  <a:off x="4597400" y="2867025"/>
                  <a:ext cx="68263" cy="184150"/>
                </a:xfrm>
                <a:custGeom>
                  <a:avLst/>
                  <a:gdLst/>
                  <a:ahLst/>
                  <a:cxnLst>
                    <a:cxn ang="0">
                      <a:pos x="0" y="0"/>
                    </a:cxn>
                    <a:cxn ang="0">
                      <a:pos x="6" y="8"/>
                    </a:cxn>
                    <a:cxn ang="0">
                      <a:pos x="0" y="0"/>
                    </a:cxn>
                  </a:cxnLst>
                  <a:rect l="0" t="0" r="r" b="b"/>
                  <a:pathLst>
                    <a:path w="18" h="49">
                      <a:moveTo>
                        <a:pt x="0" y="0"/>
                      </a:moveTo>
                      <a:cubicBezTo>
                        <a:pt x="18" y="49"/>
                        <a:pt x="17" y="37"/>
                        <a:pt x="6" y="8"/>
                      </a:cubicBezTo>
                      <a:cubicBezTo>
                        <a:pt x="5" y="8"/>
                        <a:pt x="3" y="6"/>
                        <a:pt x="0"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8" name="Freeform 154"/>
                <p:cNvSpPr>
                  <a:spLocks/>
                </p:cNvSpPr>
                <p:nvPr/>
              </p:nvSpPr>
              <p:spPr bwMode="auto">
                <a:xfrm>
                  <a:off x="4605338" y="2746375"/>
                  <a:ext cx="225425" cy="198438"/>
                </a:xfrm>
                <a:custGeom>
                  <a:avLst/>
                  <a:gdLst/>
                  <a:ahLst/>
                  <a:cxnLst>
                    <a:cxn ang="0">
                      <a:pos x="22" y="27"/>
                    </a:cxn>
                    <a:cxn ang="0">
                      <a:pos x="16" y="12"/>
                    </a:cxn>
                    <a:cxn ang="0">
                      <a:pos x="0" y="0"/>
                    </a:cxn>
                    <a:cxn ang="0">
                      <a:pos x="22" y="27"/>
                    </a:cxn>
                  </a:cxnLst>
                  <a:rect l="0" t="0" r="r" b="b"/>
                  <a:pathLst>
                    <a:path w="60" h="53">
                      <a:moveTo>
                        <a:pt x="22" y="27"/>
                      </a:moveTo>
                      <a:cubicBezTo>
                        <a:pt x="47" y="49"/>
                        <a:pt x="60" y="53"/>
                        <a:pt x="16" y="12"/>
                      </a:cubicBezTo>
                      <a:cubicBezTo>
                        <a:pt x="11" y="10"/>
                        <a:pt x="6" y="5"/>
                        <a:pt x="0" y="0"/>
                      </a:cubicBezTo>
                      <a:cubicBezTo>
                        <a:pt x="16" y="15"/>
                        <a:pt x="22" y="24"/>
                        <a:pt x="22" y="27"/>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9" name="Freeform 156"/>
                <p:cNvSpPr>
                  <a:spLocks/>
                </p:cNvSpPr>
                <p:nvPr/>
              </p:nvSpPr>
              <p:spPr bwMode="auto">
                <a:xfrm>
                  <a:off x="4564063" y="2741613"/>
                  <a:ext cx="187325" cy="290513"/>
                </a:xfrm>
                <a:custGeom>
                  <a:avLst/>
                  <a:gdLst/>
                  <a:ahLst/>
                  <a:cxnLst>
                    <a:cxn ang="0">
                      <a:pos x="0" y="0"/>
                    </a:cxn>
                    <a:cxn ang="0">
                      <a:pos x="15" y="34"/>
                    </a:cxn>
                    <a:cxn ang="0">
                      <a:pos x="13" y="17"/>
                    </a:cxn>
                    <a:cxn ang="0">
                      <a:pos x="28" y="29"/>
                    </a:cxn>
                    <a:cxn ang="0">
                      <a:pos x="0" y="0"/>
                    </a:cxn>
                  </a:cxnLst>
                  <a:rect l="0" t="0" r="r" b="b"/>
                  <a:pathLst>
                    <a:path w="50" h="77">
                      <a:moveTo>
                        <a:pt x="0" y="0"/>
                      </a:moveTo>
                      <a:cubicBezTo>
                        <a:pt x="9" y="14"/>
                        <a:pt x="14" y="26"/>
                        <a:pt x="15" y="34"/>
                      </a:cubicBezTo>
                      <a:cubicBezTo>
                        <a:pt x="35" y="67"/>
                        <a:pt x="50" y="77"/>
                        <a:pt x="13" y="17"/>
                      </a:cubicBezTo>
                      <a:cubicBezTo>
                        <a:pt x="49" y="76"/>
                        <a:pt x="48" y="59"/>
                        <a:pt x="28" y="29"/>
                      </a:cubicBezTo>
                      <a:cubicBezTo>
                        <a:pt x="21" y="26"/>
                        <a:pt x="10" y="16"/>
                        <a:pt x="0"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0" name="Freeform 157"/>
                <p:cNvSpPr>
                  <a:spLocks/>
                </p:cNvSpPr>
                <p:nvPr/>
              </p:nvSpPr>
              <p:spPr bwMode="auto">
                <a:xfrm>
                  <a:off x="4111625" y="2500313"/>
                  <a:ext cx="328613" cy="139700"/>
                </a:xfrm>
                <a:custGeom>
                  <a:avLst/>
                  <a:gdLst/>
                  <a:ahLst/>
                  <a:cxnLst>
                    <a:cxn ang="0">
                      <a:pos x="58" y="16"/>
                    </a:cxn>
                    <a:cxn ang="0">
                      <a:pos x="69" y="28"/>
                    </a:cxn>
                    <a:cxn ang="0">
                      <a:pos x="58" y="30"/>
                    </a:cxn>
                    <a:cxn ang="0">
                      <a:pos x="87" y="37"/>
                    </a:cxn>
                    <a:cxn ang="0">
                      <a:pos x="58" y="16"/>
                    </a:cxn>
                  </a:cxnLst>
                  <a:rect l="0" t="0" r="r" b="b"/>
                  <a:pathLst>
                    <a:path w="87" h="37">
                      <a:moveTo>
                        <a:pt x="58" y="16"/>
                      </a:moveTo>
                      <a:cubicBezTo>
                        <a:pt x="22" y="1"/>
                        <a:pt x="3" y="1"/>
                        <a:pt x="69" y="28"/>
                      </a:cubicBezTo>
                      <a:cubicBezTo>
                        <a:pt x="0" y="0"/>
                        <a:pt x="18" y="16"/>
                        <a:pt x="58" y="30"/>
                      </a:cubicBezTo>
                      <a:cubicBezTo>
                        <a:pt x="66" y="31"/>
                        <a:pt x="76" y="32"/>
                        <a:pt x="87" y="37"/>
                      </a:cubicBezTo>
                      <a:cubicBezTo>
                        <a:pt x="72" y="31"/>
                        <a:pt x="62" y="23"/>
                        <a:pt x="58" y="16"/>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1" name="Freeform 158"/>
                <p:cNvSpPr>
                  <a:spLocks/>
                </p:cNvSpPr>
                <p:nvPr/>
              </p:nvSpPr>
              <p:spPr bwMode="auto">
                <a:xfrm>
                  <a:off x="4643438" y="2711450"/>
                  <a:ext cx="288925" cy="128588"/>
                </a:xfrm>
                <a:custGeom>
                  <a:avLst/>
                  <a:gdLst/>
                  <a:ahLst/>
                  <a:cxnLst>
                    <a:cxn ang="0">
                      <a:pos x="10" y="4"/>
                    </a:cxn>
                    <a:cxn ang="0">
                      <a:pos x="22" y="2"/>
                    </a:cxn>
                    <a:cxn ang="0">
                      <a:pos x="0" y="0"/>
                    </a:cxn>
                    <a:cxn ang="0">
                      <a:pos x="0" y="1"/>
                    </a:cxn>
                    <a:cxn ang="0">
                      <a:pos x="21" y="19"/>
                    </a:cxn>
                    <a:cxn ang="0">
                      <a:pos x="10" y="4"/>
                    </a:cxn>
                  </a:cxnLst>
                  <a:rect l="0" t="0" r="r" b="b"/>
                  <a:pathLst>
                    <a:path w="77" h="34">
                      <a:moveTo>
                        <a:pt x="10" y="4"/>
                      </a:moveTo>
                      <a:cubicBezTo>
                        <a:pt x="77" y="31"/>
                        <a:pt x="61" y="16"/>
                        <a:pt x="22" y="2"/>
                      </a:cubicBezTo>
                      <a:cubicBezTo>
                        <a:pt x="16" y="2"/>
                        <a:pt x="9" y="2"/>
                        <a:pt x="0" y="0"/>
                      </a:cubicBezTo>
                      <a:cubicBezTo>
                        <a:pt x="0" y="0"/>
                        <a:pt x="0" y="1"/>
                        <a:pt x="0" y="1"/>
                      </a:cubicBezTo>
                      <a:cubicBezTo>
                        <a:pt x="11" y="7"/>
                        <a:pt x="18" y="14"/>
                        <a:pt x="21" y="19"/>
                      </a:cubicBezTo>
                      <a:cubicBezTo>
                        <a:pt x="55" y="34"/>
                        <a:pt x="74" y="30"/>
                        <a:pt x="10" y="4"/>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2" name="Freeform 159"/>
                <p:cNvSpPr>
                  <a:spLocks/>
                </p:cNvSpPr>
                <p:nvPr/>
              </p:nvSpPr>
              <p:spPr bwMode="auto">
                <a:xfrm>
                  <a:off x="4654550" y="2659063"/>
                  <a:ext cx="127000" cy="30163"/>
                </a:xfrm>
                <a:custGeom>
                  <a:avLst/>
                  <a:gdLst/>
                  <a:ahLst/>
                  <a:cxnLst>
                    <a:cxn ang="0">
                      <a:pos x="34" y="8"/>
                    </a:cxn>
                    <a:cxn ang="0">
                      <a:pos x="28" y="0"/>
                    </a:cxn>
                    <a:cxn ang="0">
                      <a:pos x="0" y="4"/>
                    </a:cxn>
                    <a:cxn ang="0">
                      <a:pos x="0" y="5"/>
                    </a:cxn>
                    <a:cxn ang="0">
                      <a:pos x="18" y="7"/>
                    </a:cxn>
                    <a:cxn ang="0">
                      <a:pos x="34" y="8"/>
                    </a:cxn>
                  </a:cxnLst>
                  <a:rect l="0" t="0" r="r" b="b"/>
                  <a:pathLst>
                    <a:path w="34" h="8">
                      <a:moveTo>
                        <a:pt x="34" y="8"/>
                      </a:moveTo>
                      <a:cubicBezTo>
                        <a:pt x="32" y="5"/>
                        <a:pt x="30" y="3"/>
                        <a:pt x="28" y="0"/>
                      </a:cubicBezTo>
                      <a:cubicBezTo>
                        <a:pt x="25" y="3"/>
                        <a:pt x="16" y="5"/>
                        <a:pt x="0" y="4"/>
                      </a:cubicBezTo>
                      <a:cubicBezTo>
                        <a:pt x="0" y="5"/>
                        <a:pt x="0" y="5"/>
                        <a:pt x="0" y="5"/>
                      </a:cubicBezTo>
                      <a:cubicBezTo>
                        <a:pt x="7" y="5"/>
                        <a:pt x="13" y="6"/>
                        <a:pt x="18" y="7"/>
                      </a:cubicBezTo>
                      <a:cubicBezTo>
                        <a:pt x="24" y="7"/>
                        <a:pt x="29" y="8"/>
                        <a:pt x="34" y="8"/>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3" name="Freeform 160"/>
                <p:cNvSpPr>
                  <a:spLocks/>
                </p:cNvSpPr>
                <p:nvPr/>
              </p:nvSpPr>
              <p:spPr bwMode="auto">
                <a:xfrm>
                  <a:off x="4792663" y="2697163"/>
                  <a:ext cx="114300" cy="25400"/>
                </a:xfrm>
                <a:custGeom>
                  <a:avLst/>
                  <a:gdLst/>
                  <a:ahLst/>
                  <a:cxnLst>
                    <a:cxn ang="0">
                      <a:pos x="2" y="0"/>
                    </a:cxn>
                    <a:cxn ang="0">
                      <a:pos x="0" y="5"/>
                    </a:cxn>
                    <a:cxn ang="0">
                      <a:pos x="2" y="0"/>
                    </a:cxn>
                  </a:cxnLst>
                  <a:rect l="0" t="0" r="r" b="b"/>
                  <a:pathLst>
                    <a:path w="30" h="7">
                      <a:moveTo>
                        <a:pt x="2" y="0"/>
                      </a:moveTo>
                      <a:cubicBezTo>
                        <a:pt x="1" y="2"/>
                        <a:pt x="1" y="4"/>
                        <a:pt x="0" y="5"/>
                      </a:cubicBezTo>
                      <a:cubicBezTo>
                        <a:pt x="22" y="7"/>
                        <a:pt x="30" y="4"/>
                        <a:pt x="2"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4" name="Freeform 161"/>
                <p:cNvSpPr>
                  <a:spLocks/>
                </p:cNvSpPr>
                <p:nvPr/>
              </p:nvSpPr>
              <p:spPr bwMode="auto">
                <a:xfrm>
                  <a:off x="4725988" y="2686050"/>
                  <a:ext cx="66675" cy="30163"/>
                </a:xfrm>
                <a:custGeom>
                  <a:avLst/>
                  <a:gdLst/>
                  <a:ahLst/>
                  <a:cxnLst>
                    <a:cxn ang="0">
                      <a:pos x="9" y="8"/>
                    </a:cxn>
                    <a:cxn ang="0">
                      <a:pos x="18" y="8"/>
                    </a:cxn>
                    <a:cxn ang="0">
                      <a:pos x="18" y="8"/>
                    </a:cxn>
                    <a:cxn ang="0">
                      <a:pos x="15" y="2"/>
                    </a:cxn>
                    <a:cxn ang="0">
                      <a:pos x="0" y="0"/>
                    </a:cxn>
                    <a:cxn ang="0">
                      <a:pos x="9" y="8"/>
                    </a:cxn>
                  </a:cxnLst>
                  <a:rect l="0" t="0" r="r" b="b"/>
                  <a:pathLst>
                    <a:path w="18" h="8">
                      <a:moveTo>
                        <a:pt x="9" y="8"/>
                      </a:moveTo>
                      <a:cubicBezTo>
                        <a:pt x="12" y="8"/>
                        <a:pt x="15" y="8"/>
                        <a:pt x="18" y="8"/>
                      </a:cubicBezTo>
                      <a:cubicBezTo>
                        <a:pt x="18" y="8"/>
                        <a:pt x="18" y="8"/>
                        <a:pt x="18" y="8"/>
                      </a:cubicBezTo>
                      <a:cubicBezTo>
                        <a:pt x="18" y="8"/>
                        <a:pt x="17" y="5"/>
                        <a:pt x="15" y="2"/>
                      </a:cubicBezTo>
                      <a:cubicBezTo>
                        <a:pt x="11" y="1"/>
                        <a:pt x="6" y="1"/>
                        <a:pt x="0" y="0"/>
                      </a:cubicBezTo>
                      <a:cubicBezTo>
                        <a:pt x="11" y="3"/>
                        <a:pt x="13" y="6"/>
                        <a:pt x="9" y="8"/>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5" name="Freeform 162"/>
                <p:cNvSpPr>
                  <a:spLocks/>
                </p:cNvSpPr>
                <p:nvPr/>
              </p:nvSpPr>
              <p:spPr bwMode="auto">
                <a:xfrm>
                  <a:off x="4805363" y="2659063"/>
                  <a:ext cx="93663" cy="30163"/>
                </a:xfrm>
                <a:custGeom>
                  <a:avLst/>
                  <a:gdLst/>
                  <a:ahLst/>
                  <a:cxnLst>
                    <a:cxn ang="0">
                      <a:pos x="3" y="0"/>
                    </a:cxn>
                    <a:cxn ang="0">
                      <a:pos x="0" y="8"/>
                    </a:cxn>
                    <a:cxn ang="0">
                      <a:pos x="3" y="0"/>
                    </a:cxn>
                  </a:cxnLst>
                  <a:rect l="0" t="0" r="r" b="b"/>
                  <a:pathLst>
                    <a:path w="25" h="8">
                      <a:moveTo>
                        <a:pt x="3" y="0"/>
                      </a:moveTo>
                      <a:cubicBezTo>
                        <a:pt x="2" y="3"/>
                        <a:pt x="1" y="5"/>
                        <a:pt x="0" y="8"/>
                      </a:cubicBezTo>
                      <a:cubicBezTo>
                        <a:pt x="25" y="8"/>
                        <a:pt x="21" y="3"/>
                        <a:pt x="3"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6" name="Freeform 163"/>
                <p:cNvSpPr>
                  <a:spLocks/>
                </p:cNvSpPr>
                <p:nvPr/>
              </p:nvSpPr>
              <p:spPr bwMode="auto">
                <a:xfrm>
                  <a:off x="4179888" y="2771775"/>
                  <a:ext cx="173038" cy="112713"/>
                </a:xfrm>
                <a:custGeom>
                  <a:avLst/>
                  <a:gdLst/>
                  <a:ahLst/>
                  <a:cxnLst>
                    <a:cxn ang="0">
                      <a:pos x="46" y="0"/>
                    </a:cxn>
                    <a:cxn ang="0">
                      <a:pos x="39" y="13"/>
                    </a:cxn>
                    <a:cxn ang="0">
                      <a:pos x="46" y="0"/>
                    </a:cxn>
                  </a:cxnLst>
                  <a:rect l="0" t="0" r="r" b="b"/>
                  <a:pathLst>
                    <a:path w="46" h="30">
                      <a:moveTo>
                        <a:pt x="46" y="0"/>
                      </a:moveTo>
                      <a:cubicBezTo>
                        <a:pt x="0" y="30"/>
                        <a:pt x="13" y="29"/>
                        <a:pt x="39" y="13"/>
                      </a:cubicBezTo>
                      <a:cubicBezTo>
                        <a:pt x="36" y="12"/>
                        <a:pt x="37" y="8"/>
                        <a:pt x="46"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7" name="Freeform 164"/>
                <p:cNvSpPr>
                  <a:spLocks/>
                </p:cNvSpPr>
                <p:nvPr/>
              </p:nvSpPr>
              <p:spPr bwMode="auto">
                <a:xfrm>
                  <a:off x="4849813" y="2568575"/>
                  <a:ext cx="11113" cy="15875"/>
                </a:xfrm>
                <a:custGeom>
                  <a:avLst/>
                  <a:gdLst/>
                  <a:ahLst/>
                  <a:cxnLst>
                    <a:cxn ang="0">
                      <a:pos x="2" y="0"/>
                    </a:cxn>
                    <a:cxn ang="0">
                      <a:pos x="0" y="4"/>
                    </a:cxn>
                    <a:cxn ang="0">
                      <a:pos x="2" y="0"/>
                    </a:cxn>
                  </a:cxnLst>
                  <a:rect l="0" t="0" r="r" b="b"/>
                  <a:pathLst>
                    <a:path w="3" h="4">
                      <a:moveTo>
                        <a:pt x="2" y="0"/>
                      </a:moveTo>
                      <a:cubicBezTo>
                        <a:pt x="1" y="1"/>
                        <a:pt x="0" y="2"/>
                        <a:pt x="0" y="4"/>
                      </a:cubicBezTo>
                      <a:cubicBezTo>
                        <a:pt x="2" y="2"/>
                        <a:pt x="3" y="1"/>
                        <a:pt x="2"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8" name="Freeform 165"/>
                <p:cNvSpPr>
                  <a:spLocks/>
                </p:cNvSpPr>
                <p:nvPr/>
              </p:nvSpPr>
              <p:spPr bwMode="auto">
                <a:xfrm>
                  <a:off x="4116388" y="2606675"/>
                  <a:ext cx="184150" cy="38100"/>
                </a:xfrm>
                <a:custGeom>
                  <a:avLst/>
                  <a:gdLst/>
                  <a:ahLst/>
                  <a:cxnLst>
                    <a:cxn ang="0">
                      <a:pos x="46" y="3"/>
                    </a:cxn>
                    <a:cxn ang="0">
                      <a:pos x="49" y="10"/>
                    </a:cxn>
                    <a:cxn ang="0">
                      <a:pos x="46" y="3"/>
                    </a:cxn>
                  </a:cxnLst>
                  <a:rect l="0" t="0" r="r" b="b"/>
                  <a:pathLst>
                    <a:path w="49" h="10">
                      <a:moveTo>
                        <a:pt x="46" y="3"/>
                      </a:moveTo>
                      <a:cubicBezTo>
                        <a:pt x="14" y="0"/>
                        <a:pt x="0" y="5"/>
                        <a:pt x="49" y="10"/>
                      </a:cubicBezTo>
                      <a:cubicBezTo>
                        <a:pt x="41" y="8"/>
                        <a:pt x="41" y="5"/>
                        <a:pt x="46" y="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9" name="Freeform 166"/>
                <p:cNvSpPr>
                  <a:spLocks/>
                </p:cNvSpPr>
                <p:nvPr/>
              </p:nvSpPr>
              <p:spPr bwMode="auto">
                <a:xfrm>
                  <a:off x="4111625" y="2697163"/>
                  <a:ext cx="328613" cy="120650"/>
                </a:xfrm>
                <a:custGeom>
                  <a:avLst/>
                  <a:gdLst/>
                  <a:ahLst/>
                  <a:cxnLst>
                    <a:cxn ang="0">
                      <a:pos x="50" y="3"/>
                    </a:cxn>
                    <a:cxn ang="0">
                      <a:pos x="68" y="7"/>
                    </a:cxn>
                    <a:cxn ang="0">
                      <a:pos x="59" y="14"/>
                    </a:cxn>
                    <a:cxn ang="0">
                      <a:pos x="87" y="0"/>
                    </a:cxn>
                    <a:cxn ang="0">
                      <a:pos x="50" y="3"/>
                    </a:cxn>
                  </a:cxnLst>
                  <a:rect l="0" t="0" r="r" b="b"/>
                  <a:pathLst>
                    <a:path w="87" h="32">
                      <a:moveTo>
                        <a:pt x="50" y="3"/>
                      </a:moveTo>
                      <a:cubicBezTo>
                        <a:pt x="14" y="14"/>
                        <a:pt x="3" y="30"/>
                        <a:pt x="68" y="7"/>
                      </a:cubicBezTo>
                      <a:cubicBezTo>
                        <a:pt x="0" y="32"/>
                        <a:pt x="20" y="28"/>
                        <a:pt x="59" y="14"/>
                      </a:cubicBezTo>
                      <a:cubicBezTo>
                        <a:pt x="65" y="9"/>
                        <a:pt x="75" y="5"/>
                        <a:pt x="87" y="0"/>
                      </a:cubicBezTo>
                      <a:cubicBezTo>
                        <a:pt x="71" y="6"/>
                        <a:pt x="57" y="5"/>
                        <a:pt x="50" y="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0" name="Freeform 167"/>
                <p:cNvSpPr>
                  <a:spLocks/>
                </p:cNvSpPr>
                <p:nvPr/>
              </p:nvSpPr>
              <p:spPr bwMode="auto">
                <a:xfrm>
                  <a:off x="4217988" y="2390775"/>
                  <a:ext cx="217488" cy="200025"/>
                </a:xfrm>
                <a:custGeom>
                  <a:avLst/>
                  <a:gdLst/>
                  <a:ahLst/>
                  <a:cxnLst>
                    <a:cxn ang="0">
                      <a:pos x="58" y="53"/>
                    </a:cxn>
                    <a:cxn ang="0">
                      <a:pos x="46" y="41"/>
                    </a:cxn>
                    <a:cxn ang="0">
                      <a:pos x="27" y="37"/>
                    </a:cxn>
                    <a:cxn ang="0">
                      <a:pos x="58" y="53"/>
                    </a:cxn>
                  </a:cxnLst>
                  <a:rect l="0" t="0" r="r" b="b"/>
                  <a:pathLst>
                    <a:path w="58" h="53">
                      <a:moveTo>
                        <a:pt x="58" y="53"/>
                      </a:moveTo>
                      <a:cubicBezTo>
                        <a:pt x="53" y="49"/>
                        <a:pt x="49" y="45"/>
                        <a:pt x="46" y="41"/>
                      </a:cubicBezTo>
                      <a:cubicBezTo>
                        <a:pt x="0" y="0"/>
                        <a:pt x="2" y="15"/>
                        <a:pt x="27" y="37"/>
                      </a:cubicBezTo>
                      <a:cubicBezTo>
                        <a:pt x="28" y="32"/>
                        <a:pt x="38" y="34"/>
                        <a:pt x="58" y="5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1" name="Freeform 168"/>
                <p:cNvSpPr>
                  <a:spLocks/>
                </p:cNvSpPr>
                <p:nvPr/>
              </p:nvSpPr>
              <p:spPr bwMode="auto">
                <a:xfrm>
                  <a:off x="4221163" y="2390775"/>
                  <a:ext cx="169863" cy="155575"/>
                </a:xfrm>
                <a:custGeom>
                  <a:avLst/>
                  <a:gdLst/>
                  <a:ahLst/>
                  <a:cxnLst>
                    <a:cxn ang="0">
                      <a:pos x="36" y="24"/>
                    </a:cxn>
                    <a:cxn ang="0">
                      <a:pos x="45" y="41"/>
                    </a:cxn>
                    <a:cxn ang="0">
                      <a:pos x="36" y="24"/>
                    </a:cxn>
                  </a:cxnLst>
                  <a:rect l="0" t="0" r="r" b="b"/>
                  <a:pathLst>
                    <a:path w="45" h="41">
                      <a:moveTo>
                        <a:pt x="36" y="24"/>
                      </a:moveTo>
                      <a:cubicBezTo>
                        <a:pt x="12" y="2"/>
                        <a:pt x="0" y="0"/>
                        <a:pt x="45" y="41"/>
                      </a:cubicBezTo>
                      <a:cubicBezTo>
                        <a:pt x="36" y="31"/>
                        <a:pt x="34" y="25"/>
                        <a:pt x="36" y="24"/>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2" name="Freeform 169"/>
                <p:cNvSpPr>
                  <a:spLocks/>
                </p:cNvSpPr>
                <p:nvPr/>
              </p:nvSpPr>
              <p:spPr bwMode="auto">
                <a:xfrm>
                  <a:off x="4119563" y="2632075"/>
                  <a:ext cx="285750" cy="49213"/>
                </a:xfrm>
                <a:custGeom>
                  <a:avLst/>
                  <a:gdLst/>
                  <a:ahLst/>
                  <a:cxnLst>
                    <a:cxn ang="0">
                      <a:pos x="76" y="8"/>
                    </a:cxn>
                    <a:cxn ang="0">
                      <a:pos x="49" y="4"/>
                    </a:cxn>
                    <a:cxn ang="0">
                      <a:pos x="42" y="13"/>
                    </a:cxn>
                    <a:cxn ang="0">
                      <a:pos x="76" y="8"/>
                    </a:cxn>
                  </a:cxnLst>
                  <a:rect l="0" t="0" r="r" b="b"/>
                  <a:pathLst>
                    <a:path w="76" h="13">
                      <a:moveTo>
                        <a:pt x="76" y="8"/>
                      </a:moveTo>
                      <a:cubicBezTo>
                        <a:pt x="63" y="7"/>
                        <a:pt x="55" y="5"/>
                        <a:pt x="49" y="4"/>
                      </a:cubicBezTo>
                      <a:cubicBezTo>
                        <a:pt x="0" y="0"/>
                        <a:pt x="12" y="10"/>
                        <a:pt x="42" y="13"/>
                      </a:cubicBezTo>
                      <a:cubicBezTo>
                        <a:pt x="44" y="9"/>
                        <a:pt x="54" y="6"/>
                        <a:pt x="76" y="8"/>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3" name="Freeform 170"/>
                <p:cNvSpPr>
                  <a:spLocks/>
                </p:cNvSpPr>
                <p:nvPr/>
              </p:nvSpPr>
              <p:spPr bwMode="auto">
                <a:xfrm>
                  <a:off x="4176713" y="2727325"/>
                  <a:ext cx="247650" cy="153988"/>
                </a:xfrm>
                <a:custGeom>
                  <a:avLst/>
                  <a:gdLst/>
                  <a:ahLst/>
                  <a:cxnLst>
                    <a:cxn ang="0">
                      <a:pos x="33" y="13"/>
                    </a:cxn>
                    <a:cxn ang="0">
                      <a:pos x="48" y="12"/>
                    </a:cxn>
                    <a:cxn ang="0">
                      <a:pos x="66" y="0"/>
                    </a:cxn>
                    <a:cxn ang="0">
                      <a:pos x="33" y="13"/>
                    </a:cxn>
                  </a:cxnLst>
                  <a:rect l="0" t="0" r="r" b="b"/>
                  <a:pathLst>
                    <a:path w="66" h="41">
                      <a:moveTo>
                        <a:pt x="33" y="13"/>
                      </a:moveTo>
                      <a:cubicBezTo>
                        <a:pt x="6" y="30"/>
                        <a:pt x="0" y="41"/>
                        <a:pt x="48" y="12"/>
                      </a:cubicBezTo>
                      <a:cubicBezTo>
                        <a:pt x="52" y="8"/>
                        <a:pt x="58" y="5"/>
                        <a:pt x="66" y="0"/>
                      </a:cubicBezTo>
                      <a:cubicBezTo>
                        <a:pt x="40" y="15"/>
                        <a:pt x="31" y="17"/>
                        <a:pt x="33" y="1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4" name="Freeform 171"/>
                <p:cNvSpPr>
                  <a:spLocks/>
                </p:cNvSpPr>
                <p:nvPr/>
              </p:nvSpPr>
              <p:spPr bwMode="auto">
                <a:xfrm>
                  <a:off x="4506913" y="2455863"/>
                  <a:ext cx="30163" cy="128588"/>
                </a:xfrm>
                <a:custGeom>
                  <a:avLst/>
                  <a:gdLst/>
                  <a:ahLst/>
                  <a:cxnLst>
                    <a:cxn ang="0">
                      <a:pos x="5" y="34"/>
                    </a:cxn>
                    <a:cxn ang="0">
                      <a:pos x="8" y="13"/>
                    </a:cxn>
                    <a:cxn ang="0">
                      <a:pos x="0" y="0"/>
                    </a:cxn>
                    <a:cxn ang="0">
                      <a:pos x="0" y="3"/>
                    </a:cxn>
                    <a:cxn ang="0">
                      <a:pos x="5" y="34"/>
                    </a:cxn>
                  </a:cxnLst>
                  <a:rect l="0" t="0" r="r" b="b"/>
                  <a:pathLst>
                    <a:path w="8" h="34">
                      <a:moveTo>
                        <a:pt x="5" y="34"/>
                      </a:moveTo>
                      <a:cubicBezTo>
                        <a:pt x="5" y="26"/>
                        <a:pt x="6" y="19"/>
                        <a:pt x="8" y="13"/>
                      </a:cubicBezTo>
                      <a:cubicBezTo>
                        <a:pt x="5" y="9"/>
                        <a:pt x="3" y="4"/>
                        <a:pt x="0" y="0"/>
                      </a:cubicBezTo>
                      <a:cubicBezTo>
                        <a:pt x="0" y="1"/>
                        <a:pt x="0" y="2"/>
                        <a:pt x="0" y="3"/>
                      </a:cubicBezTo>
                      <a:cubicBezTo>
                        <a:pt x="3" y="10"/>
                        <a:pt x="5" y="21"/>
                        <a:pt x="5" y="34"/>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5" name="Freeform 172"/>
                <p:cNvSpPr>
                  <a:spLocks/>
                </p:cNvSpPr>
                <p:nvPr/>
              </p:nvSpPr>
              <p:spPr bwMode="auto">
                <a:xfrm>
                  <a:off x="4559300" y="2554288"/>
                  <a:ext cx="1588" cy="6350"/>
                </a:xfrm>
                <a:custGeom>
                  <a:avLst/>
                  <a:gdLst/>
                  <a:ahLst/>
                  <a:cxnLst>
                    <a:cxn ang="0">
                      <a:pos x="0" y="0"/>
                    </a:cxn>
                    <a:cxn ang="0">
                      <a:pos x="0" y="0"/>
                    </a:cxn>
                    <a:cxn ang="0">
                      <a:pos x="0" y="2"/>
                    </a:cxn>
                    <a:cxn ang="0">
                      <a:pos x="0" y="0"/>
                    </a:cxn>
                  </a:cxnLst>
                  <a:rect l="0" t="0" r="r" b="b"/>
                  <a:pathLst>
                    <a:path h="2">
                      <a:moveTo>
                        <a:pt x="0" y="0"/>
                      </a:moveTo>
                      <a:cubicBezTo>
                        <a:pt x="0" y="0"/>
                        <a:pt x="0" y="0"/>
                        <a:pt x="0" y="0"/>
                      </a:cubicBezTo>
                      <a:cubicBezTo>
                        <a:pt x="0" y="1"/>
                        <a:pt x="0" y="2"/>
                        <a:pt x="0" y="2"/>
                      </a:cubicBezTo>
                      <a:cubicBezTo>
                        <a:pt x="0" y="2"/>
                        <a:pt x="0" y="1"/>
                        <a:pt x="0"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6" name="Freeform 173"/>
                <p:cNvSpPr>
                  <a:spLocks/>
                </p:cNvSpPr>
                <p:nvPr/>
              </p:nvSpPr>
              <p:spPr bwMode="auto">
                <a:xfrm>
                  <a:off x="4297363" y="2297113"/>
                  <a:ext cx="179388" cy="298450"/>
                </a:xfrm>
                <a:custGeom>
                  <a:avLst/>
                  <a:gdLst/>
                  <a:ahLst/>
                  <a:cxnLst>
                    <a:cxn ang="0">
                      <a:pos x="48" y="79"/>
                    </a:cxn>
                    <a:cxn ang="0">
                      <a:pos x="33" y="40"/>
                    </a:cxn>
                    <a:cxn ang="0">
                      <a:pos x="38" y="61"/>
                    </a:cxn>
                    <a:cxn ang="0">
                      <a:pos x="24" y="52"/>
                    </a:cxn>
                    <a:cxn ang="0">
                      <a:pos x="48" y="79"/>
                    </a:cxn>
                  </a:cxnLst>
                  <a:rect l="0" t="0" r="r" b="b"/>
                  <a:pathLst>
                    <a:path w="48" h="79">
                      <a:moveTo>
                        <a:pt x="48" y="79"/>
                      </a:moveTo>
                      <a:cubicBezTo>
                        <a:pt x="37" y="61"/>
                        <a:pt x="33" y="45"/>
                        <a:pt x="33" y="40"/>
                      </a:cubicBezTo>
                      <a:cubicBezTo>
                        <a:pt x="15" y="10"/>
                        <a:pt x="2" y="4"/>
                        <a:pt x="38" y="61"/>
                      </a:cubicBezTo>
                      <a:cubicBezTo>
                        <a:pt x="0" y="0"/>
                        <a:pt x="3" y="19"/>
                        <a:pt x="24" y="52"/>
                      </a:cubicBezTo>
                      <a:cubicBezTo>
                        <a:pt x="31" y="56"/>
                        <a:pt x="40" y="65"/>
                        <a:pt x="48" y="79"/>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7" name="Freeform 174"/>
                <p:cNvSpPr>
                  <a:spLocks/>
                </p:cNvSpPr>
                <p:nvPr/>
              </p:nvSpPr>
              <p:spPr bwMode="auto">
                <a:xfrm>
                  <a:off x="4383088" y="2266950"/>
                  <a:ext cx="98425" cy="293688"/>
                </a:xfrm>
                <a:custGeom>
                  <a:avLst/>
                  <a:gdLst/>
                  <a:ahLst/>
                  <a:cxnLst>
                    <a:cxn ang="0">
                      <a:pos x="26" y="78"/>
                    </a:cxn>
                    <a:cxn ang="0">
                      <a:pos x="21" y="59"/>
                    </a:cxn>
                    <a:cxn ang="0">
                      <a:pos x="14" y="50"/>
                    </a:cxn>
                    <a:cxn ang="0">
                      <a:pos x="26" y="78"/>
                    </a:cxn>
                  </a:cxnLst>
                  <a:rect l="0" t="0" r="r" b="b"/>
                  <a:pathLst>
                    <a:path w="26" h="78">
                      <a:moveTo>
                        <a:pt x="26" y="78"/>
                      </a:moveTo>
                      <a:cubicBezTo>
                        <a:pt x="23" y="71"/>
                        <a:pt x="22" y="64"/>
                        <a:pt x="21" y="59"/>
                      </a:cubicBezTo>
                      <a:cubicBezTo>
                        <a:pt x="0" y="0"/>
                        <a:pt x="2" y="16"/>
                        <a:pt x="14" y="50"/>
                      </a:cubicBezTo>
                      <a:cubicBezTo>
                        <a:pt x="17" y="54"/>
                        <a:pt x="21" y="64"/>
                        <a:pt x="26" y="78"/>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8" name="Freeform 175"/>
                <p:cNvSpPr>
                  <a:spLocks/>
                </p:cNvSpPr>
                <p:nvPr/>
              </p:nvSpPr>
              <p:spPr bwMode="auto">
                <a:xfrm>
                  <a:off x="4643438" y="2678113"/>
                  <a:ext cx="131763" cy="41275"/>
                </a:xfrm>
                <a:custGeom>
                  <a:avLst/>
                  <a:gdLst/>
                  <a:ahLst/>
                  <a:cxnLst>
                    <a:cxn ang="0">
                      <a:pos x="31" y="10"/>
                    </a:cxn>
                    <a:cxn ang="0">
                      <a:pos x="22" y="2"/>
                    </a:cxn>
                    <a:cxn ang="0">
                      <a:pos x="21" y="2"/>
                    </a:cxn>
                    <a:cxn ang="0">
                      <a:pos x="3" y="0"/>
                    </a:cxn>
                    <a:cxn ang="0">
                      <a:pos x="1" y="4"/>
                    </a:cxn>
                    <a:cxn ang="0">
                      <a:pos x="0" y="9"/>
                    </a:cxn>
                    <a:cxn ang="0">
                      <a:pos x="22" y="11"/>
                    </a:cxn>
                    <a:cxn ang="0">
                      <a:pos x="31" y="10"/>
                    </a:cxn>
                  </a:cxnLst>
                  <a:rect l="0" t="0" r="r" b="b"/>
                  <a:pathLst>
                    <a:path w="35" h="11">
                      <a:moveTo>
                        <a:pt x="31" y="10"/>
                      </a:moveTo>
                      <a:cubicBezTo>
                        <a:pt x="35" y="8"/>
                        <a:pt x="33" y="5"/>
                        <a:pt x="22" y="2"/>
                      </a:cubicBezTo>
                      <a:cubicBezTo>
                        <a:pt x="22" y="2"/>
                        <a:pt x="21" y="2"/>
                        <a:pt x="21" y="2"/>
                      </a:cubicBezTo>
                      <a:cubicBezTo>
                        <a:pt x="16" y="1"/>
                        <a:pt x="10" y="0"/>
                        <a:pt x="3" y="0"/>
                      </a:cubicBezTo>
                      <a:cubicBezTo>
                        <a:pt x="1" y="2"/>
                        <a:pt x="1" y="4"/>
                        <a:pt x="1" y="4"/>
                      </a:cubicBezTo>
                      <a:cubicBezTo>
                        <a:pt x="1" y="4"/>
                        <a:pt x="0" y="6"/>
                        <a:pt x="0" y="9"/>
                      </a:cubicBezTo>
                      <a:cubicBezTo>
                        <a:pt x="9" y="11"/>
                        <a:pt x="16" y="11"/>
                        <a:pt x="22" y="11"/>
                      </a:cubicBezTo>
                      <a:cubicBezTo>
                        <a:pt x="26" y="11"/>
                        <a:pt x="29" y="11"/>
                        <a:pt x="31" y="1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9" name="Freeform 176"/>
                <p:cNvSpPr>
                  <a:spLocks/>
                </p:cNvSpPr>
                <p:nvPr/>
              </p:nvSpPr>
              <p:spPr bwMode="auto">
                <a:xfrm>
                  <a:off x="4654550" y="2640013"/>
                  <a:ext cx="104775" cy="38100"/>
                </a:xfrm>
                <a:custGeom>
                  <a:avLst/>
                  <a:gdLst/>
                  <a:ahLst/>
                  <a:cxnLst>
                    <a:cxn ang="0">
                      <a:pos x="28" y="5"/>
                    </a:cxn>
                    <a:cxn ang="0">
                      <a:pos x="17" y="0"/>
                    </a:cxn>
                    <a:cxn ang="0">
                      <a:pos x="0" y="9"/>
                    </a:cxn>
                    <a:cxn ang="0">
                      <a:pos x="28" y="5"/>
                    </a:cxn>
                  </a:cxnLst>
                  <a:rect l="0" t="0" r="r" b="b"/>
                  <a:pathLst>
                    <a:path w="28" h="10">
                      <a:moveTo>
                        <a:pt x="28" y="5"/>
                      </a:moveTo>
                      <a:cubicBezTo>
                        <a:pt x="25" y="2"/>
                        <a:pt x="21" y="0"/>
                        <a:pt x="17" y="0"/>
                      </a:cubicBezTo>
                      <a:cubicBezTo>
                        <a:pt x="8" y="0"/>
                        <a:pt x="3" y="5"/>
                        <a:pt x="0" y="9"/>
                      </a:cubicBezTo>
                      <a:cubicBezTo>
                        <a:pt x="16" y="10"/>
                        <a:pt x="25" y="8"/>
                        <a:pt x="28" y="5"/>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grpSp>
        <p:grpSp>
          <p:nvGrpSpPr>
            <p:cNvPr id="13" name="Group 289"/>
            <p:cNvGrpSpPr/>
            <p:nvPr/>
          </p:nvGrpSpPr>
          <p:grpSpPr>
            <a:xfrm rot="2467258">
              <a:off x="1574607" y="6074181"/>
              <a:ext cx="38201" cy="25464"/>
              <a:chOff x="3916363" y="1970088"/>
              <a:chExt cx="180975" cy="120650"/>
            </a:xfrm>
          </p:grpSpPr>
          <p:sp>
            <p:nvSpPr>
              <p:cNvPr id="21" name="Freeform 20"/>
              <p:cNvSpPr>
                <a:spLocks/>
              </p:cNvSpPr>
              <p:nvPr/>
            </p:nvSpPr>
            <p:spPr bwMode="auto">
              <a:xfrm>
                <a:off x="3962400" y="2006600"/>
                <a:ext cx="30163" cy="26988"/>
              </a:xfrm>
              <a:custGeom>
                <a:avLst/>
                <a:gdLst/>
                <a:ahLst/>
                <a:cxnLst>
                  <a:cxn ang="0">
                    <a:pos x="1" y="6"/>
                  </a:cxn>
                  <a:cxn ang="0">
                    <a:pos x="8" y="3"/>
                  </a:cxn>
                  <a:cxn ang="0">
                    <a:pos x="3" y="0"/>
                  </a:cxn>
                  <a:cxn ang="0">
                    <a:pos x="1" y="6"/>
                  </a:cxn>
                </a:cxnLst>
                <a:rect l="0" t="0" r="r" b="b"/>
                <a:pathLst>
                  <a:path w="8" h="7">
                    <a:moveTo>
                      <a:pt x="1" y="6"/>
                    </a:moveTo>
                    <a:cubicBezTo>
                      <a:pt x="3" y="7"/>
                      <a:pt x="5" y="6"/>
                      <a:pt x="8" y="3"/>
                    </a:cubicBezTo>
                    <a:cubicBezTo>
                      <a:pt x="7" y="2"/>
                      <a:pt x="5" y="1"/>
                      <a:pt x="3" y="0"/>
                    </a:cubicBezTo>
                    <a:cubicBezTo>
                      <a:pt x="1" y="3"/>
                      <a:pt x="0" y="5"/>
                      <a:pt x="1" y="6"/>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22" name="Freeform 21"/>
              <p:cNvSpPr>
                <a:spLocks/>
              </p:cNvSpPr>
              <p:nvPr/>
            </p:nvSpPr>
            <p:spPr bwMode="auto">
              <a:xfrm>
                <a:off x="4022725" y="2041525"/>
                <a:ext cx="22225" cy="30163"/>
              </a:xfrm>
              <a:custGeom>
                <a:avLst/>
                <a:gdLst/>
                <a:ahLst/>
                <a:cxnLst>
                  <a:cxn ang="0">
                    <a:pos x="1" y="7"/>
                  </a:cxn>
                  <a:cxn ang="0">
                    <a:pos x="6" y="4"/>
                  </a:cxn>
                  <a:cxn ang="0">
                    <a:pos x="2" y="0"/>
                  </a:cxn>
                  <a:cxn ang="0">
                    <a:pos x="1" y="7"/>
                  </a:cxn>
                </a:cxnLst>
                <a:rect l="0" t="0" r="r" b="b"/>
                <a:pathLst>
                  <a:path w="6" h="8">
                    <a:moveTo>
                      <a:pt x="1" y="7"/>
                    </a:moveTo>
                    <a:cubicBezTo>
                      <a:pt x="3" y="8"/>
                      <a:pt x="4" y="7"/>
                      <a:pt x="6" y="4"/>
                    </a:cubicBezTo>
                    <a:cubicBezTo>
                      <a:pt x="5" y="3"/>
                      <a:pt x="3" y="2"/>
                      <a:pt x="2" y="0"/>
                    </a:cubicBezTo>
                    <a:cubicBezTo>
                      <a:pt x="0" y="4"/>
                      <a:pt x="0" y="7"/>
                      <a:pt x="1" y="7"/>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23" name="Freeform 22"/>
              <p:cNvSpPr>
                <a:spLocks/>
              </p:cNvSpPr>
              <p:nvPr/>
            </p:nvSpPr>
            <p:spPr bwMode="auto">
              <a:xfrm>
                <a:off x="4089400" y="2085975"/>
                <a:ext cx="7938" cy="4763"/>
              </a:xfrm>
              <a:custGeom>
                <a:avLst/>
                <a:gdLst/>
                <a:ahLst/>
                <a:cxnLst>
                  <a:cxn ang="0">
                    <a:pos x="2" y="1"/>
                  </a:cxn>
                  <a:cxn ang="0">
                    <a:pos x="0" y="0"/>
                  </a:cxn>
                  <a:cxn ang="0">
                    <a:pos x="1" y="1"/>
                  </a:cxn>
                  <a:cxn ang="0">
                    <a:pos x="2" y="1"/>
                  </a:cxn>
                </a:cxnLst>
                <a:rect l="0" t="0" r="r" b="b"/>
                <a:pathLst>
                  <a:path w="2" h="1">
                    <a:moveTo>
                      <a:pt x="2" y="1"/>
                    </a:moveTo>
                    <a:cubicBezTo>
                      <a:pt x="1" y="1"/>
                      <a:pt x="1" y="1"/>
                      <a:pt x="0" y="0"/>
                    </a:cubicBezTo>
                    <a:cubicBezTo>
                      <a:pt x="1" y="1"/>
                      <a:pt x="1" y="1"/>
                      <a:pt x="1" y="1"/>
                    </a:cubicBezTo>
                    <a:cubicBezTo>
                      <a:pt x="2" y="1"/>
                      <a:pt x="2" y="1"/>
                      <a:pt x="2" y="1"/>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24" name="Freeform 23"/>
              <p:cNvSpPr>
                <a:spLocks/>
              </p:cNvSpPr>
              <p:nvPr/>
            </p:nvSpPr>
            <p:spPr bwMode="auto">
              <a:xfrm>
                <a:off x="3916363" y="1970088"/>
                <a:ext cx="19050" cy="11113"/>
              </a:xfrm>
              <a:custGeom>
                <a:avLst/>
                <a:gdLst/>
                <a:ahLst/>
                <a:cxnLst>
                  <a:cxn ang="0">
                    <a:pos x="1" y="2"/>
                  </a:cxn>
                  <a:cxn ang="0">
                    <a:pos x="5" y="2"/>
                  </a:cxn>
                  <a:cxn ang="0">
                    <a:pos x="1" y="0"/>
                  </a:cxn>
                  <a:cxn ang="0">
                    <a:pos x="1" y="2"/>
                  </a:cxn>
                </a:cxnLst>
                <a:rect l="0" t="0" r="r" b="b"/>
                <a:pathLst>
                  <a:path w="5" h="3">
                    <a:moveTo>
                      <a:pt x="1" y="2"/>
                    </a:moveTo>
                    <a:cubicBezTo>
                      <a:pt x="1" y="3"/>
                      <a:pt x="3" y="3"/>
                      <a:pt x="5" y="2"/>
                    </a:cubicBezTo>
                    <a:cubicBezTo>
                      <a:pt x="3" y="1"/>
                      <a:pt x="2" y="1"/>
                      <a:pt x="1" y="0"/>
                    </a:cubicBezTo>
                    <a:cubicBezTo>
                      <a:pt x="0" y="1"/>
                      <a:pt x="0" y="2"/>
                      <a:pt x="1" y="2"/>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grpSp>
          <p:nvGrpSpPr>
            <p:cNvPr id="14" name="Group 281"/>
            <p:cNvGrpSpPr/>
            <p:nvPr/>
          </p:nvGrpSpPr>
          <p:grpSpPr>
            <a:xfrm rot="2467258">
              <a:off x="1565335" y="6375697"/>
              <a:ext cx="84773" cy="72377"/>
              <a:chOff x="6294438" y="1638300"/>
              <a:chExt cx="401638" cy="342900"/>
            </a:xfrm>
          </p:grpSpPr>
          <p:sp>
            <p:nvSpPr>
              <p:cNvPr id="17" name="Freeform 50"/>
              <p:cNvSpPr>
                <a:spLocks noEditPoints="1"/>
              </p:cNvSpPr>
              <p:nvPr/>
            </p:nvSpPr>
            <p:spPr bwMode="auto">
              <a:xfrm>
                <a:off x="6475413" y="1774825"/>
                <a:ext cx="220663" cy="206375"/>
              </a:xfrm>
              <a:custGeom>
                <a:avLst/>
                <a:gdLst/>
                <a:ahLst/>
                <a:cxnLst>
                  <a:cxn ang="0">
                    <a:pos x="2" y="11"/>
                  </a:cxn>
                  <a:cxn ang="0">
                    <a:pos x="4" y="24"/>
                  </a:cxn>
                  <a:cxn ang="0">
                    <a:pos x="11" y="34"/>
                  </a:cxn>
                  <a:cxn ang="0">
                    <a:pos x="16" y="35"/>
                  </a:cxn>
                  <a:cxn ang="0">
                    <a:pos x="19" y="44"/>
                  </a:cxn>
                  <a:cxn ang="0">
                    <a:pos x="27" y="49"/>
                  </a:cxn>
                  <a:cxn ang="0">
                    <a:pos x="33" y="49"/>
                  </a:cxn>
                  <a:cxn ang="0">
                    <a:pos x="32" y="53"/>
                  </a:cxn>
                  <a:cxn ang="0">
                    <a:pos x="59" y="47"/>
                  </a:cxn>
                  <a:cxn ang="0">
                    <a:pos x="56" y="21"/>
                  </a:cxn>
                  <a:cxn ang="0">
                    <a:pos x="53" y="21"/>
                  </a:cxn>
                  <a:cxn ang="0">
                    <a:pos x="42" y="4"/>
                  </a:cxn>
                  <a:cxn ang="0">
                    <a:pos x="34" y="7"/>
                  </a:cxn>
                  <a:cxn ang="0">
                    <a:pos x="29" y="8"/>
                  </a:cxn>
                  <a:cxn ang="0">
                    <a:pos x="21" y="3"/>
                  </a:cxn>
                  <a:cxn ang="0">
                    <a:pos x="11" y="3"/>
                  </a:cxn>
                  <a:cxn ang="0">
                    <a:pos x="4" y="4"/>
                  </a:cxn>
                  <a:cxn ang="0">
                    <a:pos x="0" y="0"/>
                  </a:cxn>
                  <a:cxn ang="0">
                    <a:pos x="2" y="11"/>
                  </a:cxn>
                  <a:cxn ang="0">
                    <a:pos x="15" y="21"/>
                  </a:cxn>
                  <a:cxn ang="0">
                    <a:pos x="31" y="28"/>
                  </a:cxn>
                  <a:cxn ang="0">
                    <a:pos x="44" y="36"/>
                  </a:cxn>
                  <a:cxn ang="0">
                    <a:pos x="29" y="28"/>
                  </a:cxn>
                  <a:cxn ang="0">
                    <a:pos x="13" y="21"/>
                  </a:cxn>
                  <a:cxn ang="0">
                    <a:pos x="2" y="5"/>
                  </a:cxn>
                  <a:cxn ang="0">
                    <a:pos x="15" y="21"/>
                  </a:cxn>
                </a:cxnLst>
                <a:rect l="0" t="0" r="r" b="b"/>
                <a:pathLst>
                  <a:path w="59" h="55">
                    <a:moveTo>
                      <a:pt x="2" y="11"/>
                    </a:moveTo>
                    <a:cubicBezTo>
                      <a:pt x="5" y="15"/>
                      <a:pt x="4" y="21"/>
                      <a:pt x="4" y="24"/>
                    </a:cubicBezTo>
                    <a:cubicBezTo>
                      <a:pt x="4" y="32"/>
                      <a:pt x="11" y="34"/>
                      <a:pt x="11" y="34"/>
                    </a:cubicBezTo>
                    <a:cubicBezTo>
                      <a:pt x="16" y="35"/>
                      <a:pt x="16" y="35"/>
                      <a:pt x="16" y="35"/>
                    </a:cubicBezTo>
                    <a:cubicBezTo>
                      <a:pt x="16" y="35"/>
                      <a:pt x="16" y="41"/>
                      <a:pt x="19" y="44"/>
                    </a:cubicBezTo>
                    <a:cubicBezTo>
                      <a:pt x="22" y="48"/>
                      <a:pt x="27" y="49"/>
                      <a:pt x="27" y="49"/>
                    </a:cubicBezTo>
                    <a:cubicBezTo>
                      <a:pt x="33" y="49"/>
                      <a:pt x="33" y="49"/>
                      <a:pt x="33" y="49"/>
                    </a:cubicBezTo>
                    <a:cubicBezTo>
                      <a:pt x="33" y="49"/>
                      <a:pt x="29" y="51"/>
                      <a:pt x="32" y="53"/>
                    </a:cubicBezTo>
                    <a:cubicBezTo>
                      <a:pt x="35" y="55"/>
                      <a:pt x="59" y="47"/>
                      <a:pt x="59" y="47"/>
                    </a:cubicBezTo>
                    <a:cubicBezTo>
                      <a:pt x="56" y="46"/>
                      <a:pt x="57" y="26"/>
                      <a:pt x="56" y="21"/>
                    </a:cubicBezTo>
                    <a:cubicBezTo>
                      <a:pt x="55" y="16"/>
                      <a:pt x="54" y="25"/>
                      <a:pt x="53" y="21"/>
                    </a:cubicBezTo>
                    <a:cubicBezTo>
                      <a:pt x="51" y="17"/>
                      <a:pt x="45" y="7"/>
                      <a:pt x="42" y="4"/>
                    </a:cubicBezTo>
                    <a:cubicBezTo>
                      <a:pt x="39" y="1"/>
                      <a:pt x="35" y="4"/>
                      <a:pt x="34" y="7"/>
                    </a:cubicBezTo>
                    <a:cubicBezTo>
                      <a:pt x="33" y="10"/>
                      <a:pt x="32" y="10"/>
                      <a:pt x="29" y="8"/>
                    </a:cubicBezTo>
                    <a:cubicBezTo>
                      <a:pt x="27" y="6"/>
                      <a:pt x="24" y="4"/>
                      <a:pt x="21" y="3"/>
                    </a:cubicBezTo>
                    <a:cubicBezTo>
                      <a:pt x="18" y="1"/>
                      <a:pt x="14" y="4"/>
                      <a:pt x="11" y="3"/>
                    </a:cubicBezTo>
                    <a:cubicBezTo>
                      <a:pt x="9" y="2"/>
                      <a:pt x="7" y="5"/>
                      <a:pt x="4" y="4"/>
                    </a:cubicBezTo>
                    <a:cubicBezTo>
                      <a:pt x="1" y="3"/>
                      <a:pt x="0" y="0"/>
                      <a:pt x="0" y="0"/>
                    </a:cubicBezTo>
                    <a:cubicBezTo>
                      <a:pt x="0" y="0"/>
                      <a:pt x="0" y="8"/>
                      <a:pt x="2" y="11"/>
                    </a:cubicBezTo>
                    <a:close/>
                    <a:moveTo>
                      <a:pt x="15" y="21"/>
                    </a:moveTo>
                    <a:cubicBezTo>
                      <a:pt x="17" y="22"/>
                      <a:pt x="29" y="27"/>
                      <a:pt x="31" y="28"/>
                    </a:cubicBezTo>
                    <a:cubicBezTo>
                      <a:pt x="32" y="29"/>
                      <a:pt x="38" y="32"/>
                      <a:pt x="44" y="36"/>
                    </a:cubicBezTo>
                    <a:cubicBezTo>
                      <a:pt x="44" y="36"/>
                      <a:pt x="32" y="31"/>
                      <a:pt x="29" y="28"/>
                    </a:cubicBezTo>
                    <a:cubicBezTo>
                      <a:pt x="29" y="28"/>
                      <a:pt x="16" y="25"/>
                      <a:pt x="13" y="21"/>
                    </a:cubicBezTo>
                    <a:cubicBezTo>
                      <a:pt x="10" y="16"/>
                      <a:pt x="2" y="5"/>
                      <a:pt x="2" y="5"/>
                    </a:cubicBezTo>
                    <a:cubicBezTo>
                      <a:pt x="2" y="5"/>
                      <a:pt x="14" y="20"/>
                      <a:pt x="15" y="21"/>
                    </a:cubicBezTo>
                    <a:close/>
                  </a:path>
                </a:pathLst>
              </a:custGeom>
              <a:solidFill>
                <a:schemeClr val="accent1"/>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8" name="Freeform 51"/>
              <p:cNvSpPr>
                <a:spLocks/>
              </p:cNvSpPr>
              <p:nvPr/>
            </p:nvSpPr>
            <p:spPr bwMode="auto">
              <a:xfrm>
                <a:off x="6481763" y="1793875"/>
                <a:ext cx="158750" cy="115888"/>
              </a:xfrm>
              <a:custGeom>
                <a:avLst/>
                <a:gdLst/>
                <a:ahLst/>
                <a:cxnLst>
                  <a:cxn ang="0">
                    <a:pos x="27" y="23"/>
                  </a:cxn>
                  <a:cxn ang="0">
                    <a:pos x="42" y="31"/>
                  </a:cxn>
                  <a:cxn ang="0">
                    <a:pos x="29" y="23"/>
                  </a:cxn>
                  <a:cxn ang="0">
                    <a:pos x="13" y="16"/>
                  </a:cxn>
                  <a:cxn ang="0">
                    <a:pos x="0" y="0"/>
                  </a:cxn>
                  <a:cxn ang="0">
                    <a:pos x="11" y="16"/>
                  </a:cxn>
                  <a:cxn ang="0">
                    <a:pos x="27" y="23"/>
                  </a:cxn>
                </a:cxnLst>
                <a:rect l="0" t="0" r="r" b="b"/>
                <a:pathLst>
                  <a:path w="42" h="31">
                    <a:moveTo>
                      <a:pt x="27" y="23"/>
                    </a:moveTo>
                    <a:cubicBezTo>
                      <a:pt x="30" y="26"/>
                      <a:pt x="42" y="31"/>
                      <a:pt x="42" y="31"/>
                    </a:cubicBezTo>
                    <a:cubicBezTo>
                      <a:pt x="36" y="27"/>
                      <a:pt x="30" y="24"/>
                      <a:pt x="29" y="23"/>
                    </a:cubicBezTo>
                    <a:cubicBezTo>
                      <a:pt x="27" y="22"/>
                      <a:pt x="15" y="17"/>
                      <a:pt x="13" y="16"/>
                    </a:cubicBezTo>
                    <a:cubicBezTo>
                      <a:pt x="12" y="15"/>
                      <a:pt x="0" y="0"/>
                      <a:pt x="0" y="0"/>
                    </a:cubicBezTo>
                    <a:cubicBezTo>
                      <a:pt x="0" y="0"/>
                      <a:pt x="8" y="11"/>
                      <a:pt x="11" y="16"/>
                    </a:cubicBezTo>
                    <a:cubicBezTo>
                      <a:pt x="14" y="20"/>
                      <a:pt x="27" y="23"/>
                      <a:pt x="27" y="23"/>
                    </a:cubicBezTo>
                    <a:close/>
                  </a:path>
                </a:pathLst>
              </a:custGeom>
              <a:solidFill>
                <a:schemeClr val="accent1"/>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9" name="Freeform 281"/>
              <p:cNvSpPr>
                <a:spLocks noEditPoints="1"/>
              </p:cNvSpPr>
              <p:nvPr/>
            </p:nvSpPr>
            <p:spPr bwMode="auto">
              <a:xfrm>
                <a:off x="6294438" y="1638300"/>
                <a:ext cx="139700" cy="282575"/>
              </a:xfrm>
              <a:custGeom>
                <a:avLst/>
                <a:gdLst/>
                <a:ahLst/>
                <a:cxnLst>
                  <a:cxn ang="0">
                    <a:pos x="17" y="6"/>
                  </a:cxn>
                  <a:cxn ang="0">
                    <a:pos x="5" y="20"/>
                  </a:cxn>
                  <a:cxn ang="0">
                    <a:pos x="1" y="36"/>
                  </a:cxn>
                  <a:cxn ang="0">
                    <a:pos x="4" y="75"/>
                  </a:cxn>
                  <a:cxn ang="0">
                    <a:pos x="28" y="53"/>
                  </a:cxn>
                  <a:cxn ang="0">
                    <a:pos x="31" y="19"/>
                  </a:cxn>
                  <a:cxn ang="0">
                    <a:pos x="23" y="0"/>
                  </a:cxn>
                  <a:cxn ang="0">
                    <a:pos x="17" y="6"/>
                  </a:cxn>
                  <a:cxn ang="0">
                    <a:pos x="19" y="27"/>
                  </a:cxn>
                  <a:cxn ang="0">
                    <a:pos x="17" y="44"/>
                  </a:cxn>
                  <a:cxn ang="0">
                    <a:pos x="11" y="59"/>
                  </a:cxn>
                  <a:cxn ang="0">
                    <a:pos x="6" y="69"/>
                  </a:cxn>
                  <a:cxn ang="0">
                    <a:pos x="17" y="39"/>
                  </a:cxn>
                  <a:cxn ang="0">
                    <a:pos x="17" y="19"/>
                  </a:cxn>
                  <a:cxn ang="0">
                    <a:pos x="18" y="11"/>
                  </a:cxn>
                  <a:cxn ang="0">
                    <a:pos x="19" y="27"/>
                  </a:cxn>
                </a:cxnLst>
                <a:rect l="0" t="0" r="r" b="b"/>
                <a:pathLst>
                  <a:path w="37" h="75">
                    <a:moveTo>
                      <a:pt x="17" y="6"/>
                    </a:moveTo>
                    <a:cubicBezTo>
                      <a:pt x="13" y="9"/>
                      <a:pt x="5" y="17"/>
                      <a:pt x="5" y="20"/>
                    </a:cubicBezTo>
                    <a:cubicBezTo>
                      <a:pt x="4" y="23"/>
                      <a:pt x="0" y="31"/>
                      <a:pt x="1" y="36"/>
                    </a:cubicBezTo>
                    <a:cubicBezTo>
                      <a:pt x="2" y="41"/>
                      <a:pt x="2" y="72"/>
                      <a:pt x="4" y="75"/>
                    </a:cubicBezTo>
                    <a:cubicBezTo>
                      <a:pt x="4" y="75"/>
                      <a:pt x="22" y="61"/>
                      <a:pt x="28" y="53"/>
                    </a:cubicBezTo>
                    <a:cubicBezTo>
                      <a:pt x="34" y="44"/>
                      <a:pt x="37" y="34"/>
                      <a:pt x="31" y="19"/>
                    </a:cubicBezTo>
                    <a:cubicBezTo>
                      <a:pt x="26" y="5"/>
                      <a:pt x="23" y="7"/>
                      <a:pt x="23" y="0"/>
                    </a:cubicBezTo>
                    <a:cubicBezTo>
                      <a:pt x="23" y="0"/>
                      <a:pt x="21" y="4"/>
                      <a:pt x="17" y="6"/>
                    </a:cubicBezTo>
                    <a:close/>
                    <a:moveTo>
                      <a:pt x="19" y="27"/>
                    </a:moveTo>
                    <a:cubicBezTo>
                      <a:pt x="19" y="31"/>
                      <a:pt x="18" y="41"/>
                      <a:pt x="17" y="44"/>
                    </a:cubicBezTo>
                    <a:cubicBezTo>
                      <a:pt x="17" y="47"/>
                      <a:pt x="13" y="57"/>
                      <a:pt x="11" y="59"/>
                    </a:cubicBezTo>
                    <a:cubicBezTo>
                      <a:pt x="9" y="62"/>
                      <a:pt x="6" y="69"/>
                      <a:pt x="6" y="69"/>
                    </a:cubicBezTo>
                    <a:cubicBezTo>
                      <a:pt x="8" y="64"/>
                      <a:pt x="16" y="45"/>
                      <a:pt x="17" y="39"/>
                    </a:cubicBezTo>
                    <a:cubicBezTo>
                      <a:pt x="18" y="33"/>
                      <a:pt x="17" y="23"/>
                      <a:pt x="17" y="19"/>
                    </a:cubicBezTo>
                    <a:cubicBezTo>
                      <a:pt x="17" y="15"/>
                      <a:pt x="18" y="11"/>
                      <a:pt x="18" y="11"/>
                    </a:cubicBezTo>
                    <a:cubicBezTo>
                      <a:pt x="18" y="13"/>
                      <a:pt x="18" y="23"/>
                      <a:pt x="19" y="27"/>
                    </a:cubicBezTo>
                    <a:close/>
                  </a:path>
                </a:pathLst>
              </a:custGeom>
              <a:solidFill>
                <a:schemeClr val="accent1"/>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20" name="Freeform 282"/>
              <p:cNvSpPr>
                <a:spLocks/>
              </p:cNvSpPr>
              <p:nvPr/>
            </p:nvSpPr>
            <p:spPr bwMode="auto">
              <a:xfrm>
                <a:off x="6316663" y="1679575"/>
                <a:ext cx="49213" cy="219075"/>
              </a:xfrm>
              <a:custGeom>
                <a:avLst/>
                <a:gdLst/>
                <a:ahLst/>
                <a:cxnLst>
                  <a:cxn ang="0">
                    <a:pos x="11" y="28"/>
                  </a:cxn>
                  <a:cxn ang="0">
                    <a:pos x="0" y="58"/>
                  </a:cxn>
                  <a:cxn ang="0">
                    <a:pos x="5" y="48"/>
                  </a:cxn>
                  <a:cxn ang="0">
                    <a:pos x="11" y="33"/>
                  </a:cxn>
                  <a:cxn ang="0">
                    <a:pos x="13" y="16"/>
                  </a:cxn>
                  <a:cxn ang="0">
                    <a:pos x="12" y="0"/>
                  </a:cxn>
                  <a:cxn ang="0">
                    <a:pos x="11" y="8"/>
                  </a:cxn>
                  <a:cxn ang="0">
                    <a:pos x="11" y="28"/>
                  </a:cxn>
                </a:cxnLst>
                <a:rect l="0" t="0" r="r" b="b"/>
                <a:pathLst>
                  <a:path w="13" h="58">
                    <a:moveTo>
                      <a:pt x="11" y="28"/>
                    </a:moveTo>
                    <a:cubicBezTo>
                      <a:pt x="10" y="34"/>
                      <a:pt x="2" y="53"/>
                      <a:pt x="0" y="58"/>
                    </a:cubicBezTo>
                    <a:cubicBezTo>
                      <a:pt x="0" y="58"/>
                      <a:pt x="3" y="51"/>
                      <a:pt x="5" y="48"/>
                    </a:cubicBezTo>
                    <a:cubicBezTo>
                      <a:pt x="7" y="46"/>
                      <a:pt x="11" y="36"/>
                      <a:pt x="11" y="33"/>
                    </a:cubicBezTo>
                    <a:cubicBezTo>
                      <a:pt x="12" y="30"/>
                      <a:pt x="13" y="20"/>
                      <a:pt x="13" y="16"/>
                    </a:cubicBezTo>
                    <a:cubicBezTo>
                      <a:pt x="12" y="12"/>
                      <a:pt x="12" y="2"/>
                      <a:pt x="12" y="0"/>
                    </a:cubicBezTo>
                    <a:cubicBezTo>
                      <a:pt x="12" y="0"/>
                      <a:pt x="11" y="4"/>
                      <a:pt x="11" y="8"/>
                    </a:cubicBezTo>
                    <a:cubicBezTo>
                      <a:pt x="11" y="12"/>
                      <a:pt x="12" y="22"/>
                      <a:pt x="11" y="28"/>
                    </a:cubicBezTo>
                    <a:close/>
                  </a:path>
                </a:pathLst>
              </a:custGeom>
              <a:solidFill>
                <a:schemeClr val="accent1"/>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sp>
          <p:nvSpPr>
            <p:cNvPr id="15" name="Freeform 283"/>
            <p:cNvSpPr>
              <a:spLocks/>
            </p:cNvSpPr>
            <p:nvPr/>
          </p:nvSpPr>
          <p:spPr bwMode="auto">
            <a:xfrm rot="2467258">
              <a:off x="1610047" y="6132941"/>
              <a:ext cx="53277" cy="144081"/>
            </a:xfrm>
            <a:custGeom>
              <a:avLst/>
              <a:gdLst/>
              <a:ahLst/>
              <a:cxnLst>
                <a:cxn ang="0">
                  <a:pos x="67" y="181"/>
                </a:cxn>
                <a:cxn ang="0">
                  <a:pos x="61" y="137"/>
                </a:cxn>
                <a:cxn ang="0">
                  <a:pos x="41" y="88"/>
                </a:cxn>
                <a:cxn ang="0">
                  <a:pos x="14" y="0"/>
                </a:cxn>
                <a:cxn ang="0">
                  <a:pos x="12" y="13"/>
                </a:cxn>
              </a:cxnLst>
              <a:rect l="0" t="0" r="r" b="b"/>
              <a:pathLst>
                <a:path w="67" h="181">
                  <a:moveTo>
                    <a:pt x="67" y="181"/>
                  </a:moveTo>
                  <a:cubicBezTo>
                    <a:pt x="64" y="168"/>
                    <a:pt x="66" y="151"/>
                    <a:pt x="61" y="137"/>
                  </a:cubicBezTo>
                  <a:cubicBezTo>
                    <a:pt x="56" y="120"/>
                    <a:pt x="48" y="104"/>
                    <a:pt x="41" y="88"/>
                  </a:cubicBezTo>
                  <a:cubicBezTo>
                    <a:pt x="35" y="76"/>
                    <a:pt x="0" y="5"/>
                    <a:pt x="14" y="0"/>
                  </a:cubicBezTo>
                  <a:cubicBezTo>
                    <a:pt x="16" y="4"/>
                    <a:pt x="15" y="9"/>
                    <a:pt x="12" y="13"/>
                  </a:cubicBezTo>
                </a:path>
              </a:pathLst>
            </a:custGeom>
            <a:no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6" name="Freeform 284"/>
            <p:cNvSpPr>
              <a:spLocks/>
            </p:cNvSpPr>
            <p:nvPr/>
          </p:nvSpPr>
          <p:spPr bwMode="auto">
            <a:xfrm rot="2467258">
              <a:off x="1666415" y="6175954"/>
              <a:ext cx="50931" cy="145087"/>
            </a:xfrm>
            <a:custGeom>
              <a:avLst/>
              <a:gdLst/>
              <a:ahLst/>
              <a:cxnLst>
                <a:cxn ang="0">
                  <a:pos x="0" y="182"/>
                </a:cxn>
                <a:cxn ang="0">
                  <a:pos x="6" y="139"/>
                </a:cxn>
                <a:cxn ang="0">
                  <a:pos x="25" y="89"/>
                </a:cxn>
                <a:cxn ang="0">
                  <a:pos x="50" y="0"/>
                </a:cxn>
                <a:cxn ang="0">
                  <a:pos x="52" y="13"/>
                </a:cxn>
              </a:cxnLst>
              <a:rect l="0" t="0" r="r" b="b"/>
              <a:pathLst>
                <a:path w="64" h="182">
                  <a:moveTo>
                    <a:pt x="0" y="182"/>
                  </a:moveTo>
                  <a:cubicBezTo>
                    <a:pt x="3" y="169"/>
                    <a:pt x="1" y="153"/>
                    <a:pt x="6" y="139"/>
                  </a:cubicBezTo>
                  <a:cubicBezTo>
                    <a:pt x="11" y="121"/>
                    <a:pt x="18" y="105"/>
                    <a:pt x="25" y="89"/>
                  </a:cubicBezTo>
                  <a:cubicBezTo>
                    <a:pt x="30" y="77"/>
                    <a:pt x="64" y="5"/>
                    <a:pt x="50" y="0"/>
                  </a:cubicBezTo>
                  <a:cubicBezTo>
                    <a:pt x="48" y="5"/>
                    <a:pt x="49" y="9"/>
                    <a:pt x="52" y="13"/>
                  </a:cubicBezTo>
                </a:path>
              </a:pathLst>
            </a:custGeom>
            <a:no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grpSp>
        <p:nvGrpSpPr>
          <p:cNvPr id="28" name="Group 59"/>
          <p:cNvGrpSpPr/>
          <p:nvPr/>
        </p:nvGrpSpPr>
        <p:grpSpPr>
          <a:xfrm>
            <a:off x="429768" y="6162201"/>
            <a:ext cx="424872" cy="557829"/>
            <a:chOff x="515430" y="6131024"/>
            <a:chExt cx="424872" cy="557829"/>
          </a:xfrm>
        </p:grpSpPr>
        <p:sp>
          <p:nvSpPr>
            <p:cNvPr id="61" name="AutoShape 3"/>
            <p:cNvSpPr>
              <a:spLocks noChangeAspect="1" noChangeArrowheads="1" noTextEdit="1"/>
            </p:cNvSpPr>
            <p:nvPr/>
          </p:nvSpPr>
          <p:spPr bwMode="auto">
            <a:xfrm rot="3025731">
              <a:off x="455334" y="6203378"/>
              <a:ext cx="552736" cy="40852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a:p>
          </p:txBody>
        </p:sp>
        <p:sp>
          <p:nvSpPr>
            <p:cNvPr id="62" name="Freeform 61"/>
            <p:cNvSpPr>
              <a:spLocks noEditPoints="1"/>
            </p:cNvSpPr>
            <p:nvPr/>
          </p:nvSpPr>
          <p:spPr bwMode="auto">
            <a:xfrm rot="3025731">
              <a:off x="448951" y="6197503"/>
              <a:ext cx="557829" cy="424872"/>
            </a:xfrm>
            <a:custGeom>
              <a:avLst/>
              <a:gdLst/>
              <a:ahLst/>
              <a:cxnLst>
                <a:cxn ang="0">
                  <a:pos x="659" y="161"/>
                </a:cxn>
                <a:cxn ang="0">
                  <a:pos x="478" y="256"/>
                </a:cxn>
                <a:cxn ang="0">
                  <a:pos x="444" y="309"/>
                </a:cxn>
                <a:cxn ang="0">
                  <a:pos x="410" y="329"/>
                </a:cxn>
                <a:cxn ang="0">
                  <a:pos x="349" y="316"/>
                </a:cxn>
                <a:cxn ang="0">
                  <a:pos x="332" y="272"/>
                </a:cxn>
                <a:cxn ang="0">
                  <a:pos x="369" y="241"/>
                </a:cxn>
                <a:cxn ang="0">
                  <a:pos x="264" y="116"/>
                </a:cxn>
                <a:cxn ang="0">
                  <a:pos x="176" y="60"/>
                </a:cxn>
                <a:cxn ang="0">
                  <a:pos x="129" y="77"/>
                </a:cxn>
                <a:cxn ang="0">
                  <a:pos x="131" y="30"/>
                </a:cxn>
                <a:cxn ang="0">
                  <a:pos x="94" y="198"/>
                </a:cxn>
                <a:cxn ang="0">
                  <a:pos x="123" y="181"/>
                </a:cxn>
                <a:cxn ang="0">
                  <a:pos x="132" y="155"/>
                </a:cxn>
                <a:cxn ang="0">
                  <a:pos x="182" y="165"/>
                </a:cxn>
                <a:cxn ang="0">
                  <a:pos x="227" y="216"/>
                </a:cxn>
                <a:cxn ang="0">
                  <a:pos x="199" y="285"/>
                </a:cxn>
                <a:cxn ang="0">
                  <a:pos x="149" y="253"/>
                </a:cxn>
                <a:cxn ang="0">
                  <a:pos x="97" y="266"/>
                </a:cxn>
                <a:cxn ang="0">
                  <a:pos x="45" y="231"/>
                </a:cxn>
                <a:cxn ang="0">
                  <a:pos x="127" y="413"/>
                </a:cxn>
                <a:cxn ang="0">
                  <a:pos x="164" y="454"/>
                </a:cxn>
                <a:cxn ang="0">
                  <a:pos x="143" y="507"/>
                </a:cxn>
                <a:cxn ang="0">
                  <a:pos x="87" y="519"/>
                </a:cxn>
                <a:cxn ang="0">
                  <a:pos x="127" y="618"/>
                </a:cxn>
                <a:cxn ang="0">
                  <a:pos x="221" y="623"/>
                </a:cxn>
                <a:cxn ang="0">
                  <a:pos x="234" y="569"/>
                </a:cxn>
                <a:cxn ang="0">
                  <a:pos x="292" y="585"/>
                </a:cxn>
                <a:cxn ang="0">
                  <a:pos x="311" y="596"/>
                </a:cxn>
                <a:cxn ang="0">
                  <a:pos x="435" y="465"/>
                </a:cxn>
                <a:cxn ang="0">
                  <a:pos x="475" y="480"/>
                </a:cxn>
                <a:cxn ang="0">
                  <a:pos x="826" y="526"/>
                </a:cxn>
                <a:cxn ang="0">
                  <a:pos x="818" y="452"/>
                </a:cxn>
                <a:cxn ang="0">
                  <a:pos x="738" y="348"/>
                </a:cxn>
                <a:cxn ang="0">
                  <a:pos x="687" y="361"/>
                </a:cxn>
                <a:cxn ang="0">
                  <a:pos x="634" y="326"/>
                </a:cxn>
                <a:cxn ang="0">
                  <a:pos x="695" y="283"/>
                </a:cxn>
                <a:cxn ang="0">
                  <a:pos x="704" y="263"/>
                </a:cxn>
                <a:cxn ang="0">
                  <a:pos x="748" y="287"/>
                </a:cxn>
                <a:cxn ang="0">
                  <a:pos x="794" y="264"/>
                </a:cxn>
                <a:cxn ang="0">
                  <a:pos x="855" y="184"/>
                </a:cxn>
                <a:cxn ang="0">
                  <a:pos x="851" y="139"/>
                </a:cxn>
                <a:cxn ang="0">
                  <a:pos x="855" y="79"/>
                </a:cxn>
                <a:cxn ang="0">
                  <a:pos x="250" y="391"/>
                </a:cxn>
                <a:cxn ang="0">
                  <a:pos x="235" y="346"/>
                </a:cxn>
                <a:cxn ang="0">
                  <a:pos x="285" y="347"/>
                </a:cxn>
                <a:cxn ang="0">
                  <a:pos x="262" y="391"/>
                </a:cxn>
                <a:cxn ang="0">
                  <a:pos x="711" y="499"/>
                </a:cxn>
                <a:cxn ang="0">
                  <a:pos x="730" y="539"/>
                </a:cxn>
                <a:cxn ang="0">
                  <a:pos x="726" y="587"/>
                </a:cxn>
                <a:cxn ang="0">
                  <a:pos x="693" y="612"/>
                </a:cxn>
                <a:cxn ang="0">
                  <a:pos x="644" y="582"/>
                </a:cxn>
                <a:cxn ang="0">
                  <a:pos x="637" y="540"/>
                </a:cxn>
                <a:cxn ang="0">
                  <a:pos x="665" y="497"/>
                </a:cxn>
                <a:cxn ang="0">
                  <a:pos x="270" y="495"/>
                </a:cxn>
                <a:cxn ang="0">
                  <a:pos x="313" y="499"/>
                </a:cxn>
                <a:cxn ang="0">
                  <a:pos x="563" y="449"/>
                </a:cxn>
                <a:cxn ang="0">
                  <a:pos x="514" y="379"/>
                </a:cxn>
                <a:cxn ang="0">
                  <a:pos x="744" y="121"/>
                </a:cxn>
                <a:cxn ang="0">
                  <a:pos x="760" y="165"/>
                </a:cxn>
                <a:cxn ang="0">
                  <a:pos x="710" y="164"/>
                </a:cxn>
                <a:cxn ang="0">
                  <a:pos x="733" y="121"/>
                </a:cxn>
              </a:cxnLst>
              <a:rect l="0" t="0" r="r" b="b"/>
              <a:pathLst>
                <a:path w="878" h="668">
                  <a:moveTo>
                    <a:pt x="679" y="94"/>
                  </a:moveTo>
                  <a:cubicBezTo>
                    <a:pt x="678" y="96"/>
                    <a:pt x="673" y="95"/>
                    <a:pt x="665" y="92"/>
                  </a:cubicBezTo>
                  <a:cubicBezTo>
                    <a:pt x="667" y="94"/>
                    <a:pt x="671" y="99"/>
                    <a:pt x="672" y="104"/>
                  </a:cubicBezTo>
                  <a:cubicBezTo>
                    <a:pt x="675" y="111"/>
                    <a:pt x="672" y="118"/>
                    <a:pt x="672" y="118"/>
                  </a:cubicBezTo>
                  <a:cubicBezTo>
                    <a:pt x="679" y="125"/>
                    <a:pt x="679" y="125"/>
                    <a:pt x="679" y="125"/>
                  </a:cubicBezTo>
                  <a:cubicBezTo>
                    <a:pt x="679" y="125"/>
                    <a:pt x="688" y="135"/>
                    <a:pt x="683" y="145"/>
                  </a:cubicBezTo>
                  <a:cubicBezTo>
                    <a:pt x="682" y="148"/>
                    <a:pt x="677" y="155"/>
                    <a:pt x="678" y="162"/>
                  </a:cubicBezTo>
                  <a:cubicBezTo>
                    <a:pt x="680" y="169"/>
                    <a:pt x="676" y="177"/>
                    <a:pt x="676" y="177"/>
                  </a:cubicBezTo>
                  <a:cubicBezTo>
                    <a:pt x="676" y="177"/>
                    <a:pt x="676" y="174"/>
                    <a:pt x="672" y="169"/>
                  </a:cubicBezTo>
                  <a:cubicBezTo>
                    <a:pt x="668" y="164"/>
                    <a:pt x="662" y="166"/>
                    <a:pt x="659" y="161"/>
                  </a:cubicBezTo>
                  <a:cubicBezTo>
                    <a:pt x="656" y="157"/>
                    <a:pt x="649" y="156"/>
                    <a:pt x="645" y="151"/>
                  </a:cubicBezTo>
                  <a:cubicBezTo>
                    <a:pt x="641" y="146"/>
                    <a:pt x="638" y="141"/>
                    <a:pt x="635" y="135"/>
                  </a:cubicBezTo>
                  <a:cubicBezTo>
                    <a:pt x="631" y="130"/>
                    <a:pt x="631" y="129"/>
                    <a:pt x="628" y="132"/>
                  </a:cubicBezTo>
                  <a:cubicBezTo>
                    <a:pt x="626" y="133"/>
                    <a:pt x="623" y="133"/>
                    <a:pt x="621" y="132"/>
                  </a:cubicBezTo>
                  <a:cubicBezTo>
                    <a:pt x="620" y="134"/>
                    <a:pt x="620" y="135"/>
                    <a:pt x="618" y="136"/>
                  </a:cubicBezTo>
                  <a:cubicBezTo>
                    <a:pt x="617" y="136"/>
                    <a:pt x="615" y="132"/>
                    <a:pt x="615" y="127"/>
                  </a:cubicBezTo>
                  <a:cubicBezTo>
                    <a:pt x="614" y="127"/>
                    <a:pt x="614" y="126"/>
                    <a:pt x="614" y="126"/>
                  </a:cubicBezTo>
                  <a:cubicBezTo>
                    <a:pt x="575" y="153"/>
                    <a:pt x="541" y="177"/>
                    <a:pt x="528" y="188"/>
                  </a:cubicBezTo>
                  <a:cubicBezTo>
                    <a:pt x="507" y="204"/>
                    <a:pt x="491" y="229"/>
                    <a:pt x="480" y="252"/>
                  </a:cubicBezTo>
                  <a:cubicBezTo>
                    <a:pt x="481" y="253"/>
                    <a:pt x="480" y="254"/>
                    <a:pt x="478" y="256"/>
                  </a:cubicBezTo>
                  <a:cubicBezTo>
                    <a:pt x="474" y="263"/>
                    <a:pt x="472" y="269"/>
                    <a:pt x="469" y="276"/>
                  </a:cubicBezTo>
                  <a:cubicBezTo>
                    <a:pt x="487" y="279"/>
                    <a:pt x="491" y="284"/>
                    <a:pt x="466" y="284"/>
                  </a:cubicBezTo>
                  <a:cubicBezTo>
                    <a:pt x="466" y="285"/>
                    <a:pt x="465" y="285"/>
                    <a:pt x="465" y="286"/>
                  </a:cubicBezTo>
                  <a:cubicBezTo>
                    <a:pt x="493" y="290"/>
                    <a:pt x="485" y="293"/>
                    <a:pt x="463" y="291"/>
                  </a:cubicBezTo>
                  <a:cubicBezTo>
                    <a:pt x="463" y="292"/>
                    <a:pt x="463" y="292"/>
                    <a:pt x="463" y="293"/>
                  </a:cubicBezTo>
                  <a:cubicBezTo>
                    <a:pt x="463" y="292"/>
                    <a:pt x="463" y="292"/>
                    <a:pt x="463" y="291"/>
                  </a:cubicBezTo>
                  <a:cubicBezTo>
                    <a:pt x="460" y="291"/>
                    <a:pt x="457" y="291"/>
                    <a:pt x="454" y="291"/>
                  </a:cubicBezTo>
                  <a:cubicBezTo>
                    <a:pt x="452" y="292"/>
                    <a:pt x="449" y="292"/>
                    <a:pt x="445" y="292"/>
                  </a:cubicBezTo>
                  <a:cubicBezTo>
                    <a:pt x="484" y="306"/>
                    <a:pt x="500" y="321"/>
                    <a:pt x="433" y="294"/>
                  </a:cubicBezTo>
                  <a:cubicBezTo>
                    <a:pt x="497" y="320"/>
                    <a:pt x="478" y="324"/>
                    <a:pt x="444" y="309"/>
                  </a:cubicBezTo>
                  <a:cubicBezTo>
                    <a:pt x="446" y="313"/>
                    <a:pt x="446" y="315"/>
                    <a:pt x="444" y="316"/>
                  </a:cubicBezTo>
                  <a:cubicBezTo>
                    <a:pt x="469" y="338"/>
                    <a:pt x="474" y="351"/>
                    <a:pt x="429" y="312"/>
                  </a:cubicBezTo>
                  <a:cubicBezTo>
                    <a:pt x="429" y="312"/>
                    <a:pt x="429" y="311"/>
                    <a:pt x="429" y="311"/>
                  </a:cubicBezTo>
                  <a:cubicBezTo>
                    <a:pt x="473" y="352"/>
                    <a:pt x="460" y="348"/>
                    <a:pt x="435" y="326"/>
                  </a:cubicBezTo>
                  <a:cubicBezTo>
                    <a:pt x="435" y="328"/>
                    <a:pt x="433" y="328"/>
                    <a:pt x="430" y="327"/>
                  </a:cubicBezTo>
                  <a:cubicBezTo>
                    <a:pt x="450" y="357"/>
                    <a:pt x="451" y="374"/>
                    <a:pt x="415" y="315"/>
                  </a:cubicBezTo>
                  <a:cubicBezTo>
                    <a:pt x="452" y="375"/>
                    <a:pt x="437" y="365"/>
                    <a:pt x="417" y="332"/>
                  </a:cubicBezTo>
                  <a:cubicBezTo>
                    <a:pt x="419" y="336"/>
                    <a:pt x="418" y="339"/>
                    <a:pt x="417" y="339"/>
                  </a:cubicBezTo>
                  <a:cubicBezTo>
                    <a:pt x="428" y="368"/>
                    <a:pt x="429" y="380"/>
                    <a:pt x="411" y="331"/>
                  </a:cubicBezTo>
                  <a:cubicBezTo>
                    <a:pt x="410" y="330"/>
                    <a:pt x="410" y="330"/>
                    <a:pt x="410" y="329"/>
                  </a:cubicBezTo>
                  <a:cubicBezTo>
                    <a:pt x="427" y="381"/>
                    <a:pt x="414" y="372"/>
                    <a:pt x="404" y="342"/>
                  </a:cubicBezTo>
                  <a:cubicBezTo>
                    <a:pt x="402" y="343"/>
                    <a:pt x="399" y="340"/>
                    <a:pt x="396" y="336"/>
                  </a:cubicBezTo>
                  <a:cubicBezTo>
                    <a:pt x="394" y="375"/>
                    <a:pt x="381" y="393"/>
                    <a:pt x="388" y="322"/>
                  </a:cubicBezTo>
                  <a:cubicBezTo>
                    <a:pt x="381" y="391"/>
                    <a:pt x="375" y="375"/>
                    <a:pt x="379" y="338"/>
                  </a:cubicBezTo>
                  <a:cubicBezTo>
                    <a:pt x="377" y="342"/>
                    <a:pt x="375" y="343"/>
                    <a:pt x="374" y="342"/>
                  </a:cubicBezTo>
                  <a:cubicBezTo>
                    <a:pt x="361" y="373"/>
                    <a:pt x="351" y="380"/>
                    <a:pt x="375" y="319"/>
                  </a:cubicBezTo>
                  <a:cubicBezTo>
                    <a:pt x="351" y="381"/>
                    <a:pt x="346" y="366"/>
                    <a:pt x="359" y="334"/>
                  </a:cubicBezTo>
                  <a:cubicBezTo>
                    <a:pt x="358" y="332"/>
                    <a:pt x="358" y="329"/>
                    <a:pt x="359" y="325"/>
                  </a:cubicBezTo>
                  <a:cubicBezTo>
                    <a:pt x="333" y="355"/>
                    <a:pt x="314" y="364"/>
                    <a:pt x="362" y="311"/>
                  </a:cubicBezTo>
                  <a:cubicBezTo>
                    <a:pt x="314" y="364"/>
                    <a:pt x="321" y="345"/>
                    <a:pt x="349" y="316"/>
                  </a:cubicBezTo>
                  <a:cubicBezTo>
                    <a:pt x="345" y="318"/>
                    <a:pt x="341" y="319"/>
                    <a:pt x="339" y="319"/>
                  </a:cubicBezTo>
                  <a:cubicBezTo>
                    <a:pt x="313" y="335"/>
                    <a:pt x="300" y="336"/>
                    <a:pt x="346" y="306"/>
                  </a:cubicBezTo>
                  <a:cubicBezTo>
                    <a:pt x="347" y="306"/>
                    <a:pt x="347" y="306"/>
                    <a:pt x="347" y="306"/>
                  </a:cubicBezTo>
                  <a:cubicBezTo>
                    <a:pt x="299" y="335"/>
                    <a:pt x="305" y="324"/>
                    <a:pt x="332" y="307"/>
                  </a:cubicBezTo>
                  <a:cubicBezTo>
                    <a:pt x="333" y="306"/>
                    <a:pt x="336" y="303"/>
                    <a:pt x="341" y="300"/>
                  </a:cubicBezTo>
                  <a:cubicBezTo>
                    <a:pt x="302" y="314"/>
                    <a:pt x="282" y="318"/>
                    <a:pt x="350" y="293"/>
                  </a:cubicBezTo>
                  <a:cubicBezTo>
                    <a:pt x="285" y="316"/>
                    <a:pt x="296" y="300"/>
                    <a:pt x="332" y="289"/>
                  </a:cubicBezTo>
                  <a:cubicBezTo>
                    <a:pt x="327" y="287"/>
                    <a:pt x="325" y="284"/>
                    <a:pt x="326" y="282"/>
                  </a:cubicBezTo>
                  <a:cubicBezTo>
                    <a:pt x="296" y="279"/>
                    <a:pt x="284" y="269"/>
                    <a:pt x="333" y="273"/>
                  </a:cubicBezTo>
                  <a:cubicBezTo>
                    <a:pt x="333" y="272"/>
                    <a:pt x="332" y="272"/>
                    <a:pt x="332" y="272"/>
                  </a:cubicBezTo>
                  <a:cubicBezTo>
                    <a:pt x="283" y="267"/>
                    <a:pt x="297" y="262"/>
                    <a:pt x="329" y="265"/>
                  </a:cubicBezTo>
                  <a:cubicBezTo>
                    <a:pt x="331" y="264"/>
                    <a:pt x="335" y="264"/>
                    <a:pt x="340" y="264"/>
                  </a:cubicBezTo>
                  <a:cubicBezTo>
                    <a:pt x="300" y="250"/>
                    <a:pt x="282" y="234"/>
                    <a:pt x="351" y="262"/>
                  </a:cubicBezTo>
                  <a:cubicBezTo>
                    <a:pt x="285" y="235"/>
                    <a:pt x="304" y="235"/>
                    <a:pt x="340" y="250"/>
                  </a:cubicBezTo>
                  <a:cubicBezTo>
                    <a:pt x="337" y="247"/>
                    <a:pt x="336" y="244"/>
                    <a:pt x="337" y="242"/>
                  </a:cubicBezTo>
                  <a:cubicBezTo>
                    <a:pt x="312" y="220"/>
                    <a:pt x="310" y="205"/>
                    <a:pt x="356" y="246"/>
                  </a:cubicBezTo>
                  <a:cubicBezTo>
                    <a:pt x="356" y="246"/>
                    <a:pt x="356" y="246"/>
                    <a:pt x="356" y="246"/>
                  </a:cubicBezTo>
                  <a:cubicBezTo>
                    <a:pt x="311" y="205"/>
                    <a:pt x="323" y="207"/>
                    <a:pt x="347" y="229"/>
                  </a:cubicBezTo>
                  <a:cubicBezTo>
                    <a:pt x="349" y="228"/>
                    <a:pt x="351" y="229"/>
                    <a:pt x="355" y="232"/>
                  </a:cubicBezTo>
                  <a:cubicBezTo>
                    <a:pt x="334" y="199"/>
                    <a:pt x="331" y="180"/>
                    <a:pt x="369" y="241"/>
                  </a:cubicBezTo>
                  <a:cubicBezTo>
                    <a:pt x="333" y="184"/>
                    <a:pt x="346" y="190"/>
                    <a:pt x="364" y="220"/>
                  </a:cubicBezTo>
                  <a:cubicBezTo>
                    <a:pt x="364" y="216"/>
                    <a:pt x="365" y="217"/>
                    <a:pt x="368" y="222"/>
                  </a:cubicBezTo>
                  <a:cubicBezTo>
                    <a:pt x="356" y="188"/>
                    <a:pt x="354" y="172"/>
                    <a:pt x="375" y="231"/>
                  </a:cubicBezTo>
                  <a:cubicBezTo>
                    <a:pt x="375" y="231"/>
                    <a:pt x="375" y="231"/>
                    <a:pt x="375" y="231"/>
                  </a:cubicBezTo>
                  <a:cubicBezTo>
                    <a:pt x="367" y="209"/>
                    <a:pt x="365" y="197"/>
                    <a:pt x="365" y="192"/>
                  </a:cubicBezTo>
                  <a:cubicBezTo>
                    <a:pt x="361" y="188"/>
                    <a:pt x="356" y="183"/>
                    <a:pt x="352" y="180"/>
                  </a:cubicBezTo>
                  <a:cubicBezTo>
                    <a:pt x="340" y="170"/>
                    <a:pt x="312" y="149"/>
                    <a:pt x="278" y="125"/>
                  </a:cubicBezTo>
                  <a:cubicBezTo>
                    <a:pt x="278" y="125"/>
                    <a:pt x="278" y="125"/>
                    <a:pt x="277" y="125"/>
                  </a:cubicBezTo>
                  <a:cubicBezTo>
                    <a:pt x="277" y="125"/>
                    <a:pt x="277" y="125"/>
                    <a:pt x="276" y="124"/>
                  </a:cubicBezTo>
                  <a:cubicBezTo>
                    <a:pt x="272" y="121"/>
                    <a:pt x="268" y="119"/>
                    <a:pt x="264" y="116"/>
                  </a:cubicBezTo>
                  <a:cubicBezTo>
                    <a:pt x="262" y="119"/>
                    <a:pt x="261" y="120"/>
                    <a:pt x="259" y="119"/>
                  </a:cubicBezTo>
                  <a:cubicBezTo>
                    <a:pt x="258" y="119"/>
                    <a:pt x="258" y="116"/>
                    <a:pt x="260" y="112"/>
                  </a:cubicBezTo>
                  <a:cubicBezTo>
                    <a:pt x="256" y="110"/>
                    <a:pt x="253" y="108"/>
                    <a:pt x="250" y="106"/>
                  </a:cubicBezTo>
                  <a:cubicBezTo>
                    <a:pt x="247" y="109"/>
                    <a:pt x="245" y="110"/>
                    <a:pt x="243" y="109"/>
                  </a:cubicBezTo>
                  <a:cubicBezTo>
                    <a:pt x="242" y="108"/>
                    <a:pt x="243" y="106"/>
                    <a:pt x="245" y="103"/>
                  </a:cubicBezTo>
                  <a:cubicBezTo>
                    <a:pt x="242" y="100"/>
                    <a:pt x="238" y="98"/>
                    <a:pt x="235" y="95"/>
                  </a:cubicBezTo>
                  <a:cubicBezTo>
                    <a:pt x="233" y="96"/>
                    <a:pt x="231" y="96"/>
                    <a:pt x="231" y="95"/>
                  </a:cubicBezTo>
                  <a:cubicBezTo>
                    <a:pt x="230" y="95"/>
                    <a:pt x="230" y="94"/>
                    <a:pt x="231" y="93"/>
                  </a:cubicBezTo>
                  <a:cubicBezTo>
                    <a:pt x="213" y="81"/>
                    <a:pt x="196" y="69"/>
                    <a:pt x="179" y="58"/>
                  </a:cubicBezTo>
                  <a:cubicBezTo>
                    <a:pt x="178" y="59"/>
                    <a:pt x="177" y="59"/>
                    <a:pt x="176" y="60"/>
                  </a:cubicBezTo>
                  <a:cubicBezTo>
                    <a:pt x="176" y="62"/>
                    <a:pt x="183" y="67"/>
                    <a:pt x="182" y="69"/>
                  </a:cubicBezTo>
                  <a:cubicBezTo>
                    <a:pt x="181" y="71"/>
                    <a:pt x="172" y="68"/>
                    <a:pt x="171" y="70"/>
                  </a:cubicBezTo>
                  <a:cubicBezTo>
                    <a:pt x="170" y="72"/>
                    <a:pt x="174" y="79"/>
                    <a:pt x="172" y="80"/>
                  </a:cubicBezTo>
                  <a:cubicBezTo>
                    <a:pt x="171" y="82"/>
                    <a:pt x="164" y="76"/>
                    <a:pt x="162" y="77"/>
                  </a:cubicBezTo>
                  <a:cubicBezTo>
                    <a:pt x="160" y="78"/>
                    <a:pt x="162" y="87"/>
                    <a:pt x="160" y="88"/>
                  </a:cubicBezTo>
                  <a:cubicBezTo>
                    <a:pt x="158" y="88"/>
                    <a:pt x="153" y="81"/>
                    <a:pt x="151" y="81"/>
                  </a:cubicBezTo>
                  <a:cubicBezTo>
                    <a:pt x="149" y="82"/>
                    <a:pt x="147" y="90"/>
                    <a:pt x="145" y="90"/>
                  </a:cubicBezTo>
                  <a:cubicBezTo>
                    <a:pt x="143" y="90"/>
                    <a:pt x="142" y="82"/>
                    <a:pt x="140" y="81"/>
                  </a:cubicBezTo>
                  <a:cubicBezTo>
                    <a:pt x="137" y="81"/>
                    <a:pt x="133" y="88"/>
                    <a:pt x="131" y="87"/>
                  </a:cubicBezTo>
                  <a:cubicBezTo>
                    <a:pt x="129" y="87"/>
                    <a:pt x="131" y="78"/>
                    <a:pt x="129" y="77"/>
                  </a:cubicBezTo>
                  <a:cubicBezTo>
                    <a:pt x="127" y="76"/>
                    <a:pt x="120" y="81"/>
                    <a:pt x="119" y="79"/>
                  </a:cubicBezTo>
                  <a:cubicBezTo>
                    <a:pt x="117" y="78"/>
                    <a:pt x="122" y="71"/>
                    <a:pt x="121" y="69"/>
                  </a:cubicBezTo>
                  <a:cubicBezTo>
                    <a:pt x="120" y="67"/>
                    <a:pt x="111" y="69"/>
                    <a:pt x="111" y="67"/>
                  </a:cubicBezTo>
                  <a:cubicBezTo>
                    <a:pt x="110" y="65"/>
                    <a:pt x="118" y="61"/>
                    <a:pt x="117" y="58"/>
                  </a:cubicBezTo>
                  <a:cubicBezTo>
                    <a:pt x="117" y="56"/>
                    <a:pt x="109" y="54"/>
                    <a:pt x="109" y="52"/>
                  </a:cubicBezTo>
                  <a:cubicBezTo>
                    <a:pt x="109" y="50"/>
                    <a:pt x="118" y="49"/>
                    <a:pt x="118" y="47"/>
                  </a:cubicBezTo>
                  <a:cubicBezTo>
                    <a:pt x="119" y="45"/>
                    <a:pt x="112" y="40"/>
                    <a:pt x="113" y="38"/>
                  </a:cubicBezTo>
                  <a:cubicBezTo>
                    <a:pt x="114" y="36"/>
                    <a:pt x="122" y="39"/>
                    <a:pt x="124" y="37"/>
                  </a:cubicBezTo>
                  <a:cubicBezTo>
                    <a:pt x="125" y="35"/>
                    <a:pt x="121" y="28"/>
                    <a:pt x="123" y="27"/>
                  </a:cubicBezTo>
                  <a:cubicBezTo>
                    <a:pt x="124" y="25"/>
                    <a:pt x="129" y="29"/>
                    <a:pt x="131" y="30"/>
                  </a:cubicBezTo>
                  <a:cubicBezTo>
                    <a:pt x="118" y="22"/>
                    <a:pt x="107" y="17"/>
                    <a:pt x="99" y="15"/>
                  </a:cubicBezTo>
                  <a:cubicBezTo>
                    <a:pt x="53" y="0"/>
                    <a:pt x="3" y="5"/>
                    <a:pt x="5" y="62"/>
                  </a:cubicBezTo>
                  <a:cubicBezTo>
                    <a:pt x="6" y="120"/>
                    <a:pt x="0" y="120"/>
                    <a:pt x="9" y="139"/>
                  </a:cubicBezTo>
                  <a:cubicBezTo>
                    <a:pt x="18" y="158"/>
                    <a:pt x="24" y="172"/>
                    <a:pt x="24" y="172"/>
                  </a:cubicBezTo>
                  <a:cubicBezTo>
                    <a:pt x="24" y="172"/>
                    <a:pt x="29" y="200"/>
                    <a:pt x="37" y="222"/>
                  </a:cubicBezTo>
                  <a:cubicBezTo>
                    <a:pt x="39" y="222"/>
                    <a:pt x="40" y="222"/>
                    <a:pt x="41" y="221"/>
                  </a:cubicBezTo>
                  <a:cubicBezTo>
                    <a:pt x="47" y="220"/>
                    <a:pt x="48" y="215"/>
                    <a:pt x="53" y="214"/>
                  </a:cubicBezTo>
                  <a:cubicBezTo>
                    <a:pt x="58" y="213"/>
                    <a:pt x="63" y="206"/>
                    <a:pt x="69" y="205"/>
                  </a:cubicBezTo>
                  <a:cubicBezTo>
                    <a:pt x="75" y="203"/>
                    <a:pt x="81" y="204"/>
                    <a:pt x="88" y="203"/>
                  </a:cubicBezTo>
                  <a:cubicBezTo>
                    <a:pt x="94" y="202"/>
                    <a:pt x="94" y="202"/>
                    <a:pt x="94" y="198"/>
                  </a:cubicBezTo>
                  <a:cubicBezTo>
                    <a:pt x="94" y="198"/>
                    <a:pt x="94" y="198"/>
                    <a:pt x="94" y="198"/>
                  </a:cubicBezTo>
                  <a:cubicBezTo>
                    <a:pt x="91" y="196"/>
                    <a:pt x="90" y="194"/>
                    <a:pt x="91" y="193"/>
                  </a:cubicBezTo>
                  <a:cubicBezTo>
                    <a:pt x="91" y="192"/>
                    <a:pt x="93" y="192"/>
                    <a:pt x="96" y="192"/>
                  </a:cubicBezTo>
                  <a:cubicBezTo>
                    <a:pt x="98" y="190"/>
                    <a:pt x="101" y="188"/>
                    <a:pt x="105" y="188"/>
                  </a:cubicBezTo>
                  <a:cubicBezTo>
                    <a:pt x="106" y="188"/>
                    <a:pt x="108" y="188"/>
                    <a:pt x="109" y="188"/>
                  </a:cubicBezTo>
                  <a:cubicBezTo>
                    <a:pt x="103" y="183"/>
                    <a:pt x="99" y="179"/>
                    <a:pt x="101" y="177"/>
                  </a:cubicBezTo>
                  <a:cubicBezTo>
                    <a:pt x="104" y="174"/>
                    <a:pt x="114" y="182"/>
                    <a:pt x="125" y="192"/>
                  </a:cubicBezTo>
                  <a:cubicBezTo>
                    <a:pt x="127" y="192"/>
                    <a:pt x="130" y="193"/>
                    <a:pt x="132" y="194"/>
                  </a:cubicBezTo>
                  <a:cubicBezTo>
                    <a:pt x="131" y="192"/>
                    <a:pt x="130" y="191"/>
                    <a:pt x="128" y="189"/>
                  </a:cubicBezTo>
                  <a:cubicBezTo>
                    <a:pt x="126" y="186"/>
                    <a:pt x="124" y="184"/>
                    <a:pt x="123" y="181"/>
                  </a:cubicBezTo>
                  <a:cubicBezTo>
                    <a:pt x="122" y="180"/>
                    <a:pt x="121" y="179"/>
                    <a:pt x="121" y="178"/>
                  </a:cubicBezTo>
                  <a:cubicBezTo>
                    <a:pt x="120" y="177"/>
                    <a:pt x="119" y="175"/>
                    <a:pt x="118" y="174"/>
                  </a:cubicBezTo>
                  <a:cubicBezTo>
                    <a:pt x="117" y="173"/>
                    <a:pt x="117" y="171"/>
                    <a:pt x="116" y="170"/>
                  </a:cubicBezTo>
                  <a:cubicBezTo>
                    <a:pt x="116" y="169"/>
                    <a:pt x="115" y="169"/>
                    <a:pt x="115" y="168"/>
                  </a:cubicBezTo>
                  <a:cubicBezTo>
                    <a:pt x="115" y="168"/>
                    <a:pt x="115" y="167"/>
                    <a:pt x="115" y="167"/>
                  </a:cubicBezTo>
                  <a:cubicBezTo>
                    <a:pt x="114" y="165"/>
                    <a:pt x="115" y="164"/>
                    <a:pt x="115" y="164"/>
                  </a:cubicBezTo>
                  <a:cubicBezTo>
                    <a:pt x="116" y="163"/>
                    <a:pt x="117" y="164"/>
                    <a:pt x="119" y="164"/>
                  </a:cubicBezTo>
                  <a:cubicBezTo>
                    <a:pt x="124" y="168"/>
                    <a:pt x="132" y="182"/>
                    <a:pt x="140" y="193"/>
                  </a:cubicBezTo>
                  <a:cubicBezTo>
                    <a:pt x="140" y="192"/>
                    <a:pt x="140" y="191"/>
                    <a:pt x="142" y="192"/>
                  </a:cubicBezTo>
                  <a:cubicBezTo>
                    <a:pt x="136" y="176"/>
                    <a:pt x="128" y="157"/>
                    <a:pt x="132" y="155"/>
                  </a:cubicBezTo>
                  <a:cubicBezTo>
                    <a:pt x="137" y="153"/>
                    <a:pt x="144" y="178"/>
                    <a:pt x="151" y="195"/>
                  </a:cubicBezTo>
                  <a:cubicBezTo>
                    <a:pt x="150" y="177"/>
                    <a:pt x="146" y="152"/>
                    <a:pt x="151" y="152"/>
                  </a:cubicBezTo>
                  <a:cubicBezTo>
                    <a:pt x="156" y="151"/>
                    <a:pt x="157" y="177"/>
                    <a:pt x="158" y="195"/>
                  </a:cubicBezTo>
                  <a:cubicBezTo>
                    <a:pt x="159" y="194"/>
                    <a:pt x="159" y="193"/>
                    <a:pt x="159" y="191"/>
                  </a:cubicBezTo>
                  <a:cubicBezTo>
                    <a:pt x="162" y="175"/>
                    <a:pt x="166" y="154"/>
                    <a:pt x="170" y="153"/>
                  </a:cubicBezTo>
                  <a:cubicBezTo>
                    <a:pt x="170" y="152"/>
                    <a:pt x="170" y="152"/>
                    <a:pt x="171" y="153"/>
                  </a:cubicBezTo>
                  <a:cubicBezTo>
                    <a:pt x="175" y="153"/>
                    <a:pt x="169" y="178"/>
                    <a:pt x="166" y="196"/>
                  </a:cubicBezTo>
                  <a:cubicBezTo>
                    <a:pt x="170" y="189"/>
                    <a:pt x="174" y="180"/>
                    <a:pt x="177" y="173"/>
                  </a:cubicBezTo>
                  <a:cubicBezTo>
                    <a:pt x="178" y="172"/>
                    <a:pt x="179" y="170"/>
                    <a:pt x="179" y="169"/>
                  </a:cubicBezTo>
                  <a:cubicBezTo>
                    <a:pt x="180" y="168"/>
                    <a:pt x="181" y="166"/>
                    <a:pt x="182" y="165"/>
                  </a:cubicBezTo>
                  <a:cubicBezTo>
                    <a:pt x="182" y="164"/>
                    <a:pt x="183" y="163"/>
                    <a:pt x="184" y="162"/>
                  </a:cubicBezTo>
                  <a:cubicBezTo>
                    <a:pt x="186" y="159"/>
                    <a:pt x="187" y="158"/>
                    <a:pt x="189" y="158"/>
                  </a:cubicBezTo>
                  <a:cubicBezTo>
                    <a:pt x="193" y="161"/>
                    <a:pt x="181" y="183"/>
                    <a:pt x="173" y="199"/>
                  </a:cubicBezTo>
                  <a:cubicBezTo>
                    <a:pt x="185" y="186"/>
                    <a:pt x="201" y="165"/>
                    <a:pt x="205" y="169"/>
                  </a:cubicBezTo>
                  <a:cubicBezTo>
                    <a:pt x="209" y="172"/>
                    <a:pt x="189" y="192"/>
                    <a:pt x="177" y="206"/>
                  </a:cubicBezTo>
                  <a:cubicBezTo>
                    <a:pt x="193" y="196"/>
                    <a:pt x="214" y="178"/>
                    <a:pt x="217" y="183"/>
                  </a:cubicBezTo>
                  <a:cubicBezTo>
                    <a:pt x="220" y="187"/>
                    <a:pt x="198" y="200"/>
                    <a:pt x="184" y="211"/>
                  </a:cubicBezTo>
                  <a:cubicBezTo>
                    <a:pt x="201" y="205"/>
                    <a:pt x="224" y="195"/>
                    <a:pt x="226" y="200"/>
                  </a:cubicBezTo>
                  <a:cubicBezTo>
                    <a:pt x="228" y="204"/>
                    <a:pt x="203" y="212"/>
                    <a:pt x="186" y="218"/>
                  </a:cubicBezTo>
                  <a:cubicBezTo>
                    <a:pt x="201" y="217"/>
                    <a:pt x="220" y="215"/>
                    <a:pt x="227" y="216"/>
                  </a:cubicBezTo>
                  <a:cubicBezTo>
                    <a:pt x="229" y="217"/>
                    <a:pt x="230" y="217"/>
                    <a:pt x="230" y="218"/>
                  </a:cubicBezTo>
                  <a:cubicBezTo>
                    <a:pt x="231" y="223"/>
                    <a:pt x="205" y="224"/>
                    <a:pt x="187" y="226"/>
                  </a:cubicBezTo>
                  <a:cubicBezTo>
                    <a:pt x="205" y="230"/>
                    <a:pt x="230" y="232"/>
                    <a:pt x="229" y="237"/>
                  </a:cubicBezTo>
                  <a:cubicBezTo>
                    <a:pt x="228" y="242"/>
                    <a:pt x="204" y="237"/>
                    <a:pt x="186" y="234"/>
                  </a:cubicBezTo>
                  <a:cubicBezTo>
                    <a:pt x="202" y="242"/>
                    <a:pt x="226" y="251"/>
                    <a:pt x="224" y="256"/>
                  </a:cubicBezTo>
                  <a:cubicBezTo>
                    <a:pt x="222" y="261"/>
                    <a:pt x="197" y="247"/>
                    <a:pt x="181" y="239"/>
                  </a:cubicBezTo>
                  <a:cubicBezTo>
                    <a:pt x="195" y="251"/>
                    <a:pt x="217" y="268"/>
                    <a:pt x="214" y="272"/>
                  </a:cubicBezTo>
                  <a:cubicBezTo>
                    <a:pt x="213" y="273"/>
                    <a:pt x="212" y="273"/>
                    <a:pt x="211" y="272"/>
                  </a:cubicBezTo>
                  <a:cubicBezTo>
                    <a:pt x="205" y="271"/>
                    <a:pt x="188" y="255"/>
                    <a:pt x="176" y="245"/>
                  </a:cubicBezTo>
                  <a:cubicBezTo>
                    <a:pt x="186" y="260"/>
                    <a:pt x="204" y="282"/>
                    <a:pt x="199" y="285"/>
                  </a:cubicBezTo>
                  <a:cubicBezTo>
                    <a:pt x="199" y="286"/>
                    <a:pt x="197" y="285"/>
                    <a:pt x="196" y="284"/>
                  </a:cubicBezTo>
                  <a:cubicBezTo>
                    <a:pt x="190" y="280"/>
                    <a:pt x="179" y="261"/>
                    <a:pt x="170" y="249"/>
                  </a:cubicBezTo>
                  <a:cubicBezTo>
                    <a:pt x="176" y="266"/>
                    <a:pt x="187" y="292"/>
                    <a:pt x="182" y="294"/>
                  </a:cubicBezTo>
                  <a:cubicBezTo>
                    <a:pt x="177" y="296"/>
                    <a:pt x="170" y="271"/>
                    <a:pt x="164" y="254"/>
                  </a:cubicBezTo>
                  <a:cubicBezTo>
                    <a:pt x="165" y="272"/>
                    <a:pt x="168" y="297"/>
                    <a:pt x="163" y="297"/>
                  </a:cubicBezTo>
                  <a:cubicBezTo>
                    <a:pt x="158" y="297"/>
                    <a:pt x="158" y="272"/>
                    <a:pt x="156" y="254"/>
                  </a:cubicBezTo>
                  <a:cubicBezTo>
                    <a:pt x="153" y="270"/>
                    <a:pt x="150" y="292"/>
                    <a:pt x="146" y="296"/>
                  </a:cubicBezTo>
                  <a:cubicBezTo>
                    <a:pt x="145" y="296"/>
                    <a:pt x="145" y="296"/>
                    <a:pt x="144" y="296"/>
                  </a:cubicBezTo>
                  <a:cubicBezTo>
                    <a:pt x="143" y="296"/>
                    <a:pt x="143" y="295"/>
                    <a:pt x="143" y="294"/>
                  </a:cubicBezTo>
                  <a:cubicBezTo>
                    <a:pt x="141" y="288"/>
                    <a:pt x="146" y="268"/>
                    <a:pt x="149" y="253"/>
                  </a:cubicBezTo>
                  <a:cubicBezTo>
                    <a:pt x="144" y="263"/>
                    <a:pt x="138" y="276"/>
                    <a:pt x="133" y="284"/>
                  </a:cubicBezTo>
                  <a:cubicBezTo>
                    <a:pt x="130" y="288"/>
                    <a:pt x="128" y="291"/>
                    <a:pt x="126" y="290"/>
                  </a:cubicBezTo>
                  <a:cubicBezTo>
                    <a:pt x="126" y="290"/>
                    <a:pt x="126" y="290"/>
                    <a:pt x="126" y="290"/>
                  </a:cubicBezTo>
                  <a:cubicBezTo>
                    <a:pt x="123" y="286"/>
                    <a:pt x="134" y="265"/>
                    <a:pt x="142" y="250"/>
                  </a:cubicBezTo>
                  <a:cubicBezTo>
                    <a:pt x="142" y="250"/>
                    <a:pt x="142" y="250"/>
                    <a:pt x="142" y="249"/>
                  </a:cubicBezTo>
                  <a:cubicBezTo>
                    <a:pt x="129" y="263"/>
                    <a:pt x="114" y="283"/>
                    <a:pt x="110" y="280"/>
                  </a:cubicBezTo>
                  <a:cubicBezTo>
                    <a:pt x="106" y="277"/>
                    <a:pt x="126" y="257"/>
                    <a:pt x="137" y="243"/>
                  </a:cubicBezTo>
                  <a:cubicBezTo>
                    <a:pt x="137" y="243"/>
                    <a:pt x="137" y="243"/>
                    <a:pt x="137" y="243"/>
                  </a:cubicBezTo>
                  <a:cubicBezTo>
                    <a:pt x="136" y="243"/>
                    <a:pt x="135" y="244"/>
                    <a:pt x="134" y="245"/>
                  </a:cubicBezTo>
                  <a:cubicBezTo>
                    <a:pt x="119" y="255"/>
                    <a:pt x="100" y="270"/>
                    <a:pt x="97" y="266"/>
                  </a:cubicBezTo>
                  <a:cubicBezTo>
                    <a:pt x="95" y="263"/>
                    <a:pt x="105" y="256"/>
                    <a:pt x="115" y="249"/>
                  </a:cubicBezTo>
                  <a:cubicBezTo>
                    <a:pt x="113" y="249"/>
                    <a:pt x="106" y="251"/>
                    <a:pt x="100" y="250"/>
                  </a:cubicBezTo>
                  <a:cubicBezTo>
                    <a:pt x="99" y="250"/>
                    <a:pt x="98" y="250"/>
                    <a:pt x="97" y="250"/>
                  </a:cubicBezTo>
                  <a:cubicBezTo>
                    <a:pt x="92" y="251"/>
                    <a:pt x="89" y="251"/>
                    <a:pt x="89" y="249"/>
                  </a:cubicBezTo>
                  <a:cubicBezTo>
                    <a:pt x="88" y="249"/>
                    <a:pt x="89" y="248"/>
                    <a:pt x="89" y="247"/>
                  </a:cubicBezTo>
                  <a:cubicBezTo>
                    <a:pt x="90" y="247"/>
                    <a:pt x="90" y="247"/>
                    <a:pt x="90" y="246"/>
                  </a:cubicBezTo>
                  <a:cubicBezTo>
                    <a:pt x="88" y="245"/>
                    <a:pt x="87" y="244"/>
                    <a:pt x="87" y="244"/>
                  </a:cubicBezTo>
                  <a:cubicBezTo>
                    <a:pt x="78" y="247"/>
                    <a:pt x="78" y="247"/>
                    <a:pt x="78" y="247"/>
                  </a:cubicBezTo>
                  <a:cubicBezTo>
                    <a:pt x="78" y="247"/>
                    <a:pt x="64" y="251"/>
                    <a:pt x="57" y="242"/>
                  </a:cubicBezTo>
                  <a:cubicBezTo>
                    <a:pt x="55" y="240"/>
                    <a:pt x="51" y="232"/>
                    <a:pt x="45" y="231"/>
                  </a:cubicBezTo>
                  <a:cubicBezTo>
                    <a:pt x="43" y="230"/>
                    <a:pt x="42" y="230"/>
                    <a:pt x="40" y="229"/>
                  </a:cubicBezTo>
                  <a:cubicBezTo>
                    <a:pt x="43" y="234"/>
                    <a:pt x="45" y="239"/>
                    <a:pt x="48" y="242"/>
                  </a:cubicBezTo>
                  <a:cubicBezTo>
                    <a:pt x="59" y="272"/>
                    <a:pt x="52" y="313"/>
                    <a:pt x="137" y="355"/>
                  </a:cubicBezTo>
                  <a:cubicBezTo>
                    <a:pt x="130" y="361"/>
                    <a:pt x="122" y="367"/>
                    <a:pt x="113" y="375"/>
                  </a:cubicBezTo>
                  <a:cubicBezTo>
                    <a:pt x="114" y="380"/>
                    <a:pt x="113" y="387"/>
                    <a:pt x="112" y="396"/>
                  </a:cubicBezTo>
                  <a:cubicBezTo>
                    <a:pt x="115" y="394"/>
                    <a:pt x="116" y="395"/>
                    <a:pt x="116" y="398"/>
                  </a:cubicBezTo>
                  <a:cubicBezTo>
                    <a:pt x="128" y="367"/>
                    <a:pt x="139" y="356"/>
                    <a:pt x="121" y="405"/>
                  </a:cubicBezTo>
                  <a:cubicBezTo>
                    <a:pt x="121" y="404"/>
                    <a:pt x="121" y="404"/>
                    <a:pt x="122" y="404"/>
                  </a:cubicBezTo>
                  <a:cubicBezTo>
                    <a:pt x="141" y="357"/>
                    <a:pt x="142" y="373"/>
                    <a:pt x="129" y="403"/>
                  </a:cubicBezTo>
                  <a:cubicBezTo>
                    <a:pt x="129" y="406"/>
                    <a:pt x="128" y="409"/>
                    <a:pt x="127" y="413"/>
                  </a:cubicBezTo>
                  <a:cubicBezTo>
                    <a:pt x="151" y="378"/>
                    <a:pt x="172" y="365"/>
                    <a:pt x="127" y="424"/>
                  </a:cubicBezTo>
                  <a:cubicBezTo>
                    <a:pt x="168" y="371"/>
                    <a:pt x="168" y="387"/>
                    <a:pt x="147" y="414"/>
                  </a:cubicBezTo>
                  <a:cubicBezTo>
                    <a:pt x="149" y="415"/>
                    <a:pt x="148" y="419"/>
                    <a:pt x="142" y="425"/>
                  </a:cubicBezTo>
                  <a:cubicBezTo>
                    <a:pt x="173" y="404"/>
                    <a:pt x="194" y="398"/>
                    <a:pt x="154" y="425"/>
                  </a:cubicBezTo>
                  <a:cubicBezTo>
                    <a:pt x="154" y="425"/>
                    <a:pt x="154" y="425"/>
                    <a:pt x="155" y="425"/>
                  </a:cubicBezTo>
                  <a:cubicBezTo>
                    <a:pt x="197" y="400"/>
                    <a:pt x="181" y="418"/>
                    <a:pt x="148" y="436"/>
                  </a:cubicBezTo>
                  <a:cubicBezTo>
                    <a:pt x="146" y="438"/>
                    <a:pt x="144" y="439"/>
                    <a:pt x="142" y="440"/>
                  </a:cubicBezTo>
                  <a:cubicBezTo>
                    <a:pt x="186" y="423"/>
                    <a:pt x="215" y="417"/>
                    <a:pt x="141" y="444"/>
                  </a:cubicBezTo>
                  <a:cubicBezTo>
                    <a:pt x="207" y="420"/>
                    <a:pt x="194" y="437"/>
                    <a:pt x="158" y="449"/>
                  </a:cubicBezTo>
                  <a:cubicBezTo>
                    <a:pt x="162" y="450"/>
                    <a:pt x="164" y="452"/>
                    <a:pt x="164" y="454"/>
                  </a:cubicBezTo>
                  <a:cubicBezTo>
                    <a:pt x="197" y="457"/>
                    <a:pt x="209" y="468"/>
                    <a:pt x="152" y="463"/>
                  </a:cubicBezTo>
                  <a:cubicBezTo>
                    <a:pt x="152" y="464"/>
                    <a:pt x="153" y="464"/>
                    <a:pt x="153" y="464"/>
                  </a:cubicBezTo>
                  <a:cubicBezTo>
                    <a:pt x="209" y="470"/>
                    <a:pt x="195" y="475"/>
                    <a:pt x="162" y="471"/>
                  </a:cubicBezTo>
                  <a:cubicBezTo>
                    <a:pt x="160" y="472"/>
                    <a:pt x="157" y="473"/>
                    <a:pt x="153" y="473"/>
                  </a:cubicBezTo>
                  <a:cubicBezTo>
                    <a:pt x="192" y="486"/>
                    <a:pt x="208" y="502"/>
                    <a:pt x="140" y="475"/>
                  </a:cubicBezTo>
                  <a:cubicBezTo>
                    <a:pt x="205" y="500"/>
                    <a:pt x="186" y="505"/>
                    <a:pt x="152" y="490"/>
                  </a:cubicBezTo>
                  <a:cubicBezTo>
                    <a:pt x="153" y="493"/>
                    <a:pt x="154" y="496"/>
                    <a:pt x="152" y="497"/>
                  </a:cubicBezTo>
                  <a:cubicBezTo>
                    <a:pt x="177" y="519"/>
                    <a:pt x="182" y="532"/>
                    <a:pt x="137" y="492"/>
                  </a:cubicBezTo>
                  <a:cubicBezTo>
                    <a:pt x="137" y="492"/>
                    <a:pt x="137" y="492"/>
                    <a:pt x="137" y="492"/>
                  </a:cubicBezTo>
                  <a:cubicBezTo>
                    <a:pt x="181" y="532"/>
                    <a:pt x="168" y="529"/>
                    <a:pt x="143" y="507"/>
                  </a:cubicBezTo>
                  <a:cubicBezTo>
                    <a:pt x="143" y="509"/>
                    <a:pt x="141" y="509"/>
                    <a:pt x="138" y="507"/>
                  </a:cubicBezTo>
                  <a:cubicBezTo>
                    <a:pt x="158" y="538"/>
                    <a:pt x="159" y="554"/>
                    <a:pt x="123" y="496"/>
                  </a:cubicBezTo>
                  <a:cubicBezTo>
                    <a:pt x="160" y="556"/>
                    <a:pt x="145" y="545"/>
                    <a:pt x="125" y="512"/>
                  </a:cubicBezTo>
                  <a:cubicBezTo>
                    <a:pt x="126" y="517"/>
                    <a:pt x="126" y="520"/>
                    <a:pt x="125" y="520"/>
                  </a:cubicBezTo>
                  <a:cubicBezTo>
                    <a:pt x="136" y="549"/>
                    <a:pt x="137" y="561"/>
                    <a:pt x="119" y="511"/>
                  </a:cubicBezTo>
                  <a:cubicBezTo>
                    <a:pt x="118" y="511"/>
                    <a:pt x="118" y="510"/>
                    <a:pt x="118" y="510"/>
                  </a:cubicBezTo>
                  <a:cubicBezTo>
                    <a:pt x="135" y="561"/>
                    <a:pt x="122" y="553"/>
                    <a:pt x="112" y="523"/>
                  </a:cubicBezTo>
                  <a:cubicBezTo>
                    <a:pt x="109" y="523"/>
                    <a:pt x="107" y="521"/>
                    <a:pt x="104" y="517"/>
                  </a:cubicBezTo>
                  <a:cubicBezTo>
                    <a:pt x="102" y="556"/>
                    <a:pt x="89" y="573"/>
                    <a:pt x="95" y="502"/>
                  </a:cubicBezTo>
                  <a:cubicBezTo>
                    <a:pt x="89" y="571"/>
                    <a:pt x="83" y="555"/>
                    <a:pt x="87" y="519"/>
                  </a:cubicBezTo>
                  <a:cubicBezTo>
                    <a:pt x="85" y="522"/>
                    <a:pt x="83" y="524"/>
                    <a:pt x="81" y="522"/>
                  </a:cubicBezTo>
                  <a:cubicBezTo>
                    <a:pt x="69" y="553"/>
                    <a:pt x="59" y="561"/>
                    <a:pt x="83" y="499"/>
                  </a:cubicBezTo>
                  <a:cubicBezTo>
                    <a:pt x="59" y="561"/>
                    <a:pt x="54" y="546"/>
                    <a:pt x="67" y="515"/>
                  </a:cubicBezTo>
                  <a:cubicBezTo>
                    <a:pt x="66" y="513"/>
                    <a:pt x="66" y="509"/>
                    <a:pt x="67" y="505"/>
                  </a:cubicBezTo>
                  <a:cubicBezTo>
                    <a:pt x="62" y="511"/>
                    <a:pt x="57" y="516"/>
                    <a:pt x="53" y="520"/>
                  </a:cubicBezTo>
                  <a:cubicBezTo>
                    <a:pt x="63" y="543"/>
                    <a:pt x="59" y="544"/>
                    <a:pt x="63" y="555"/>
                  </a:cubicBezTo>
                  <a:cubicBezTo>
                    <a:pt x="66" y="568"/>
                    <a:pt x="87" y="586"/>
                    <a:pt x="98" y="591"/>
                  </a:cubicBezTo>
                  <a:cubicBezTo>
                    <a:pt x="109" y="597"/>
                    <a:pt x="109" y="597"/>
                    <a:pt x="109" y="597"/>
                  </a:cubicBezTo>
                  <a:cubicBezTo>
                    <a:pt x="109" y="597"/>
                    <a:pt x="114" y="606"/>
                    <a:pt x="124" y="615"/>
                  </a:cubicBezTo>
                  <a:cubicBezTo>
                    <a:pt x="125" y="615"/>
                    <a:pt x="126" y="617"/>
                    <a:pt x="127" y="618"/>
                  </a:cubicBezTo>
                  <a:cubicBezTo>
                    <a:pt x="129" y="619"/>
                    <a:pt x="130" y="620"/>
                    <a:pt x="132" y="621"/>
                  </a:cubicBezTo>
                  <a:cubicBezTo>
                    <a:pt x="134" y="620"/>
                    <a:pt x="135" y="612"/>
                    <a:pt x="137" y="612"/>
                  </a:cubicBezTo>
                  <a:cubicBezTo>
                    <a:pt x="139" y="612"/>
                    <a:pt x="141" y="621"/>
                    <a:pt x="143" y="621"/>
                  </a:cubicBezTo>
                  <a:cubicBezTo>
                    <a:pt x="145" y="622"/>
                    <a:pt x="150" y="614"/>
                    <a:pt x="152" y="615"/>
                  </a:cubicBezTo>
                  <a:cubicBezTo>
                    <a:pt x="154" y="616"/>
                    <a:pt x="152" y="624"/>
                    <a:pt x="154" y="626"/>
                  </a:cubicBezTo>
                  <a:cubicBezTo>
                    <a:pt x="155" y="627"/>
                    <a:pt x="162" y="622"/>
                    <a:pt x="164" y="623"/>
                  </a:cubicBezTo>
                  <a:cubicBezTo>
                    <a:pt x="165" y="625"/>
                    <a:pt x="161" y="630"/>
                    <a:pt x="161" y="633"/>
                  </a:cubicBezTo>
                  <a:cubicBezTo>
                    <a:pt x="177" y="637"/>
                    <a:pt x="198" y="640"/>
                    <a:pt x="222" y="639"/>
                  </a:cubicBezTo>
                  <a:cubicBezTo>
                    <a:pt x="220" y="635"/>
                    <a:pt x="245" y="627"/>
                    <a:pt x="262" y="620"/>
                  </a:cubicBezTo>
                  <a:cubicBezTo>
                    <a:pt x="247" y="621"/>
                    <a:pt x="228" y="624"/>
                    <a:pt x="221" y="623"/>
                  </a:cubicBezTo>
                  <a:cubicBezTo>
                    <a:pt x="219" y="622"/>
                    <a:pt x="218" y="622"/>
                    <a:pt x="218" y="621"/>
                  </a:cubicBezTo>
                  <a:cubicBezTo>
                    <a:pt x="218" y="619"/>
                    <a:pt x="222" y="617"/>
                    <a:pt x="229" y="616"/>
                  </a:cubicBezTo>
                  <a:cubicBezTo>
                    <a:pt x="230" y="616"/>
                    <a:pt x="232" y="616"/>
                    <a:pt x="233" y="615"/>
                  </a:cubicBezTo>
                  <a:cubicBezTo>
                    <a:pt x="234" y="615"/>
                    <a:pt x="235" y="615"/>
                    <a:pt x="236" y="615"/>
                  </a:cubicBezTo>
                  <a:cubicBezTo>
                    <a:pt x="244" y="614"/>
                    <a:pt x="253" y="614"/>
                    <a:pt x="261" y="613"/>
                  </a:cubicBezTo>
                  <a:cubicBezTo>
                    <a:pt x="243" y="609"/>
                    <a:pt x="218" y="607"/>
                    <a:pt x="219" y="602"/>
                  </a:cubicBezTo>
                  <a:cubicBezTo>
                    <a:pt x="220" y="597"/>
                    <a:pt x="244" y="602"/>
                    <a:pt x="262" y="605"/>
                  </a:cubicBezTo>
                  <a:cubicBezTo>
                    <a:pt x="246" y="597"/>
                    <a:pt x="222" y="588"/>
                    <a:pt x="224" y="583"/>
                  </a:cubicBezTo>
                  <a:cubicBezTo>
                    <a:pt x="226" y="578"/>
                    <a:pt x="251" y="592"/>
                    <a:pt x="267" y="599"/>
                  </a:cubicBezTo>
                  <a:cubicBezTo>
                    <a:pt x="255" y="589"/>
                    <a:pt x="237" y="575"/>
                    <a:pt x="234" y="569"/>
                  </a:cubicBezTo>
                  <a:cubicBezTo>
                    <a:pt x="234" y="568"/>
                    <a:pt x="234" y="567"/>
                    <a:pt x="234" y="567"/>
                  </a:cubicBezTo>
                  <a:cubicBezTo>
                    <a:pt x="235" y="567"/>
                    <a:pt x="235" y="567"/>
                    <a:pt x="235" y="566"/>
                  </a:cubicBezTo>
                  <a:cubicBezTo>
                    <a:pt x="240" y="564"/>
                    <a:pt x="258" y="583"/>
                    <a:pt x="272" y="594"/>
                  </a:cubicBezTo>
                  <a:cubicBezTo>
                    <a:pt x="264" y="582"/>
                    <a:pt x="252" y="566"/>
                    <a:pt x="249" y="559"/>
                  </a:cubicBezTo>
                  <a:cubicBezTo>
                    <a:pt x="248" y="556"/>
                    <a:pt x="248" y="555"/>
                    <a:pt x="249" y="554"/>
                  </a:cubicBezTo>
                  <a:cubicBezTo>
                    <a:pt x="253" y="551"/>
                    <a:pt x="267" y="575"/>
                    <a:pt x="278" y="590"/>
                  </a:cubicBezTo>
                  <a:cubicBezTo>
                    <a:pt x="272" y="572"/>
                    <a:pt x="261" y="547"/>
                    <a:pt x="266" y="545"/>
                  </a:cubicBezTo>
                  <a:cubicBezTo>
                    <a:pt x="271" y="543"/>
                    <a:pt x="278" y="568"/>
                    <a:pt x="284" y="585"/>
                  </a:cubicBezTo>
                  <a:cubicBezTo>
                    <a:pt x="283" y="567"/>
                    <a:pt x="280" y="542"/>
                    <a:pt x="285" y="542"/>
                  </a:cubicBezTo>
                  <a:cubicBezTo>
                    <a:pt x="290" y="541"/>
                    <a:pt x="290" y="567"/>
                    <a:pt x="292" y="585"/>
                  </a:cubicBezTo>
                  <a:cubicBezTo>
                    <a:pt x="292" y="585"/>
                    <a:pt x="292" y="584"/>
                    <a:pt x="292" y="584"/>
                  </a:cubicBezTo>
                  <a:cubicBezTo>
                    <a:pt x="296" y="566"/>
                    <a:pt x="299" y="542"/>
                    <a:pt x="304" y="543"/>
                  </a:cubicBezTo>
                  <a:cubicBezTo>
                    <a:pt x="304" y="543"/>
                    <a:pt x="305" y="543"/>
                    <a:pt x="305" y="544"/>
                  </a:cubicBezTo>
                  <a:cubicBezTo>
                    <a:pt x="307" y="550"/>
                    <a:pt x="302" y="571"/>
                    <a:pt x="299" y="586"/>
                  </a:cubicBezTo>
                  <a:cubicBezTo>
                    <a:pt x="300" y="585"/>
                    <a:pt x="300" y="584"/>
                    <a:pt x="301" y="583"/>
                  </a:cubicBezTo>
                  <a:cubicBezTo>
                    <a:pt x="308" y="569"/>
                    <a:pt x="316" y="551"/>
                    <a:pt x="321" y="549"/>
                  </a:cubicBezTo>
                  <a:cubicBezTo>
                    <a:pt x="321" y="548"/>
                    <a:pt x="322" y="548"/>
                    <a:pt x="322" y="549"/>
                  </a:cubicBezTo>
                  <a:cubicBezTo>
                    <a:pt x="326" y="551"/>
                    <a:pt x="314" y="573"/>
                    <a:pt x="306" y="589"/>
                  </a:cubicBezTo>
                  <a:cubicBezTo>
                    <a:pt x="319" y="576"/>
                    <a:pt x="334" y="556"/>
                    <a:pt x="338" y="559"/>
                  </a:cubicBezTo>
                  <a:cubicBezTo>
                    <a:pt x="342" y="562"/>
                    <a:pt x="322" y="582"/>
                    <a:pt x="311" y="596"/>
                  </a:cubicBezTo>
                  <a:cubicBezTo>
                    <a:pt x="322" y="589"/>
                    <a:pt x="336" y="578"/>
                    <a:pt x="345" y="574"/>
                  </a:cubicBezTo>
                  <a:cubicBezTo>
                    <a:pt x="361" y="557"/>
                    <a:pt x="386" y="529"/>
                    <a:pt x="406" y="495"/>
                  </a:cubicBezTo>
                  <a:cubicBezTo>
                    <a:pt x="403" y="494"/>
                    <a:pt x="400" y="493"/>
                    <a:pt x="400" y="491"/>
                  </a:cubicBezTo>
                  <a:cubicBezTo>
                    <a:pt x="400" y="489"/>
                    <a:pt x="409" y="489"/>
                    <a:pt x="410" y="486"/>
                  </a:cubicBezTo>
                  <a:cubicBezTo>
                    <a:pt x="410" y="484"/>
                    <a:pt x="403" y="479"/>
                    <a:pt x="405" y="477"/>
                  </a:cubicBezTo>
                  <a:cubicBezTo>
                    <a:pt x="406" y="475"/>
                    <a:pt x="414" y="478"/>
                    <a:pt x="415" y="476"/>
                  </a:cubicBezTo>
                  <a:cubicBezTo>
                    <a:pt x="416" y="475"/>
                    <a:pt x="412" y="467"/>
                    <a:pt x="414" y="466"/>
                  </a:cubicBezTo>
                  <a:cubicBezTo>
                    <a:pt x="415" y="465"/>
                    <a:pt x="418" y="467"/>
                    <a:pt x="420" y="468"/>
                  </a:cubicBezTo>
                  <a:cubicBezTo>
                    <a:pt x="422" y="465"/>
                    <a:pt x="424" y="461"/>
                    <a:pt x="425" y="457"/>
                  </a:cubicBezTo>
                  <a:cubicBezTo>
                    <a:pt x="425" y="460"/>
                    <a:pt x="433" y="465"/>
                    <a:pt x="435" y="465"/>
                  </a:cubicBezTo>
                  <a:cubicBezTo>
                    <a:pt x="437" y="465"/>
                    <a:pt x="439" y="456"/>
                    <a:pt x="441" y="456"/>
                  </a:cubicBezTo>
                  <a:cubicBezTo>
                    <a:pt x="443" y="456"/>
                    <a:pt x="444" y="465"/>
                    <a:pt x="446" y="465"/>
                  </a:cubicBezTo>
                  <a:cubicBezTo>
                    <a:pt x="448" y="465"/>
                    <a:pt x="449" y="464"/>
                    <a:pt x="451" y="462"/>
                  </a:cubicBezTo>
                  <a:cubicBezTo>
                    <a:pt x="451" y="462"/>
                    <a:pt x="451" y="462"/>
                    <a:pt x="451" y="462"/>
                  </a:cubicBezTo>
                  <a:cubicBezTo>
                    <a:pt x="451" y="462"/>
                    <a:pt x="451" y="462"/>
                    <a:pt x="451" y="462"/>
                  </a:cubicBezTo>
                  <a:cubicBezTo>
                    <a:pt x="453" y="460"/>
                    <a:pt x="454" y="459"/>
                    <a:pt x="455" y="459"/>
                  </a:cubicBezTo>
                  <a:cubicBezTo>
                    <a:pt x="457" y="460"/>
                    <a:pt x="455" y="468"/>
                    <a:pt x="457" y="469"/>
                  </a:cubicBezTo>
                  <a:cubicBezTo>
                    <a:pt x="459" y="471"/>
                    <a:pt x="466" y="466"/>
                    <a:pt x="467" y="467"/>
                  </a:cubicBezTo>
                  <a:cubicBezTo>
                    <a:pt x="469" y="469"/>
                    <a:pt x="464" y="476"/>
                    <a:pt x="465" y="477"/>
                  </a:cubicBezTo>
                  <a:cubicBezTo>
                    <a:pt x="466" y="479"/>
                    <a:pt x="475" y="478"/>
                    <a:pt x="475" y="480"/>
                  </a:cubicBezTo>
                  <a:cubicBezTo>
                    <a:pt x="476" y="482"/>
                    <a:pt x="469" y="486"/>
                    <a:pt x="469" y="488"/>
                  </a:cubicBezTo>
                  <a:cubicBezTo>
                    <a:pt x="469" y="490"/>
                    <a:pt x="477" y="492"/>
                    <a:pt x="477" y="494"/>
                  </a:cubicBezTo>
                  <a:cubicBezTo>
                    <a:pt x="477" y="496"/>
                    <a:pt x="470" y="497"/>
                    <a:pt x="468" y="499"/>
                  </a:cubicBezTo>
                  <a:cubicBezTo>
                    <a:pt x="494" y="545"/>
                    <a:pt x="531" y="581"/>
                    <a:pt x="544" y="594"/>
                  </a:cubicBezTo>
                  <a:cubicBezTo>
                    <a:pt x="561" y="610"/>
                    <a:pt x="565" y="633"/>
                    <a:pt x="620" y="644"/>
                  </a:cubicBezTo>
                  <a:cubicBezTo>
                    <a:pt x="675" y="656"/>
                    <a:pt x="719" y="643"/>
                    <a:pt x="738" y="635"/>
                  </a:cubicBezTo>
                  <a:cubicBezTo>
                    <a:pt x="756" y="627"/>
                    <a:pt x="767" y="607"/>
                    <a:pt x="767" y="607"/>
                  </a:cubicBezTo>
                  <a:cubicBezTo>
                    <a:pt x="767" y="607"/>
                    <a:pt x="767" y="607"/>
                    <a:pt x="778" y="602"/>
                  </a:cubicBezTo>
                  <a:cubicBezTo>
                    <a:pt x="789" y="596"/>
                    <a:pt x="810" y="579"/>
                    <a:pt x="814" y="566"/>
                  </a:cubicBezTo>
                  <a:cubicBezTo>
                    <a:pt x="818" y="553"/>
                    <a:pt x="813" y="553"/>
                    <a:pt x="826" y="526"/>
                  </a:cubicBezTo>
                  <a:cubicBezTo>
                    <a:pt x="831" y="516"/>
                    <a:pt x="831" y="503"/>
                    <a:pt x="830" y="491"/>
                  </a:cubicBezTo>
                  <a:cubicBezTo>
                    <a:pt x="830" y="490"/>
                    <a:pt x="830" y="489"/>
                    <a:pt x="830" y="488"/>
                  </a:cubicBezTo>
                  <a:cubicBezTo>
                    <a:pt x="830" y="485"/>
                    <a:pt x="829" y="484"/>
                    <a:pt x="829" y="482"/>
                  </a:cubicBezTo>
                  <a:cubicBezTo>
                    <a:pt x="829" y="482"/>
                    <a:pt x="829" y="481"/>
                    <a:pt x="829" y="481"/>
                  </a:cubicBezTo>
                  <a:cubicBezTo>
                    <a:pt x="827" y="480"/>
                    <a:pt x="820" y="485"/>
                    <a:pt x="819" y="484"/>
                  </a:cubicBezTo>
                  <a:cubicBezTo>
                    <a:pt x="817" y="482"/>
                    <a:pt x="822" y="475"/>
                    <a:pt x="821" y="473"/>
                  </a:cubicBezTo>
                  <a:cubicBezTo>
                    <a:pt x="820" y="472"/>
                    <a:pt x="811" y="473"/>
                    <a:pt x="811" y="471"/>
                  </a:cubicBezTo>
                  <a:cubicBezTo>
                    <a:pt x="810" y="469"/>
                    <a:pt x="818" y="465"/>
                    <a:pt x="817" y="463"/>
                  </a:cubicBezTo>
                  <a:cubicBezTo>
                    <a:pt x="817" y="461"/>
                    <a:pt x="809" y="459"/>
                    <a:pt x="809" y="456"/>
                  </a:cubicBezTo>
                  <a:cubicBezTo>
                    <a:pt x="809" y="454"/>
                    <a:pt x="818" y="454"/>
                    <a:pt x="818" y="452"/>
                  </a:cubicBezTo>
                  <a:cubicBezTo>
                    <a:pt x="819" y="450"/>
                    <a:pt x="812" y="444"/>
                    <a:pt x="813" y="442"/>
                  </a:cubicBezTo>
                  <a:cubicBezTo>
                    <a:pt x="814" y="442"/>
                    <a:pt x="815" y="442"/>
                    <a:pt x="816" y="442"/>
                  </a:cubicBezTo>
                  <a:cubicBezTo>
                    <a:pt x="796" y="415"/>
                    <a:pt x="775" y="394"/>
                    <a:pt x="755" y="376"/>
                  </a:cubicBezTo>
                  <a:cubicBezTo>
                    <a:pt x="755" y="385"/>
                    <a:pt x="755" y="392"/>
                    <a:pt x="752" y="392"/>
                  </a:cubicBezTo>
                  <a:cubicBezTo>
                    <a:pt x="749" y="392"/>
                    <a:pt x="748" y="382"/>
                    <a:pt x="747" y="370"/>
                  </a:cubicBezTo>
                  <a:cubicBezTo>
                    <a:pt x="745" y="368"/>
                    <a:pt x="744" y="367"/>
                    <a:pt x="742" y="366"/>
                  </a:cubicBezTo>
                  <a:cubicBezTo>
                    <a:pt x="740" y="378"/>
                    <a:pt x="738" y="389"/>
                    <a:pt x="735" y="391"/>
                  </a:cubicBezTo>
                  <a:cubicBezTo>
                    <a:pt x="734" y="391"/>
                    <a:pt x="734" y="391"/>
                    <a:pt x="733" y="391"/>
                  </a:cubicBezTo>
                  <a:cubicBezTo>
                    <a:pt x="733" y="391"/>
                    <a:pt x="732" y="391"/>
                    <a:pt x="732" y="390"/>
                  </a:cubicBezTo>
                  <a:cubicBezTo>
                    <a:pt x="730" y="384"/>
                    <a:pt x="735" y="363"/>
                    <a:pt x="738" y="348"/>
                  </a:cubicBezTo>
                  <a:cubicBezTo>
                    <a:pt x="733" y="358"/>
                    <a:pt x="727" y="371"/>
                    <a:pt x="722" y="379"/>
                  </a:cubicBezTo>
                  <a:cubicBezTo>
                    <a:pt x="719" y="383"/>
                    <a:pt x="717" y="386"/>
                    <a:pt x="715" y="385"/>
                  </a:cubicBezTo>
                  <a:cubicBezTo>
                    <a:pt x="715" y="385"/>
                    <a:pt x="715" y="385"/>
                    <a:pt x="715" y="385"/>
                  </a:cubicBezTo>
                  <a:cubicBezTo>
                    <a:pt x="712" y="381"/>
                    <a:pt x="724" y="361"/>
                    <a:pt x="731" y="345"/>
                  </a:cubicBezTo>
                  <a:cubicBezTo>
                    <a:pt x="731" y="345"/>
                    <a:pt x="731" y="345"/>
                    <a:pt x="731" y="345"/>
                  </a:cubicBezTo>
                  <a:cubicBezTo>
                    <a:pt x="719" y="358"/>
                    <a:pt x="703" y="378"/>
                    <a:pt x="699" y="375"/>
                  </a:cubicBezTo>
                  <a:cubicBezTo>
                    <a:pt x="695" y="372"/>
                    <a:pt x="715" y="352"/>
                    <a:pt x="727" y="338"/>
                  </a:cubicBezTo>
                  <a:cubicBezTo>
                    <a:pt x="726" y="338"/>
                    <a:pt x="726" y="338"/>
                    <a:pt x="726" y="338"/>
                  </a:cubicBezTo>
                  <a:cubicBezTo>
                    <a:pt x="725" y="339"/>
                    <a:pt x="724" y="339"/>
                    <a:pt x="723" y="340"/>
                  </a:cubicBezTo>
                  <a:cubicBezTo>
                    <a:pt x="708" y="350"/>
                    <a:pt x="689" y="365"/>
                    <a:pt x="687" y="361"/>
                  </a:cubicBezTo>
                  <a:cubicBezTo>
                    <a:pt x="685" y="358"/>
                    <a:pt x="694" y="351"/>
                    <a:pt x="704" y="344"/>
                  </a:cubicBezTo>
                  <a:cubicBezTo>
                    <a:pt x="702" y="344"/>
                    <a:pt x="695" y="346"/>
                    <a:pt x="689" y="345"/>
                  </a:cubicBezTo>
                  <a:cubicBezTo>
                    <a:pt x="688" y="345"/>
                    <a:pt x="687" y="345"/>
                    <a:pt x="686" y="345"/>
                  </a:cubicBezTo>
                  <a:cubicBezTo>
                    <a:pt x="681" y="346"/>
                    <a:pt x="678" y="346"/>
                    <a:pt x="678" y="344"/>
                  </a:cubicBezTo>
                  <a:cubicBezTo>
                    <a:pt x="678" y="344"/>
                    <a:pt x="678" y="343"/>
                    <a:pt x="679" y="342"/>
                  </a:cubicBezTo>
                  <a:cubicBezTo>
                    <a:pt x="679" y="342"/>
                    <a:pt x="679" y="342"/>
                    <a:pt x="679" y="342"/>
                  </a:cubicBezTo>
                  <a:cubicBezTo>
                    <a:pt x="677" y="340"/>
                    <a:pt x="676" y="339"/>
                    <a:pt x="676" y="339"/>
                  </a:cubicBezTo>
                  <a:cubicBezTo>
                    <a:pt x="667" y="342"/>
                    <a:pt x="667" y="342"/>
                    <a:pt x="667" y="342"/>
                  </a:cubicBezTo>
                  <a:cubicBezTo>
                    <a:pt x="667" y="342"/>
                    <a:pt x="654" y="346"/>
                    <a:pt x="646" y="337"/>
                  </a:cubicBezTo>
                  <a:cubicBezTo>
                    <a:pt x="644" y="335"/>
                    <a:pt x="640" y="327"/>
                    <a:pt x="634" y="326"/>
                  </a:cubicBezTo>
                  <a:cubicBezTo>
                    <a:pt x="627" y="324"/>
                    <a:pt x="621" y="317"/>
                    <a:pt x="621" y="317"/>
                  </a:cubicBezTo>
                  <a:cubicBezTo>
                    <a:pt x="621" y="317"/>
                    <a:pt x="624" y="318"/>
                    <a:pt x="630" y="317"/>
                  </a:cubicBezTo>
                  <a:cubicBezTo>
                    <a:pt x="636" y="315"/>
                    <a:pt x="637" y="310"/>
                    <a:pt x="642" y="309"/>
                  </a:cubicBezTo>
                  <a:cubicBezTo>
                    <a:pt x="647" y="308"/>
                    <a:pt x="652" y="302"/>
                    <a:pt x="658" y="300"/>
                  </a:cubicBezTo>
                  <a:cubicBezTo>
                    <a:pt x="664" y="299"/>
                    <a:pt x="670" y="299"/>
                    <a:pt x="677" y="298"/>
                  </a:cubicBezTo>
                  <a:cubicBezTo>
                    <a:pt x="683" y="297"/>
                    <a:pt x="683" y="297"/>
                    <a:pt x="683" y="293"/>
                  </a:cubicBezTo>
                  <a:cubicBezTo>
                    <a:pt x="683" y="293"/>
                    <a:pt x="683" y="293"/>
                    <a:pt x="683" y="293"/>
                  </a:cubicBezTo>
                  <a:cubicBezTo>
                    <a:pt x="681" y="291"/>
                    <a:pt x="679" y="289"/>
                    <a:pt x="680" y="288"/>
                  </a:cubicBezTo>
                  <a:cubicBezTo>
                    <a:pt x="680" y="287"/>
                    <a:pt x="682" y="287"/>
                    <a:pt x="685" y="287"/>
                  </a:cubicBezTo>
                  <a:cubicBezTo>
                    <a:pt x="687" y="285"/>
                    <a:pt x="691" y="283"/>
                    <a:pt x="695" y="283"/>
                  </a:cubicBezTo>
                  <a:cubicBezTo>
                    <a:pt x="696" y="283"/>
                    <a:pt x="697" y="283"/>
                    <a:pt x="698" y="283"/>
                  </a:cubicBezTo>
                  <a:cubicBezTo>
                    <a:pt x="692" y="278"/>
                    <a:pt x="689" y="274"/>
                    <a:pt x="690" y="272"/>
                  </a:cubicBezTo>
                  <a:cubicBezTo>
                    <a:pt x="693" y="269"/>
                    <a:pt x="703" y="277"/>
                    <a:pt x="714" y="287"/>
                  </a:cubicBezTo>
                  <a:cubicBezTo>
                    <a:pt x="716" y="287"/>
                    <a:pt x="719" y="288"/>
                    <a:pt x="721" y="289"/>
                  </a:cubicBezTo>
                  <a:cubicBezTo>
                    <a:pt x="720" y="287"/>
                    <a:pt x="719" y="286"/>
                    <a:pt x="718" y="284"/>
                  </a:cubicBezTo>
                  <a:cubicBezTo>
                    <a:pt x="716" y="282"/>
                    <a:pt x="714" y="279"/>
                    <a:pt x="712" y="276"/>
                  </a:cubicBezTo>
                  <a:cubicBezTo>
                    <a:pt x="711" y="275"/>
                    <a:pt x="711" y="274"/>
                    <a:pt x="710" y="273"/>
                  </a:cubicBezTo>
                  <a:cubicBezTo>
                    <a:pt x="709" y="272"/>
                    <a:pt x="708" y="270"/>
                    <a:pt x="707" y="269"/>
                  </a:cubicBezTo>
                  <a:cubicBezTo>
                    <a:pt x="706" y="268"/>
                    <a:pt x="706" y="266"/>
                    <a:pt x="705" y="265"/>
                  </a:cubicBezTo>
                  <a:cubicBezTo>
                    <a:pt x="705" y="265"/>
                    <a:pt x="705" y="264"/>
                    <a:pt x="704" y="263"/>
                  </a:cubicBezTo>
                  <a:cubicBezTo>
                    <a:pt x="704" y="263"/>
                    <a:pt x="704" y="263"/>
                    <a:pt x="704" y="262"/>
                  </a:cubicBezTo>
                  <a:cubicBezTo>
                    <a:pt x="704" y="261"/>
                    <a:pt x="704" y="259"/>
                    <a:pt x="704" y="259"/>
                  </a:cubicBezTo>
                  <a:cubicBezTo>
                    <a:pt x="705" y="258"/>
                    <a:pt x="706" y="259"/>
                    <a:pt x="708" y="260"/>
                  </a:cubicBezTo>
                  <a:cubicBezTo>
                    <a:pt x="713" y="263"/>
                    <a:pt x="722" y="277"/>
                    <a:pt x="729" y="288"/>
                  </a:cubicBezTo>
                  <a:cubicBezTo>
                    <a:pt x="729" y="287"/>
                    <a:pt x="730" y="286"/>
                    <a:pt x="731" y="287"/>
                  </a:cubicBezTo>
                  <a:cubicBezTo>
                    <a:pt x="725" y="271"/>
                    <a:pt x="717" y="252"/>
                    <a:pt x="722" y="250"/>
                  </a:cubicBezTo>
                  <a:cubicBezTo>
                    <a:pt x="727" y="248"/>
                    <a:pt x="734" y="273"/>
                    <a:pt x="740" y="290"/>
                  </a:cubicBezTo>
                  <a:cubicBezTo>
                    <a:pt x="739" y="272"/>
                    <a:pt x="736" y="247"/>
                    <a:pt x="741" y="247"/>
                  </a:cubicBezTo>
                  <a:cubicBezTo>
                    <a:pt x="746" y="246"/>
                    <a:pt x="746" y="272"/>
                    <a:pt x="748" y="290"/>
                  </a:cubicBezTo>
                  <a:cubicBezTo>
                    <a:pt x="748" y="289"/>
                    <a:pt x="748" y="288"/>
                    <a:pt x="748" y="287"/>
                  </a:cubicBezTo>
                  <a:cubicBezTo>
                    <a:pt x="752" y="270"/>
                    <a:pt x="755" y="249"/>
                    <a:pt x="759" y="248"/>
                  </a:cubicBezTo>
                  <a:cubicBezTo>
                    <a:pt x="759" y="248"/>
                    <a:pt x="759" y="248"/>
                    <a:pt x="760" y="248"/>
                  </a:cubicBezTo>
                  <a:cubicBezTo>
                    <a:pt x="764" y="249"/>
                    <a:pt x="758" y="273"/>
                    <a:pt x="755" y="291"/>
                  </a:cubicBezTo>
                  <a:cubicBezTo>
                    <a:pt x="759" y="284"/>
                    <a:pt x="763" y="276"/>
                    <a:pt x="766" y="268"/>
                  </a:cubicBezTo>
                  <a:cubicBezTo>
                    <a:pt x="767" y="267"/>
                    <a:pt x="768" y="265"/>
                    <a:pt x="769" y="264"/>
                  </a:cubicBezTo>
                  <a:cubicBezTo>
                    <a:pt x="769" y="263"/>
                    <a:pt x="770" y="261"/>
                    <a:pt x="771" y="260"/>
                  </a:cubicBezTo>
                  <a:cubicBezTo>
                    <a:pt x="772" y="259"/>
                    <a:pt x="772" y="258"/>
                    <a:pt x="773" y="257"/>
                  </a:cubicBezTo>
                  <a:cubicBezTo>
                    <a:pt x="775" y="254"/>
                    <a:pt x="777" y="253"/>
                    <a:pt x="778" y="253"/>
                  </a:cubicBezTo>
                  <a:cubicBezTo>
                    <a:pt x="782" y="256"/>
                    <a:pt x="770" y="278"/>
                    <a:pt x="762" y="294"/>
                  </a:cubicBezTo>
                  <a:cubicBezTo>
                    <a:pt x="774" y="281"/>
                    <a:pt x="790" y="260"/>
                    <a:pt x="794" y="264"/>
                  </a:cubicBezTo>
                  <a:cubicBezTo>
                    <a:pt x="798" y="267"/>
                    <a:pt x="778" y="287"/>
                    <a:pt x="766" y="301"/>
                  </a:cubicBezTo>
                  <a:cubicBezTo>
                    <a:pt x="782" y="291"/>
                    <a:pt x="803" y="274"/>
                    <a:pt x="806" y="278"/>
                  </a:cubicBezTo>
                  <a:cubicBezTo>
                    <a:pt x="809" y="282"/>
                    <a:pt x="788" y="295"/>
                    <a:pt x="773" y="306"/>
                  </a:cubicBezTo>
                  <a:cubicBezTo>
                    <a:pt x="790" y="300"/>
                    <a:pt x="813" y="290"/>
                    <a:pt x="815" y="295"/>
                  </a:cubicBezTo>
                  <a:cubicBezTo>
                    <a:pt x="817" y="299"/>
                    <a:pt x="792" y="307"/>
                    <a:pt x="776" y="314"/>
                  </a:cubicBezTo>
                  <a:cubicBezTo>
                    <a:pt x="787" y="313"/>
                    <a:pt x="801" y="311"/>
                    <a:pt x="810" y="311"/>
                  </a:cubicBezTo>
                  <a:cubicBezTo>
                    <a:pt x="824" y="289"/>
                    <a:pt x="825" y="269"/>
                    <a:pt x="831" y="253"/>
                  </a:cubicBezTo>
                  <a:cubicBezTo>
                    <a:pt x="838" y="245"/>
                    <a:pt x="844" y="229"/>
                    <a:pt x="848" y="214"/>
                  </a:cubicBezTo>
                  <a:cubicBezTo>
                    <a:pt x="847" y="212"/>
                    <a:pt x="849" y="207"/>
                    <a:pt x="852" y="200"/>
                  </a:cubicBezTo>
                  <a:cubicBezTo>
                    <a:pt x="854" y="192"/>
                    <a:pt x="855" y="186"/>
                    <a:pt x="855" y="184"/>
                  </a:cubicBezTo>
                  <a:cubicBezTo>
                    <a:pt x="845" y="195"/>
                    <a:pt x="835" y="207"/>
                    <a:pt x="833" y="204"/>
                  </a:cubicBezTo>
                  <a:cubicBezTo>
                    <a:pt x="829" y="201"/>
                    <a:pt x="848" y="181"/>
                    <a:pt x="860" y="167"/>
                  </a:cubicBezTo>
                  <a:cubicBezTo>
                    <a:pt x="845" y="177"/>
                    <a:pt x="823" y="194"/>
                    <a:pt x="820" y="190"/>
                  </a:cubicBezTo>
                  <a:cubicBezTo>
                    <a:pt x="817" y="186"/>
                    <a:pt x="839" y="173"/>
                    <a:pt x="853" y="162"/>
                  </a:cubicBezTo>
                  <a:cubicBezTo>
                    <a:pt x="836" y="168"/>
                    <a:pt x="813" y="178"/>
                    <a:pt x="811" y="173"/>
                  </a:cubicBezTo>
                  <a:cubicBezTo>
                    <a:pt x="809" y="169"/>
                    <a:pt x="834" y="161"/>
                    <a:pt x="851" y="154"/>
                  </a:cubicBezTo>
                  <a:cubicBezTo>
                    <a:pt x="833" y="156"/>
                    <a:pt x="808" y="160"/>
                    <a:pt x="807" y="155"/>
                  </a:cubicBezTo>
                  <a:cubicBezTo>
                    <a:pt x="807" y="150"/>
                    <a:pt x="832" y="149"/>
                    <a:pt x="850" y="147"/>
                  </a:cubicBezTo>
                  <a:cubicBezTo>
                    <a:pt x="832" y="143"/>
                    <a:pt x="807" y="141"/>
                    <a:pt x="808" y="136"/>
                  </a:cubicBezTo>
                  <a:cubicBezTo>
                    <a:pt x="809" y="131"/>
                    <a:pt x="833" y="136"/>
                    <a:pt x="851" y="139"/>
                  </a:cubicBezTo>
                  <a:cubicBezTo>
                    <a:pt x="835" y="131"/>
                    <a:pt x="811" y="122"/>
                    <a:pt x="813" y="117"/>
                  </a:cubicBezTo>
                  <a:cubicBezTo>
                    <a:pt x="815" y="112"/>
                    <a:pt x="840" y="126"/>
                    <a:pt x="856" y="133"/>
                  </a:cubicBezTo>
                  <a:cubicBezTo>
                    <a:pt x="843" y="121"/>
                    <a:pt x="820" y="105"/>
                    <a:pt x="824" y="101"/>
                  </a:cubicBezTo>
                  <a:cubicBezTo>
                    <a:pt x="827" y="97"/>
                    <a:pt x="847" y="116"/>
                    <a:pt x="861" y="128"/>
                  </a:cubicBezTo>
                  <a:cubicBezTo>
                    <a:pt x="851" y="113"/>
                    <a:pt x="833" y="91"/>
                    <a:pt x="838" y="88"/>
                  </a:cubicBezTo>
                  <a:cubicBezTo>
                    <a:pt x="841" y="86"/>
                    <a:pt x="850" y="99"/>
                    <a:pt x="859" y="112"/>
                  </a:cubicBezTo>
                  <a:cubicBezTo>
                    <a:pt x="859" y="112"/>
                    <a:pt x="859" y="112"/>
                    <a:pt x="859" y="113"/>
                  </a:cubicBezTo>
                  <a:cubicBezTo>
                    <a:pt x="860" y="114"/>
                    <a:pt x="861" y="115"/>
                    <a:pt x="862" y="116"/>
                  </a:cubicBezTo>
                  <a:cubicBezTo>
                    <a:pt x="863" y="119"/>
                    <a:pt x="865" y="121"/>
                    <a:pt x="867" y="124"/>
                  </a:cubicBezTo>
                  <a:cubicBezTo>
                    <a:pt x="861" y="106"/>
                    <a:pt x="850" y="81"/>
                    <a:pt x="855" y="79"/>
                  </a:cubicBezTo>
                  <a:cubicBezTo>
                    <a:pt x="860" y="77"/>
                    <a:pt x="867" y="102"/>
                    <a:pt x="873" y="119"/>
                  </a:cubicBezTo>
                  <a:cubicBezTo>
                    <a:pt x="872" y="101"/>
                    <a:pt x="869" y="76"/>
                    <a:pt x="874" y="76"/>
                  </a:cubicBezTo>
                  <a:cubicBezTo>
                    <a:pt x="875" y="76"/>
                    <a:pt x="875" y="76"/>
                    <a:pt x="876" y="77"/>
                  </a:cubicBezTo>
                  <a:cubicBezTo>
                    <a:pt x="876" y="76"/>
                    <a:pt x="876" y="75"/>
                    <a:pt x="876" y="73"/>
                  </a:cubicBezTo>
                  <a:cubicBezTo>
                    <a:pt x="878" y="16"/>
                    <a:pt x="828" y="11"/>
                    <a:pt x="781" y="25"/>
                  </a:cubicBezTo>
                  <a:cubicBezTo>
                    <a:pt x="762" y="31"/>
                    <a:pt x="718" y="57"/>
                    <a:pt x="672" y="87"/>
                  </a:cubicBezTo>
                  <a:cubicBezTo>
                    <a:pt x="677" y="90"/>
                    <a:pt x="680" y="92"/>
                    <a:pt x="679" y="94"/>
                  </a:cubicBezTo>
                  <a:close/>
                  <a:moveTo>
                    <a:pt x="262" y="391"/>
                  </a:moveTo>
                  <a:cubicBezTo>
                    <a:pt x="260" y="391"/>
                    <a:pt x="258" y="400"/>
                    <a:pt x="256" y="399"/>
                  </a:cubicBezTo>
                  <a:cubicBezTo>
                    <a:pt x="254" y="399"/>
                    <a:pt x="253" y="391"/>
                    <a:pt x="250" y="391"/>
                  </a:cubicBezTo>
                  <a:cubicBezTo>
                    <a:pt x="248" y="390"/>
                    <a:pt x="244" y="398"/>
                    <a:pt x="242" y="397"/>
                  </a:cubicBezTo>
                  <a:cubicBezTo>
                    <a:pt x="240" y="396"/>
                    <a:pt x="242" y="388"/>
                    <a:pt x="240" y="386"/>
                  </a:cubicBezTo>
                  <a:cubicBezTo>
                    <a:pt x="238" y="385"/>
                    <a:pt x="231" y="390"/>
                    <a:pt x="229" y="389"/>
                  </a:cubicBezTo>
                  <a:cubicBezTo>
                    <a:pt x="228" y="387"/>
                    <a:pt x="233" y="380"/>
                    <a:pt x="232" y="378"/>
                  </a:cubicBezTo>
                  <a:cubicBezTo>
                    <a:pt x="231" y="376"/>
                    <a:pt x="222" y="378"/>
                    <a:pt x="222" y="376"/>
                  </a:cubicBezTo>
                  <a:cubicBezTo>
                    <a:pt x="221" y="374"/>
                    <a:pt x="228" y="370"/>
                    <a:pt x="228" y="368"/>
                  </a:cubicBezTo>
                  <a:cubicBezTo>
                    <a:pt x="228" y="366"/>
                    <a:pt x="219" y="363"/>
                    <a:pt x="220" y="361"/>
                  </a:cubicBezTo>
                  <a:cubicBezTo>
                    <a:pt x="220" y="359"/>
                    <a:pt x="228" y="359"/>
                    <a:pt x="229" y="357"/>
                  </a:cubicBezTo>
                  <a:cubicBezTo>
                    <a:pt x="230" y="354"/>
                    <a:pt x="223" y="349"/>
                    <a:pt x="224" y="347"/>
                  </a:cubicBezTo>
                  <a:cubicBezTo>
                    <a:pt x="225" y="345"/>
                    <a:pt x="233" y="348"/>
                    <a:pt x="235" y="346"/>
                  </a:cubicBezTo>
                  <a:cubicBezTo>
                    <a:pt x="236" y="345"/>
                    <a:pt x="232" y="337"/>
                    <a:pt x="233" y="336"/>
                  </a:cubicBezTo>
                  <a:cubicBezTo>
                    <a:pt x="235" y="335"/>
                    <a:pt x="242" y="340"/>
                    <a:pt x="243" y="339"/>
                  </a:cubicBezTo>
                  <a:cubicBezTo>
                    <a:pt x="245" y="338"/>
                    <a:pt x="244" y="330"/>
                    <a:pt x="246" y="329"/>
                  </a:cubicBezTo>
                  <a:cubicBezTo>
                    <a:pt x="248" y="328"/>
                    <a:pt x="252" y="335"/>
                    <a:pt x="254" y="335"/>
                  </a:cubicBezTo>
                  <a:cubicBezTo>
                    <a:pt x="257" y="335"/>
                    <a:pt x="258" y="326"/>
                    <a:pt x="260" y="326"/>
                  </a:cubicBezTo>
                  <a:cubicBezTo>
                    <a:pt x="263" y="326"/>
                    <a:pt x="264" y="335"/>
                    <a:pt x="266" y="335"/>
                  </a:cubicBezTo>
                  <a:cubicBezTo>
                    <a:pt x="268" y="336"/>
                    <a:pt x="273" y="328"/>
                    <a:pt x="275" y="329"/>
                  </a:cubicBezTo>
                  <a:cubicBezTo>
                    <a:pt x="277" y="330"/>
                    <a:pt x="275" y="338"/>
                    <a:pt x="277" y="339"/>
                  </a:cubicBezTo>
                  <a:cubicBezTo>
                    <a:pt x="278" y="341"/>
                    <a:pt x="285" y="336"/>
                    <a:pt x="287" y="337"/>
                  </a:cubicBezTo>
                  <a:cubicBezTo>
                    <a:pt x="289" y="339"/>
                    <a:pt x="283" y="346"/>
                    <a:pt x="285" y="347"/>
                  </a:cubicBezTo>
                  <a:cubicBezTo>
                    <a:pt x="286" y="349"/>
                    <a:pt x="294" y="348"/>
                    <a:pt x="295" y="350"/>
                  </a:cubicBezTo>
                  <a:cubicBezTo>
                    <a:pt x="296" y="352"/>
                    <a:pt x="288" y="356"/>
                    <a:pt x="288" y="358"/>
                  </a:cubicBezTo>
                  <a:cubicBezTo>
                    <a:pt x="289" y="360"/>
                    <a:pt x="297" y="362"/>
                    <a:pt x="297" y="364"/>
                  </a:cubicBezTo>
                  <a:cubicBezTo>
                    <a:pt x="297" y="367"/>
                    <a:pt x="288" y="367"/>
                    <a:pt x="287" y="369"/>
                  </a:cubicBezTo>
                  <a:cubicBezTo>
                    <a:pt x="287" y="371"/>
                    <a:pt x="293" y="377"/>
                    <a:pt x="292" y="379"/>
                  </a:cubicBezTo>
                  <a:cubicBezTo>
                    <a:pt x="291" y="380"/>
                    <a:pt x="283" y="378"/>
                    <a:pt x="282" y="379"/>
                  </a:cubicBezTo>
                  <a:cubicBezTo>
                    <a:pt x="280" y="381"/>
                    <a:pt x="285" y="388"/>
                    <a:pt x="283" y="390"/>
                  </a:cubicBezTo>
                  <a:cubicBezTo>
                    <a:pt x="281" y="391"/>
                    <a:pt x="275" y="386"/>
                    <a:pt x="273" y="387"/>
                  </a:cubicBezTo>
                  <a:cubicBezTo>
                    <a:pt x="271" y="388"/>
                    <a:pt x="273" y="396"/>
                    <a:pt x="270" y="397"/>
                  </a:cubicBezTo>
                  <a:cubicBezTo>
                    <a:pt x="268" y="398"/>
                    <a:pt x="264" y="390"/>
                    <a:pt x="262" y="391"/>
                  </a:cubicBezTo>
                  <a:close/>
                  <a:moveTo>
                    <a:pt x="672" y="507"/>
                  </a:moveTo>
                  <a:cubicBezTo>
                    <a:pt x="672" y="507"/>
                    <a:pt x="672" y="507"/>
                    <a:pt x="672" y="507"/>
                  </a:cubicBezTo>
                  <a:cubicBezTo>
                    <a:pt x="652" y="449"/>
                    <a:pt x="666" y="459"/>
                    <a:pt x="677" y="491"/>
                  </a:cubicBezTo>
                  <a:cubicBezTo>
                    <a:pt x="680" y="492"/>
                    <a:pt x="682" y="495"/>
                    <a:pt x="684" y="500"/>
                  </a:cubicBezTo>
                  <a:cubicBezTo>
                    <a:pt x="685" y="459"/>
                    <a:pt x="700" y="437"/>
                    <a:pt x="693" y="507"/>
                  </a:cubicBezTo>
                  <a:cubicBezTo>
                    <a:pt x="693" y="507"/>
                    <a:pt x="693" y="507"/>
                    <a:pt x="693" y="506"/>
                  </a:cubicBezTo>
                  <a:cubicBezTo>
                    <a:pt x="700" y="443"/>
                    <a:pt x="705" y="457"/>
                    <a:pt x="702" y="491"/>
                  </a:cubicBezTo>
                  <a:cubicBezTo>
                    <a:pt x="704" y="489"/>
                    <a:pt x="705" y="490"/>
                    <a:pt x="706" y="493"/>
                  </a:cubicBezTo>
                  <a:cubicBezTo>
                    <a:pt x="717" y="462"/>
                    <a:pt x="729" y="451"/>
                    <a:pt x="710" y="500"/>
                  </a:cubicBezTo>
                  <a:cubicBezTo>
                    <a:pt x="710" y="499"/>
                    <a:pt x="711" y="499"/>
                    <a:pt x="711" y="499"/>
                  </a:cubicBezTo>
                  <a:cubicBezTo>
                    <a:pt x="731" y="452"/>
                    <a:pt x="731" y="468"/>
                    <a:pt x="718" y="498"/>
                  </a:cubicBezTo>
                  <a:cubicBezTo>
                    <a:pt x="718" y="501"/>
                    <a:pt x="717" y="504"/>
                    <a:pt x="716" y="509"/>
                  </a:cubicBezTo>
                  <a:cubicBezTo>
                    <a:pt x="741" y="473"/>
                    <a:pt x="762" y="460"/>
                    <a:pt x="716" y="519"/>
                  </a:cubicBezTo>
                  <a:cubicBezTo>
                    <a:pt x="757" y="466"/>
                    <a:pt x="757" y="483"/>
                    <a:pt x="736" y="509"/>
                  </a:cubicBezTo>
                  <a:cubicBezTo>
                    <a:pt x="738" y="510"/>
                    <a:pt x="737" y="514"/>
                    <a:pt x="731" y="520"/>
                  </a:cubicBezTo>
                  <a:cubicBezTo>
                    <a:pt x="762" y="499"/>
                    <a:pt x="784" y="493"/>
                    <a:pt x="743" y="520"/>
                  </a:cubicBezTo>
                  <a:cubicBezTo>
                    <a:pt x="743" y="520"/>
                    <a:pt x="744" y="520"/>
                    <a:pt x="744" y="520"/>
                  </a:cubicBezTo>
                  <a:cubicBezTo>
                    <a:pt x="786" y="496"/>
                    <a:pt x="770" y="513"/>
                    <a:pt x="737" y="531"/>
                  </a:cubicBezTo>
                  <a:cubicBezTo>
                    <a:pt x="735" y="533"/>
                    <a:pt x="733" y="534"/>
                    <a:pt x="731" y="535"/>
                  </a:cubicBezTo>
                  <a:cubicBezTo>
                    <a:pt x="775" y="518"/>
                    <a:pt x="804" y="512"/>
                    <a:pt x="730" y="539"/>
                  </a:cubicBezTo>
                  <a:cubicBezTo>
                    <a:pt x="797" y="515"/>
                    <a:pt x="784" y="532"/>
                    <a:pt x="747" y="544"/>
                  </a:cubicBezTo>
                  <a:cubicBezTo>
                    <a:pt x="751" y="545"/>
                    <a:pt x="753" y="547"/>
                    <a:pt x="753" y="550"/>
                  </a:cubicBezTo>
                  <a:cubicBezTo>
                    <a:pt x="786" y="552"/>
                    <a:pt x="798" y="563"/>
                    <a:pt x="741" y="559"/>
                  </a:cubicBezTo>
                  <a:cubicBezTo>
                    <a:pt x="741" y="559"/>
                    <a:pt x="742" y="559"/>
                    <a:pt x="742" y="559"/>
                  </a:cubicBezTo>
                  <a:cubicBezTo>
                    <a:pt x="799" y="565"/>
                    <a:pt x="784" y="570"/>
                    <a:pt x="751" y="566"/>
                  </a:cubicBezTo>
                  <a:cubicBezTo>
                    <a:pt x="749" y="567"/>
                    <a:pt x="746" y="568"/>
                    <a:pt x="742" y="568"/>
                  </a:cubicBezTo>
                  <a:cubicBezTo>
                    <a:pt x="781" y="581"/>
                    <a:pt x="798" y="597"/>
                    <a:pt x="730" y="570"/>
                  </a:cubicBezTo>
                  <a:cubicBezTo>
                    <a:pt x="794" y="596"/>
                    <a:pt x="775" y="600"/>
                    <a:pt x="741" y="585"/>
                  </a:cubicBezTo>
                  <a:cubicBezTo>
                    <a:pt x="743" y="588"/>
                    <a:pt x="743" y="591"/>
                    <a:pt x="741" y="592"/>
                  </a:cubicBezTo>
                  <a:cubicBezTo>
                    <a:pt x="766" y="614"/>
                    <a:pt x="771" y="627"/>
                    <a:pt x="726" y="587"/>
                  </a:cubicBezTo>
                  <a:cubicBezTo>
                    <a:pt x="726" y="587"/>
                    <a:pt x="726" y="587"/>
                    <a:pt x="726" y="587"/>
                  </a:cubicBezTo>
                  <a:cubicBezTo>
                    <a:pt x="771" y="627"/>
                    <a:pt x="757" y="624"/>
                    <a:pt x="732" y="602"/>
                  </a:cubicBezTo>
                  <a:cubicBezTo>
                    <a:pt x="732" y="604"/>
                    <a:pt x="730" y="604"/>
                    <a:pt x="727" y="602"/>
                  </a:cubicBezTo>
                  <a:cubicBezTo>
                    <a:pt x="747" y="633"/>
                    <a:pt x="749" y="649"/>
                    <a:pt x="712" y="591"/>
                  </a:cubicBezTo>
                  <a:cubicBezTo>
                    <a:pt x="749" y="651"/>
                    <a:pt x="734" y="640"/>
                    <a:pt x="715" y="607"/>
                  </a:cubicBezTo>
                  <a:cubicBezTo>
                    <a:pt x="716" y="612"/>
                    <a:pt x="715" y="615"/>
                    <a:pt x="714" y="615"/>
                  </a:cubicBezTo>
                  <a:cubicBezTo>
                    <a:pt x="725" y="644"/>
                    <a:pt x="726" y="656"/>
                    <a:pt x="708" y="606"/>
                  </a:cubicBezTo>
                  <a:cubicBezTo>
                    <a:pt x="707" y="606"/>
                    <a:pt x="707" y="605"/>
                    <a:pt x="707" y="605"/>
                  </a:cubicBezTo>
                  <a:cubicBezTo>
                    <a:pt x="724" y="657"/>
                    <a:pt x="711" y="648"/>
                    <a:pt x="701" y="618"/>
                  </a:cubicBezTo>
                  <a:cubicBezTo>
                    <a:pt x="699" y="618"/>
                    <a:pt x="696" y="616"/>
                    <a:pt x="693" y="612"/>
                  </a:cubicBezTo>
                  <a:cubicBezTo>
                    <a:pt x="691" y="651"/>
                    <a:pt x="678" y="668"/>
                    <a:pt x="685" y="597"/>
                  </a:cubicBezTo>
                  <a:cubicBezTo>
                    <a:pt x="678" y="666"/>
                    <a:pt x="672" y="650"/>
                    <a:pt x="676" y="614"/>
                  </a:cubicBezTo>
                  <a:cubicBezTo>
                    <a:pt x="674" y="617"/>
                    <a:pt x="672" y="619"/>
                    <a:pt x="671" y="617"/>
                  </a:cubicBezTo>
                  <a:cubicBezTo>
                    <a:pt x="658" y="648"/>
                    <a:pt x="648" y="656"/>
                    <a:pt x="673" y="594"/>
                  </a:cubicBezTo>
                  <a:cubicBezTo>
                    <a:pt x="648" y="656"/>
                    <a:pt x="643" y="641"/>
                    <a:pt x="656" y="610"/>
                  </a:cubicBezTo>
                  <a:cubicBezTo>
                    <a:pt x="655" y="608"/>
                    <a:pt x="655" y="604"/>
                    <a:pt x="656" y="600"/>
                  </a:cubicBezTo>
                  <a:cubicBezTo>
                    <a:pt x="630" y="631"/>
                    <a:pt x="611" y="640"/>
                    <a:pt x="659" y="586"/>
                  </a:cubicBezTo>
                  <a:cubicBezTo>
                    <a:pt x="612" y="640"/>
                    <a:pt x="618" y="620"/>
                    <a:pt x="646" y="592"/>
                  </a:cubicBezTo>
                  <a:cubicBezTo>
                    <a:pt x="642" y="594"/>
                    <a:pt x="638" y="595"/>
                    <a:pt x="636" y="594"/>
                  </a:cubicBezTo>
                  <a:cubicBezTo>
                    <a:pt x="610" y="611"/>
                    <a:pt x="597" y="612"/>
                    <a:pt x="644" y="582"/>
                  </a:cubicBezTo>
                  <a:cubicBezTo>
                    <a:pt x="644" y="582"/>
                    <a:pt x="644" y="582"/>
                    <a:pt x="644" y="581"/>
                  </a:cubicBezTo>
                  <a:cubicBezTo>
                    <a:pt x="596" y="611"/>
                    <a:pt x="602" y="600"/>
                    <a:pt x="629" y="583"/>
                  </a:cubicBezTo>
                  <a:cubicBezTo>
                    <a:pt x="630" y="581"/>
                    <a:pt x="633" y="579"/>
                    <a:pt x="638" y="575"/>
                  </a:cubicBezTo>
                  <a:cubicBezTo>
                    <a:pt x="599" y="590"/>
                    <a:pt x="579" y="593"/>
                    <a:pt x="647" y="569"/>
                  </a:cubicBezTo>
                  <a:cubicBezTo>
                    <a:pt x="582" y="592"/>
                    <a:pt x="594" y="576"/>
                    <a:pt x="629" y="564"/>
                  </a:cubicBezTo>
                  <a:cubicBezTo>
                    <a:pt x="624" y="562"/>
                    <a:pt x="622" y="560"/>
                    <a:pt x="623" y="558"/>
                  </a:cubicBezTo>
                  <a:cubicBezTo>
                    <a:pt x="593" y="555"/>
                    <a:pt x="581" y="545"/>
                    <a:pt x="630" y="548"/>
                  </a:cubicBezTo>
                  <a:cubicBezTo>
                    <a:pt x="630" y="548"/>
                    <a:pt x="629" y="548"/>
                    <a:pt x="629" y="548"/>
                  </a:cubicBezTo>
                  <a:cubicBezTo>
                    <a:pt x="581" y="542"/>
                    <a:pt x="594" y="538"/>
                    <a:pt x="626" y="541"/>
                  </a:cubicBezTo>
                  <a:cubicBezTo>
                    <a:pt x="628" y="540"/>
                    <a:pt x="632" y="540"/>
                    <a:pt x="637" y="540"/>
                  </a:cubicBezTo>
                  <a:cubicBezTo>
                    <a:pt x="597" y="526"/>
                    <a:pt x="579" y="510"/>
                    <a:pt x="648" y="537"/>
                  </a:cubicBezTo>
                  <a:cubicBezTo>
                    <a:pt x="582" y="511"/>
                    <a:pt x="601" y="510"/>
                    <a:pt x="637" y="526"/>
                  </a:cubicBezTo>
                  <a:cubicBezTo>
                    <a:pt x="634" y="522"/>
                    <a:pt x="633" y="519"/>
                    <a:pt x="634" y="517"/>
                  </a:cubicBezTo>
                  <a:cubicBezTo>
                    <a:pt x="609" y="496"/>
                    <a:pt x="607" y="481"/>
                    <a:pt x="653" y="522"/>
                  </a:cubicBezTo>
                  <a:cubicBezTo>
                    <a:pt x="653" y="522"/>
                    <a:pt x="653" y="521"/>
                    <a:pt x="653" y="521"/>
                  </a:cubicBezTo>
                  <a:cubicBezTo>
                    <a:pt x="608" y="480"/>
                    <a:pt x="620" y="483"/>
                    <a:pt x="644" y="505"/>
                  </a:cubicBezTo>
                  <a:cubicBezTo>
                    <a:pt x="646" y="504"/>
                    <a:pt x="649" y="505"/>
                    <a:pt x="652" y="507"/>
                  </a:cubicBezTo>
                  <a:cubicBezTo>
                    <a:pt x="631" y="475"/>
                    <a:pt x="628" y="456"/>
                    <a:pt x="666" y="516"/>
                  </a:cubicBezTo>
                  <a:cubicBezTo>
                    <a:pt x="630" y="459"/>
                    <a:pt x="643" y="466"/>
                    <a:pt x="661" y="495"/>
                  </a:cubicBezTo>
                  <a:cubicBezTo>
                    <a:pt x="661" y="492"/>
                    <a:pt x="662" y="492"/>
                    <a:pt x="665" y="497"/>
                  </a:cubicBezTo>
                  <a:cubicBezTo>
                    <a:pt x="653" y="463"/>
                    <a:pt x="651" y="448"/>
                    <a:pt x="672" y="507"/>
                  </a:cubicBezTo>
                  <a:close/>
                  <a:moveTo>
                    <a:pt x="313" y="499"/>
                  </a:moveTo>
                  <a:cubicBezTo>
                    <a:pt x="313" y="503"/>
                    <a:pt x="318" y="495"/>
                    <a:pt x="317" y="500"/>
                  </a:cubicBezTo>
                  <a:cubicBezTo>
                    <a:pt x="315" y="505"/>
                    <a:pt x="306" y="523"/>
                    <a:pt x="309" y="525"/>
                  </a:cubicBezTo>
                  <a:cubicBezTo>
                    <a:pt x="309" y="525"/>
                    <a:pt x="284" y="523"/>
                    <a:pt x="282" y="520"/>
                  </a:cubicBezTo>
                  <a:cubicBezTo>
                    <a:pt x="280" y="517"/>
                    <a:pt x="284" y="517"/>
                    <a:pt x="284" y="517"/>
                  </a:cubicBezTo>
                  <a:cubicBezTo>
                    <a:pt x="278" y="514"/>
                    <a:pt x="278" y="514"/>
                    <a:pt x="278" y="514"/>
                  </a:cubicBezTo>
                  <a:cubicBezTo>
                    <a:pt x="278" y="514"/>
                    <a:pt x="275" y="511"/>
                    <a:pt x="273" y="507"/>
                  </a:cubicBezTo>
                  <a:cubicBezTo>
                    <a:pt x="272" y="503"/>
                    <a:pt x="274" y="497"/>
                    <a:pt x="274" y="497"/>
                  </a:cubicBezTo>
                  <a:cubicBezTo>
                    <a:pt x="270" y="495"/>
                    <a:pt x="270" y="495"/>
                    <a:pt x="270" y="495"/>
                  </a:cubicBezTo>
                  <a:cubicBezTo>
                    <a:pt x="270" y="495"/>
                    <a:pt x="264" y="490"/>
                    <a:pt x="267" y="482"/>
                  </a:cubicBezTo>
                  <a:cubicBezTo>
                    <a:pt x="268" y="480"/>
                    <a:pt x="272" y="474"/>
                    <a:pt x="271" y="470"/>
                  </a:cubicBezTo>
                  <a:cubicBezTo>
                    <a:pt x="270" y="466"/>
                    <a:pt x="273" y="459"/>
                    <a:pt x="273" y="459"/>
                  </a:cubicBezTo>
                  <a:cubicBezTo>
                    <a:pt x="273" y="459"/>
                    <a:pt x="273" y="461"/>
                    <a:pt x="275" y="463"/>
                  </a:cubicBezTo>
                  <a:cubicBezTo>
                    <a:pt x="278" y="466"/>
                    <a:pt x="281" y="464"/>
                    <a:pt x="283" y="466"/>
                  </a:cubicBezTo>
                  <a:cubicBezTo>
                    <a:pt x="285" y="468"/>
                    <a:pt x="289" y="467"/>
                    <a:pt x="292" y="469"/>
                  </a:cubicBezTo>
                  <a:cubicBezTo>
                    <a:pt x="294" y="472"/>
                    <a:pt x="295" y="475"/>
                    <a:pt x="297" y="477"/>
                  </a:cubicBezTo>
                  <a:cubicBezTo>
                    <a:pt x="299" y="480"/>
                    <a:pt x="299" y="481"/>
                    <a:pt x="302" y="478"/>
                  </a:cubicBezTo>
                  <a:cubicBezTo>
                    <a:pt x="304" y="476"/>
                    <a:pt x="309" y="475"/>
                    <a:pt x="310" y="479"/>
                  </a:cubicBezTo>
                  <a:cubicBezTo>
                    <a:pt x="312" y="482"/>
                    <a:pt x="314" y="494"/>
                    <a:pt x="313" y="499"/>
                  </a:cubicBezTo>
                  <a:close/>
                  <a:moveTo>
                    <a:pt x="535" y="400"/>
                  </a:moveTo>
                  <a:cubicBezTo>
                    <a:pt x="538" y="401"/>
                    <a:pt x="540" y="398"/>
                    <a:pt x="542" y="399"/>
                  </a:cubicBezTo>
                  <a:cubicBezTo>
                    <a:pt x="545" y="400"/>
                    <a:pt x="549" y="397"/>
                    <a:pt x="552" y="399"/>
                  </a:cubicBezTo>
                  <a:cubicBezTo>
                    <a:pt x="555" y="400"/>
                    <a:pt x="558" y="402"/>
                    <a:pt x="560" y="404"/>
                  </a:cubicBezTo>
                  <a:cubicBezTo>
                    <a:pt x="563" y="406"/>
                    <a:pt x="564" y="406"/>
                    <a:pt x="565" y="403"/>
                  </a:cubicBezTo>
                  <a:cubicBezTo>
                    <a:pt x="566" y="400"/>
                    <a:pt x="570" y="397"/>
                    <a:pt x="573" y="400"/>
                  </a:cubicBezTo>
                  <a:cubicBezTo>
                    <a:pt x="576" y="403"/>
                    <a:pt x="582" y="413"/>
                    <a:pt x="584" y="417"/>
                  </a:cubicBezTo>
                  <a:cubicBezTo>
                    <a:pt x="585" y="421"/>
                    <a:pt x="586" y="412"/>
                    <a:pt x="587" y="417"/>
                  </a:cubicBezTo>
                  <a:cubicBezTo>
                    <a:pt x="588" y="422"/>
                    <a:pt x="587" y="442"/>
                    <a:pt x="590" y="443"/>
                  </a:cubicBezTo>
                  <a:cubicBezTo>
                    <a:pt x="590" y="443"/>
                    <a:pt x="566" y="451"/>
                    <a:pt x="563" y="449"/>
                  </a:cubicBezTo>
                  <a:cubicBezTo>
                    <a:pt x="560" y="447"/>
                    <a:pt x="564" y="445"/>
                    <a:pt x="564" y="445"/>
                  </a:cubicBezTo>
                  <a:cubicBezTo>
                    <a:pt x="558" y="445"/>
                    <a:pt x="558" y="445"/>
                    <a:pt x="558" y="445"/>
                  </a:cubicBezTo>
                  <a:cubicBezTo>
                    <a:pt x="558" y="445"/>
                    <a:pt x="553" y="444"/>
                    <a:pt x="550" y="440"/>
                  </a:cubicBezTo>
                  <a:cubicBezTo>
                    <a:pt x="547" y="437"/>
                    <a:pt x="547" y="431"/>
                    <a:pt x="547" y="431"/>
                  </a:cubicBezTo>
                  <a:cubicBezTo>
                    <a:pt x="542" y="430"/>
                    <a:pt x="542" y="430"/>
                    <a:pt x="542" y="430"/>
                  </a:cubicBezTo>
                  <a:cubicBezTo>
                    <a:pt x="542" y="430"/>
                    <a:pt x="535" y="428"/>
                    <a:pt x="535" y="420"/>
                  </a:cubicBezTo>
                  <a:cubicBezTo>
                    <a:pt x="535" y="417"/>
                    <a:pt x="536" y="411"/>
                    <a:pt x="533" y="407"/>
                  </a:cubicBezTo>
                  <a:cubicBezTo>
                    <a:pt x="531" y="404"/>
                    <a:pt x="531" y="396"/>
                    <a:pt x="531" y="396"/>
                  </a:cubicBezTo>
                  <a:cubicBezTo>
                    <a:pt x="531" y="396"/>
                    <a:pt x="532" y="399"/>
                    <a:pt x="535" y="400"/>
                  </a:cubicBezTo>
                  <a:close/>
                  <a:moveTo>
                    <a:pt x="514" y="379"/>
                  </a:moveTo>
                  <a:cubicBezTo>
                    <a:pt x="520" y="394"/>
                    <a:pt x="517" y="404"/>
                    <a:pt x="511" y="413"/>
                  </a:cubicBezTo>
                  <a:cubicBezTo>
                    <a:pt x="505" y="421"/>
                    <a:pt x="487" y="435"/>
                    <a:pt x="487" y="435"/>
                  </a:cubicBezTo>
                  <a:cubicBezTo>
                    <a:pt x="485" y="432"/>
                    <a:pt x="485" y="401"/>
                    <a:pt x="484" y="396"/>
                  </a:cubicBezTo>
                  <a:cubicBezTo>
                    <a:pt x="483" y="391"/>
                    <a:pt x="487" y="383"/>
                    <a:pt x="488" y="380"/>
                  </a:cubicBezTo>
                  <a:cubicBezTo>
                    <a:pt x="488" y="377"/>
                    <a:pt x="496" y="369"/>
                    <a:pt x="500" y="366"/>
                  </a:cubicBezTo>
                  <a:cubicBezTo>
                    <a:pt x="504" y="364"/>
                    <a:pt x="506" y="360"/>
                    <a:pt x="506" y="360"/>
                  </a:cubicBezTo>
                  <a:cubicBezTo>
                    <a:pt x="506" y="367"/>
                    <a:pt x="509" y="365"/>
                    <a:pt x="514" y="379"/>
                  </a:cubicBezTo>
                  <a:close/>
                  <a:moveTo>
                    <a:pt x="733" y="121"/>
                  </a:moveTo>
                  <a:cubicBezTo>
                    <a:pt x="735" y="120"/>
                    <a:pt x="736" y="112"/>
                    <a:pt x="739" y="112"/>
                  </a:cubicBezTo>
                  <a:cubicBezTo>
                    <a:pt x="741" y="112"/>
                    <a:pt x="742" y="121"/>
                    <a:pt x="744" y="121"/>
                  </a:cubicBezTo>
                  <a:cubicBezTo>
                    <a:pt x="747" y="121"/>
                    <a:pt x="751" y="114"/>
                    <a:pt x="753" y="115"/>
                  </a:cubicBezTo>
                  <a:cubicBezTo>
                    <a:pt x="755" y="116"/>
                    <a:pt x="753" y="124"/>
                    <a:pt x="755" y="125"/>
                  </a:cubicBezTo>
                  <a:cubicBezTo>
                    <a:pt x="757" y="126"/>
                    <a:pt x="764" y="121"/>
                    <a:pt x="765" y="123"/>
                  </a:cubicBezTo>
                  <a:cubicBezTo>
                    <a:pt x="767" y="124"/>
                    <a:pt x="762" y="131"/>
                    <a:pt x="763" y="133"/>
                  </a:cubicBezTo>
                  <a:cubicBezTo>
                    <a:pt x="764" y="135"/>
                    <a:pt x="772" y="133"/>
                    <a:pt x="773" y="135"/>
                  </a:cubicBezTo>
                  <a:cubicBezTo>
                    <a:pt x="774" y="138"/>
                    <a:pt x="766" y="142"/>
                    <a:pt x="767" y="144"/>
                  </a:cubicBezTo>
                  <a:cubicBezTo>
                    <a:pt x="767" y="146"/>
                    <a:pt x="775" y="148"/>
                    <a:pt x="775" y="150"/>
                  </a:cubicBezTo>
                  <a:cubicBezTo>
                    <a:pt x="775" y="152"/>
                    <a:pt x="766" y="153"/>
                    <a:pt x="766" y="155"/>
                  </a:cubicBezTo>
                  <a:cubicBezTo>
                    <a:pt x="765" y="157"/>
                    <a:pt x="772" y="162"/>
                    <a:pt x="771" y="164"/>
                  </a:cubicBezTo>
                  <a:cubicBezTo>
                    <a:pt x="770" y="166"/>
                    <a:pt x="762" y="163"/>
                    <a:pt x="760" y="165"/>
                  </a:cubicBezTo>
                  <a:cubicBezTo>
                    <a:pt x="759" y="167"/>
                    <a:pt x="763" y="174"/>
                    <a:pt x="761" y="176"/>
                  </a:cubicBezTo>
                  <a:cubicBezTo>
                    <a:pt x="760" y="177"/>
                    <a:pt x="753" y="171"/>
                    <a:pt x="751" y="172"/>
                  </a:cubicBezTo>
                  <a:cubicBezTo>
                    <a:pt x="749" y="174"/>
                    <a:pt x="751" y="182"/>
                    <a:pt x="749" y="183"/>
                  </a:cubicBezTo>
                  <a:cubicBezTo>
                    <a:pt x="747" y="184"/>
                    <a:pt x="742" y="176"/>
                    <a:pt x="740" y="176"/>
                  </a:cubicBezTo>
                  <a:cubicBezTo>
                    <a:pt x="738" y="177"/>
                    <a:pt x="737" y="185"/>
                    <a:pt x="734" y="185"/>
                  </a:cubicBezTo>
                  <a:cubicBezTo>
                    <a:pt x="732" y="185"/>
                    <a:pt x="731" y="177"/>
                    <a:pt x="729" y="176"/>
                  </a:cubicBezTo>
                  <a:cubicBezTo>
                    <a:pt x="727" y="176"/>
                    <a:pt x="722" y="183"/>
                    <a:pt x="720" y="182"/>
                  </a:cubicBezTo>
                  <a:cubicBezTo>
                    <a:pt x="718" y="182"/>
                    <a:pt x="720" y="173"/>
                    <a:pt x="718" y="172"/>
                  </a:cubicBezTo>
                  <a:cubicBezTo>
                    <a:pt x="716" y="171"/>
                    <a:pt x="709" y="176"/>
                    <a:pt x="708" y="174"/>
                  </a:cubicBezTo>
                  <a:cubicBezTo>
                    <a:pt x="706" y="173"/>
                    <a:pt x="711" y="166"/>
                    <a:pt x="710" y="164"/>
                  </a:cubicBezTo>
                  <a:cubicBezTo>
                    <a:pt x="709" y="162"/>
                    <a:pt x="701" y="164"/>
                    <a:pt x="700" y="162"/>
                  </a:cubicBezTo>
                  <a:cubicBezTo>
                    <a:pt x="699" y="160"/>
                    <a:pt x="707" y="156"/>
                    <a:pt x="706" y="153"/>
                  </a:cubicBezTo>
                  <a:cubicBezTo>
                    <a:pt x="706" y="151"/>
                    <a:pt x="698" y="149"/>
                    <a:pt x="698" y="147"/>
                  </a:cubicBezTo>
                  <a:cubicBezTo>
                    <a:pt x="698" y="145"/>
                    <a:pt x="707" y="144"/>
                    <a:pt x="707" y="142"/>
                  </a:cubicBezTo>
                  <a:cubicBezTo>
                    <a:pt x="708" y="140"/>
                    <a:pt x="701" y="135"/>
                    <a:pt x="702" y="133"/>
                  </a:cubicBezTo>
                  <a:cubicBezTo>
                    <a:pt x="703" y="131"/>
                    <a:pt x="712" y="134"/>
                    <a:pt x="713" y="132"/>
                  </a:cubicBezTo>
                  <a:cubicBezTo>
                    <a:pt x="714" y="131"/>
                    <a:pt x="710" y="123"/>
                    <a:pt x="712" y="122"/>
                  </a:cubicBezTo>
                  <a:cubicBezTo>
                    <a:pt x="713" y="120"/>
                    <a:pt x="720" y="126"/>
                    <a:pt x="722" y="125"/>
                  </a:cubicBezTo>
                  <a:cubicBezTo>
                    <a:pt x="724" y="124"/>
                    <a:pt x="722" y="115"/>
                    <a:pt x="724" y="114"/>
                  </a:cubicBezTo>
                  <a:cubicBezTo>
                    <a:pt x="726" y="114"/>
                    <a:pt x="731" y="121"/>
                    <a:pt x="733" y="121"/>
                  </a:cubicBezTo>
                  <a:close/>
                </a:path>
              </a:pathLst>
            </a:custGeom>
            <a:solidFill>
              <a:schemeClr val="accent4">
                <a:alpha val="30000"/>
              </a:schemeClr>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nvGrpSpPr>
            <p:cNvPr id="60" name="Group 296"/>
            <p:cNvGrpSpPr/>
            <p:nvPr/>
          </p:nvGrpSpPr>
          <p:grpSpPr>
            <a:xfrm rot="3025731">
              <a:off x="664340" y="6295204"/>
              <a:ext cx="138589" cy="140726"/>
              <a:chOff x="5902325" y="2266950"/>
              <a:chExt cx="820738" cy="833438"/>
            </a:xfrm>
            <a:solidFill>
              <a:schemeClr val="accent4"/>
            </a:solidFill>
          </p:grpSpPr>
          <p:sp>
            <p:nvSpPr>
              <p:cNvPr id="71" name="Freeform 147"/>
              <p:cNvSpPr>
                <a:spLocks/>
              </p:cNvSpPr>
              <p:nvPr/>
            </p:nvSpPr>
            <p:spPr bwMode="auto">
              <a:xfrm>
                <a:off x="6346825" y="2776538"/>
                <a:ext cx="101600" cy="277813"/>
              </a:xfrm>
              <a:custGeom>
                <a:avLst/>
                <a:gdLst/>
                <a:ahLst/>
                <a:cxnLst>
                  <a:cxn ang="0">
                    <a:pos x="4" y="35"/>
                  </a:cxn>
                  <a:cxn ang="0">
                    <a:pos x="10" y="22"/>
                  </a:cxn>
                  <a:cxn ang="0">
                    <a:pos x="0" y="0"/>
                  </a:cxn>
                  <a:cxn ang="0">
                    <a:pos x="4" y="35"/>
                  </a:cxn>
                </a:cxnLst>
                <a:rect l="0" t="0" r="r" b="b"/>
                <a:pathLst>
                  <a:path w="27" h="74">
                    <a:moveTo>
                      <a:pt x="4" y="35"/>
                    </a:moveTo>
                    <a:cubicBezTo>
                      <a:pt x="14" y="65"/>
                      <a:pt x="27" y="74"/>
                      <a:pt x="10" y="22"/>
                    </a:cubicBezTo>
                    <a:cubicBezTo>
                      <a:pt x="7" y="17"/>
                      <a:pt x="4" y="10"/>
                      <a:pt x="0" y="0"/>
                    </a:cubicBezTo>
                    <a:cubicBezTo>
                      <a:pt x="10" y="25"/>
                      <a:pt x="8" y="35"/>
                      <a:pt x="4" y="35"/>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72" name="Freeform 151"/>
              <p:cNvSpPr>
                <a:spLocks/>
              </p:cNvSpPr>
              <p:nvPr/>
            </p:nvSpPr>
            <p:spPr bwMode="auto">
              <a:xfrm>
                <a:off x="6143625" y="2776538"/>
                <a:ext cx="128588" cy="277813"/>
              </a:xfrm>
              <a:custGeom>
                <a:avLst/>
                <a:gdLst/>
                <a:ahLst/>
                <a:cxnLst>
                  <a:cxn ang="0">
                    <a:pos x="34" y="0"/>
                  </a:cxn>
                  <a:cxn ang="0">
                    <a:pos x="13" y="27"/>
                  </a:cxn>
                  <a:cxn ang="0">
                    <a:pos x="29" y="12"/>
                  </a:cxn>
                  <a:cxn ang="0">
                    <a:pos x="28" y="35"/>
                  </a:cxn>
                  <a:cxn ang="0">
                    <a:pos x="34" y="0"/>
                  </a:cxn>
                </a:cxnLst>
                <a:rect l="0" t="0" r="r" b="b"/>
                <a:pathLst>
                  <a:path w="34" h="74">
                    <a:moveTo>
                      <a:pt x="34" y="0"/>
                    </a:moveTo>
                    <a:cubicBezTo>
                      <a:pt x="24" y="28"/>
                      <a:pt x="15" y="33"/>
                      <a:pt x="13" y="27"/>
                    </a:cubicBezTo>
                    <a:cubicBezTo>
                      <a:pt x="0" y="59"/>
                      <a:pt x="5" y="74"/>
                      <a:pt x="29" y="12"/>
                    </a:cubicBezTo>
                    <a:cubicBezTo>
                      <a:pt x="5" y="73"/>
                      <a:pt x="15" y="66"/>
                      <a:pt x="28" y="35"/>
                    </a:cubicBezTo>
                    <a:cubicBezTo>
                      <a:pt x="25" y="32"/>
                      <a:pt x="26" y="22"/>
                      <a:pt x="34"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73" name="Freeform 155"/>
              <p:cNvSpPr>
                <a:spLocks/>
              </p:cNvSpPr>
              <p:nvPr/>
            </p:nvSpPr>
            <p:spPr bwMode="auto">
              <a:xfrm>
                <a:off x="6253163" y="2752725"/>
                <a:ext cx="79375" cy="347663"/>
              </a:xfrm>
              <a:custGeom>
                <a:avLst/>
                <a:gdLst/>
                <a:ahLst/>
                <a:cxnLst>
                  <a:cxn ang="0">
                    <a:pos x="14" y="0"/>
                  </a:cxn>
                  <a:cxn ang="0">
                    <a:pos x="4" y="37"/>
                  </a:cxn>
                  <a:cxn ang="0">
                    <a:pos x="13" y="21"/>
                  </a:cxn>
                  <a:cxn ang="0">
                    <a:pos x="21" y="35"/>
                  </a:cxn>
                  <a:cxn ang="0">
                    <a:pos x="14" y="0"/>
                  </a:cxn>
                </a:cxnLst>
                <a:rect l="0" t="0" r="r" b="b"/>
                <a:pathLst>
                  <a:path w="21" h="92">
                    <a:moveTo>
                      <a:pt x="14" y="0"/>
                    </a:moveTo>
                    <a:cubicBezTo>
                      <a:pt x="13" y="18"/>
                      <a:pt x="8" y="31"/>
                      <a:pt x="4" y="37"/>
                    </a:cubicBezTo>
                    <a:cubicBezTo>
                      <a:pt x="0" y="74"/>
                      <a:pt x="6" y="90"/>
                      <a:pt x="13" y="21"/>
                    </a:cubicBezTo>
                    <a:cubicBezTo>
                      <a:pt x="6" y="92"/>
                      <a:pt x="19" y="74"/>
                      <a:pt x="21" y="35"/>
                    </a:cubicBezTo>
                    <a:cubicBezTo>
                      <a:pt x="17" y="28"/>
                      <a:pt x="13" y="16"/>
                      <a:pt x="14"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nvGrpSpPr>
              <p:cNvPr id="63" name="Group 291"/>
              <p:cNvGrpSpPr/>
              <p:nvPr/>
            </p:nvGrpSpPr>
            <p:grpSpPr>
              <a:xfrm>
                <a:off x="5902325" y="2266950"/>
                <a:ext cx="820738" cy="784225"/>
                <a:chOff x="4111625" y="2266950"/>
                <a:chExt cx="820738" cy="784225"/>
              </a:xfrm>
              <a:grpFill/>
            </p:grpSpPr>
            <p:sp>
              <p:nvSpPr>
                <p:cNvPr id="75" name="Freeform 25"/>
                <p:cNvSpPr>
                  <a:spLocks/>
                </p:cNvSpPr>
                <p:nvPr/>
              </p:nvSpPr>
              <p:spPr bwMode="auto">
                <a:xfrm>
                  <a:off x="4470400" y="2395538"/>
                  <a:ext cx="25400" cy="44450"/>
                </a:xfrm>
                <a:custGeom>
                  <a:avLst/>
                  <a:gdLst/>
                  <a:ahLst/>
                  <a:cxnLst>
                    <a:cxn ang="0">
                      <a:pos x="3" y="9"/>
                    </a:cxn>
                    <a:cxn ang="0">
                      <a:pos x="7" y="12"/>
                    </a:cxn>
                    <a:cxn ang="0">
                      <a:pos x="7" y="11"/>
                    </a:cxn>
                    <a:cxn ang="0">
                      <a:pos x="0" y="0"/>
                    </a:cxn>
                    <a:cxn ang="0">
                      <a:pos x="3" y="9"/>
                    </a:cxn>
                  </a:cxnLst>
                  <a:rect l="0" t="0" r="r" b="b"/>
                  <a:pathLst>
                    <a:path w="7" h="12">
                      <a:moveTo>
                        <a:pt x="3" y="9"/>
                      </a:moveTo>
                      <a:cubicBezTo>
                        <a:pt x="4" y="10"/>
                        <a:pt x="5" y="11"/>
                        <a:pt x="7" y="12"/>
                      </a:cubicBezTo>
                      <a:cubicBezTo>
                        <a:pt x="7" y="12"/>
                        <a:pt x="7" y="11"/>
                        <a:pt x="7" y="11"/>
                      </a:cubicBezTo>
                      <a:cubicBezTo>
                        <a:pt x="5" y="7"/>
                        <a:pt x="2" y="4"/>
                        <a:pt x="0" y="0"/>
                      </a:cubicBezTo>
                      <a:cubicBezTo>
                        <a:pt x="1" y="3"/>
                        <a:pt x="2" y="6"/>
                        <a:pt x="3" y="9"/>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76" name="Freeform 30"/>
                <p:cNvSpPr>
                  <a:spLocks/>
                </p:cNvSpPr>
                <p:nvPr/>
              </p:nvSpPr>
              <p:spPr bwMode="auto">
                <a:xfrm>
                  <a:off x="4721225" y="2686050"/>
                  <a:ext cx="60325" cy="6350"/>
                </a:xfrm>
                <a:custGeom>
                  <a:avLst/>
                  <a:gdLst/>
                  <a:ahLst/>
                  <a:cxnLst>
                    <a:cxn ang="0">
                      <a:pos x="1" y="0"/>
                    </a:cxn>
                    <a:cxn ang="0">
                      <a:pos x="16" y="2"/>
                    </a:cxn>
                    <a:cxn ang="0">
                      <a:pos x="16" y="1"/>
                    </a:cxn>
                    <a:cxn ang="0">
                      <a:pos x="0" y="0"/>
                    </a:cxn>
                    <a:cxn ang="0">
                      <a:pos x="1" y="0"/>
                    </a:cxn>
                  </a:cxnLst>
                  <a:rect l="0" t="0" r="r" b="b"/>
                  <a:pathLst>
                    <a:path w="16" h="2">
                      <a:moveTo>
                        <a:pt x="1" y="0"/>
                      </a:moveTo>
                      <a:cubicBezTo>
                        <a:pt x="7" y="1"/>
                        <a:pt x="12" y="1"/>
                        <a:pt x="16" y="2"/>
                      </a:cubicBezTo>
                      <a:cubicBezTo>
                        <a:pt x="16" y="2"/>
                        <a:pt x="16" y="1"/>
                        <a:pt x="16" y="1"/>
                      </a:cubicBezTo>
                      <a:cubicBezTo>
                        <a:pt x="11" y="1"/>
                        <a:pt x="6" y="0"/>
                        <a:pt x="0" y="0"/>
                      </a:cubicBezTo>
                      <a:cubicBezTo>
                        <a:pt x="0" y="0"/>
                        <a:pt x="1" y="0"/>
                        <a:pt x="1"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77" name="Freeform 145"/>
                <p:cNvSpPr>
                  <a:spLocks/>
                </p:cNvSpPr>
                <p:nvPr/>
              </p:nvSpPr>
              <p:spPr bwMode="auto">
                <a:xfrm>
                  <a:off x="4495800" y="2436813"/>
                  <a:ext cx="11113" cy="30163"/>
                </a:xfrm>
                <a:custGeom>
                  <a:avLst/>
                  <a:gdLst/>
                  <a:ahLst/>
                  <a:cxnLst>
                    <a:cxn ang="0">
                      <a:pos x="3" y="8"/>
                    </a:cxn>
                    <a:cxn ang="0">
                      <a:pos x="3" y="5"/>
                    </a:cxn>
                    <a:cxn ang="0">
                      <a:pos x="0" y="0"/>
                    </a:cxn>
                    <a:cxn ang="0">
                      <a:pos x="0" y="1"/>
                    </a:cxn>
                    <a:cxn ang="0">
                      <a:pos x="3" y="8"/>
                    </a:cxn>
                  </a:cxnLst>
                  <a:rect l="0" t="0" r="r" b="b"/>
                  <a:pathLst>
                    <a:path w="3" h="8">
                      <a:moveTo>
                        <a:pt x="3" y="8"/>
                      </a:moveTo>
                      <a:cubicBezTo>
                        <a:pt x="3" y="7"/>
                        <a:pt x="3" y="6"/>
                        <a:pt x="3" y="5"/>
                      </a:cubicBezTo>
                      <a:cubicBezTo>
                        <a:pt x="2" y="3"/>
                        <a:pt x="1" y="1"/>
                        <a:pt x="0" y="0"/>
                      </a:cubicBezTo>
                      <a:cubicBezTo>
                        <a:pt x="0" y="0"/>
                        <a:pt x="0" y="1"/>
                        <a:pt x="0" y="1"/>
                      </a:cubicBezTo>
                      <a:cubicBezTo>
                        <a:pt x="1" y="3"/>
                        <a:pt x="2" y="5"/>
                        <a:pt x="3" y="8"/>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78" name="Freeform 146"/>
                <p:cNvSpPr>
                  <a:spLocks/>
                </p:cNvSpPr>
                <p:nvPr/>
              </p:nvSpPr>
              <p:spPr bwMode="auto">
                <a:xfrm>
                  <a:off x="4232275" y="2730500"/>
                  <a:ext cx="230188" cy="260350"/>
                </a:xfrm>
                <a:custGeom>
                  <a:avLst/>
                  <a:gdLst/>
                  <a:ahLst/>
                  <a:cxnLst>
                    <a:cxn ang="0">
                      <a:pos x="61" y="0"/>
                    </a:cxn>
                    <a:cxn ang="0">
                      <a:pos x="35" y="21"/>
                    </a:cxn>
                    <a:cxn ang="0">
                      <a:pos x="48" y="16"/>
                    </a:cxn>
                    <a:cxn ang="0">
                      <a:pos x="45" y="30"/>
                    </a:cxn>
                    <a:cxn ang="0">
                      <a:pos x="61" y="0"/>
                    </a:cxn>
                  </a:cxnLst>
                  <a:rect l="0" t="0" r="r" b="b"/>
                  <a:pathLst>
                    <a:path w="61" h="69">
                      <a:moveTo>
                        <a:pt x="61" y="0"/>
                      </a:moveTo>
                      <a:cubicBezTo>
                        <a:pt x="52" y="11"/>
                        <a:pt x="42" y="18"/>
                        <a:pt x="35" y="21"/>
                      </a:cubicBezTo>
                      <a:cubicBezTo>
                        <a:pt x="7" y="50"/>
                        <a:pt x="0" y="69"/>
                        <a:pt x="48" y="16"/>
                      </a:cubicBezTo>
                      <a:cubicBezTo>
                        <a:pt x="0" y="69"/>
                        <a:pt x="19" y="60"/>
                        <a:pt x="45" y="30"/>
                      </a:cubicBezTo>
                      <a:cubicBezTo>
                        <a:pt x="46" y="22"/>
                        <a:pt x="51" y="11"/>
                        <a:pt x="61"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79" name="Freeform 148"/>
                <p:cNvSpPr>
                  <a:spLocks/>
                </p:cNvSpPr>
                <p:nvPr/>
              </p:nvSpPr>
              <p:spPr bwMode="auto">
                <a:xfrm>
                  <a:off x="4602163" y="2697163"/>
                  <a:ext cx="17463" cy="6350"/>
                </a:xfrm>
                <a:custGeom>
                  <a:avLst/>
                  <a:gdLst/>
                  <a:ahLst/>
                  <a:cxnLst>
                    <a:cxn ang="0">
                      <a:pos x="5" y="2"/>
                    </a:cxn>
                    <a:cxn ang="0">
                      <a:pos x="5" y="2"/>
                    </a:cxn>
                    <a:cxn ang="0">
                      <a:pos x="0" y="0"/>
                    </a:cxn>
                    <a:cxn ang="0">
                      <a:pos x="5" y="2"/>
                    </a:cxn>
                  </a:cxnLst>
                  <a:rect l="0" t="0" r="r" b="b"/>
                  <a:pathLst>
                    <a:path w="5" h="2">
                      <a:moveTo>
                        <a:pt x="5" y="2"/>
                      </a:moveTo>
                      <a:cubicBezTo>
                        <a:pt x="5" y="2"/>
                        <a:pt x="5" y="2"/>
                        <a:pt x="5" y="2"/>
                      </a:cubicBezTo>
                      <a:cubicBezTo>
                        <a:pt x="3" y="1"/>
                        <a:pt x="1" y="1"/>
                        <a:pt x="0" y="0"/>
                      </a:cubicBezTo>
                      <a:cubicBezTo>
                        <a:pt x="1" y="1"/>
                        <a:pt x="3" y="2"/>
                        <a:pt x="5" y="2"/>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80" name="Freeform 149"/>
                <p:cNvSpPr>
                  <a:spLocks/>
                </p:cNvSpPr>
                <p:nvPr/>
              </p:nvSpPr>
              <p:spPr bwMode="auto">
                <a:xfrm>
                  <a:off x="4572000" y="2590800"/>
                  <a:ext cx="6350" cy="7938"/>
                </a:xfrm>
                <a:custGeom>
                  <a:avLst/>
                  <a:gdLst/>
                  <a:ahLst/>
                  <a:cxnLst>
                    <a:cxn ang="0">
                      <a:pos x="2" y="0"/>
                    </a:cxn>
                    <a:cxn ang="0">
                      <a:pos x="2" y="0"/>
                    </a:cxn>
                    <a:cxn ang="0">
                      <a:pos x="0" y="2"/>
                    </a:cxn>
                    <a:cxn ang="0">
                      <a:pos x="2" y="0"/>
                    </a:cxn>
                  </a:cxnLst>
                  <a:rect l="0" t="0" r="r" b="b"/>
                  <a:pathLst>
                    <a:path w="2" h="2">
                      <a:moveTo>
                        <a:pt x="2" y="0"/>
                      </a:moveTo>
                      <a:cubicBezTo>
                        <a:pt x="2" y="0"/>
                        <a:pt x="2" y="0"/>
                        <a:pt x="2" y="0"/>
                      </a:cubicBezTo>
                      <a:cubicBezTo>
                        <a:pt x="1" y="1"/>
                        <a:pt x="0" y="2"/>
                        <a:pt x="0" y="2"/>
                      </a:cubicBezTo>
                      <a:cubicBezTo>
                        <a:pt x="0" y="2"/>
                        <a:pt x="1" y="1"/>
                        <a:pt x="2"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81" name="Freeform 150"/>
                <p:cNvSpPr>
                  <a:spLocks/>
                </p:cNvSpPr>
                <p:nvPr/>
              </p:nvSpPr>
              <p:spPr bwMode="auto">
                <a:xfrm>
                  <a:off x="4665663" y="2794000"/>
                  <a:ext cx="169863" cy="147638"/>
                </a:xfrm>
                <a:custGeom>
                  <a:avLst/>
                  <a:gdLst/>
                  <a:ahLst/>
                  <a:cxnLst>
                    <a:cxn ang="0">
                      <a:pos x="0" y="0"/>
                    </a:cxn>
                    <a:cxn ang="0">
                      <a:pos x="15" y="4"/>
                    </a:cxn>
                    <a:cxn ang="0">
                      <a:pos x="0" y="0"/>
                    </a:cxn>
                  </a:cxnLst>
                  <a:rect l="0" t="0" r="r" b="b"/>
                  <a:pathLst>
                    <a:path w="45" h="39">
                      <a:moveTo>
                        <a:pt x="0" y="0"/>
                      </a:moveTo>
                      <a:cubicBezTo>
                        <a:pt x="45" y="39"/>
                        <a:pt x="40" y="26"/>
                        <a:pt x="15" y="4"/>
                      </a:cubicBezTo>
                      <a:cubicBezTo>
                        <a:pt x="13" y="5"/>
                        <a:pt x="8" y="4"/>
                        <a:pt x="0"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82" name="Freeform 152"/>
                <p:cNvSpPr>
                  <a:spLocks/>
                </p:cNvSpPr>
                <p:nvPr/>
              </p:nvSpPr>
              <p:spPr bwMode="auto">
                <a:xfrm>
                  <a:off x="4424363" y="2343150"/>
                  <a:ext cx="57150" cy="146050"/>
                </a:xfrm>
                <a:custGeom>
                  <a:avLst/>
                  <a:gdLst/>
                  <a:ahLst/>
                  <a:cxnLst>
                    <a:cxn ang="0">
                      <a:pos x="15" y="23"/>
                    </a:cxn>
                    <a:cxn ang="0">
                      <a:pos x="12" y="14"/>
                    </a:cxn>
                    <a:cxn ang="0">
                      <a:pos x="0" y="0"/>
                    </a:cxn>
                    <a:cxn ang="0">
                      <a:pos x="10" y="39"/>
                    </a:cxn>
                    <a:cxn ang="0">
                      <a:pos x="15" y="23"/>
                    </a:cxn>
                  </a:cxnLst>
                  <a:rect l="0" t="0" r="r" b="b"/>
                  <a:pathLst>
                    <a:path w="15" h="39">
                      <a:moveTo>
                        <a:pt x="15" y="23"/>
                      </a:moveTo>
                      <a:cubicBezTo>
                        <a:pt x="14" y="20"/>
                        <a:pt x="13" y="17"/>
                        <a:pt x="12" y="14"/>
                      </a:cubicBezTo>
                      <a:cubicBezTo>
                        <a:pt x="8" y="9"/>
                        <a:pt x="4" y="4"/>
                        <a:pt x="0" y="0"/>
                      </a:cubicBezTo>
                      <a:cubicBezTo>
                        <a:pt x="0" y="5"/>
                        <a:pt x="2" y="17"/>
                        <a:pt x="10" y="39"/>
                      </a:cubicBezTo>
                      <a:cubicBezTo>
                        <a:pt x="7" y="25"/>
                        <a:pt x="11" y="20"/>
                        <a:pt x="15" y="2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83" name="Freeform 153"/>
                <p:cNvSpPr>
                  <a:spLocks/>
                </p:cNvSpPr>
                <p:nvPr/>
              </p:nvSpPr>
              <p:spPr bwMode="auto">
                <a:xfrm>
                  <a:off x="4597400" y="2867025"/>
                  <a:ext cx="68263" cy="184150"/>
                </a:xfrm>
                <a:custGeom>
                  <a:avLst/>
                  <a:gdLst/>
                  <a:ahLst/>
                  <a:cxnLst>
                    <a:cxn ang="0">
                      <a:pos x="0" y="0"/>
                    </a:cxn>
                    <a:cxn ang="0">
                      <a:pos x="6" y="8"/>
                    </a:cxn>
                    <a:cxn ang="0">
                      <a:pos x="0" y="0"/>
                    </a:cxn>
                  </a:cxnLst>
                  <a:rect l="0" t="0" r="r" b="b"/>
                  <a:pathLst>
                    <a:path w="18" h="49">
                      <a:moveTo>
                        <a:pt x="0" y="0"/>
                      </a:moveTo>
                      <a:cubicBezTo>
                        <a:pt x="18" y="49"/>
                        <a:pt x="17" y="37"/>
                        <a:pt x="6" y="8"/>
                      </a:cubicBezTo>
                      <a:cubicBezTo>
                        <a:pt x="5" y="8"/>
                        <a:pt x="3" y="6"/>
                        <a:pt x="0"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84" name="Freeform 154"/>
                <p:cNvSpPr>
                  <a:spLocks/>
                </p:cNvSpPr>
                <p:nvPr/>
              </p:nvSpPr>
              <p:spPr bwMode="auto">
                <a:xfrm>
                  <a:off x="4605338" y="2746375"/>
                  <a:ext cx="225425" cy="198438"/>
                </a:xfrm>
                <a:custGeom>
                  <a:avLst/>
                  <a:gdLst/>
                  <a:ahLst/>
                  <a:cxnLst>
                    <a:cxn ang="0">
                      <a:pos x="22" y="27"/>
                    </a:cxn>
                    <a:cxn ang="0">
                      <a:pos x="16" y="12"/>
                    </a:cxn>
                    <a:cxn ang="0">
                      <a:pos x="0" y="0"/>
                    </a:cxn>
                    <a:cxn ang="0">
                      <a:pos x="22" y="27"/>
                    </a:cxn>
                  </a:cxnLst>
                  <a:rect l="0" t="0" r="r" b="b"/>
                  <a:pathLst>
                    <a:path w="60" h="53">
                      <a:moveTo>
                        <a:pt x="22" y="27"/>
                      </a:moveTo>
                      <a:cubicBezTo>
                        <a:pt x="47" y="49"/>
                        <a:pt x="60" y="53"/>
                        <a:pt x="16" y="12"/>
                      </a:cubicBezTo>
                      <a:cubicBezTo>
                        <a:pt x="11" y="10"/>
                        <a:pt x="6" y="5"/>
                        <a:pt x="0" y="0"/>
                      </a:cubicBezTo>
                      <a:cubicBezTo>
                        <a:pt x="16" y="15"/>
                        <a:pt x="22" y="24"/>
                        <a:pt x="22" y="27"/>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85" name="Freeform 156"/>
                <p:cNvSpPr>
                  <a:spLocks/>
                </p:cNvSpPr>
                <p:nvPr/>
              </p:nvSpPr>
              <p:spPr bwMode="auto">
                <a:xfrm>
                  <a:off x="4564063" y="2741613"/>
                  <a:ext cx="187325" cy="290513"/>
                </a:xfrm>
                <a:custGeom>
                  <a:avLst/>
                  <a:gdLst/>
                  <a:ahLst/>
                  <a:cxnLst>
                    <a:cxn ang="0">
                      <a:pos x="0" y="0"/>
                    </a:cxn>
                    <a:cxn ang="0">
                      <a:pos x="15" y="34"/>
                    </a:cxn>
                    <a:cxn ang="0">
                      <a:pos x="13" y="17"/>
                    </a:cxn>
                    <a:cxn ang="0">
                      <a:pos x="28" y="29"/>
                    </a:cxn>
                    <a:cxn ang="0">
                      <a:pos x="0" y="0"/>
                    </a:cxn>
                  </a:cxnLst>
                  <a:rect l="0" t="0" r="r" b="b"/>
                  <a:pathLst>
                    <a:path w="50" h="77">
                      <a:moveTo>
                        <a:pt x="0" y="0"/>
                      </a:moveTo>
                      <a:cubicBezTo>
                        <a:pt x="9" y="14"/>
                        <a:pt x="14" y="26"/>
                        <a:pt x="15" y="34"/>
                      </a:cubicBezTo>
                      <a:cubicBezTo>
                        <a:pt x="35" y="67"/>
                        <a:pt x="50" y="77"/>
                        <a:pt x="13" y="17"/>
                      </a:cubicBezTo>
                      <a:cubicBezTo>
                        <a:pt x="49" y="76"/>
                        <a:pt x="48" y="59"/>
                        <a:pt x="28" y="29"/>
                      </a:cubicBezTo>
                      <a:cubicBezTo>
                        <a:pt x="21" y="26"/>
                        <a:pt x="10" y="16"/>
                        <a:pt x="0"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86" name="Freeform 157"/>
                <p:cNvSpPr>
                  <a:spLocks/>
                </p:cNvSpPr>
                <p:nvPr/>
              </p:nvSpPr>
              <p:spPr bwMode="auto">
                <a:xfrm>
                  <a:off x="4111625" y="2500313"/>
                  <a:ext cx="328613" cy="139700"/>
                </a:xfrm>
                <a:custGeom>
                  <a:avLst/>
                  <a:gdLst/>
                  <a:ahLst/>
                  <a:cxnLst>
                    <a:cxn ang="0">
                      <a:pos x="58" y="16"/>
                    </a:cxn>
                    <a:cxn ang="0">
                      <a:pos x="69" y="28"/>
                    </a:cxn>
                    <a:cxn ang="0">
                      <a:pos x="58" y="30"/>
                    </a:cxn>
                    <a:cxn ang="0">
                      <a:pos x="87" y="37"/>
                    </a:cxn>
                    <a:cxn ang="0">
                      <a:pos x="58" y="16"/>
                    </a:cxn>
                  </a:cxnLst>
                  <a:rect l="0" t="0" r="r" b="b"/>
                  <a:pathLst>
                    <a:path w="87" h="37">
                      <a:moveTo>
                        <a:pt x="58" y="16"/>
                      </a:moveTo>
                      <a:cubicBezTo>
                        <a:pt x="22" y="1"/>
                        <a:pt x="3" y="1"/>
                        <a:pt x="69" y="28"/>
                      </a:cubicBezTo>
                      <a:cubicBezTo>
                        <a:pt x="0" y="0"/>
                        <a:pt x="18" y="16"/>
                        <a:pt x="58" y="30"/>
                      </a:cubicBezTo>
                      <a:cubicBezTo>
                        <a:pt x="66" y="31"/>
                        <a:pt x="76" y="32"/>
                        <a:pt x="87" y="37"/>
                      </a:cubicBezTo>
                      <a:cubicBezTo>
                        <a:pt x="72" y="31"/>
                        <a:pt x="62" y="23"/>
                        <a:pt x="58" y="16"/>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87" name="Freeform 158"/>
                <p:cNvSpPr>
                  <a:spLocks/>
                </p:cNvSpPr>
                <p:nvPr/>
              </p:nvSpPr>
              <p:spPr bwMode="auto">
                <a:xfrm>
                  <a:off x="4643438" y="2711450"/>
                  <a:ext cx="288925" cy="128588"/>
                </a:xfrm>
                <a:custGeom>
                  <a:avLst/>
                  <a:gdLst/>
                  <a:ahLst/>
                  <a:cxnLst>
                    <a:cxn ang="0">
                      <a:pos x="10" y="4"/>
                    </a:cxn>
                    <a:cxn ang="0">
                      <a:pos x="22" y="2"/>
                    </a:cxn>
                    <a:cxn ang="0">
                      <a:pos x="0" y="0"/>
                    </a:cxn>
                    <a:cxn ang="0">
                      <a:pos x="0" y="1"/>
                    </a:cxn>
                    <a:cxn ang="0">
                      <a:pos x="21" y="19"/>
                    </a:cxn>
                    <a:cxn ang="0">
                      <a:pos x="10" y="4"/>
                    </a:cxn>
                  </a:cxnLst>
                  <a:rect l="0" t="0" r="r" b="b"/>
                  <a:pathLst>
                    <a:path w="77" h="34">
                      <a:moveTo>
                        <a:pt x="10" y="4"/>
                      </a:moveTo>
                      <a:cubicBezTo>
                        <a:pt x="77" y="31"/>
                        <a:pt x="61" y="16"/>
                        <a:pt x="22" y="2"/>
                      </a:cubicBezTo>
                      <a:cubicBezTo>
                        <a:pt x="16" y="2"/>
                        <a:pt x="9" y="2"/>
                        <a:pt x="0" y="0"/>
                      </a:cubicBezTo>
                      <a:cubicBezTo>
                        <a:pt x="0" y="0"/>
                        <a:pt x="0" y="1"/>
                        <a:pt x="0" y="1"/>
                      </a:cubicBezTo>
                      <a:cubicBezTo>
                        <a:pt x="11" y="7"/>
                        <a:pt x="18" y="14"/>
                        <a:pt x="21" y="19"/>
                      </a:cubicBezTo>
                      <a:cubicBezTo>
                        <a:pt x="55" y="34"/>
                        <a:pt x="74" y="30"/>
                        <a:pt x="10" y="4"/>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88" name="Freeform 159"/>
                <p:cNvSpPr>
                  <a:spLocks/>
                </p:cNvSpPr>
                <p:nvPr/>
              </p:nvSpPr>
              <p:spPr bwMode="auto">
                <a:xfrm>
                  <a:off x="4654550" y="2659063"/>
                  <a:ext cx="127000" cy="30163"/>
                </a:xfrm>
                <a:custGeom>
                  <a:avLst/>
                  <a:gdLst/>
                  <a:ahLst/>
                  <a:cxnLst>
                    <a:cxn ang="0">
                      <a:pos x="34" y="8"/>
                    </a:cxn>
                    <a:cxn ang="0">
                      <a:pos x="28" y="0"/>
                    </a:cxn>
                    <a:cxn ang="0">
                      <a:pos x="0" y="4"/>
                    </a:cxn>
                    <a:cxn ang="0">
                      <a:pos x="0" y="5"/>
                    </a:cxn>
                    <a:cxn ang="0">
                      <a:pos x="18" y="7"/>
                    </a:cxn>
                    <a:cxn ang="0">
                      <a:pos x="34" y="8"/>
                    </a:cxn>
                  </a:cxnLst>
                  <a:rect l="0" t="0" r="r" b="b"/>
                  <a:pathLst>
                    <a:path w="34" h="8">
                      <a:moveTo>
                        <a:pt x="34" y="8"/>
                      </a:moveTo>
                      <a:cubicBezTo>
                        <a:pt x="32" y="5"/>
                        <a:pt x="30" y="3"/>
                        <a:pt x="28" y="0"/>
                      </a:cubicBezTo>
                      <a:cubicBezTo>
                        <a:pt x="25" y="3"/>
                        <a:pt x="16" y="5"/>
                        <a:pt x="0" y="4"/>
                      </a:cubicBezTo>
                      <a:cubicBezTo>
                        <a:pt x="0" y="5"/>
                        <a:pt x="0" y="5"/>
                        <a:pt x="0" y="5"/>
                      </a:cubicBezTo>
                      <a:cubicBezTo>
                        <a:pt x="7" y="5"/>
                        <a:pt x="13" y="6"/>
                        <a:pt x="18" y="7"/>
                      </a:cubicBezTo>
                      <a:cubicBezTo>
                        <a:pt x="24" y="7"/>
                        <a:pt x="29" y="8"/>
                        <a:pt x="34" y="8"/>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89" name="Freeform 160"/>
                <p:cNvSpPr>
                  <a:spLocks/>
                </p:cNvSpPr>
                <p:nvPr/>
              </p:nvSpPr>
              <p:spPr bwMode="auto">
                <a:xfrm>
                  <a:off x="4792663" y="2697163"/>
                  <a:ext cx="114300" cy="25400"/>
                </a:xfrm>
                <a:custGeom>
                  <a:avLst/>
                  <a:gdLst/>
                  <a:ahLst/>
                  <a:cxnLst>
                    <a:cxn ang="0">
                      <a:pos x="2" y="0"/>
                    </a:cxn>
                    <a:cxn ang="0">
                      <a:pos x="0" y="5"/>
                    </a:cxn>
                    <a:cxn ang="0">
                      <a:pos x="2" y="0"/>
                    </a:cxn>
                  </a:cxnLst>
                  <a:rect l="0" t="0" r="r" b="b"/>
                  <a:pathLst>
                    <a:path w="30" h="7">
                      <a:moveTo>
                        <a:pt x="2" y="0"/>
                      </a:moveTo>
                      <a:cubicBezTo>
                        <a:pt x="1" y="2"/>
                        <a:pt x="1" y="4"/>
                        <a:pt x="0" y="5"/>
                      </a:cubicBezTo>
                      <a:cubicBezTo>
                        <a:pt x="22" y="7"/>
                        <a:pt x="30" y="4"/>
                        <a:pt x="2"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0" name="Freeform 161"/>
                <p:cNvSpPr>
                  <a:spLocks/>
                </p:cNvSpPr>
                <p:nvPr/>
              </p:nvSpPr>
              <p:spPr bwMode="auto">
                <a:xfrm>
                  <a:off x="4725988" y="2686050"/>
                  <a:ext cx="66675" cy="30163"/>
                </a:xfrm>
                <a:custGeom>
                  <a:avLst/>
                  <a:gdLst/>
                  <a:ahLst/>
                  <a:cxnLst>
                    <a:cxn ang="0">
                      <a:pos x="9" y="8"/>
                    </a:cxn>
                    <a:cxn ang="0">
                      <a:pos x="18" y="8"/>
                    </a:cxn>
                    <a:cxn ang="0">
                      <a:pos x="18" y="8"/>
                    </a:cxn>
                    <a:cxn ang="0">
                      <a:pos x="15" y="2"/>
                    </a:cxn>
                    <a:cxn ang="0">
                      <a:pos x="0" y="0"/>
                    </a:cxn>
                    <a:cxn ang="0">
                      <a:pos x="9" y="8"/>
                    </a:cxn>
                  </a:cxnLst>
                  <a:rect l="0" t="0" r="r" b="b"/>
                  <a:pathLst>
                    <a:path w="18" h="8">
                      <a:moveTo>
                        <a:pt x="9" y="8"/>
                      </a:moveTo>
                      <a:cubicBezTo>
                        <a:pt x="12" y="8"/>
                        <a:pt x="15" y="8"/>
                        <a:pt x="18" y="8"/>
                      </a:cubicBezTo>
                      <a:cubicBezTo>
                        <a:pt x="18" y="8"/>
                        <a:pt x="18" y="8"/>
                        <a:pt x="18" y="8"/>
                      </a:cubicBezTo>
                      <a:cubicBezTo>
                        <a:pt x="18" y="8"/>
                        <a:pt x="17" y="5"/>
                        <a:pt x="15" y="2"/>
                      </a:cubicBezTo>
                      <a:cubicBezTo>
                        <a:pt x="11" y="1"/>
                        <a:pt x="6" y="1"/>
                        <a:pt x="0" y="0"/>
                      </a:cubicBezTo>
                      <a:cubicBezTo>
                        <a:pt x="11" y="3"/>
                        <a:pt x="13" y="6"/>
                        <a:pt x="9" y="8"/>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1" name="Freeform 162"/>
                <p:cNvSpPr>
                  <a:spLocks/>
                </p:cNvSpPr>
                <p:nvPr/>
              </p:nvSpPr>
              <p:spPr bwMode="auto">
                <a:xfrm>
                  <a:off x="4805363" y="2659063"/>
                  <a:ext cx="93663" cy="30163"/>
                </a:xfrm>
                <a:custGeom>
                  <a:avLst/>
                  <a:gdLst/>
                  <a:ahLst/>
                  <a:cxnLst>
                    <a:cxn ang="0">
                      <a:pos x="3" y="0"/>
                    </a:cxn>
                    <a:cxn ang="0">
                      <a:pos x="0" y="8"/>
                    </a:cxn>
                    <a:cxn ang="0">
                      <a:pos x="3" y="0"/>
                    </a:cxn>
                  </a:cxnLst>
                  <a:rect l="0" t="0" r="r" b="b"/>
                  <a:pathLst>
                    <a:path w="25" h="8">
                      <a:moveTo>
                        <a:pt x="3" y="0"/>
                      </a:moveTo>
                      <a:cubicBezTo>
                        <a:pt x="2" y="3"/>
                        <a:pt x="1" y="5"/>
                        <a:pt x="0" y="8"/>
                      </a:cubicBezTo>
                      <a:cubicBezTo>
                        <a:pt x="25" y="8"/>
                        <a:pt x="21" y="3"/>
                        <a:pt x="3"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2" name="Freeform 163"/>
                <p:cNvSpPr>
                  <a:spLocks/>
                </p:cNvSpPr>
                <p:nvPr/>
              </p:nvSpPr>
              <p:spPr bwMode="auto">
                <a:xfrm>
                  <a:off x="4179888" y="2771775"/>
                  <a:ext cx="173038" cy="112713"/>
                </a:xfrm>
                <a:custGeom>
                  <a:avLst/>
                  <a:gdLst/>
                  <a:ahLst/>
                  <a:cxnLst>
                    <a:cxn ang="0">
                      <a:pos x="46" y="0"/>
                    </a:cxn>
                    <a:cxn ang="0">
                      <a:pos x="39" y="13"/>
                    </a:cxn>
                    <a:cxn ang="0">
                      <a:pos x="46" y="0"/>
                    </a:cxn>
                  </a:cxnLst>
                  <a:rect l="0" t="0" r="r" b="b"/>
                  <a:pathLst>
                    <a:path w="46" h="30">
                      <a:moveTo>
                        <a:pt x="46" y="0"/>
                      </a:moveTo>
                      <a:cubicBezTo>
                        <a:pt x="0" y="30"/>
                        <a:pt x="13" y="29"/>
                        <a:pt x="39" y="13"/>
                      </a:cubicBezTo>
                      <a:cubicBezTo>
                        <a:pt x="36" y="12"/>
                        <a:pt x="37" y="8"/>
                        <a:pt x="46"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3" name="Freeform 164"/>
                <p:cNvSpPr>
                  <a:spLocks/>
                </p:cNvSpPr>
                <p:nvPr/>
              </p:nvSpPr>
              <p:spPr bwMode="auto">
                <a:xfrm>
                  <a:off x="4849813" y="2568575"/>
                  <a:ext cx="11113" cy="15875"/>
                </a:xfrm>
                <a:custGeom>
                  <a:avLst/>
                  <a:gdLst/>
                  <a:ahLst/>
                  <a:cxnLst>
                    <a:cxn ang="0">
                      <a:pos x="2" y="0"/>
                    </a:cxn>
                    <a:cxn ang="0">
                      <a:pos x="0" y="4"/>
                    </a:cxn>
                    <a:cxn ang="0">
                      <a:pos x="2" y="0"/>
                    </a:cxn>
                  </a:cxnLst>
                  <a:rect l="0" t="0" r="r" b="b"/>
                  <a:pathLst>
                    <a:path w="3" h="4">
                      <a:moveTo>
                        <a:pt x="2" y="0"/>
                      </a:moveTo>
                      <a:cubicBezTo>
                        <a:pt x="1" y="1"/>
                        <a:pt x="0" y="2"/>
                        <a:pt x="0" y="4"/>
                      </a:cubicBezTo>
                      <a:cubicBezTo>
                        <a:pt x="2" y="2"/>
                        <a:pt x="3" y="1"/>
                        <a:pt x="2"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4" name="Freeform 165"/>
                <p:cNvSpPr>
                  <a:spLocks/>
                </p:cNvSpPr>
                <p:nvPr/>
              </p:nvSpPr>
              <p:spPr bwMode="auto">
                <a:xfrm>
                  <a:off x="4116388" y="2606675"/>
                  <a:ext cx="184150" cy="38100"/>
                </a:xfrm>
                <a:custGeom>
                  <a:avLst/>
                  <a:gdLst/>
                  <a:ahLst/>
                  <a:cxnLst>
                    <a:cxn ang="0">
                      <a:pos x="46" y="3"/>
                    </a:cxn>
                    <a:cxn ang="0">
                      <a:pos x="49" y="10"/>
                    </a:cxn>
                    <a:cxn ang="0">
                      <a:pos x="46" y="3"/>
                    </a:cxn>
                  </a:cxnLst>
                  <a:rect l="0" t="0" r="r" b="b"/>
                  <a:pathLst>
                    <a:path w="49" h="10">
                      <a:moveTo>
                        <a:pt x="46" y="3"/>
                      </a:moveTo>
                      <a:cubicBezTo>
                        <a:pt x="14" y="0"/>
                        <a:pt x="0" y="5"/>
                        <a:pt x="49" y="10"/>
                      </a:cubicBezTo>
                      <a:cubicBezTo>
                        <a:pt x="41" y="8"/>
                        <a:pt x="41" y="5"/>
                        <a:pt x="46" y="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5" name="Freeform 166"/>
                <p:cNvSpPr>
                  <a:spLocks/>
                </p:cNvSpPr>
                <p:nvPr/>
              </p:nvSpPr>
              <p:spPr bwMode="auto">
                <a:xfrm>
                  <a:off x="4111625" y="2697163"/>
                  <a:ext cx="328613" cy="120650"/>
                </a:xfrm>
                <a:custGeom>
                  <a:avLst/>
                  <a:gdLst/>
                  <a:ahLst/>
                  <a:cxnLst>
                    <a:cxn ang="0">
                      <a:pos x="50" y="3"/>
                    </a:cxn>
                    <a:cxn ang="0">
                      <a:pos x="68" y="7"/>
                    </a:cxn>
                    <a:cxn ang="0">
                      <a:pos x="59" y="14"/>
                    </a:cxn>
                    <a:cxn ang="0">
                      <a:pos x="87" y="0"/>
                    </a:cxn>
                    <a:cxn ang="0">
                      <a:pos x="50" y="3"/>
                    </a:cxn>
                  </a:cxnLst>
                  <a:rect l="0" t="0" r="r" b="b"/>
                  <a:pathLst>
                    <a:path w="87" h="32">
                      <a:moveTo>
                        <a:pt x="50" y="3"/>
                      </a:moveTo>
                      <a:cubicBezTo>
                        <a:pt x="14" y="14"/>
                        <a:pt x="3" y="30"/>
                        <a:pt x="68" y="7"/>
                      </a:cubicBezTo>
                      <a:cubicBezTo>
                        <a:pt x="0" y="32"/>
                        <a:pt x="20" y="28"/>
                        <a:pt x="59" y="14"/>
                      </a:cubicBezTo>
                      <a:cubicBezTo>
                        <a:pt x="65" y="9"/>
                        <a:pt x="75" y="5"/>
                        <a:pt x="87" y="0"/>
                      </a:cubicBezTo>
                      <a:cubicBezTo>
                        <a:pt x="71" y="6"/>
                        <a:pt x="57" y="5"/>
                        <a:pt x="50" y="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6" name="Freeform 167"/>
                <p:cNvSpPr>
                  <a:spLocks/>
                </p:cNvSpPr>
                <p:nvPr/>
              </p:nvSpPr>
              <p:spPr bwMode="auto">
                <a:xfrm>
                  <a:off x="4217988" y="2390775"/>
                  <a:ext cx="217488" cy="200025"/>
                </a:xfrm>
                <a:custGeom>
                  <a:avLst/>
                  <a:gdLst/>
                  <a:ahLst/>
                  <a:cxnLst>
                    <a:cxn ang="0">
                      <a:pos x="58" y="53"/>
                    </a:cxn>
                    <a:cxn ang="0">
                      <a:pos x="46" y="41"/>
                    </a:cxn>
                    <a:cxn ang="0">
                      <a:pos x="27" y="37"/>
                    </a:cxn>
                    <a:cxn ang="0">
                      <a:pos x="58" y="53"/>
                    </a:cxn>
                  </a:cxnLst>
                  <a:rect l="0" t="0" r="r" b="b"/>
                  <a:pathLst>
                    <a:path w="58" h="53">
                      <a:moveTo>
                        <a:pt x="58" y="53"/>
                      </a:moveTo>
                      <a:cubicBezTo>
                        <a:pt x="53" y="49"/>
                        <a:pt x="49" y="45"/>
                        <a:pt x="46" y="41"/>
                      </a:cubicBezTo>
                      <a:cubicBezTo>
                        <a:pt x="0" y="0"/>
                        <a:pt x="2" y="15"/>
                        <a:pt x="27" y="37"/>
                      </a:cubicBezTo>
                      <a:cubicBezTo>
                        <a:pt x="28" y="32"/>
                        <a:pt x="38" y="34"/>
                        <a:pt x="58" y="5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7" name="Freeform 168"/>
                <p:cNvSpPr>
                  <a:spLocks/>
                </p:cNvSpPr>
                <p:nvPr/>
              </p:nvSpPr>
              <p:spPr bwMode="auto">
                <a:xfrm>
                  <a:off x="4221163" y="2390775"/>
                  <a:ext cx="169863" cy="155575"/>
                </a:xfrm>
                <a:custGeom>
                  <a:avLst/>
                  <a:gdLst/>
                  <a:ahLst/>
                  <a:cxnLst>
                    <a:cxn ang="0">
                      <a:pos x="36" y="24"/>
                    </a:cxn>
                    <a:cxn ang="0">
                      <a:pos x="45" y="41"/>
                    </a:cxn>
                    <a:cxn ang="0">
                      <a:pos x="36" y="24"/>
                    </a:cxn>
                  </a:cxnLst>
                  <a:rect l="0" t="0" r="r" b="b"/>
                  <a:pathLst>
                    <a:path w="45" h="41">
                      <a:moveTo>
                        <a:pt x="36" y="24"/>
                      </a:moveTo>
                      <a:cubicBezTo>
                        <a:pt x="12" y="2"/>
                        <a:pt x="0" y="0"/>
                        <a:pt x="45" y="41"/>
                      </a:cubicBezTo>
                      <a:cubicBezTo>
                        <a:pt x="36" y="31"/>
                        <a:pt x="34" y="25"/>
                        <a:pt x="36" y="24"/>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8" name="Freeform 169"/>
                <p:cNvSpPr>
                  <a:spLocks/>
                </p:cNvSpPr>
                <p:nvPr/>
              </p:nvSpPr>
              <p:spPr bwMode="auto">
                <a:xfrm>
                  <a:off x="4119563" y="2632075"/>
                  <a:ext cx="285750" cy="49213"/>
                </a:xfrm>
                <a:custGeom>
                  <a:avLst/>
                  <a:gdLst/>
                  <a:ahLst/>
                  <a:cxnLst>
                    <a:cxn ang="0">
                      <a:pos x="76" y="8"/>
                    </a:cxn>
                    <a:cxn ang="0">
                      <a:pos x="49" y="4"/>
                    </a:cxn>
                    <a:cxn ang="0">
                      <a:pos x="42" y="13"/>
                    </a:cxn>
                    <a:cxn ang="0">
                      <a:pos x="76" y="8"/>
                    </a:cxn>
                  </a:cxnLst>
                  <a:rect l="0" t="0" r="r" b="b"/>
                  <a:pathLst>
                    <a:path w="76" h="13">
                      <a:moveTo>
                        <a:pt x="76" y="8"/>
                      </a:moveTo>
                      <a:cubicBezTo>
                        <a:pt x="63" y="7"/>
                        <a:pt x="55" y="5"/>
                        <a:pt x="49" y="4"/>
                      </a:cubicBezTo>
                      <a:cubicBezTo>
                        <a:pt x="0" y="0"/>
                        <a:pt x="12" y="10"/>
                        <a:pt x="42" y="13"/>
                      </a:cubicBezTo>
                      <a:cubicBezTo>
                        <a:pt x="44" y="9"/>
                        <a:pt x="54" y="6"/>
                        <a:pt x="76" y="8"/>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9" name="Freeform 170"/>
                <p:cNvSpPr>
                  <a:spLocks/>
                </p:cNvSpPr>
                <p:nvPr/>
              </p:nvSpPr>
              <p:spPr bwMode="auto">
                <a:xfrm>
                  <a:off x="4176713" y="2727325"/>
                  <a:ext cx="247650" cy="153988"/>
                </a:xfrm>
                <a:custGeom>
                  <a:avLst/>
                  <a:gdLst/>
                  <a:ahLst/>
                  <a:cxnLst>
                    <a:cxn ang="0">
                      <a:pos x="33" y="13"/>
                    </a:cxn>
                    <a:cxn ang="0">
                      <a:pos x="48" y="12"/>
                    </a:cxn>
                    <a:cxn ang="0">
                      <a:pos x="66" y="0"/>
                    </a:cxn>
                    <a:cxn ang="0">
                      <a:pos x="33" y="13"/>
                    </a:cxn>
                  </a:cxnLst>
                  <a:rect l="0" t="0" r="r" b="b"/>
                  <a:pathLst>
                    <a:path w="66" h="41">
                      <a:moveTo>
                        <a:pt x="33" y="13"/>
                      </a:moveTo>
                      <a:cubicBezTo>
                        <a:pt x="6" y="30"/>
                        <a:pt x="0" y="41"/>
                        <a:pt x="48" y="12"/>
                      </a:cubicBezTo>
                      <a:cubicBezTo>
                        <a:pt x="52" y="8"/>
                        <a:pt x="58" y="5"/>
                        <a:pt x="66" y="0"/>
                      </a:cubicBezTo>
                      <a:cubicBezTo>
                        <a:pt x="40" y="15"/>
                        <a:pt x="31" y="17"/>
                        <a:pt x="33" y="1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00" name="Freeform 171"/>
                <p:cNvSpPr>
                  <a:spLocks/>
                </p:cNvSpPr>
                <p:nvPr/>
              </p:nvSpPr>
              <p:spPr bwMode="auto">
                <a:xfrm>
                  <a:off x="4506913" y="2455863"/>
                  <a:ext cx="30163" cy="128588"/>
                </a:xfrm>
                <a:custGeom>
                  <a:avLst/>
                  <a:gdLst/>
                  <a:ahLst/>
                  <a:cxnLst>
                    <a:cxn ang="0">
                      <a:pos x="5" y="34"/>
                    </a:cxn>
                    <a:cxn ang="0">
                      <a:pos x="8" y="13"/>
                    </a:cxn>
                    <a:cxn ang="0">
                      <a:pos x="0" y="0"/>
                    </a:cxn>
                    <a:cxn ang="0">
                      <a:pos x="0" y="3"/>
                    </a:cxn>
                    <a:cxn ang="0">
                      <a:pos x="5" y="34"/>
                    </a:cxn>
                  </a:cxnLst>
                  <a:rect l="0" t="0" r="r" b="b"/>
                  <a:pathLst>
                    <a:path w="8" h="34">
                      <a:moveTo>
                        <a:pt x="5" y="34"/>
                      </a:moveTo>
                      <a:cubicBezTo>
                        <a:pt x="5" y="26"/>
                        <a:pt x="6" y="19"/>
                        <a:pt x="8" y="13"/>
                      </a:cubicBezTo>
                      <a:cubicBezTo>
                        <a:pt x="5" y="9"/>
                        <a:pt x="3" y="4"/>
                        <a:pt x="0" y="0"/>
                      </a:cubicBezTo>
                      <a:cubicBezTo>
                        <a:pt x="0" y="1"/>
                        <a:pt x="0" y="2"/>
                        <a:pt x="0" y="3"/>
                      </a:cubicBezTo>
                      <a:cubicBezTo>
                        <a:pt x="3" y="10"/>
                        <a:pt x="5" y="21"/>
                        <a:pt x="5" y="34"/>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01" name="Freeform 172"/>
                <p:cNvSpPr>
                  <a:spLocks/>
                </p:cNvSpPr>
                <p:nvPr/>
              </p:nvSpPr>
              <p:spPr bwMode="auto">
                <a:xfrm>
                  <a:off x="4559300" y="2554288"/>
                  <a:ext cx="1588" cy="6350"/>
                </a:xfrm>
                <a:custGeom>
                  <a:avLst/>
                  <a:gdLst/>
                  <a:ahLst/>
                  <a:cxnLst>
                    <a:cxn ang="0">
                      <a:pos x="0" y="0"/>
                    </a:cxn>
                    <a:cxn ang="0">
                      <a:pos x="0" y="0"/>
                    </a:cxn>
                    <a:cxn ang="0">
                      <a:pos x="0" y="2"/>
                    </a:cxn>
                    <a:cxn ang="0">
                      <a:pos x="0" y="0"/>
                    </a:cxn>
                  </a:cxnLst>
                  <a:rect l="0" t="0" r="r" b="b"/>
                  <a:pathLst>
                    <a:path h="2">
                      <a:moveTo>
                        <a:pt x="0" y="0"/>
                      </a:moveTo>
                      <a:cubicBezTo>
                        <a:pt x="0" y="0"/>
                        <a:pt x="0" y="0"/>
                        <a:pt x="0" y="0"/>
                      </a:cubicBezTo>
                      <a:cubicBezTo>
                        <a:pt x="0" y="1"/>
                        <a:pt x="0" y="2"/>
                        <a:pt x="0" y="2"/>
                      </a:cubicBezTo>
                      <a:cubicBezTo>
                        <a:pt x="0" y="2"/>
                        <a:pt x="0" y="1"/>
                        <a:pt x="0"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02" name="Freeform 173"/>
                <p:cNvSpPr>
                  <a:spLocks/>
                </p:cNvSpPr>
                <p:nvPr/>
              </p:nvSpPr>
              <p:spPr bwMode="auto">
                <a:xfrm>
                  <a:off x="4297363" y="2297113"/>
                  <a:ext cx="179388" cy="298450"/>
                </a:xfrm>
                <a:custGeom>
                  <a:avLst/>
                  <a:gdLst/>
                  <a:ahLst/>
                  <a:cxnLst>
                    <a:cxn ang="0">
                      <a:pos x="48" y="79"/>
                    </a:cxn>
                    <a:cxn ang="0">
                      <a:pos x="33" y="40"/>
                    </a:cxn>
                    <a:cxn ang="0">
                      <a:pos x="38" y="61"/>
                    </a:cxn>
                    <a:cxn ang="0">
                      <a:pos x="24" y="52"/>
                    </a:cxn>
                    <a:cxn ang="0">
                      <a:pos x="48" y="79"/>
                    </a:cxn>
                  </a:cxnLst>
                  <a:rect l="0" t="0" r="r" b="b"/>
                  <a:pathLst>
                    <a:path w="48" h="79">
                      <a:moveTo>
                        <a:pt x="48" y="79"/>
                      </a:moveTo>
                      <a:cubicBezTo>
                        <a:pt x="37" y="61"/>
                        <a:pt x="33" y="45"/>
                        <a:pt x="33" y="40"/>
                      </a:cubicBezTo>
                      <a:cubicBezTo>
                        <a:pt x="15" y="10"/>
                        <a:pt x="2" y="4"/>
                        <a:pt x="38" y="61"/>
                      </a:cubicBezTo>
                      <a:cubicBezTo>
                        <a:pt x="0" y="0"/>
                        <a:pt x="3" y="19"/>
                        <a:pt x="24" y="52"/>
                      </a:cubicBezTo>
                      <a:cubicBezTo>
                        <a:pt x="31" y="56"/>
                        <a:pt x="40" y="65"/>
                        <a:pt x="48" y="79"/>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03" name="Freeform 174"/>
                <p:cNvSpPr>
                  <a:spLocks/>
                </p:cNvSpPr>
                <p:nvPr/>
              </p:nvSpPr>
              <p:spPr bwMode="auto">
                <a:xfrm>
                  <a:off x="4383088" y="2266950"/>
                  <a:ext cx="98425" cy="293688"/>
                </a:xfrm>
                <a:custGeom>
                  <a:avLst/>
                  <a:gdLst/>
                  <a:ahLst/>
                  <a:cxnLst>
                    <a:cxn ang="0">
                      <a:pos x="26" y="78"/>
                    </a:cxn>
                    <a:cxn ang="0">
                      <a:pos x="21" y="59"/>
                    </a:cxn>
                    <a:cxn ang="0">
                      <a:pos x="14" y="50"/>
                    </a:cxn>
                    <a:cxn ang="0">
                      <a:pos x="26" y="78"/>
                    </a:cxn>
                  </a:cxnLst>
                  <a:rect l="0" t="0" r="r" b="b"/>
                  <a:pathLst>
                    <a:path w="26" h="78">
                      <a:moveTo>
                        <a:pt x="26" y="78"/>
                      </a:moveTo>
                      <a:cubicBezTo>
                        <a:pt x="23" y="71"/>
                        <a:pt x="22" y="64"/>
                        <a:pt x="21" y="59"/>
                      </a:cubicBezTo>
                      <a:cubicBezTo>
                        <a:pt x="0" y="0"/>
                        <a:pt x="2" y="16"/>
                        <a:pt x="14" y="50"/>
                      </a:cubicBezTo>
                      <a:cubicBezTo>
                        <a:pt x="17" y="54"/>
                        <a:pt x="21" y="64"/>
                        <a:pt x="26" y="78"/>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04" name="Freeform 175"/>
                <p:cNvSpPr>
                  <a:spLocks/>
                </p:cNvSpPr>
                <p:nvPr/>
              </p:nvSpPr>
              <p:spPr bwMode="auto">
                <a:xfrm>
                  <a:off x="4643438" y="2678113"/>
                  <a:ext cx="131763" cy="41275"/>
                </a:xfrm>
                <a:custGeom>
                  <a:avLst/>
                  <a:gdLst/>
                  <a:ahLst/>
                  <a:cxnLst>
                    <a:cxn ang="0">
                      <a:pos x="31" y="10"/>
                    </a:cxn>
                    <a:cxn ang="0">
                      <a:pos x="22" y="2"/>
                    </a:cxn>
                    <a:cxn ang="0">
                      <a:pos x="21" y="2"/>
                    </a:cxn>
                    <a:cxn ang="0">
                      <a:pos x="3" y="0"/>
                    </a:cxn>
                    <a:cxn ang="0">
                      <a:pos x="1" y="4"/>
                    </a:cxn>
                    <a:cxn ang="0">
                      <a:pos x="0" y="9"/>
                    </a:cxn>
                    <a:cxn ang="0">
                      <a:pos x="22" y="11"/>
                    </a:cxn>
                    <a:cxn ang="0">
                      <a:pos x="31" y="10"/>
                    </a:cxn>
                  </a:cxnLst>
                  <a:rect l="0" t="0" r="r" b="b"/>
                  <a:pathLst>
                    <a:path w="35" h="11">
                      <a:moveTo>
                        <a:pt x="31" y="10"/>
                      </a:moveTo>
                      <a:cubicBezTo>
                        <a:pt x="35" y="8"/>
                        <a:pt x="33" y="5"/>
                        <a:pt x="22" y="2"/>
                      </a:cubicBezTo>
                      <a:cubicBezTo>
                        <a:pt x="22" y="2"/>
                        <a:pt x="21" y="2"/>
                        <a:pt x="21" y="2"/>
                      </a:cubicBezTo>
                      <a:cubicBezTo>
                        <a:pt x="16" y="1"/>
                        <a:pt x="10" y="0"/>
                        <a:pt x="3" y="0"/>
                      </a:cubicBezTo>
                      <a:cubicBezTo>
                        <a:pt x="1" y="2"/>
                        <a:pt x="1" y="4"/>
                        <a:pt x="1" y="4"/>
                      </a:cubicBezTo>
                      <a:cubicBezTo>
                        <a:pt x="1" y="4"/>
                        <a:pt x="0" y="6"/>
                        <a:pt x="0" y="9"/>
                      </a:cubicBezTo>
                      <a:cubicBezTo>
                        <a:pt x="9" y="11"/>
                        <a:pt x="16" y="11"/>
                        <a:pt x="22" y="11"/>
                      </a:cubicBezTo>
                      <a:cubicBezTo>
                        <a:pt x="26" y="11"/>
                        <a:pt x="29" y="11"/>
                        <a:pt x="31" y="1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05" name="Freeform 176"/>
                <p:cNvSpPr>
                  <a:spLocks/>
                </p:cNvSpPr>
                <p:nvPr/>
              </p:nvSpPr>
              <p:spPr bwMode="auto">
                <a:xfrm>
                  <a:off x="4654550" y="2640013"/>
                  <a:ext cx="104775" cy="38100"/>
                </a:xfrm>
                <a:custGeom>
                  <a:avLst/>
                  <a:gdLst/>
                  <a:ahLst/>
                  <a:cxnLst>
                    <a:cxn ang="0">
                      <a:pos x="28" y="5"/>
                    </a:cxn>
                    <a:cxn ang="0">
                      <a:pos x="17" y="0"/>
                    </a:cxn>
                    <a:cxn ang="0">
                      <a:pos x="0" y="9"/>
                    </a:cxn>
                    <a:cxn ang="0">
                      <a:pos x="28" y="5"/>
                    </a:cxn>
                  </a:cxnLst>
                  <a:rect l="0" t="0" r="r" b="b"/>
                  <a:pathLst>
                    <a:path w="28" h="10">
                      <a:moveTo>
                        <a:pt x="28" y="5"/>
                      </a:moveTo>
                      <a:cubicBezTo>
                        <a:pt x="25" y="2"/>
                        <a:pt x="21" y="0"/>
                        <a:pt x="17" y="0"/>
                      </a:cubicBezTo>
                      <a:cubicBezTo>
                        <a:pt x="8" y="0"/>
                        <a:pt x="3" y="5"/>
                        <a:pt x="0" y="9"/>
                      </a:cubicBezTo>
                      <a:cubicBezTo>
                        <a:pt x="16" y="10"/>
                        <a:pt x="25" y="8"/>
                        <a:pt x="28" y="5"/>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grpSp>
        <p:grpSp>
          <p:nvGrpSpPr>
            <p:cNvPr id="64" name="Group 281"/>
            <p:cNvGrpSpPr/>
            <p:nvPr/>
          </p:nvGrpSpPr>
          <p:grpSpPr>
            <a:xfrm rot="3025731">
              <a:off x="698372" y="6457657"/>
              <a:ext cx="67818" cy="57901"/>
              <a:chOff x="6294438" y="1638300"/>
              <a:chExt cx="401638" cy="342900"/>
            </a:xfrm>
          </p:grpSpPr>
          <p:sp>
            <p:nvSpPr>
              <p:cNvPr id="67" name="Freeform 50"/>
              <p:cNvSpPr>
                <a:spLocks noEditPoints="1"/>
              </p:cNvSpPr>
              <p:nvPr/>
            </p:nvSpPr>
            <p:spPr bwMode="auto">
              <a:xfrm>
                <a:off x="6475413" y="1774825"/>
                <a:ext cx="220663" cy="206375"/>
              </a:xfrm>
              <a:custGeom>
                <a:avLst/>
                <a:gdLst/>
                <a:ahLst/>
                <a:cxnLst>
                  <a:cxn ang="0">
                    <a:pos x="2" y="11"/>
                  </a:cxn>
                  <a:cxn ang="0">
                    <a:pos x="4" y="24"/>
                  </a:cxn>
                  <a:cxn ang="0">
                    <a:pos x="11" y="34"/>
                  </a:cxn>
                  <a:cxn ang="0">
                    <a:pos x="16" y="35"/>
                  </a:cxn>
                  <a:cxn ang="0">
                    <a:pos x="19" y="44"/>
                  </a:cxn>
                  <a:cxn ang="0">
                    <a:pos x="27" y="49"/>
                  </a:cxn>
                  <a:cxn ang="0">
                    <a:pos x="33" y="49"/>
                  </a:cxn>
                  <a:cxn ang="0">
                    <a:pos x="32" y="53"/>
                  </a:cxn>
                  <a:cxn ang="0">
                    <a:pos x="59" y="47"/>
                  </a:cxn>
                  <a:cxn ang="0">
                    <a:pos x="56" y="21"/>
                  </a:cxn>
                  <a:cxn ang="0">
                    <a:pos x="53" y="21"/>
                  </a:cxn>
                  <a:cxn ang="0">
                    <a:pos x="42" y="4"/>
                  </a:cxn>
                  <a:cxn ang="0">
                    <a:pos x="34" y="7"/>
                  </a:cxn>
                  <a:cxn ang="0">
                    <a:pos x="29" y="8"/>
                  </a:cxn>
                  <a:cxn ang="0">
                    <a:pos x="21" y="3"/>
                  </a:cxn>
                  <a:cxn ang="0">
                    <a:pos x="11" y="3"/>
                  </a:cxn>
                  <a:cxn ang="0">
                    <a:pos x="4" y="4"/>
                  </a:cxn>
                  <a:cxn ang="0">
                    <a:pos x="0" y="0"/>
                  </a:cxn>
                  <a:cxn ang="0">
                    <a:pos x="2" y="11"/>
                  </a:cxn>
                  <a:cxn ang="0">
                    <a:pos x="15" y="21"/>
                  </a:cxn>
                  <a:cxn ang="0">
                    <a:pos x="31" y="28"/>
                  </a:cxn>
                  <a:cxn ang="0">
                    <a:pos x="44" y="36"/>
                  </a:cxn>
                  <a:cxn ang="0">
                    <a:pos x="29" y="28"/>
                  </a:cxn>
                  <a:cxn ang="0">
                    <a:pos x="13" y="21"/>
                  </a:cxn>
                  <a:cxn ang="0">
                    <a:pos x="2" y="5"/>
                  </a:cxn>
                  <a:cxn ang="0">
                    <a:pos x="15" y="21"/>
                  </a:cxn>
                </a:cxnLst>
                <a:rect l="0" t="0" r="r" b="b"/>
                <a:pathLst>
                  <a:path w="59" h="55">
                    <a:moveTo>
                      <a:pt x="2" y="11"/>
                    </a:moveTo>
                    <a:cubicBezTo>
                      <a:pt x="5" y="15"/>
                      <a:pt x="4" y="21"/>
                      <a:pt x="4" y="24"/>
                    </a:cubicBezTo>
                    <a:cubicBezTo>
                      <a:pt x="4" y="32"/>
                      <a:pt x="11" y="34"/>
                      <a:pt x="11" y="34"/>
                    </a:cubicBezTo>
                    <a:cubicBezTo>
                      <a:pt x="16" y="35"/>
                      <a:pt x="16" y="35"/>
                      <a:pt x="16" y="35"/>
                    </a:cubicBezTo>
                    <a:cubicBezTo>
                      <a:pt x="16" y="35"/>
                      <a:pt x="16" y="41"/>
                      <a:pt x="19" y="44"/>
                    </a:cubicBezTo>
                    <a:cubicBezTo>
                      <a:pt x="22" y="48"/>
                      <a:pt x="27" y="49"/>
                      <a:pt x="27" y="49"/>
                    </a:cubicBezTo>
                    <a:cubicBezTo>
                      <a:pt x="33" y="49"/>
                      <a:pt x="33" y="49"/>
                      <a:pt x="33" y="49"/>
                    </a:cubicBezTo>
                    <a:cubicBezTo>
                      <a:pt x="33" y="49"/>
                      <a:pt x="29" y="51"/>
                      <a:pt x="32" y="53"/>
                    </a:cubicBezTo>
                    <a:cubicBezTo>
                      <a:pt x="35" y="55"/>
                      <a:pt x="59" y="47"/>
                      <a:pt x="59" y="47"/>
                    </a:cubicBezTo>
                    <a:cubicBezTo>
                      <a:pt x="56" y="46"/>
                      <a:pt x="57" y="26"/>
                      <a:pt x="56" y="21"/>
                    </a:cubicBezTo>
                    <a:cubicBezTo>
                      <a:pt x="55" y="16"/>
                      <a:pt x="54" y="25"/>
                      <a:pt x="53" y="21"/>
                    </a:cubicBezTo>
                    <a:cubicBezTo>
                      <a:pt x="51" y="17"/>
                      <a:pt x="45" y="7"/>
                      <a:pt x="42" y="4"/>
                    </a:cubicBezTo>
                    <a:cubicBezTo>
                      <a:pt x="39" y="1"/>
                      <a:pt x="35" y="4"/>
                      <a:pt x="34" y="7"/>
                    </a:cubicBezTo>
                    <a:cubicBezTo>
                      <a:pt x="33" y="10"/>
                      <a:pt x="32" y="10"/>
                      <a:pt x="29" y="8"/>
                    </a:cubicBezTo>
                    <a:cubicBezTo>
                      <a:pt x="27" y="6"/>
                      <a:pt x="24" y="4"/>
                      <a:pt x="21" y="3"/>
                    </a:cubicBezTo>
                    <a:cubicBezTo>
                      <a:pt x="18" y="1"/>
                      <a:pt x="14" y="4"/>
                      <a:pt x="11" y="3"/>
                    </a:cubicBezTo>
                    <a:cubicBezTo>
                      <a:pt x="9" y="2"/>
                      <a:pt x="7" y="5"/>
                      <a:pt x="4" y="4"/>
                    </a:cubicBezTo>
                    <a:cubicBezTo>
                      <a:pt x="1" y="3"/>
                      <a:pt x="0" y="0"/>
                      <a:pt x="0" y="0"/>
                    </a:cubicBezTo>
                    <a:cubicBezTo>
                      <a:pt x="0" y="0"/>
                      <a:pt x="0" y="8"/>
                      <a:pt x="2" y="11"/>
                    </a:cubicBezTo>
                    <a:close/>
                    <a:moveTo>
                      <a:pt x="15" y="21"/>
                    </a:moveTo>
                    <a:cubicBezTo>
                      <a:pt x="17" y="22"/>
                      <a:pt x="29" y="27"/>
                      <a:pt x="31" y="28"/>
                    </a:cubicBezTo>
                    <a:cubicBezTo>
                      <a:pt x="32" y="29"/>
                      <a:pt x="38" y="32"/>
                      <a:pt x="44" y="36"/>
                    </a:cubicBezTo>
                    <a:cubicBezTo>
                      <a:pt x="44" y="36"/>
                      <a:pt x="32" y="31"/>
                      <a:pt x="29" y="28"/>
                    </a:cubicBezTo>
                    <a:cubicBezTo>
                      <a:pt x="29" y="28"/>
                      <a:pt x="16" y="25"/>
                      <a:pt x="13" y="21"/>
                    </a:cubicBezTo>
                    <a:cubicBezTo>
                      <a:pt x="10" y="16"/>
                      <a:pt x="2" y="5"/>
                      <a:pt x="2" y="5"/>
                    </a:cubicBezTo>
                    <a:cubicBezTo>
                      <a:pt x="2" y="5"/>
                      <a:pt x="14" y="20"/>
                      <a:pt x="15" y="21"/>
                    </a:cubicBezTo>
                    <a:close/>
                  </a:path>
                </a:pathLst>
              </a:custGeom>
              <a:solidFill>
                <a:schemeClr val="accent1"/>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68" name="Freeform 51"/>
              <p:cNvSpPr>
                <a:spLocks/>
              </p:cNvSpPr>
              <p:nvPr/>
            </p:nvSpPr>
            <p:spPr bwMode="auto">
              <a:xfrm>
                <a:off x="6481763" y="1793875"/>
                <a:ext cx="158750" cy="115888"/>
              </a:xfrm>
              <a:custGeom>
                <a:avLst/>
                <a:gdLst/>
                <a:ahLst/>
                <a:cxnLst>
                  <a:cxn ang="0">
                    <a:pos x="27" y="23"/>
                  </a:cxn>
                  <a:cxn ang="0">
                    <a:pos x="42" y="31"/>
                  </a:cxn>
                  <a:cxn ang="0">
                    <a:pos x="29" y="23"/>
                  </a:cxn>
                  <a:cxn ang="0">
                    <a:pos x="13" y="16"/>
                  </a:cxn>
                  <a:cxn ang="0">
                    <a:pos x="0" y="0"/>
                  </a:cxn>
                  <a:cxn ang="0">
                    <a:pos x="11" y="16"/>
                  </a:cxn>
                  <a:cxn ang="0">
                    <a:pos x="27" y="23"/>
                  </a:cxn>
                </a:cxnLst>
                <a:rect l="0" t="0" r="r" b="b"/>
                <a:pathLst>
                  <a:path w="42" h="31">
                    <a:moveTo>
                      <a:pt x="27" y="23"/>
                    </a:moveTo>
                    <a:cubicBezTo>
                      <a:pt x="30" y="26"/>
                      <a:pt x="42" y="31"/>
                      <a:pt x="42" y="31"/>
                    </a:cubicBezTo>
                    <a:cubicBezTo>
                      <a:pt x="36" y="27"/>
                      <a:pt x="30" y="24"/>
                      <a:pt x="29" y="23"/>
                    </a:cubicBezTo>
                    <a:cubicBezTo>
                      <a:pt x="27" y="22"/>
                      <a:pt x="15" y="17"/>
                      <a:pt x="13" y="16"/>
                    </a:cubicBezTo>
                    <a:cubicBezTo>
                      <a:pt x="12" y="15"/>
                      <a:pt x="0" y="0"/>
                      <a:pt x="0" y="0"/>
                    </a:cubicBezTo>
                    <a:cubicBezTo>
                      <a:pt x="0" y="0"/>
                      <a:pt x="8" y="11"/>
                      <a:pt x="11" y="16"/>
                    </a:cubicBezTo>
                    <a:cubicBezTo>
                      <a:pt x="14" y="20"/>
                      <a:pt x="27" y="23"/>
                      <a:pt x="27" y="23"/>
                    </a:cubicBezTo>
                    <a:close/>
                  </a:path>
                </a:pathLst>
              </a:custGeom>
              <a:solidFill>
                <a:schemeClr val="accent1"/>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69" name="Freeform 281"/>
              <p:cNvSpPr>
                <a:spLocks noEditPoints="1"/>
              </p:cNvSpPr>
              <p:nvPr/>
            </p:nvSpPr>
            <p:spPr bwMode="auto">
              <a:xfrm>
                <a:off x="6294438" y="1638300"/>
                <a:ext cx="139700" cy="282575"/>
              </a:xfrm>
              <a:custGeom>
                <a:avLst/>
                <a:gdLst/>
                <a:ahLst/>
                <a:cxnLst>
                  <a:cxn ang="0">
                    <a:pos x="17" y="6"/>
                  </a:cxn>
                  <a:cxn ang="0">
                    <a:pos x="5" y="20"/>
                  </a:cxn>
                  <a:cxn ang="0">
                    <a:pos x="1" y="36"/>
                  </a:cxn>
                  <a:cxn ang="0">
                    <a:pos x="4" y="75"/>
                  </a:cxn>
                  <a:cxn ang="0">
                    <a:pos x="28" y="53"/>
                  </a:cxn>
                  <a:cxn ang="0">
                    <a:pos x="31" y="19"/>
                  </a:cxn>
                  <a:cxn ang="0">
                    <a:pos x="23" y="0"/>
                  </a:cxn>
                  <a:cxn ang="0">
                    <a:pos x="17" y="6"/>
                  </a:cxn>
                  <a:cxn ang="0">
                    <a:pos x="19" y="27"/>
                  </a:cxn>
                  <a:cxn ang="0">
                    <a:pos x="17" y="44"/>
                  </a:cxn>
                  <a:cxn ang="0">
                    <a:pos x="11" y="59"/>
                  </a:cxn>
                  <a:cxn ang="0">
                    <a:pos x="6" y="69"/>
                  </a:cxn>
                  <a:cxn ang="0">
                    <a:pos x="17" y="39"/>
                  </a:cxn>
                  <a:cxn ang="0">
                    <a:pos x="17" y="19"/>
                  </a:cxn>
                  <a:cxn ang="0">
                    <a:pos x="18" y="11"/>
                  </a:cxn>
                  <a:cxn ang="0">
                    <a:pos x="19" y="27"/>
                  </a:cxn>
                </a:cxnLst>
                <a:rect l="0" t="0" r="r" b="b"/>
                <a:pathLst>
                  <a:path w="37" h="75">
                    <a:moveTo>
                      <a:pt x="17" y="6"/>
                    </a:moveTo>
                    <a:cubicBezTo>
                      <a:pt x="13" y="9"/>
                      <a:pt x="5" y="17"/>
                      <a:pt x="5" y="20"/>
                    </a:cubicBezTo>
                    <a:cubicBezTo>
                      <a:pt x="4" y="23"/>
                      <a:pt x="0" y="31"/>
                      <a:pt x="1" y="36"/>
                    </a:cubicBezTo>
                    <a:cubicBezTo>
                      <a:pt x="2" y="41"/>
                      <a:pt x="2" y="72"/>
                      <a:pt x="4" y="75"/>
                    </a:cubicBezTo>
                    <a:cubicBezTo>
                      <a:pt x="4" y="75"/>
                      <a:pt x="22" y="61"/>
                      <a:pt x="28" y="53"/>
                    </a:cubicBezTo>
                    <a:cubicBezTo>
                      <a:pt x="34" y="44"/>
                      <a:pt x="37" y="34"/>
                      <a:pt x="31" y="19"/>
                    </a:cubicBezTo>
                    <a:cubicBezTo>
                      <a:pt x="26" y="5"/>
                      <a:pt x="23" y="7"/>
                      <a:pt x="23" y="0"/>
                    </a:cubicBezTo>
                    <a:cubicBezTo>
                      <a:pt x="23" y="0"/>
                      <a:pt x="21" y="4"/>
                      <a:pt x="17" y="6"/>
                    </a:cubicBezTo>
                    <a:close/>
                    <a:moveTo>
                      <a:pt x="19" y="27"/>
                    </a:moveTo>
                    <a:cubicBezTo>
                      <a:pt x="19" y="31"/>
                      <a:pt x="18" y="41"/>
                      <a:pt x="17" y="44"/>
                    </a:cubicBezTo>
                    <a:cubicBezTo>
                      <a:pt x="17" y="47"/>
                      <a:pt x="13" y="57"/>
                      <a:pt x="11" y="59"/>
                    </a:cubicBezTo>
                    <a:cubicBezTo>
                      <a:pt x="9" y="62"/>
                      <a:pt x="6" y="69"/>
                      <a:pt x="6" y="69"/>
                    </a:cubicBezTo>
                    <a:cubicBezTo>
                      <a:pt x="8" y="64"/>
                      <a:pt x="16" y="45"/>
                      <a:pt x="17" y="39"/>
                    </a:cubicBezTo>
                    <a:cubicBezTo>
                      <a:pt x="18" y="33"/>
                      <a:pt x="17" y="23"/>
                      <a:pt x="17" y="19"/>
                    </a:cubicBezTo>
                    <a:cubicBezTo>
                      <a:pt x="17" y="15"/>
                      <a:pt x="18" y="11"/>
                      <a:pt x="18" y="11"/>
                    </a:cubicBezTo>
                    <a:cubicBezTo>
                      <a:pt x="18" y="13"/>
                      <a:pt x="18" y="23"/>
                      <a:pt x="19" y="27"/>
                    </a:cubicBezTo>
                    <a:close/>
                  </a:path>
                </a:pathLst>
              </a:custGeom>
              <a:solidFill>
                <a:schemeClr val="accent1"/>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70" name="Freeform 282"/>
              <p:cNvSpPr>
                <a:spLocks/>
              </p:cNvSpPr>
              <p:nvPr/>
            </p:nvSpPr>
            <p:spPr bwMode="auto">
              <a:xfrm>
                <a:off x="6316663" y="1679575"/>
                <a:ext cx="49213" cy="219075"/>
              </a:xfrm>
              <a:custGeom>
                <a:avLst/>
                <a:gdLst/>
                <a:ahLst/>
                <a:cxnLst>
                  <a:cxn ang="0">
                    <a:pos x="11" y="28"/>
                  </a:cxn>
                  <a:cxn ang="0">
                    <a:pos x="0" y="58"/>
                  </a:cxn>
                  <a:cxn ang="0">
                    <a:pos x="5" y="48"/>
                  </a:cxn>
                  <a:cxn ang="0">
                    <a:pos x="11" y="33"/>
                  </a:cxn>
                  <a:cxn ang="0">
                    <a:pos x="13" y="16"/>
                  </a:cxn>
                  <a:cxn ang="0">
                    <a:pos x="12" y="0"/>
                  </a:cxn>
                  <a:cxn ang="0">
                    <a:pos x="11" y="8"/>
                  </a:cxn>
                  <a:cxn ang="0">
                    <a:pos x="11" y="28"/>
                  </a:cxn>
                </a:cxnLst>
                <a:rect l="0" t="0" r="r" b="b"/>
                <a:pathLst>
                  <a:path w="13" h="58">
                    <a:moveTo>
                      <a:pt x="11" y="28"/>
                    </a:moveTo>
                    <a:cubicBezTo>
                      <a:pt x="10" y="34"/>
                      <a:pt x="2" y="53"/>
                      <a:pt x="0" y="58"/>
                    </a:cubicBezTo>
                    <a:cubicBezTo>
                      <a:pt x="0" y="58"/>
                      <a:pt x="3" y="51"/>
                      <a:pt x="5" y="48"/>
                    </a:cubicBezTo>
                    <a:cubicBezTo>
                      <a:pt x="7" y="46"/>
                      <a:pt x="11" y="36"/>
                      <a:pt x="11" y="33"/>
                    </a:cubicBezTo>
                    <a:cubicBezTo>
                      <a:pt x="12" y="30"/>
                      <a:pt x="13" y="20"/>
                      <a:pt x="13" y="16"/>
                    </a:cubicBezTo>
                    <a:cubicBezTo>
                      <a:pt x="12" y="12"/>
                      <a:pt x="12" y="2"/>
                      <a:pt x="12" y="0"/>
                    </a:cubicBezTo>
                    <a:cubicBezTo>
                      <a:pt x="12" y="0"/>
                      <a:pt x="11" y="4"/>
                      <a:pt x="11" y="8"/>
                    </a:cubicBezTo>
                    <a:cubicBezTo>
                      <a:pt x="11" y="12"/>
                      <a:pt x="12" y="22"/>
                      <a:pt x="11" y="28"/>
                    </a:cubicBezTo>
                    <a:close/>
                  </a:path>
                </a:pathLst>
              </a:custGeom>
              <a:solidFill>
                <a:schemeClr val="accent1"/>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sp>
          <p:nvSpPr>
            <p:cNvPr id="65" name="Freeform 283"/>
            <p:cNvSpPr>
              <a:spLocks/>
            </p:cNvSpPr>
            <p:nvPr/>
          </p:nvSpPr>
          <p:spPr bwMode="auto">
            <a:xfrm rot="3025731">
              <a:off x="760608" y="6269384"/>
              <a:ext cx="42621" cy="115265"/>
            </a:xfrm>
            <a:custGeom>
              <a:avLst/>
              <a:gdLst/>
              <a:ahLst/>
              <a:cxnLst>
                <a:cxn ang="0">
                  <a:pos x="67" y="181"/>
                </a:cxn>
                <a:cxn ang="0">
                  <a:pos x="61" y="137"/>
                </a:cxn>
                <a:cxn ang="0">
                  <a:pos x="41" y="88"/>
                </a:cxn>
                <a:cxn ang="0">
                  <a:pos x="14" y="0"/>
                </a:cxn>
                <a:cxn ang="0">
                  <a:pos x="12" y="13"/>
                </a:cxn>
              </a:cxnLst>
              <a:rect l="0" t="0" r="r" b="b"/>
              <a:pathLst>
                <a:path w="67" h="181">
                  <a:moveTo>
                    <a:pt x="67" y="181"/>
                  </a:moveTo>
                  <a:cubicBezTo>
                    <a:pt x="64" y="168"/>
                    <a:pt x="66" y="151"/>
                    <a:pt x="61" y="137"/>
                  </a:cubicBezTo>
                  <a:cubicBezTo>
                    <a:pt x="56" y="120"/>
                    <a:pt x="48" y="104"/>
                    <a:pt x="41" y="88"/>
                  </a:cubicBezTo>
                  <a:cubicBezTo>
                    <a:pt x="35" y="76"/>
                    <a:pt x="0" y="5"/>
                    <a:pt x="14" y="0"/>
                  </a:cubicBezTo>
                  <a:cubicBezTo>
                    <a:pt x="16" y="4"/>
                    <a:pt x="15" y="9"/>
                    <a:pt x="12" y="13"/>
                  </a:cubicBezTo>
                </a:path>
              </a:pathLst>
            </a:custGeom>
            <a:no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66" name="Freeform 284"/>
            <p:cNvSpPr>
              <a:spLocks/>
            </p:cNvSpPr>
            <p:nvPr/>
          </p:nvSpPr>
          <p:spPr bwMode="auto">
            <a:xfrm rot="3025731">
              <a:off x="799490" y="6310478"/>
              <a:ext cx="40745" cy="116069"/>
            </a:xfrm>
            <a:custGeom>
              <a:avLst/>
              <a:gdLst/>
              <a:ahLst/>
              <a:cxnLst>
                <a:cxn ang="0">
                  <a:pos x="0" y="182"/>
                </a:cxn>
                <a:cxn ang="0">
                  <a:pos x="6" y="139"/>
                </a:cxn>
                <a:cxn ang="0">
                  <a:pos x="25" y="89"/>
                </a:cxn>
                <a:cxn ang="0">
                  <a:pos x="50" y="0"/>
                </a:cxn>
                <a:cxn ang="0">
                  <a:pos x="52" y="13"/>
                </a:cxn>
              </a:cxnLst>
              <a:rect l="0" t="0" r="r" b="b"/>
              <a:pathLst>
                <a:path w="64" h="182">
                  <a:moveTo>
                    <a:pt x="0" y="182"/>
                  </a:moveTo>
                  <a:cubicBezTo>
                    <a:pt x="3" y="169"/>
                    <a:pt x="1" y="153"/>
                    <a:pt x="6" y="139"/>
                  </a:cubicBezTo>
                  <a:cubicBezTo>
                    <a:pt x="11" y="121"/>
                    <a:pt x="18" y="105"/>
                    <a:pt x="25" y="89"/>
                  </a:cubicBezTo>
                  <a:cubicBezTo>
                    <a:pt x="30" y="77"/>
                    <a:pt x="64" y="5"/>
                    <a:pt x="50" y="0"/>
                  </a:cubicBezTo>
                  <a:cubicBezTo>
                    <a:pt x="48" y="5"/>
                    <a:pt x="49" y="9"/>
                    <a:pt x="52" y="13"/>
                  </a:cubicBezTo>
                </a:path>
              </a:pathLst>
            </a:custGeom>
            <a:no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grpSp>
        <p:nvGrpSpPr>
          <p:cNvPr id="74" name="Group 105"/>
          <p:cNvGrpSpPr>
            <a:grpSpLocks noChangeAspect="1"/>
          </p:cNvGrpSpPr>
          <p:nvPr/>
        </p:nvGrpSpPr>
        <p:grpSpPr>
          <a:xfrm rot="21069806">
            <a:off x="484632" y="5028345"/>
            <a:ext cx="1042416" cy="795528"/>
            <a:chOff x="1238130" y="6052653"/>
            <a:chExt cx="698371" cy="531091"/>
          </a:xfrm>
        </p:grpSpPr>
        <p:sp>
          <p:nvSpPr>
            <p:cNvPr id="107" name="AutoShape 3"/>
            <p:cNvSpPr>
              <a:spLocks noChangeAspect="1" noChangeArrowheads="1" noTextEdit="1"/>
            </p:cNvSpPr>
            <p:nvPr/>
          </p:nvSpPr>
          <p:spPr bwMode="auto">
            <a:xfrm rot="2467258">
              <a:off x="1245581" y="6059259"/>
              <a:ext cx="690920" cy="51065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a:p>
          </p:txBody>
        </p:sp>
        <p:sp>
          <p:nvSpPr>
            <p:cNvPr id="108" name="Freeform 107"/>
            <p:cNvSpPr>
              <a:spLocks noEditPoints="1"/>
            </p:cNvSpPr>
            <p:nvPr/>
          </p:nvSpPr>
          <p:spPr bwMode="auto">
            <a:xfrm rot="2467258">
              <a:off x="1238130" y="6052653"/>
              <a:ext cx="697287" cy="531091"/>
            </a:xfrm>
            <a:custGeom>
              <a:avLst/>
              <a:gdLst/>
              <a:ahLst/>
              <a:cxnLst>
                <a:cxn ang="0">
                  <a:pos x="659" y="161"/>
                </a:cxn>
                <a:cxn ang="0">
                  <a:pos x="478" y="256"/>
                </a:cxn>
                <a:cxn ang="0">
                  <a:pos x="444" y="309"/>
                </a:cxn>
                <a:cxn ang="0">
                  <a:pos x="410" y="329"/>
                </a:cxn>
                <a:cxn ang="0">
                  <a:pos x="349" y="316"/>
                </a:cxn>
                <a:cxn ang="0">
                  <a:pos x="332" y="272"/>
                </a:cxn>
                <a:cxn ang="0">
                  <a:pos x="369" y="241"/>
                </a:cxn>
                <a:cxn ang="0">
                  <a:pos x="264" y="116"/>
                </a:cxn>
                <a:cxn ang="0">
                  <a:pos x="176" y="60"/>
                </a:cxn>
                <a:cxn ang="0">
                  <a:pos x="129" y="77"/>
                </a:cxn>
                <a:cxn ang="0">
                  <a:pos x="131" y="30"/>
                </a:cxn>
                <a:cxn ang="0">
                  <a:pos x="94" y="198"/>
                </a:cxn>
                <a:cxn ang="0">
                  <a:pos x="123" y="181"/>
                </a:cxn>
                <a:cxn ang="0">
                  <a:pos x="132" y="155"/>
                </a:cxn>
                <a:cxn ang="0">
                  <a:pos x="182" y="165"/>
                </a:cxn>
                <a:cxn ang="0">
                  <a:pos x="227" y="216"/>
                </a:cxn>
                <a:cxn ang="0">
                  <a:pos x="199" y="285"/>
                </a:cxn>
                <a:cxn ang="0">
                  <a:pos x="149" y="253"/>
                </a:cxn>
                <a:cxn ang="0">
                  <a:pos x="97" y="266"/>
                </a:cxn>
                <a:cxn ang="0">
                  <a:pos x="45" y="231"/>
                </a:cxn>
                <a:cxn ang="0">
                  <a:pos x="127" y="413"/>
                </a:cxn>
                <a:cxn ang="0">
                  <a:pos x="164" y="454"/>
                </a:cxn>
                <a:cxn ang="0">
                  <a:pos x="143" y="507"/>
                </a:cxn>
                <a:cxn ang="0">
                  <a:pos x="87" y="519"/>
                </a:cxn>
                <a:cxn ang="0">
                  <a:pos x="127" y="618"/>
                </a:cxn>
                <a:cxn ang="0">
                  <a:pos x="221" y="623"/>
                </a:cxn>
                <a:cxn ang="0">
                  <a:pos x="234" y="569"/>
                </a:cxn>
                <a:cxn ang="0">
                  <a:pos x="292" y="585"/>
                </a:cxn>
                <a:cxn ang="0">
                  <a:pos x="311" y="596"/>
                </a:cxn>
                <a:cxn ang="0">
                  <a:pos x="435" y="465"/>
                </a:cxn>
                <a:cxn ang="0">
                  <a:pos x="475" y="480"/>
                </a:cxn>
                <a:cxn ang="0">
                  <a:pos x="826" y="526"/>
                </a:cxn>
                <a:cxn ang="0">
                  <a:pos x="818" y="452"/>
                </a:cxn>
                <a:cxn ang="0">
                  <a:pos x="738" y="348"/>
                </a:cxn>
                <a:cxn ang="0">
                  <a:pos x="687" y="361"/>
                </a:cxn>
                <a:cxn ang="0">
                  <a:pos x="634" y="326"/>
                </a:cxn>
                <a:cxn ang="0">
                  <a:pos x="695" y="283"/>
                </a:cxn>
                <a:cxn ang="0">
                  <a:pos x="704" y="263"/>
                </a:cxn>
                <a:cxn ang="0">
                  <a:pos x="748" y="287"/>
                </a:cxn>
                <a:cxn ang="0">
                  <a:pos x="794" y="264"/>
                </a:cxn>
                <a:cxn ang="0">
                  <a:pos x="855" y="184"/>
                </a:cxn>
                <a:cxn ang="0">
                  <a:pos x="851" y="139"/>
                </a:cxn>
                <a:cxn ang="0">
                  <a:pos x="855" y="79"/>
                </a:cxn>
                <a:cxn ang="0">
                  <a:pos x="250" y="391"/>
                </a:cxn>
                <a:cxn ang="0">
                  <a:pos x="235" y="346"/>
                </a:cxn>
                <a:cxn ang="0">
                  <a:pos x="285" y="347"/>
                </a:cxn>
                <a:cxn ang="0">
                  <a:pos x="262" y="391"/>
                </a:cxn>
                <a:cxn ang="0">
                  <a:pos x="711" y="499"/>
                </a:cxn>
                <a:cxn ang="0">
                  <a:pos x="730" y="539"/>
                </a:cxn>
                <a:cxn ang="0">
                  <a:pos x="726" y="587"/>
                </a:cxn>
                <a:cxn ang="0">
                  <a:pos x="693" y="612"/>
                </a:cxn>
                <a:cxn ang="0">
                  <a:pos x="644" y="582"/>
                </a:cxn>
                <a:cxn ang="0">
                  <a:pos x="637" y="540"/>
                </a:cxn>
                <a:cxn ang="0">
                  <a:pos x="665" y="497"/>
                </a:cxn>
                <a:cxn ang="0">
                  <a:pos x="270" y="495"/>
                </a:cxn>
                <a:cxn ang="0">
                  <a:pos x="313" y="499"/>
                </a:cxn>
                <a:cxn ang="0">
                  <a:pos x="563" y="449"/>
                </a:cxn>
                <a:cxn ang="0">
                  <a:pos x="514" y="379"/>
                </a:cxn>
                <a:cxn ang="0">
                  <a:pos x="744" y="121"/>
                </a:cxn>
                <a:cxn ang="0">
                  <a:pos x="760" y="165"/>
                </a:cxn>
                <a:cxn ang="0">
                  <a:pos x="710" y="164"/>
                </a:cxn>
                <a:cxn ang="0">
                  <a:pos x="733" y="121"/>
                </a:cxn>
              </a:cxnLst>
              <a:rect l="0" t="0" r="r" b="b"/>
              <a:pathLst>
                <a:path w="878" h="668">
                  <a:moveTo>
                    <a:pt x="679" y="94"/>
                  </a:moveTo>
                  <a:cubicBezTo>
                    <a:pt x="678" y="96"/>
                    <a:pt x="673" y="95"/>
                    <a:pt x="665" y="92"/>
                  </a:cubicBezTo>
                  <a:cubicBezTo>
                    <a:pt x="667" y="94"/>
                    <a:pt x="671" y="99"/>
                    <a:pt x="672" y="104"/>
                  </a:cubicBezTo>
                  <a:cubicBezTo>
                    <a:pt x="675" y="111"/>
                    <a:pt x="672" y="118"/>
                    <a:pt x="672" y="118"/>
                  </a:cubicBezTo>
                  <a:cubicBezTo>
                    <a:pt x="679" y="125"/>
                    <a:pt x="679" y="125"/>
                    <a:pt x="679" y="125"/>
                  </a:cubicBezTo>
                  <a:cubicBezTo>
                    <a:pt x="679" y="125"/>
                    <a:pt x="688" y="135"/>
                    <a:pt x="683" y="145"/>
                  </a:cubicBezTo>
                  <a:cubicBezTo>
                    <a:pt x="682" y="148"/>
                    <a:pt x="677" y="155"/>
                    <a:pt x="678" y="162"/>
                  </a:cubicBezTo>
                  <a:cubicBezTo>
                    <a:pt x="680" y="169"/>
                    <a:pt x="676" y="177"/>
                    <a:pt x="676" y="177"/>
                  </a:cubicBezTo>
                  <a:cubicBezTo>
                    <a:pt x="676" y="177"/>
                    <a:pt x="676" y="174"/>
                    <a:pt x="672" y="169"/>
                  </a:cubicBezTo>
                  <a:cubicBezTo>
                    <a:pt x="668" y="164"/>
                    <a:pt x="662" y="166"/>
                    <a:pt x="659" y="161"/>
                  </a:cubicBezTo>
                  <a:cubicBezTo>
                    <a:pt x="656" y="157"/>
                    <a:pt x="649" y="156"/>
                    <a:pt x="645" y="151"/>
                  </a:cubicBezTo>
                  <a:cubicBezTo>
                    <a:pt x="641" y="146"/>
                    <a:pt x="638" y="141"/>
                    <a:pt x="635" y="135"/>
                  </a:cubicBezTo>
                  <a:cubicBezTo>
                    <a:pt x="631" y="130"/>
                    <a:pt x="631" y="129"/>
                    <a:pt x="628" y="132"/>
                  </a:cubicBezTo>
                  <a:cubicBezTo>
                    <a:pt x="626" y="133"/>
                    <a:pt x="623" y="133"/>
                    <a:pt x="621" y="132"/>
                  </a:cubicBezTo>
                  <a:cubicBezTo>
                    <a:pt x="620" y="134"/>
                    <a:pt x="620" y="135"/>
                    <a:pt x="618" y="136"/>
                  </a:cubicBezTo>
                  <a:cubicBezTo>
                    <a:pt x="617" y="136"/>
                    <a:pt x="615" y="132"/>
                    <a:pt x="615" y="127"/>
                  </a:cubicBezTo>
                  <a:cubicBezTo>
                    <a:pt x="614" y="127"/>
                    <a:pt x="614" y="126"/>
                    <a:pt x="614" y="126"/>
                  </a:cubicBezTo>
                  <a:cubicBezTo>
                    <a:pt x="575" y="153"/>
                    <a:pt x="541" y="177"/>
                    <a:pt x="528" y="188"/>
                  </a:cubicBezTo>
                  <a:cubicBezTo>
                    <a:pt x="507" y="204"/>
                    <a:pt x="491" y="229"/>
                    <a:pt x="480" y="252"/>
                  </a:cubicBezTo>
                  <a:cubicBezTo>
                    <a:pt x="481" y="253"/>
                    <a:pt x="480" y="254"/>
                    <a:pt x="478" y="256"/>
                  </a:cubicBezTo>
                  <a:cubicBezTo>
                    <a:pt x="474" y="263"/>
                    <a:pt x="472" y="269"/>
                    <a:pt x="469" y="276"/>
                  </a:cubicBezTo>
                  <a:cubicBezTo>
                    <a:pt x="487" y="279"/>
                    <a:pt x="491" y="284"/>
                    <a:pt x="466" y="284"/>
                  </a:cubicBezTo>
                  <a:cubicBezTo>
                    <a:pt x="466" y="285"/>
                    <a:pt x="465" y="285"/>
                    <a:pt x="465" y="286"/>
                  </a:cubicBezTo>
                  <a:cubicBezTo>
                    <a:pt x="493" y="290"/>
                    <a:pt x="485" y="293"/>
                    <a:pt x="463" y="291"/>
                  </a:cubicBezTo>
                  <a:cubicBezTo>
                    <a:pt x="463" y="292"/>
                    <a:pt x="463" y="292"/>
                    <a:pt x="463" y="293"/>
                  </a:cubicBezTo>
                  <a:cubicBezTo>
                    <a:pt x="463" y="292"/>
                    <a:pt x="463" y="292"/>
                    <a:pt x="463" y="291"/>
                  </a:cubicBezTo>
                  <a:cubicBezTo>
                    <a:pt x="460" y="291"/>
                    <a:pt x="457" y="291"/>
                    <a:pt x="454" y="291"/>
                  </a:cubicBezTo>
                  <a:cubicBezTo>
                    <a:pt x="452" y="292"/>
                    <a:pt x="449" y="292"/>
                    <a:pt x="445" y="292"/>
                  </a:cubicBezTo>
                  <a:cubicBezTo>
                    <a:pt x="484" y="306"/>
                    <a:pt x="500" y="321"/>
                    <a:pt x="433" y="294"/>
                  </a:cubicBezTo>
                  <a:cubicBezTo>
                    <a:pt x="497" y="320"/>
                    <a:pt x="478" y="324"/>
                    <a:pt x="444" y="309"/>
                  </a:cubicBezTo>
                  <a:cubicBezTo>
                    <a:pt x="446" y="313"/>
                    <a:pt x="446" y="315"/>
                    <a:pt x="444" y="316"/>
                  </a:cubicBezTo>
                  <a:cubicBezTo>
                    <a:pt x="469" y="338"/>
                    <a:pt x="474" y="351"/>
                    <a:pt x="429" y="312"/>
                  </a:cubicBezTo>
                  <a:cubicBezTo>
                    <a:pt x="429" y="312"/>
                    <a:pt x="429" y="311"/>
                    <a:pt x="429" y="311"/>
                  </a:cubicBezTo>
                  <a:cubicBezTo>
                    <a:pt x="473" y="352"/>
                    <a:pt x="460" y="348"/>
                    <a:pt x="435" y="326"/>
                  </a:cubicBezTo>
                  <a:cubicBezTo>
                    <a:pt x="435" y="328"/>
                    <a:pt x="433" y="328"/>
                    <a:pt x="430" y="327"/>
                  </a:cubicBezTo>
                  <a:cubicBezTo>
                    <a:pt x="450" y="357"/>
                    <a:pt x="451" y="374"/>
                    <a:pt x="415" y="315"/>
                  </a:cubicBezTo>
                  <a:cubicBezTo>
                    <a:pt x="452" y="375"/>
                    <a:pt x="437" y="365"/>
                    <a:pt x="417" y="332"/>
                  </a:cubicBezTo>
                  <a:cubicBezTo>
                    <a:pt x="419" y="336"/>
                    <a:pt x="418" y="339"/>
                    <a:pt x="417" y="339"/>
                  </a:cubicBezTo>
                  <a:cubicBezTo>
                    <a:pt x="428" y="368"/>
                    <a:pt x="429" y="380"/>
                    <a:pt x="411" y="331"/>
                  </a:cubicBezTo>
                  <a:cubicBezTo>
                    <a:pt x="410" y="330"/>
                    <a:pt x="410" y="330"/>
                    <a:pt x="410" y="329"/>
                  </a:cubicBezTo>
                  <a:cubicBezTo>
                    <a:pt x="427" y="381"/>
                    <a:pt x="414" y="372"/>
                    <a:pt x="404" y="342"/>
                  </a:cubicBezTo>
                  <a:cubicBezTo>
                    <a:pt x="402" y="343"/>
                    <a:pt x="399" y="340"/>
                    <a:pt x="396" y="336"/>
                  </a:cubicBezTo>
                  <a:cubicBezTo>
                    <a:pt x="394" y="375"/>
                    <a:pt x="381" y="393"/>
                    <a:pt x="388" y="322"/>
                  </a:cubicBezTo>
                  <a:cubicBezTo>
                    <a:pt x="381" y="391"/>
                    <a:pt x="375" y="375"/>
                    <a:pt x="379" y="338"/>
                  </a:cubicBezTo>
                  <a:cubicBezTo>
                    <a:pt x="377" y="342"/>
                    <a:pt x="375" y="343"/>
                    <a:pt x="374" y="342"/>
                  </a:cubicBezTo>
                  <a:cubicBezTo>
                    <a:pt x="361" y="373"/>
                    <a:pt x="351" y="380"/>
                    <a:pt x="375" y="319"/>
                  </a:cubicBezTo>
                  <a:cubicBezTo>
                    <a:pt x="351" y="381"/>
                    <a:pt x="346" y="366"/>
                    <a:pt x="359" y="334"/>
                  </a:cubicBezTo>
                  <a:cubicBezTo>
                    <a:pt x="358" y="332"/>
                    <a:pt x="358" y="329"/>
                    <a:pt x="359" y="325"/>
                  </a:cubicBezTo>
                  <a:cubicBezTo>
                    <a:pt x="333" y="355"/>
                    <a:pt x="314" y="364"/>
                    <a:pt x="362" y="311"/>
                  </a:cubicBezTo>
                  <a:cubicBezTo>
                    <a:pt x="314" y="364"/>
                    <a:pt x="321" y="345"/>
                    <a:pt x="349" y="316"/>
                  </a:cubicBezTo>
                  <a:cubicBezTo>
                    <a:pt x="345" y="318"/>
                    <a:pt x="341" y="319"/>
                    <a:pt x="339" y="319"/>
                  </a:cubicBezTo>
                  <a:cubicBezTo>
                    <a:pt x="313" y="335"/>
                    <a:pt x="300" y="336"/>
                    <a:pt x="346" y="306"/>
                  </a:cubicBezTo>
                  <a:cubicBezTo>
                    <a:pt x="347" y="306"/>
                    <a:pt x="347" y="306"/>
                    <a:pt x="347" y="306"/>
                  </a:cubicBezTo>
                  <a:cubicBezTo>
                    <a:pt x="299" y="335"/>
                    <a:pt x="305" y="324"/>
                    <a:pt x="332" y="307"/>
                  </a:cubicBezTo>
                  <a:cubicBezTo>
                    <a:pt x="333" y="306"/>
                    <a:pt x="336" y="303"/>
                    <a:pt x="341" y="300"/>
                  </a:cubicBezTo>
                  <a:cubicBezTo>
                    <a:pt x="302" y="314"/>
                    <a:pt x="282" y="318"/>
                    <a:pt x="350" y="293"/>
                  </a:cubicBezTo>
                  <a:cubicBezTo>
                    <a:pt x="285" y="316"/>
                    <a:pt x="296" y="300"/>
                    <a:pt x="332" y="289"/>
                  </a:cubicBezTo>
                  <a:cubicBezTo>
                    <a:pt x="327" y="287"/>
                    <a:pt x="325" y="284"/>
                    <a:pt x="326" y="282"/>
                  </a:cubicBezTo>
                  <a:cubicBezTo>
                    <a:pt x="296" y="279"/>
                    <a:pt x="284" y="269"/>
                    <a:pt x="333" y="273"/>
                  </a:cubicBezTo>
                  <a:cubicBezTo>
                    <a:pt x="333" y="272"/>
                    <a:pt x="332" y="272"/>
                    <a:pt x="332" y="272"/>
                  </a:cubicBezTo>
                  <a:cubicBezTo>
                    <a:pt x="283" y="267"/>
                    <a:pt x="297" y="262"/>
                    <a:pt x="329" y="265"/>
                  </a:cubicBezTo>
                  <a:cubicBezTo>
                    <a:pt x="331" y="264"/>
                    <a:pt x="335" y="264"/>
                    <a:pt x="340" y="264"/>
                  </a:cubicBezTo>
                  <a:cubicBezTo>
                    <a:pt x="300" y="250"/>
                    <a:pt x="282" y="234"/>
                    <a:pt x="351" y="262"/>
                  </a:cubicBezTo>
                  <a:cubicBezTo>
                    <a:pt x="285" y="235"/>
                    <a:pt x="304" y="235"/>
                    <a:pt x="340" y="250"/>
                  </a:cubicBezTo>
                  <a:cubicBezTo>
                    <a:pt x="337" y="247"/>
                    <a:pt x="336" y="244"/>
                    <a:pt x="337" y="242"/>
                  </a:cubicBezTo>
                  <a:cubicBezTo>
                    <a:pt x="312" y="220"/>
                    <a:pt x="310" y="205"/>
                    <a:pt x="356" y="246"/>
                  </a:cubicBezTo>
                  <a:cubicBezTo>
                    <a:pt x="356" y="246"/>
                    <a:pt x="356" y="246"/>
                    <a:pt x="356" y="246"/>
                  </a:cubicBezTo>
                  <a:cubicBezTo>
                    <a:pt x="311" y="205"/>
                    <a:pt x="323" y="207"/>
                    <a:pt x="347" y="229"/>
                  </a:cubicBezTo>
                  <a:cubicBezTo>
                    <a:pt x="349" y="228"/>
                    <a:pt x="351" y="229"/>
                    <a:pt x="355" y="232"/>
                  </a:cubicBezTo>
                  <a:cubicBezTo>
                    <a:pt x="334" y="199"/>
                    <a:pt x="331" y="180"/>
                    <a:pt x="369" y="241"/>
                  </a:cubicBezTo>
                  <a:cubicBezTo>
                    <a:pt x="333" y="184"/>
                    <a:pt x="346" y="190"/>
                    <a:pt x="364" y="220"/>
                  </a:cubicBezTo>
                  <a:cubicBezTo>
                    <a:pt x="364" y="216"/>
                    <a:pt x="365" y="217"/>
                    <a:pt x="368" y="222"/>
                  </a:cubicBezTo>
                  <a:cubicBezTo>
                    <a:pt x="356" y="188"/>
                    <a:pt x="354" y="172"/>
                    <a:pt x="375" y="231"/>
                  </a:cubicBezTo>
                  <a:cubicBezTo>
                    <a:pt x="375" y="231"/>
                    <a:pt x="375" y="231"/>
                    <a:pt x="375" y="231"/>
                  </a:cubicBezTo>
                  <a:cubicBezTo>
                    <a:pt x="367" y="209"/>
                    <a:pt x="365" y="197"/>
                    <a:pt x="365" y="192"/>
                  </a:cubicBezTo>
                  <a:cubicBezTo>
                    <a:pt x="361" y="188"/>
                    <a:pt x="356" y="183"/>
                    <a:pt x="352" y="180"/>
                  </a:cubicBezTo>
                  <a:cubicBezTo>
                    <a:pt x="340" y="170"/>
                    <a:pt x="312" y="149"/>
                    <a:pt x="278" y="125"/>
                  </a:cubicBezTo>
                  <a:cubicBezTo>
                    <a:pt x="278" y="125"/>
                    <a:pt x="278" y="125"/>
                    <a:pt x="277" y="125"/>
                  </a:cubicBezTo>
                  <a:cubicBezTo>
                    <a:pt x="277" y="125"/>
                    <a:pt x="277" y="125"/>
                    <a:pt x="276" y="124"/>
                  </a:cubicBezTo>
                  <a:cubicBezTo>
                    <a:pt x="272" y="121"/>
                    <a:pt x="268" y="119"/>
                    <a:pt x="264" y="116"/>
                  </a:cubicBezTo>
                  <a:cubicBezTo>
                    <a:pt x="262" y="119"/>
                    <a:pt x="261" y="120"/>
                    <a:pt x="259" y="119"/>
                  </a:cubicBezTo>
                  <a:cubicBezTo>
                    <a:pt x="258" y="119"/>
                    <a:pt x="258" y="116"/>
                    <a:pt x="260" y="112"/>
                  </a:cubicBezTo>
                  <a:cubicBezTo>
                    <a:pt x="256" y="110"/>
                    <a:pt x="253" y="108"/>
                    <a:pt x="250" y="106"/>
                  </a:cubicBezTo>
                  <a:cubicBezTo>
                    <a:pt x="247" y="109"/>
                    <a:pt x="245" y="110"/>
                    <a:pt x="243" y="109"/>
                  </a:cubicBezTo>
                  <a:cubicBezTo>
                    <a:pt x="242" y="108"/>
                    <a:pt x="243" y="106"/>
                    <a:pt x="245" y="103"/>
                  </a:cubicBezTo>
                  <a:cubicBezTo>
                    <a:pt x="242" y="100"/>
                    <a:pt x="238" y="98"/>
                    <a:pt x="235" y="95"/>
                  </a:cubicBezTo>
                  <a:cubicBezTo>
                    <a:pt x="233" y="96"/>
                    <a:pt x="231" y="96"/>
                    <a:pt x="231" y="95"/>
                  </a:cubicBezTo>
                  <a:cubicBezTo>
                    <a:pt x="230" y="95"/>
                    <a:pt x="230" y="94"/>
                    <a:pt x="231" y="93"/>
                  </a:cubicBezTo>
                  <a:cubicBezTo>
                    <a:pt x="213" y="81"/>
                    <a:pt x="196" y="69"/>
                    <a:pt x="179" y="58"/>
                  </a:cubicBezTo>
                  <a:cubicBezTo>
                    <a:pt x="178" y="59"/>
                    <a:pt x="177" y="59"/>
                    <a:pt x="176" y="60"/>
                  </a:cubicBezTo>
                  <a:cubicBezTo>
                    <a:pt x="176" y="62"/>
                    <a:pt x="183" y="67"/>
                    <a:pt x="182" y="69"/>
                  </a:cubicBezTo>
                  <a:cubicBezTo>
                    <a:pt x="181" y="71"/>
                    <a:pt x="172" y="68"/>
                    <a:pt x="171" y="70"/>
                  </a:cubicBezTo>
                  <a:cubicBezTo>
                    <a:pt x="170" y="72"/>
                    <a:pt x="174" y="79"/>
                    <a:pt x="172" y="80"/>
                  </a:cubicBezTo>
                  <a:cubicBezTo>
                    <a:pt x="171" y="82"/>
                    <a:pt x="164" y="76"/>
                    <a:pt x="162" y="77"/>
                  </a:cubicBezTo>
                  <a:cubicBezTo>
                    <a:pt x="160" y="78"/>
                    <a:pt x="162" y="87"/>
                    <a:pt x="160" y="88"/>
                  </a:cubicBezTo>
                  <a:cubicBezTo>
                    <a:pt x="158" y="88"/>
                    <a:pt x="153" y="81"/>
                    <a:pt x="151" y="81"/>
                  </a:cubicBezTo>
                  <a:cubicBezTo>
                    <a:pt x="149" y="82"/>
                    <a:pt x="147" y="90"/>
                    <a:pt x="145" y="90"/>
                  </a:cubicBezTo>
                  <a:cubicBezTo>
                    <a:pt x="143" y="90"/>
                    <a:pt x="142" y="82"/>
                    <a:pt x="140" y="81"/>
                  </a:cubicBezTo>
                  <a:cubicBezTo>
                    <a:pt x="137" y="81"/>
                    <a:pt x="133" y="88"/>
                    <a:pt x="131" y="87"/>
                  </a:cubicBezTo>
                  <a:cubicBezTo>
                    <a:pt x="129" y="87"/>
                    <a:pt x="131" y="78"/>
                    <a:pt x="129" y="77"/>
                  </a:cubicBezTo>
                  <a:cubicBezTo>
                    <a:pt x="127" y="76"/>
                    <a:pt x="120" y="81"/>
                    <a:pt x="119" y="79"/>
                  </a:cubicBezTo>
                  <a:cubicBezTo>
                    <a:pt x="117" y="78"/>
                    <a:pt x="122" y="71"/>
                    <a:pt x="121" y="69"/>
                  </a:cubicBezTo>
                  <a:cubicBezTo>
                    <a:pt x="120" y="67"/>
                    <a:pt x="111" y="69"/>
                    <a:pt x="111" y="67"/>
                  </a:cubicBezTo>
                  <a:cubicBezTo>
                    <a:pt x="110" y="65"/>
                    <a:pt x="118" y="61"/>
                    <a:pt x="117" y="58"/>
                  </a:cubicBezTo>
                  <a:cubicBezTo>
                    <a:pt x="117" y="56"/>
                    <a:pt x="109" y="54"/>
                    <a:pt x="109" y="52"/>
                  </a:cubicBezTo>
                  <a:cubicBezTo>
                    <a:pt x="109" y="50"/>
                    <a:pt x="118" y="49"/>
                    <a:pt x="118" y="47"/>
                  </a:cubicBezTo>
                  <a:cubicBezTo>
                    <a:pt x="119" y="45"/>
                    <a:pt x="112" y="40"/>
                    <a:pt x="113" y="38"/>
                  </a:cubicBezTo>
                  <a:cubicBezTo>
                    <a:pt x="114" y="36"/>
                    <a:pt x="122" y="39"/>
                    <a:pt x="124" y="37"/>
                  </a:cubicBezTo>
                  <a:cubicBezTo>
                    <a:pt x="125" y="35"/>
                    <a:pt x="121" y="28"/>
                    <a:pt x="123" y="27"/>
                  </a:cubicBezTo>
                  <a:cubicBezTo>
                    <a:pt x="124" y="25"/>
                    <a:pt x="129" y="29"/>
                    <a:pt x="131" y="30"/>
                  </a:cubicBezTo>
                  <a:cubicBezTo>
                    <a:pt x="118" y="22"/>
                    <a:pt x="107" y="17"/>
                    <a:pt x="99" y="15"/>
                  </a:cubicBezTo>
                  <a:cubicBezTo>
                    <a:pt x="53" y="0"/>
                    <a:pt x="3" y="5"/>
                    <a:pt x="5" y="62"/>
                  </a:cubicBezTo>
                  <a:cubicBezTo>
                    <a:pt x="6" y="120"/>
                    <a:pt x="0" y="120"/>
                    <a:pt x="9" y="139"/>
                  </a:cubicBezTo>
                  <a:cubicBezTo>
                    <a:pt x="18" y="158"/>
                    <a:pt x="24" y="172"/>
                    <a:pt x="24" y="172"/>
                  </a:cubicBezTo>
                  <a:cubicBezTo>
                    <a:pt x="24" y="172"/>
                    <a:pt x="29" y="200"/>
                    <a:pt x="37" y="222"/>
                  </a:cubicBezTo>
                  <a:cubicBezTo>
                    <a:pt x="39" y="222"/>
                    <a:pt x="40" y="222"/>
                    <a:pt x="41" y="221"/>
                  </a:cubicBezTo>
                  <a:cubicBezTo>
                    <a:pt x="47" y="220"/>
                    <a:pt x="48" y="215"/>
                    <a:pt x="53" y="214"/>
                  </a:cubicBezTo>
                  <a:cubicBezTo>
                    <a:pt x="58" y="213"/>
                    <a:pt x="63" y="206"/>
                    <a:pt x="69" y="205"/>
                  </a:cubicBezTo>
                  <a:cubicBezTo>
                    <a:pt x="75" y="203"/>
                    <a:pt x="81" y="204"/>
                    <a:pt x="88" y="203"/>
                  </a:cubicBezTo>
                  <a:cubicBezTo>
                    <a:pt x="94" y="202"/>
                    <a:pt x="94" y="202"/>
                    <a:pt x="94" y="198"/>
                  </a:cubicBezTo>
                  <a:cubicBezTo>
                    <a:pt x="94" y="198"/>
                    <a:pt x="94" y="198"/>
                    <a:pt x="94" y="198"/>
                  </a:cubicBezTo>
                  <a:cubicBezTo>
                    <a:pt x="91" y="196"/>
                    <a:pt x="90" y="194"/>
                    <a:pt x="91" y="193"/>
                  </a:cubicBezTo>
                  <a:cubicBezTo>
                    <a:pt x="91" y="192"/>
                    <a:pt x="93" y="192"/>
                    <a:pt x="96" y="192"/>
                  </a:cubicBezTo>
                  <a:cubicBezTo>
                    <a:pt x="98" y="190"/>
                    <a:pt x="101" y="188"/>
                    <a:pt x="105" y="188"/>
                  </a:cubicBezTo>
                  <a:cubicBezTo>
                    <a:pt x="106" y="188"/>
                    <a:pt x="108" y="188"/>
                    <a:pt x="109" y="188"/>
                  </a:cubicBezTo>
                  <a:cubicBezTo>
                    <a:pt x="103" y="183"/>
                    <a:pt x="99" y="179"/>
                    <a:pt x="101" y="177"/>
                  </a:cubicBezTo>
                  <a:cubicBezTo>
                    <a:pt x="104" y="174"/>
                    <a:pt x="114" y="182"/>
                    <a:pt x="125" y="192"/>
                  </a:cubicBezTo>
                  <a:cubicBezTo>
                    <a:pt x="127" y="192"/>
                    <a:pt x="130" y="193"/>
                    <a:pt x="132" y="194"/>
                  </a:cubicBezTo>
                  <a:cubicBezTo>
                    <a:pt x="131" y="192"/>
                    <a:pt x="130" y="191"/>
                    <a:pt x="128" y="189"/>
                  </a:cubicBezTo>
                  <a:cubicBezTo>
                    <a:pt x="126" y="186"/>
                    <a:pt x="124" y="184"/>
                    <a:pt x="123" y="181"/>
                  </a:cubicBezTo>
                  <a:cubicBezTo>
                    <a:pt x="122" y="180"/>
                    <a:pt x="121" y="179"/>
                    <a:pt x="121" y="178"/>
                  </a:cubicBezTo>
                  <a:cubicBezTo>
                    <a:pt x="120" y="177"/>
                    <a:pt x="119" y="175"/>
                    <a:pt x="118" y="174"/>
                  </a:cubicBezTo>
                  <a:cubicBezTo>
                    <a:pt x="117" y="173"/>
                    <a:pt x="117" y="171"/>
                    <a:pt x="116" y="170"/>
                  </a:cubicBezTo>
                  <a:cubicBezTo>
                    <a:pt x="116" y="169"/>
                    <a:pt x="115" y="169"/>
                    <a:pt x="115" y="168"/>
                  </a:cubicBezTo>
                  <a:cubicBezTo>
                    <a:pt x="115" y="168"/>
                    <a:pt x="115" y="167"/>
                    <a:pt x="115" y="167"/>
                  </a:cubicBezTo>
                  <a:cubicBezTo>
                    <a:pt x="114" y="165"/>
                    <a:pt x="115" y="164"/>
                    <a:pt x="115" y="164"/>
                  </a:cubicBezTo>
                  <a:cubicBezTo>
                    <a:pt x="116" y="163"/>
                    <a:pt x="117" y="164"/>
                    <a:pt x="119" y="164"/>
                  </a:cubicBezTo>
                  <a:cubicBezTo>
                    <a:pt x="124" y="168"/>
                    <a:pt x="132" y="182"/>
                    <a:pt x="140" y="193"/>
                  </a:cubicBezTo>
                  <a:cubicBezTo>
                    <a:pt x="140" y="192"/>
                    <a:pt x="140" y="191"/>
                    <a:pt x="142" y="192"/>
                  </a:cubicBezTo>
                  <a:cubicBezTo>
                    <a:pt x="136" y="176"/>
                    <a:pt x="128" y="157"/>
                    <a:pt x="132" y="155"/>
                  </a:cubicBezTo>
                  <a:cubicBezTo>
                    <a:pt x="137" y="153"/>
                    <a:pt x="144" y="178"/>
                    <a:pt x="151" y="195"/>
                  </a:cubicBezTo>
                  <a:cubicBezTo>
                    <a:pt x="150" y="177"/>
                    <a:pt x="146" y="152"/>
                    <a:pt x="151" y="152"/>
                  </a:cubicBezTo>
                  <a:cubicBezTo>
                    <a:pt x="156" y="151"/>
                    <a:pt x="157" y="177"/>
                    <a:pt x="158" y="195"/>
                  </a:cubicBezTo>
                  <a:cubicBezTo>
                    <a:pt x="159" y="194"/>
                    <a:pt x="159" y="193"/>
                    <a:pt x="159" y="191"/>
                  </a:cubicBezTo>
                  <a:cubicBezTo>
                    <a:pt x="162" y="175"/>
                    <a:pt x="166" y="154"/>
                    <a:pt x="170" y="153"/>
                  </a:cubicBezTo>
                  <a:cubicBezTo>
                    <a:pt x="170" y="152"/>
                    <a:pt x="170" y="152"/>
                    <a:pt x="171" y="153"/>
                  </a:cubicBezTo>
                  <a:cubicBezTo>
                    <a:pt x="175" y="153"/>
                    <a:pt x="169" y="178"/>
                    <a:pt x="166" y="196"/>
                  </a:cubicBezTo>
                  <a:cubicBezTo>
                    <a:pt x="170" y="189"/>
                    <a:pt x="174" y="180"/>
                    <a:pt x="177" y="173"/>
                  </a:cubicBezTo>
                  <a:cubicBezTo>
                    <a:pt x="178" y="172"/>
                    <a:pt x="179" y="170"/>
                    <a:pt x="179" y="169"/>
                  </a:cubicBezTo>
                  <a:cubicBezTo>
                    <a:pt x="180" y="168"/>
                    <a:pt x="181" y="166"/>
                    <a:pt x="182" y="165"/>
                  </a:cubicBezTo>
                  <a:cubicBezTo>
                    <a:pt x="182" y="164"/>
                    <a:pt x="183" y="163"/>
                    <a:pt x="184" y="162"/>
                  </a:cubicBezTo>
                  <a:cubicBezTo>
                    <a:pt x="186" y="159"/>
                    <a:pt x="187" y="158"/>
                    <a:pt x="189" y="158"/>
                  </a:cubicBezTo>
                  <a:cubicBezTo>
                    <a:pt x="193" y="161"/>
                    <a:pt x="181" y="183"/>
                    <a:pt x="173" y="199"/>
                  </a:cubicBezTo>
                  <a:cubicBezTo>
                    <a:pt x="185" y="186"/>
                    <a:pt x="201" y="165"/>
                    <a:pt x="205" y="169"/>
                  </a:cubicBezTo>
                  <a:cubicBezTo>
                    <a:pt x="209" y="172"/>
                    <a:pt x="189" y="192"/>
                    <a:pt x="177" y="206"/>
                  </a:cubicBezTo>
                  <a:cubicBezTo>
                    <a:pt x="193" y="196"/>
                    <a:pt x="214" y="178"/>
                    <a:pt x="217" y="183"/>
                  </a:cubicBezTo>
                  <a:cubicBezTo>
                    <a:pt x="220" y="187"/>
                    <a:pt x="198" y="200"/>
                    <a:pt x="184" y="211"/>
                  </a:cubicBezTo>
                  <a:cubicBezTo>
                    <a:pt x="201" y="205"/>
                    <a:pt x="224" y="195"/>
                    <a:pt x="226" y="200"/>
                  </a:cubicBezTo>
                  <a:cubicBezTo>
                    <a:pt x="228" y="204"/>
                    <a:pt x="203" y="212"/>
                    <a:pt x="186" y="218"/>
                  </a:cubicBezTo>
                  <a:cubicBezTo>
                    <a:pt x="201" y="217"/>
                    <a:pt x="220" y="215"/>
                    <a:pt x="227" y="216"/>
                  </a:cubicBezTo>
                  <a:cubicBezTo>
                    <a:pt x="229" y="217"/>
                    <a:pt x="230" y="217"/>
                    <a:pt x="230" y="218"/>
                  </a:cubicBezTo>
                  <a:cubicBezTo>
                    <a:pt x="231" y="223"/>
                    <a:pt x="205" y="224"/>
                    <a:pt x="187" y="226"/>
                  </a:cubicBezTo>
                  <a:cubicBezTo>
                    <a:pt x="205" y="230"/>
                    <a:pt x="230" y="232"/>
                    <a:pt x="229" y="237"/>
                  </a:cubicBezTo>
                  <a:cubicBezTo>
                    <a:pt x="228" y="242"/>
                    <a:pt x="204" y="237"/>
                    <a:pt x="186" y="234"/>
                  </a:cubicBezTo>
                  <a:cubicBezTo>
                    <a:pt x="202" y="242"/>
                    <a:pt x="226" y="251"/>
                    <a:pt x="224" y="256"/>
                  </a:cubicBezTo>
                  <a:cubicBezTo>
                    <a:pt x="222" y="261"/>
                    <a:pt x="197" y="247"/>
                    <a:pt x="181" y="239"/>
                  </a:cubicBezTo>
                  <a:cubicBezTo>
                    <a:pt x="195" y="251"/>
                    <a:pt x="217" y="268"/>
                    <a:pt x="214" y="272"/>
                  </a:cubicBezTo>
                  <a:cubicBezTo>
                    <a:pt x="213" y="273"/>
                    <a:pt x="212" y="273"/>
                    <a:pt x="211" y="272"/>
                  </a:cubicBezTo>
                  <a:cubicBezTo>
                    <a:pt x="205" y="271"/>
                    <a:pt x="188" y="255"/>
                    <a:pt x="176" y="245"/>
                  </a:cubicBezTo>
                  <a:cubicBezTo>
                    <a:pt x="186" y="260"/>
                    <a:pt x="204" y="282"/>
                    <a:pt x="199" y="285"/>
                  </a:cubicBezTo>
                  <a:cubicBezTo>
                    <a:pt x="199" y="286"/>
                    <a:pt x="197" y="285"/>
                    <a:pt x="196" y="284"/>
                  </a:cubicBezTo>
                  <a:cubicBezTo>
                    <a:pt x="190" y="280"/>
                    <a:pt x="179" y="261"/>
                    <a:pt x="170" y="249"/>
                  </a:cubicBezTo>
                  <a:cubicBezTo>
                    <a:pt x="176" y="266"/>
                    <a:pt x="187" y="292"/>
                    <a:pt x="182" y="294"/>
                  </a:cubicBezTo>
                  <a:cubicBezTo>
                    <a:pt x="177" y="296"/>
                    <a:pt x="170" y="271"/>
                    <a:pt x="164" y="254"/>
                  </a:cubicBezTo>
                  <a:cubicBezTo>
                    <a:pt x="165" y="272"/>
                    <a:pt x="168" y="297"/>
                    <a:pt x="163" y="297"/>
                  </a:cubicBezTo>
                  <a:cubicBezTo>
                    <a:pt x="158" y="297"/>
                    <a:pt x="158" y="272"/>
                    <a:pt x="156" y="254"/>
                  </a:cubicBezTo>
                  <a:cubicBezTo>
                    <a:pt x="153" y="270"/>
                    <a:pt x="150" y="292"/>
                    <a:pt x="146" y="296"/>
                  </a:cubicBezTo>
                  <a:cubicBezTo>
                    <a:pt x="145" y="296"/>
                    <a:pt x="145" y="296"/>
                    <a:pt x="144" y="296"/>
                  </a:cubicBezTo>
                  <a:cubicBezTo>
                    <a:pt x="143" y="296"/>
                    <a:pt x="143" y="295"/>
                    <a:pt x="143" y="294"/>
                  </a:cubicBezTo>
                  <a:cubicBezTo>
                    <a:pt x="141" y="288"/>
                    <a:pt x="146" y="268"/>
                    <a:pt x="149" y="253"/>
                  </a:cubicBezTo>
                  <a:cubicBezTo>
                    <a:pt x="144" y="263"/>
                    <a:pt x="138" y="276"/>
                    <a:pt x="133" y="284"/>
                  </a:cubicBezTo>
                  <a:cubicBezTo>
                    <a:pt x="130" y="288"/>
                    <a:pt x="128" y="291"/>
                    <a:pt x="126" y="290"/>
                  </a:cubicBezTo>
                  <a:cubicBezTo>
                    <a:pt x="126" y="290"/>
                    <a:pt x="126" y="290"/>
                    <a:pt x="126" y="290"/>
                  </a:cubicBezTo>
                  <a:cubicBezTo>
                    <a:pt x="123" y="286"/>
                    <a:pt x="134" y="265"/>
                    <a:pt x="142" y="250"/>
                  </a:cubicBezTo>
                  <a:cubicBezTo>
                    <a:pt x="142" y="250"/>
                    <a:pt x="142" y="250"/>
                    <a:pt x="142" y="249"/>
                  </a:cubicBezTo>
                  <a:cubicBezTo>
                    <a:pt x="129" y="263"/>
                    <a:pt x="114" y="283"/>
                    <a:pt x="110" y="280"/>
                  </a:cubicBezTo>
                  <a:cubicBezTo>
                    <a:pt x="106" y="277"/>
                    <a:pt x="126" y="257"/>
                    <a:pt x="137" y="243"/>
                  </a:cubicBezTo>
                  <a:cubicBezTo>
                    <a:pt x="137" y="243"/>
                    <a:pt x="137" y="243"/>
                    <a:pt x="137" y="243"/>
                  </a:cubicBezTo>
                  <a:cubicBezTo>
                    <a:pt x="136" y="243"/>
                    <a:pt x="135" y="244"/>
                    <a:pt x="134" y="245"/>
                  </a:cubicBezTo>
                  <a:cubicBezTo>
                    <a:pt x="119" y="255"/>
                    <a:pt x="100" y="270"/>
                    <a:pt x="97" y="266"/>
                  </a:cubicBezTo>
                  <a:cubicBezTo>
                    <a:pt x="95" y="263"/>
                    <a:pt x="105" y="256"/>
                    <a:pt x="115" y="249"/>
                  </a:cubicBezTo>
                  <a:cubicBezTo>
                    <a:pt x="113" y="249"/>
                    <a:pt x="106" y="251"/>
                    <a:pt x="100" y="250"/>
                  </a:cubicBezTo>
                  <a:cubicBezTo>
                    <a:pt x="99" y="250"/>
                    <a:pt x="98" y="250"/>
                    <a:pt x="97" y="250"/>
                  </a:cubicBezTo>
                  <a:cubicBezTo>
                    <a:pt x="92" y="251"/>
                    <a:pt x="89" y="251"/>
                    <a:pt x="89" y="249"/>
                  </a:cubicBezTo>
                  <a:cubicBezTo>
                    <a:pt x="88" y="249"/>
                    <a:pt x="89" y="248"/>
                    <a:pt x="89" y="247"/>
                  </a:cubicBezTo>
                  <a:cubicBezTo>
                    <a:pt x="90" y="247"/>
                    <a:pt x="90" y="247"/>
                    <a:pt x="90" y="246"/>
                  </a:cubicBezTo>
                  <a:cubicBezTo>
                    <a:pt x="88" y="245"/>
                    <a:pt x="87" y="244"/>
                    <a:pt x="87" y="244"/>
                  </a:cubicBezTo>
                  <a:cubicBezTo>
                    <a:pt x="78" y="247"/>
                    <a:pt x="78" y="247"/>
                    <a:pt x="78" y="247"/>
                  </a:cubicBezTo>
                  <a:cubicBezTo>
                    <a:pt x="78" y="247"/>
                    <a:pt x="64" y="251"/>
                    <a:pt x="57" y="242"/>
                  </a:cubicBezTo>
                  <a:cubicBezTo>
                    <a:pt x="55" y="240"/>
                    <a:pt x="51" y="232"/>
                    <a:pt x="45" y="231"/>
                  </a:cubicBezTo>
                  <a:cubicBezTo>
                    <a:pt x="43" y="230"/>
                    <a:pt x="42" y="230"/>
                    <a:pt x="40" y="229"/>
                  </a:cubicBezTo>
                  <a:cubicBezTo>
                    <a:pt x="43" y="234"/>
                    <a:pt x="45" y="239"/>
                    <a:pt x="48" y="242"/>
                  </a:cubicBezTo>
                  <a:cubicBezTo>
                    <a:pt x="59" y="272"/>
                    <a:pt x="52" y="313"/>
                    <a:pt x="137" y="355"/>
                  </a:cubicBezTo>
                  <a:cubicBezTo>
                    <a:pt x="130" y="361"/>
                    <a:pt x="122" y="367"/>
                    <a:pt x="113" y="375"/>
                  </a:cubicBezTo>
                  <a:cubicBezTo>
                    <a:pt x="114" y="380"/>
                    <a:pt x="113" y="387"/>
                    <a:pt x="112" y="396"/>
                  </a:cubicBezTo>
                  <a:cubicBezTo>
                    <a:pt x="115" y="394"/>
                    <a:pt x="116" y="395"/>
                    <a:pt x="116" y="398"/>
                  </a:cubicBezTo>
                  <a:cubicBezTo>
                    <a:pt x="128" y="367"/>
                    <a:pt x="139" y="356"/>
                    <a:pt x="121" y="405"/>
                  </a:cubicBezTo>
                  <a:cubicBezTo>
                    <a:pt x="121" y="404"/>
                    <a:pt x="121" y="404"/>
                    <a:pt x="122" y="404"/>
                  </a:cubicBezTo>
                  <a:cubicBezTo>
                    <a:pt x="141" y="357"/>
                    <a:pt x="142" y="373"/>
                    <a:pt x="129" y="403"/>
                  </a:cubicBezTo>
                  <a:cubicBezTo>
                    <a:pt x="129" y="406"/>
                    <a:pt x="128" y="409"/>
                    <a:pt x="127" y="413"/>
                  </a:cubicBezTo>
                  <a:cubicBezTo>
                    <a:pt x="151" y="378"/>
                    <a:pt x="172" y="365"/>
                    <a:pt x="127" y="424"/>
                  </a:cubicBezTo>
                  <a:cubicBezTo>
                    <a:pt x="168" y="371"/>
                    <a:pt x="168" y="387"/>
                    <a:pt x="147" y="414"/>
                  </a:cubicBezTo>
                  <a:cubicBezTo>
                    <a:pt x="149" y="415"/>
                    <a:pt x="148" y="419"/>
                    <a:pt x="142" y="425"/>
                  </a:cubicBezTo>
                  <a:cubicBezTo>
                    <a:pt x="173" y="404"/>
                    <a:pt x="194" y="398"/>
                    <a:pt x="154" y="425"/>
                  </a:cubicBezTo>
                  <a:cubicBezTo>
                    <a:pt x="154" y="425"/>
                    <a:pt x="154" y="425"/>
                    <a:pt x="155" y="425"/>
                  </a:cubicBezTo>
                  <a:cubicBezTo>
                    <a:pt x="197" y="400"/>
                    <a:pt x="181" y="418"/>
                    <a:pt x="148" y="436"/>
                  </a:cubicBezTo>
                  <a:cubicBezTo>
                    <a:pt x="146" y="438"/>
                    <a:pt x="144" y="439"/>
                    <a:pt x="142" y="440"/>
                  </a:cubicBezTo>
                  <a:cubicBezTo>
                    <a:pt x="186" y="423"/>
                    <a:pt x="215" y="417"/>
                    <a:pt x="141" y="444"/>
                  </a:cubicBezTo>
                  <a:cubicBezTo>
                    <a:pt x="207" y="420"/>
                    <a:pt x="194" y="437"/>
                    <a:pt x="158" y="449"/>
                  </a:cubicBezTo>
                  <a:cubicBezTo>
                    <a:pt x="162" y="450"/>
                    <a:pt x="164" y="452"/>
                    <a:pt x="164" y="454"/>
                  </a:cubicBezTo>
                  <a:cubicBezTo>
                    <a:pt x="197" y="457"/>
                    <a:pt x="209" y="468"/>
                    <a:pt x="152" y="463"/>
                  </a:cubicBezTo>
                  <a:cubicBezTo>
                    <a:pt x="152" y="464"/>
                    <a:pt x="153" y="464"/>
                    <a:pt x="153" y="464"/>
                  </a:cubicBezTo>
                  <a:cubicBezTo>
                    <a:pt x="209" y="470"/>
                    <a:pt x="195" y="475"/>
                    <a:pt x="162" y="471"/>
                  </a:cubicBezTo>
                  <a:cubicBezTo>
                    <a:pt x="160" y="472"/>
                    <a:pt x="157" y="473"/>
                    <a:pt x="153" y="473"/>
                  </a:cubicBezTo>
                  <a:cubicBezTo>
                    <a:pt x="192" y="486"/>
                    <a:pt x="208" y="502"/>
                    <a:pt x="140" y="475"/>
                  </a:cubicBezTo>
                  <a:cubicBezTo>
                    <a:pt x="205" y="500"/>
                    <a:pt x="186" y="505"/>
                    <a:pt x="152" y="490"/>
                  </a:cubicBezTo>
                  <a:cubicBezTo>
                    <a:pt x="153" y="493"/>
                    <a:pt x="154" y="496"/>
                    <a:pt x="152" y="497"/>
                  </a:cubicBezTo>
                  <a:cubicBezTo>
                    <a:pt x="177" y="519"/>
                    <a:pt x="182" y="532"/>
                    <a:pt x="137" y="492"/>
                  </a:cubicBezTo>
                  <a:cubicBezTo>
                    <a:pt x="137" y="492"/>
                    <a:pt x="137" y="492"/>
                    <a:pt x="137" y="492"/>
                  </a:cubicBezTo>
                  <a:cubicBezTo>
                    <a:pt x="181" y="532"/>
                    <a:pt x="168" y="529"/>
                    <a:pt x="143" y="507"/>
                  </a:cubicBezTo>
                  <a:cubicBezTo>
                    <a:pt x="143" y="509"/>
                    <a:pt x="141" y="509"/>
                    <a:pt x="138" y="507"/>
                  </a:cubicBezTo>
                  <a:cubicBezTo>
                    <a:pt x="158" y="538"/>
                    <a:pt x="159" y="554"/>
                    <a:pt x="123" y="496"/>
                  </a:cubicBezTo>
                  <a:cubicBezTo>
                    <a:pt x="160" y="556"/>
                    <a:pt x="145" y="545"/>
                    <a:pt x="125" y="512"/>
                  </a:cubicBezTo>
                  <a:cubicBezTo>
                    <a:pt x="126" y="517"/>
                    <a:pt x="126" y="520"/>
                    <a:pt x="125" y="520"/>
                  </a:cubicBezTo>
                  <a:cubicBezTo>
                    <a:pt x="136" y="549"/>
                    <a:pt x="137" y="561"/>
                    <a:pt x="119" y="511"/>
                  </a:cubicBezTo>
                  <a:cubicBezTo>
                    <a:pt x="118" y="511"/>
                    <a:pt x="118" y="510"/>
                    <a:pt x="118" y="510"/>
                  </a:cubicBezTo>
                  <a:cubicBezTo>
                    <a:pt x="135" y="561"/>
                    <a:pt x="122" y="553"/>
                    <a:pt x="112" y="523"/>
                  </a:cubicBezTo>
                  <a:cubicBezTo>
                    <a:pt x="109" y="523"/>
                    <a:pt x="107" y="521"/>
                    <a:pt x="104" y="517"/>
                  </a:cubicBezTo>
                  <a:cubicBezTo>
                    <a:pt x="102" y="556"/>
                    <a:pt x="89" y="573"/>
                    <a:pt x="95" y="502"/>
                  </a:cubicBezTo>
                  <a:cubicBezTo>
                    <a:pt x="89" y="571"/>
                    <a:pt x="83" y="555"/>
                    <a:pt x="87" y="519"/>
                  </a:cubicBezTo>
                  <a:cubicBezTo>
                    <a:pt x="85" y="522"/>
                    <a:pt x="83" y="524"/>
                    <a:pt x="81" y="522"/>
                  </a:cubicBezTo>
                  <a:cubicBezTo>
                    <a:pt x="69" y="553"/>
                    <a:pt x="59" y="561"/>
                    <a:pt x="83" y="499"/>
                  </a:cubicBezTo>
                  <a:cubicBezTo>
                    <a:pt x="59" y="561"/>
                    <a:pt x="54" y="546"/>
                    <a:pt x="67" y="515"/>
                  </a:cubicBezTo>
                  <a:cubicBezTo>
                    <a:pt x="66" y="513"/>
                    <a:pt x="66" y="509"/>
                    <a:pt x="67" y="505"/>
                  </a:cubicBezTo>
                  <a:cubicBezTo>
                    <a:pt x="62" y="511"/>
                    <a:pt x="57" y="516"/>
                    <a:pt x="53" y="520"/>
                  </a:cubicBezTo>
                  <a:cubicBezTo>
                    <a:pt x="63" y="543"/>
                    <a:pt x="59" y="544"/>
                    <a:pt x="63" y="555"/>
                  </a:cubicBezTo>
                  <a:cubicBezTo>
                    <a:pt x="66" y="568"/>
                    <a:pt x="87" y="586"/>
                    <a:pt x="98" y="591"/>
                  </a:cubicBezTo>
                  <a:cubicBezTo>
                    <a:pt x="109" y="597"/>
                    <a:pt x="109" y="597"/>
                    <a:pt x="109" y="597"/>
                  </a:cubicBezTo>
                  <a:cubicBezTo>
                    <a:pt x="109" y="597"/>
                    <a:pt x="114" y="606"/>
                    <a:pt x="124" y="615"/>
                  </a:cubicBezTo>
                  <a:cubicBezTo>
                    <a:pt x="125" y="615"/>
                    <a:pt x="126" y="617"/>
                    <a:pt x="127" y="618"/>
                  </a:cubicBezTo>
                  <a:cubicBezTo>
                    <a:pt x="129" y="619"/>
                    <a:pt x="130" y="620"/>
                    <a:pt x="132" y="621"/>
                  </a:cubicBezTo>
                  <a:cubicBezTo>
                    <a:pt x="134" y="620"/>
                    <a:pt x="135" y="612"/>
                    <a:pt x="137" y="612"/>
                  </a:cubicBezTo>
                  <a:cubicBezTo>
                    <a:pt x="139" y="612"/>
                    <a:pt x="141" y="621"/>
                    <a:pt x="143" y="621"/>
                  </a:cubicBezTo>
                  <a:cubicBezTo>
                    <a:pt x="145" y="622"/>
                    <a:pt x="150" y="614"/>
                    <a:pt x="152" y="615"/>
                  </a:cubicBezTo>
                  <a:cubicBezTo>
                    <a:pt x="154" y="616"/>
                    <a:pt x="152" y="624"/>
                    <a:pt x="154" y="626"/>
                  </a:cubicBezTo>
                  <a:cubicBezTo>
                    <a:pt x="155" y="627"/>
                    <a:pt x="162" y="622"/>
                    <a:pt x="164" y="623"/>
                  </a:cubicBezTo>
                  <a:cubicBezTo>
                    <a:pt x="165" y="625"/>
                    <a:pt x="161" y="630"/>
                    <a:pt x="161" y="633"/>
                  </a:cubicBezTo>
                  <a:cubicBezTo>
                    <a:pt x="177" y="637"/>
                    <a:pt x="198" y="640"/>
                    <a:pt x="222" y="639"/>
                  </a:cubicBezTo>
                  <a:cubicBezTo>
                    <a:pt x="220" y="635"/>
                    <a:pt x="245" y="627"/>
                    <a:pt x="262" y="620"/>
                  </a:cubicBezTo>
                  <a:cubicBezTo>
                    <a:pt x="247" y="621"/>
                    <a:pt x="228" y="624"/>
                    <a:pt x="221" y="623"/>
                  </a:cubicBezTo>
                  <a:cubicBezTo>
                    <a:pt x="219" y="622"/>
                    <a:pt x="218" y="622"/>
                    <a:pt x="218" y="621"/>
                  </a:cubicBezTo>
                  <a:cubicBezTo>
                    <a:pt x="218" y="619"/>
                    <a:pt x="222" y="617"/>
                    <a:pt x="229" y="616"/>
                  </a:cubicBezTo>
                  <a:cubicBezTo>
                    <a:pt x="230" y="616"/>
                    <a:pt x="232" y="616"/>
                    <a:pt x="233" y="615"/>
                  </a:cubicBezTo>
                  <a:cubicBezTo>
                    <a:pt x="234" y="615"/>
                    <a:pt x="235" y="615"/>
                    <a:pt x="236" y="615"/>
                  </a:cubicBezTo>
                  <a:cubicBezTo>
                    <a:pt x="244" y="614"/>
                    <a:pt x="253" y="614"/>
                    <a:pt x="261" y="613"/>
                  </a:cubicBezTo>
                  <a:cubicBezTo>
                    <a:pt x="243" y="609"/>
                    <a:pt x="218" y="607"/>
                    <a:pt x="219" y="602"/>
                  </a:cubicBezTo>
                  <a:cubicBezTo>
                    <a:pt x="220" y="597"/>
                    <a:pt x="244" y="602"/>
                    <a:pt x="262" y="605"/>
                  </a:cubicBezTo>
                  <a:cubicBezTo>
                    <a:pt x="246" y="597"/>
                    <a:pt x="222" y="588"/>
                    <a:pt x="224" y="583"/>
                  </a:cubicBezTo>
                  <a:cubicBezTo>
                    <a:pt x="226" y="578"/>
                    <a:pt x="251" y="592"/>
                    <a:pt x="267" y="599"/>
                  </a:cubicBezTo>
                  <a:cubicBezTo>
                    <a:pt x="255" y="589"/>
                    <a:pt x="237" y="575"/>
                    <a:pt x="234" y="569"/>
                  </a:cubicBezTo>
                  <a:cubicBezTo>
                    <a:pt x="234" y="568"/>
                    <a:pt x="234" y="567"/>
                    <a:pt x="234" y="567"/>
                  </a:cubicBezTo>
                  <a:cubicBezTo>
                    <a:pt x="235" y="567"/>
                    <a:pt x="235" y="567"/>
                    <a:pt x="235" y="566"/>
                  </a:cubicBezTo>
                  <a:cubicBezTo>
                    <a:pt x="240" y="564"/>
                    <a:pt x="258" y="583"/>
                    <a:pt x="272" y="594"/>
                  </a:cubicBezTo>
                  <a:cubicBezTo>
                    <a:pt x="264" y="582"/>
                    <a:pt x="252" y="566"/>
                    <a:pt x="249" y="559"/>
                  </a:cubicBezTo>
                  <a:cubicBezTo>
                    <a:pt x="248" y="556"/>
                    <a:pt x="248" y="555"/>
                    <a:pt x="249" y="554"/>
                  </a:cubicBezTo>
                  <a:cubicBezTo>
                    <a:pt x="253" y="551"/>
                    <a:pt x="267" y="575"/>
                    <a:pt x="278" y="590"/>
                  </a:cubicBezTo>
                  <a:cubicBezTo>
                    <a:pt x="272" y="572"/>
                    <a:pt x="261" y="547"/>
                    <a:pt x="266" y="545"/>
                  </a:cubicBezTo>
                  <a:cubicBezTo>
                    <a:pt x="271" y="543"/>
                    <a:pt x="278" y="568"/>
                    <a:pt x="284" y="585"/>
                  </a:cubicBezTo>
                  <a:cubicBezTo>
                    <a:pt x="283" y="567"/>
                    <a:pt x="280" y="542"/>
                    <a:pt x="285" y="542"/>
                  </a:cubicBezTo>
                  <a:cubicBezTo>
                    <a:pt x="290" y="541"/>
                    <a:pt x="290" y="567"/>
                    <a:pt x="292" y="585"/>
                  </a:cubicBezTo>
                  <a:cubicBezTo>
                    <a:pt x="292" y="585"/>
                    <a:pt x="292" y="584"/>
                    <a:pt x="292" y="584"/>
                  </a:cubicBezTo>
                  <a:cubicBezTo>
                    <a:pt x="296" y="566"/>
                    <a:pt x="299" y="542"/>
                    <a:pt x="304" y="543"/>
                  </a:cubicBezTo>
                  <a:cubicBezTo>
                    <a:pt x="304" y="543"/>
                    <a:pt x="305" y="543"/>
                    <a:pt x="305" y="544"/>
                  </a:cubicBezTo>
                  <a:cubicBezTo>
                    <a:pt x="307" y="550"/>
                    <a:pt x="302" y="571"/>
                    <a:pt x="299" y="586"/>
                  </a:cubicBezTo>
                  <a:cubicBezTo>
                    <a:pt x="300" y="585"/>
                    <a:pt x="300" y="584"/>
                    <a:pt x="301" y="583"/>
                  </a:cubicBezTo>
                  <a:cubicBezTo>
                    <a:pt x="308" y="569"/>
                    <a:pt x="316" y="551"/>
                    <a:pt x="321" y="549"/>
                  </a:cubicBezTo>
                  <a:cubicBezTo>
                    <a:pt x="321" y="548"/>
                    <a:pt x="322" y="548"/>
                    <a:pt x="322" y="549"/>
                  </a:cubicBezTo>
                  <a:cubicBezTo>
                    <a:pt x="326" y="551"/>
                    <a:pt x="314" y="573"/>
                    <a:pt x="306" y="589"/>
                  </a:cubicBezTo>
                  <a:cubicBezTo>
                    <a:pt x="319" y="576"/>
                    <a:pt x="334" y="556"/>
                    <a:pt x="338" y="559"/>
                  </a:cubicBezTo>
                  <a:cubicBezTo>
                    <a:pt x="342" y="562"/>
                    <a:pt x="322" y="582"/>
                    <a:pt x="311" y="596"/>
                  </a:cubicBezTo>
                  <a:cubicBezTo>
                    <a:pt x="322" y="589"/>
                    <a:pt x="336" y="578"/>
                    <a:pt x="345" y="574"/>
                  </a:cubicBezTo>
                  <a:cubicBezTo>
                    <a:pt x="361" y="557"/>
                    <a:pt x="386" y="529"/>
                    <a:pt x="406" y="495"/>
                  </a:cubicBezTo>
                  <a:cubicBezTo>
                    <a:pt x="403" y="494"/>
                    <a:pt x="400" y="493"/>
                    <a:pt x="400" y="491"/>
                  </a:cubicBezTo>
                  <a:cubicBezTo>
                    <a:pt x="400" y="489"/>
                    <a:pt x="409" y="489"/>
                    <a:pt x="410" y="486"/>
                  </a:cubicBezTo>
                  <a:cubicBezTo>
                    <a:pt x="410" y="484"/>
                    <a:pt x="403" y="479"/>
                    <a:pt x="405" y="477"/>
                  </a:cubicBezTo>
                  <a:cubicBezTo>
                    <a:pt x="406" y="475"/>
                    <a:pt x="414" y="478"/>
                    <a:pt x="415" y="476"/>
                  </a:cubicBezTo>
                  <a:cubicBezTo>
                    <a:pt x="416" y="475"/>
                    <a:pt x="412" y="467"/>
                    <a:pt x="414" y="466"/>
                  </a:cubicBezTo>
                  <a:cubicBezTo>
                    <a:pt x="415" y="465"/>
                    <a:pt x="418" y="467"/>
                    <a:pt x="420" y="468"/>
                  </a:cubicBezTo>
                  <a:cubicBezTo>
                    <a:pt x="422" y="465"/>
                    <a:pt x="424" y="461"/>
                    <a:pt x="425" y="457"/>
                  </a:cubicBezTo>
                  <a:cubicBezTo>
                    <a:pt x="425" y="460"/>
                    <a:pt x="433" y="465"/>
                    <a:pt x="435" y="465"/>
                  </a:cubicBezTo>
                  <a:cubicBezTo>
                    <a:pt x="437" y="465"/>
                    <a:pt x="439" y="456"/>
                    <a:pt x="441" y="456"/>
                  </a:cubicBezTo>
                  <a:cubicBezTo>
                    <a:pt x="443" y="456"/>
                    <a:pt x="444" y="465"/>
                    <a:pt x="446" y="465"/>
                  </a:cubicBezTo>
                  <a:cubicBezTo>
                    <a:pt x="448" y="465"/>
                    <a:pt x="449" y="464"/>
                    <a:pt x="451" y="462"/>
                  </a:cubicBezTo>
                  <a:cubicBezTo>
                    <a:pt x="451" y="462"/>
                    <a:pt x="451" y="462"/>
                    <a:pt x="451" y="462"/>
                  </a:cubicBezTo>
                  <a:cubicBezTo>
                    <a:pt x="451" y="462"/>
                    <a:pt x="451" y="462"/>
                    <a:pt x="451" y="462"/>
                  </a:cubicBezTo>
                  <a:cubicBezTo>
                    <a:pt x="453" y="460"/>
                    <a:pt x="454" y="459"/>
                    <a:pt x="455" y="459"/>
                  </a:cubicBezTo>
                  <a:cubicBezTo>
                    <a:pt x="457" y="460"/>
                    <a:pt x="455" y="468"/>
                    <a:pt x="457" y="469"/>
                  </a:cubicBezTo>
                  <a:cubicBezTo>
                    <a:pt x="459" y="471"/>
                    <a:pt x="466" y="466"/>
                    <a:pt x="467" y="467"/>
                  </a:cubicBezTo>
                  <a:cubicBezTo>
                    <a:pt x="469" y="469"/>
                    <a:pt x="464" y="476"/>
                    <a:pt x="465" y="477"/>
                  </a:cubicBezTo>
                  <a:cubicBezTo>
                    <a:pt x="466" y="479"/>
                    <a:pt x="475" y="478"/>
                    <a:pt x="475" y="480"/>
                  </a:cubicBezTo>
                  <a:cubicBezTo>
                    <a:pt x="476" y="482"/>
                    <a:pt x="469" y="486"/>
                    <a:pt x="469" y="488"/>
                  </a:cubicBezTo>
                  <a:cubicBezTo>
                    <a:pt x="469" y="490"/>
                    <a:pt x="477" y="492"/>
                    <a:pt x="477" y="494"/>
                  </a:cubicBezTo>
                  <a:cubicBezTo>
                    <a:pt x="477" y="496"/>
                    <a:pt x="470" y="497"/>
                    <a:pt x="468" y="499"/>
                  </a:cubicBezTo>
                  <a:cubicBezTo>
                    <a:pt x="494" y="545"/>
                    <a:pt x="531" y="581"/>
                    <a:pt x="544" y="594"/>
                  </a:cubicBezTo>
                  <a:cubicBezTo>
                    <a:pt x="561" y="610"/>
                    <a:pt x="565" y="633"/>
                    <a:pt x="620" y="644"/>
                  </a:cubicBezTo>
                  <a:cubicBezTo>
                    <a:pt x="675" y="656"/>
                    <a:pt x="719" y="643"/>
                    <a:pt x="738" y="635"/>
                  </a:cubicBezTo>
                  <a:cubicBezTo>
                    <a:pt x="756" y="627"/>
                    <a:pt x="767" y="607"/>
                    <a:pt x="767" y="607"/>
                  </a:cubicBezTo>
                  <a:cubicBezTo>
                    <a:pt x="767" y="607"/>
                    <a:pt x="767" y="607"/>
                    <a:pt x="778" y="602"/>
                  </a:cubicBezTo>
                  <a:cubicBezTo>
                    <a:pt x="789" y="596"/>
                    <a:pt x="810" y="579"/>
                    <a:pt x="814" y="566"/>
                  </a:cubicBezTo>
                  <a:cubicBezTo>
                    <a:pt x="818" y="553"/>
                    <a:pt x="813" y="553"/>
                    <a:pt x="826" y="526"/>
                  </a:cubicBezTo>
                  <a:cubicBezTo>
                    <a:pt x="831" y="516"/>
                    <a:pt x="831" y="503"/>
                    <a:pt x="830" y="491"/>
                  </a:cubicBezTo>
                  <a:cubicBezTo>
                    <a:pt x="830" y="490"/>
                    <a:pt x="830" y="489"/>
                    <a:pt x="830" y="488"/>
                  </a:cubicBezTo>
                  <a:cubicBezTo>
                    <a:pt x="830" y="485"/>
                    <a:pt x="829" y="484"/>
                    <a:pt x="829" y="482"/>
                  </a:cubicBezTo>
                  <a:cubicBezTo>
                    <a:pt x="829" y="482"/>
                    <a:pt x="829" y="481"/>
                    <a:pt x="829" y="481"/>
                  </a:cubicBezTo>
                  <a:cubicBezTo>
                    <a:pt x="827" y="480"/>
                    <a:pt x="820" y="485"/>
                    <a:pt x="819" y="484"/>
                  </a:cubicBezTo>
                  <a:cubicBezTo>
                    <a:pt x="817" y="482"/>
                    <a:pt x="822" y="475"/>
                    <a:pt x="821" y="473"/>
                  </a:cubicBezTo>
                  <a:cubicBezTo>
                    <a:pt x="820" y="472"/>
                    <a:pt x="811" y="473"/>
                    <a:pt x="811" y="471"/>
                  </a:cubicBezTo>
                  <a:cubicBezTo>
                    <a:pt x="810" y="469"/>
                    <a:pt x="818" y="465"/>
                    <a:pt x="817" y="463"/>
                  </a:cubicBezTo>
                  <a:cubicBezTo>
                    <a:pt x="817" y="461"/>
                    <a:pt x="809" y="459"/>
                    <a:pt x="809" y="456"/>
                  </a:cubicBezTo>
                  <a:cubicBezTo>
                    <a:pt x="809" y="454"/>
                    <a:pt x="818" y="454"/>
                    <a:pt x="818" y="452"/>
                  </a:cubicBezTo>
                  <a:cubicBezTo>
                    <a:pt x="819" y="450"/>
                    <a:pt x="812" y="444"/>
                    <a:pt x="813" y="442"/>
                  </a:cubicBezTo>
                  <a:cubicBezTo>
                    <a:pt x="814" y="442"/>
                    <a:pt x="815" y="442"/>
                    <a:pt x="816" y="442"/>
                  </a:cubicBezTo>
                  <a:cubicBezTo>
                    <a:pt x="796" y="415"/>
                    <a:pt x="775" y="394"/>
                    <a:pt x="755" y="376"/>
                  </a:cubicBezTo>
                  <a:cubicBezTo>
                    <a:pt x="755" y="385"/>
                    <a:pt x="755" y="392"/>
                    <a:pt x="752" y="392"/>
                  </a:cubicBezTo>
                  <a:cubicBezTo>
                    <a:pt x="749" y="392"/>
                    <a:pt x="748" y="382"/>
                    <a:pt x="747" y="370"/>
                  </a:cubicBezTo>
                  <a:cubicBezTo>
                    <a:pt x="745" y="368"/>
                    <a:pt x="744" y="367"/>
                    <a:pt x="742" y="366"/>
                  </a:cubicBezTo>
                  <a:cubicBezTo>
                    <a:pt x="740" y="378"/>
                    <a:pt x="738" y="389"/>
                    <a:pt x="735" y="391"/>
                  </a:cubicBezTo>
                  <a:cubicBezTo>
                    <a:pt x="734" y="391"/>
                    <a:pt x="734" y="391"/>
                    <a:pt x="733" y="391"/>
                  </a:cubicBezTo>
                  <a:cubicBezTo>
                    <a:pt x="733" y="391"/>
                    <a:pt x="732" y="391"/>
                    <a:pt x="732" y="390"/>
                  </a:cubicBezTo>
                  <a:cubicBezTo>
                    <a:pt x="730" y="384"/>
                    <a:pt x="735" y="363"/>
                    <a:pt x="738" y="348"/>
                  </a:cubicBezTo>
                  <a:cubicBezTo>
                    <a:pt x="733" y="358"/>
                    <a:pt x="727" y="371"/>
                    <a:pt x="722" y="379"/>
                  </a:cubicBezTo>
                  <a:cubicBezTo>
                    <a:pt x="719" y="383"/>
                    <a:pt x="717" y="386"/>
                    <a:pt x="715" y="385"/>
                  </a:cubicBezTo>
                  <a:cubicBezTo>
                    <a:pt x="715" y="385"/>
                    <a:pt x="715" y="385"/>
                    <a:pt x="715" y="385"/>
                  </a:cubicBezTo>
                  <a:cubicBezTo>
                    <a:pt x="712" y="381"/>
                    <a:pt x="724" y="361"/>
                    <a:pt x="731" y="345"/>
                  </a:cubicBezTo>
                  <a:cubicBezTo>
                    <a:pt x="731" y="345"/>
                    <a:pt x="731" y="345"/>
                    <a:pt x="731" y="345"/>
                  </a:cubicBezTo>
                  <a:cubicBezTo>
                    <a:pt x="719" y="358"/>
                    <a:pt x="703" y="378"/>
                    <a:pt x="699" y="375"/>
                  </a:cubicBezTo>
                  <a:cubicBezTo>
                    <a:pt x="695" y="372"/>
                    <a:pt x="715" y="352"/>
                    <a:pt x="727" y="338"/>
                  </a:cubicBezTo>
                  <a:cubicBezTo>
                    <a:pt x="726" y="338"/>
                    <a:pt x="726" y="338"/>
                    <a:pt x="726" y="338"/>
                  </a:cubicBezTo>
                  <a:cubicBezTo>
                    <a:pt x="725" y="339"/>
                    <a:pt x="724" y="339"/>
                    <a:pt x="723" y="340"/>
                  </a:cubicBezTo>
                  <a:cubicBezTo>
                    <a:pt x="708" y="350"/>
                    <a:pt x="689" y="365"/>
                    <a:pt x="687" y="361"/>
                  </a:cubicBezTo>
                  <a:cubicBezTo>
                    <a:pt x="685" y="358"/>
                    <a:pt x="694" y="351"/>
                    <a:pt x="704" y="344"/>
                  </a:cubicBezTo>
                  <a:cubicBezTo>
                    <a:pt x="702" y="344"/>
                    <a:pt x="695" y="346"/>
                    <a:pt x="689" y="345"/>
                  </a:cubicBezTo>
                  <a:cubicBezTo>
                    <a:pt x="688" y="345"/>
                    <a:pt x="687" y="345"/>
                    <a:pt x="686" y="345"/>
                  </a:cubicBezTo>
                  <a:cubicBezTo>
                    <a:pt x="681" y="346"/>
                    <a:pt x="678" y="346"/>
                    <a:pt x="678" y="344"/>
                  </a:cubicBezTo>
                  <a:cubicBezTo>
                    <a:pt x="678" y="344"/>
                    <a:pt x="678" y="343"/>
                    <a:pt x="679" y="342"/>
                  </a:cubicBezTo>
                  <a:cubicBezTo>
                    <a:pt x="679" y="342"/>
                    <a:pt x="679" y="342"/>
                    <a:pt x="679" y="342"/>
                  </a:cubicBezTo>
                  <a:cubicBezTo>
                    <a:pt x="677" y="340"/>
                    <a:pt x="676" y="339"/>
                    <a:pt x="676" y="339"/>
                  </a:cubicBezTo>
                  <a:cubicBezTo>
                    <a:pt x="667" y="342"/>
                    <a:pt x="667" y="342"/>
                    <a:pt x="667" y="342"/>
                  </a:cubicBezTo>
                  <a:cubicBezTo>
                    <a:pt x="667" y="342"/>
                    <a:pt x="654" y="346"/>
                    <a:pt x="646" y="337"/>
                  </a:cubicBezTo>
                  <a:cubicBezTo>
                    <a:pt x="644" y="335"/>
                    <a:pt x="640" y="327"/>
                    <a:pt x="634" y="326"/>
                  </a:cubicBezTo>
                  <a:cubicBezTo>
                    <a:pt x="627" y="324"/>
                    <a:pt x="621" y="317"/>
                    <a:pt x="621" y="317"/>
                  </a:cubicBezTo>
                  <a:cubicBezTo>
                    <a:pt x="621" y="317"/>
                    <a:pt x="624" y="318"/>
                    <a:pt x="630" y="317"/>
                  </a:cubicBezTo>
                  <a:cubicBezTo>
                    <a:pt x="636" y="315"/>
                    <a:pt x="637" y="310"/>
                    <a:pt x="642" y="309"/>
                  </a:cubicBezTo>
                  <a:cubicBezTo>
                    <a:pt x="647" y="308"/>
                    <a:pt x="652" y="302"/>
                    <a:pt x="658" y="300"/>
                  </a:cubicBezTo>
                  <a:cubicBezTo>
                    <a:pt x="664" y="299"/>
                    <a:pt x="670" y="299"/>
                    <a:pt x="677" y="298"/>
                  </a:cubicBezTo>
                  <a:cubicBezTo>
                    <a:pt x="683" y="297"/>
                    <a:pt x="683" y="297"/>
                    <a:pt x="683" y="293"/>
                  </a:cubicBezTo>
                  <a:cubicBezTo>
                    <a:pt x="683" y="293"/>
                    <a:pt x="683" y="293"/>
                    <a:pt x="683" y="293"/>
                  </a:cubicBezTo>
                  <a:cubicBezTo>
                    <a:pt x="681" y="291"/>
                    <a:pt x="679" y="289"/>
                    <a:pt x="680" y="288"/>
                  </a:cubicBezTo>
                  <a:cubicBezTo>
                    <a:pt x="680" y="287"/>
                    <a:pt x="682" y="287"/>
                    <a:pt x="685" y="287"/>
                  </a:cubicBezTo>
                  <a:cubicBezTo>
                    <a:pt x="687" y="285"/>
                    <a:pt x="691" y="283"/>
                    <a:pt x="695" y="283"/>
                  </a:cubicBezTo>
                  <a:cubicBezTo>
                    <a:pt x="696" y="283"/>
                    <a:pt x="697" y="283"/>
                    <a:pt x="698" y="283"/>
                  </a:cubicBezTo>
                  <a:cubicBezTo>
                    <a:pt x="692" y="278"/>
                    <a:pt x="689" y="274"/>
                    <a:pt x="690" y="272"/>
                  </a:cubicBezTo>
                  <a:cubicBezTo>
                    <a:pt x="693" y="269"/>
                    <a:pt x="703" y="277"/>
                    <a:pt x="714" y="287"/>
                  </a:cubicBezTo>
                  <a:cubicBezTo>
                    <a:pt x="716" y="287"/>
                    <a:pt x="719" y="288"/>
                    <a:pt x="721" y="289"/>
                  </a:cubicBezTo>
                  <a:cubicBezTo>
                    <a:pt x="720" y="287"/>
                    <a:pt x="719" y="286"/>
                    <a:pt x="718" y="284"/>
                  </a:cubicBezTo>
                  <a:cubicBezTo>
                    <a:pt x="716" y="282"/>
                    <a:pt x="714" y="279"/>
                    <a:pt x="712" y="276"/>
                  </a:cubicBezTo>
                  <a:cubicBezTo>
                    <a:pt x="711" y="275"/>
                    <a:pt x="711" y="274"/>
                    <a:pt x="710" y="273"/>
                  </a:cubicBezTo>
                  <a:cubicBezTo>
                    <a:pt x="709" y="272"/>
                    <a:pt x="708" y="270"/>
                    <a:pt x="707" y="269"/>
                  </a:cubicBezTo>
                  <a:cubicBezTo>
                    <a:pt x="706" y="268"/>
                    <a:pt x="706" y="266"/>
                    <a:pt x="705" y="265"/>
                  </a:cubicBezTo>
                  <a:cubicBezTo>
                    <a:pt x="705" y="265"/>
                    <a:pt x="705" y="264"/>
                    <a:pt x="704" y="263"/>
                  </a:cubicBezTo>
                  <a:cubicBezTo>
                    <a:pt x="704" y="263"/>
                    <a:pt x="704" y="263"/>
                    <a:pt x="704" y="262"/>
                  </a:cubicBezTo>
                  <a:cubicBezTo>
                    <a:pt x="704" y="261"/>
                    <a:pt x="704" y="259"/>
                    <a:pt x="704" y="259"/>
                  </a:cubicBezTo>
                  <a:cubicBezTo>
                    <a:pt x="705" y="258"/>
                    <a:pt x="706" y="259"/>
                    <a:pt x="708" y="260"/>
                  </a:cubicBezTo>
                  <a:cubicBezTo>
                    <a:pt x="713" y="263"/>
                    <a:pt x="722" y="277"/>
                    <a:pt x="729" y="288"/>
                  </a:cubicBezTo>
                  <a:cubicBezTo>
                    <a:pt x="729" y="287"/>
                    <a:pt x="730" y="286"/>
                    <a:pt x="731" y="287"/>
                  </a:cubicBezTo>
                  <a:cubicBezTo>
                    <a:pt x="725" y="271"/>
                    <a:pt x="717" y="252"/>
                    <a:pt x="722" y="250"/>
                  </a:cubicBezTo>
                  <a:cubicBezTo>
                    <a:pt x="727" y="248"/>
                    <a:pt x="734" y="273"/>
                    <a:pt x="740" y="290"/>
                  </a:cubicBezTo>
                  <a:cubicBezTo>
                    <a:pt x="739" y="272"/>
                    <a:pt x="736" y="247"/>
                    <a:pt x="741" y="247"/>
                  </a:cubicBezTo>
                  <a:cubicBezTo>
                    <a:pt x="746" y="246"/>
                    <a:pt x="746" y="272"/>
                    <a:pt x="748" y="290"/>
                  </a:cubicBezTo>
                  <a:cubicBezTo>
                    <a:pt x="748" y="289"/>
                    <a:pt x="748" y="288"/>
                    <a:pt x="748" y="287"/>
                  </a:cubicBezTo>
                  <a:cubicBezTo>
                    <a:pt x="752" y="270"/>
                    <a:pt x="755" y="249"/>
                    <a:pt x="759" y="248"/>
                  </a:cubicBezTo>
                  <a:cubicBezTo>
                    <a:pt x="759" y="248"/>
                    <a:pt x="759" y="248"/>
                    <a:pt x="760" y="248"/>
                  </a:cubicBezTo>
                  <a:cubicBezTo>
                    <a:pt x="764" y="249"/>
                    <a:pt x="758" y="273"/>
                    <a:pt x="755" y="291"/>
                  </a:cubicBezTo>
                  <a:cubicBezTo>
                    <a:pt x="759" y="284"/>
                    <a:pt x="763" y="276"/>
                    <a:pt x="766" y="268"/>
                  </a:cubicBezTo>
                  <a:cubicBezTo>
                    <a:pt x="767" y="267"/>
                    <a:pt x="768" y="265"/>
                    <a:pt x="769" y="264"/>
                  </a:cubicBezTo>
                  <a:cubicBezTo>
                    <a:pt x="769" y="263"/>
                    <a:pt x="770" y="261"/>
                    <a:pt x="771" y="260"/>
                  </a:cubicBezTo>
                  <a:cubicBezTo>
                    <a:pt x="772" y="259"/>
                    <a:pt x="772" y="258"/>
                    <a:pt x="773" y="257"/>
                  </a:cubicBezTo>
                  <a:cubicBezTo>
                    <a:pt x="775" y="254"/>
                    <a:pt x="777" y="253"/>
                    <a:pt x="778" y="253"/>
                  </a:cubicBezTo>
                  <a:cubicBezTo>
                    <a:pt x="782" y="256"/>
                    <a:pt x="770" y="278"/>
                    <a:pt x="762" y="294"/>
                  </a:cubicBezTo>
                  <a:cubicBezTo>
                    <a:pt x="774" y="281"/>
                    <a:pt x="790" y="260"/>
                    <a:pt x="794" y="264"/>
                  </a:cubicBezTo>
                  <a:cubicBezTo>
                    <a:pt x="798" y="267"/>
                    <a:pt x="778" y="287"/>
                    <a:pt x="766" y="301"/>
                  </a:cubicBezTo>
                  <a:cubicBezTo>
                    <a:pt x="782" y="291"/>
                    <a:pt x="803" y="274"/>
                    <a:pt x="806" y="278"/>
                  </a:cubicBezTo>
                  <a:cubicBezTo>
                    <a:pt x="809" y="282"/>
                    <a:pt x="788" y="295"/>
                    <a:pt x="773" y="306"/>
                  </a:cubicBezTo>
                  <a:cubicBezTo>
                    <a:pt x="790" y="300"/>
                    <a:pt x="813" y="290"/>
                    <a:pt x="815" y="295"/>
                  </a:cubicBezTo>
                  <a:cubicBezTo>
                    <a:pt x="817" y="299"/>
                    <a:pt x="792" y="307"/>
                    <a:pt x="776" y="314"/>
                  </a:cubicBezTo>
                  <a:cubicBezTo>
                    <a:pt x="787" y="313"/>
                    <a:pt x="801" y="311"/>
                    <a:pt x="810" y="311"/>
                  </a:cubicBezTo>
                  <a:cubicBezTo>
                    <a:pt x="824" y="289"/>
                    <a:pt x="825" y="269"/>
                    <a:pt x="831" y="253"/>
                  </a:cubicBezTo>
                  <a:cubicBezTo>
                    <a:pt x="838" y="245"/>
                    <a:pt x="844" y="229"/>
                    <a:pt x="848" y="214"/>
                  </a:cubicBezTo>
                  <a:cubicBezTo>
                    <a:pt x="847" y="212"/>
                    <a:pt x="849" y="207"/>
                    <a:pt x="852" y="200"/>
                  </a:cubicBezTo>
                  <a:cubicBezTo>
                    <a:pt x="854" y="192"/>
                    <a:pt x="855" y="186"/>
                    <a:pt x="855" y="184"/>
                  </a:cubicBezTo>
                  <a:cubicBezTo>
                    <a:pt x="845" y="195"/>
                    <a:pt x="835" y="207"/>
                    <a:pt x="833" y="204"/>
                  </a:cubicBezTo>
                  <a:cubicBezTo>
                    <a:pt x="829" y="201"/>
                    <a:pt x="848" y="181"/>
                    <a:pt x="860" y="167"/>
                  </a:cubicBezTo>
                  <a:cubicBezTo>
                    <a:pt x="845" y="177"/>
                    <a:pt x="823" y="194"/>
                    <a:pt x="820" y="190"/>
                  </a:cubicBezTo>
                  <a:cubicBezTo>
                    <a:pt x="817" y="186"/>
                    <a:pt x="839" y="173"/>
                    <a:pt x="853" y="162"/>
                  </a:cubicBezTo>
                  <a:cubicBezTo>
                    <a:pt x="836" y="168"/>
                    <a:pt x="813" y="178"/>
                    <a:pt x="811" y="173"/>
                  </a:cubicBezTo>
                  <a:cubicBezTo>
                    <a:pt x="809" y="169"/>
                    <a:pt x="834" y="161"/>
                    <a:pt x="851" y="154"/>
                  </a:cubicBezTo>
                  <a:cubicBezTo>
                    <a:pt x="833" y="156"/>
                    <a:pt x="808" y="160"/>
                    <a:pt x="807" y="155"/>
                  </a:cubicBezTo>
                  <a:cubicBezTo>
                    <a:pt x="807" y="150"/>
                    <a:pt x="832" y="149"/>
                    <a:pt x="850" y="147"/>
                  </a:cubicBezTo>
                  <a:cubicBezTo>
                    <a:pt x="832" y="143"/>
                    <a:pt x="807" y="141"/>
                    <a:pt x="808" y="136"/>
                  </a:cubicBezTo>
                  <a:cubicBezTo>
                    <a:pt x="809" y="131"/>
                    <a:pt x="833" y="136"/>
                    <a:pt x="851" y="139"/>
                  </a:cubicBezTo>
                  <a:cubicBezTo>
                    <a:pt x="835" y="131"/>
                    <a:pt x="811" y="122"/>
                    <a:pt x="813" y="117"/>
                  </a:cubicBezTo>
                  <a:cubicBezTo>
                    <a:pt x="815" y="112"/>
                    <a:pt x="840" y="126"/>
                    <a:pt x="856" y="133"/>
                  </a:cubicBezTo>
                  <a:cubicBezTo>
                    <a:pt x="843" y="121"/>
                    <a:pt x="820" y="105"/>
                    <a:pt x="824" y="101"/>
                  </a:cubicBezTo>
                  <a:cubicBezTo>
                    <a:pt x="827" y="97"/>
                    <a:pt x="847" y="116"/>
                    <a:pt x="861" y="128"/>
                  </a:cubicBezTo>
                  <a:cubicBezTo>
                    <a:pt x="851" y="113"/>
                    <a:pt x="833" y="91"/>
                    <a:pt x="838" y="88"/>
                  </a:cubicBezTo>
                  <a:cubicBezTo>
                    <a:pt x="841" y="86"/>
                    <a:pt x="850" y="99"/>
                    <a:pt x="859" y="112"/>
                  </a:cubicBezTo>
                  <a:cubicBezTo>
                    <a:pt x="859" y="112"/>
                    <a:pt x="859" y="112"/>
                    <a:pt x="859" y="113"/>
                  </a:cubicBezTo>
                  <a:cubicBezTo>
                    <a:pt x="860" y="114"/>
                    <a:pt x="861" y="115"/>
                    <a:pt x="862" y="116"/>
                  </a:cubicBezTo>
                  <a:cubicBezTo>
                    <a:pt x="863" y="119"/>
                    <a:pt x="865" y="121"/>
                    <a:pt x="867" y="124"/>
                  </a:cubicBezTo>
                  <a:cubicBezTo>
                    <a:pt x="861" y="106"/>
                    <a:pt x="850" y="81"/>
                    <a:pt x="855" y="79"/>
                  </a:cubicBezTo>
                  <a:cubicBezTo>
                    <a:pt x="860" y="77"/>
                    <a:pt x="867" y="102"/>
                    <a:pt x="873" y="119"/>
                  </a:cubicBezTo>
                  <a:cubicBezTo>
                    <a:pt x="872" y="101"/>
                    <a:pt x="869" y="76"/>
                    <a:pt x="874" y="76"/>
                  </a:cubicBezTo>
                  <a:cubicBezTo>
                    <a:pt x="875" y="76"/>
                    <a:pt x="875" y="76"/>
                    <a:pt x="876" y="77"/>
                  </a:cubicBezTo>
                  <a:cubicBezTo>
                    <a:pt x="876" y="76"/>
                    <a:pt x="876" y="75"/>
                    <a:pt x="876" y="73"/>
                  </a:cubicBezTo>
                  <a:cubicBezTo>
                    <a:pt x="878" y="16"/>
                    <a:pt x="828" y="11"/>
                    <a:pt x="781" y="25"/>
                  </a:cubicBezTo>
                  <a:cubicBezTo>
                    <a:pt x="762" y="31"/>
                    <a:pt x="718" y="57"/>
                    <a:pt x="672" y="87"/>
                  </a:cubicBezTo>
                  <a:cubicBezTo>
                    <a:pt x="677" y="90"/>
                    <a:pt x="680" y="92"/>
                    <a:pt x="679" y="94"/>
                  </a:cubicBezTo>
                  <a:close/>
                  <a:moveTo>
                    <a:pt x="262" y="391"/>
                  </a:moveTo>
                  <a:cubicBezTo>
                    <a:pt x="260" y="391"/>
                    <a:pt x="258" y="400"/>
                    <a:pt x="256" y="399"/>
                  </a:cubicBezTo>
                  <a:cubicBezTo>
                    <a:pt x="254" y="399"/>
                    <a:pt x="253" y="391"/>
                    <a:pt x="250" y="391"/>
                  </a:cubicBezTo>
                  <a:cubicBezTo>
                    <a:pt x="248" y="390"/>
                    <a:pt x="244" y="398"/>
                    <a:pt x="242" y="397"/>
                  </a:cubicBezTo>
                  <a:cubicBezTo>
                    <a:pt x="240" y="396"/>
                    <a:pt x="242" y="388"/>
                    <a:pt x="240" y="386"/>
                  </a:cubicBezTo>
                  <a:cubicBezTo>
                    <a:pt x="238" y="385"/>
                    <a:pt x="231" y="390"/>
                    <a:pt x="229" y="389"/>
                  </a:cubicBezTo>
                  <a:cubicBezTo>
                    <a:pt x="228" y="387"/>
                    <a:pt x="233" y="380"/>
                    <a:pt x="232" y="378"/>
                  </a:cubicBezTo>
                  <a:cubicBezTo>
                    <a:pt x="231" y="376"/>
                    <a:pt x="222" y="378"/>
                    <a:pt x="222" y="376"/>
                  </a:cubicBezTo>
                  <a:cubicBezTo>
                    <a:pt x="221" y="374"/>
                    <a:pt x="228" y="370"/>
                    <a:pt x="228" y="368"/>
                  </a:cubicBezTo>
                  <a:cubicBezTo>
                    <a:pt x="228" y="366"/>
                    <a:pt x="219" y="363"/>
                    <a:pt x="220" y="361"/>
                  </a:cubicBezTo>
                  <a:cubicBezTo>
                    <a:pt x="220" y="359"/>
                    <a:pt x="228" y="359"/>
                    <a:pt x="229" y="357"/>
                  </a:cubicBezTo>
                  <a:cubicBezTo>
                    <a:pt x="230" y="354"/>
                    <a:pt x="223" y="349"/>
                    <a:pt x="224" y="347"/>
                  </a:cubicBezTo>
                  <a:cubicBezTo>
                    <a:pt x="225" y="345"/>
                    <a:pt x="233" y="348"/>
                    <a:pt x="235" y="346"/>
                  </a:cubicBezTo>
                  <a:cubicBezTo>
                    <a:pt x="236" y="345"/>
                    <a:pt x="232" y="337"/>
                    <a:pt x="233" y="336"/>
                  </a:cubicBezTo>
                  <a:cubicBezTo>
                    <a:pt x="235" y="335"/>
                    <a:pt x="242" y="340"/>
                    <a:pt x="243" y="339"/>
                  </a:cubicBezTo>
                  <a:cubicBezTo>
                    <a:pt x="245" y="338"/>
                    <a:pt x="244" y="330"/>
                    <a:pt x="246" y="329"/>
                  </a:cubicBezTo>
                  <a:cubicBezTo>
                    <a:pt x="248" y="328"/>
                    <a:pt x="252" y="335"/>
                    <a:pt x="254" y="335"/>
                  </a:cubicBezTo>
                  <a:cubicBezTo>
                    <a:pt x="257" y="335"/>
                    <a:pt x="258" y="326"/>
                    <a:pt x="260" y="326"/>
                  </a:cubicBezTo>
                  <a:cubicBezTo>
                    <a:pt x="263" y="326"/>
                    <a:pt x="264" y="335"/>
                    <a:pt x="266" y="335"/>
                  </a:cubicBezTo>
                  <a:cubicBezTo>
                    <a:pt x="268" y="336"/>
                    <a:pt x="273" y="328"/>
                    <a:pt x="275" y="329"/>
                  </a:cubicBezTo>
                  <a:cubicBezTo>
                    <a:pt x="277" y="330"/>
                    <a:pt x="275" y="338"/>
                    <a:pt x="277" y="339"/>
                  </a:cubicBezTo>
                  <a:cubicBezTo>
                    <a:pt x="278" y="341"/>
                    <a:pt x="285" y="336"/>
                    <a:pt x="287" y="337"/>
                  </a:cubicBezTo>
                  <a:cubicBezTo>
                    <a:pt x="289" y="339"/>
                    <a:pt x="283" y="346"/>
                    <a:pt x="285" y="347"/>
                  </a:cubicBezTo>
                  <a:cubicBezTo>
                    <a:pt x="286" y="349"/>
                    <a:pt x="294" y="348"/>
                    <a:pt x="295" y="350"/>
                  </a:cubicBezTo>
                  <a:cubicBezTo>
                    <a:pt x="296" y="352"/>
                    <a:pt x="288" y="356"/>
                    <a:pt x="288" y="358"/>
                  </a:cubicBezTo>
                  <a:cubicBezTo>
                    <a:pt x="289" y="360"/>
                    <a:pt x="297" y="362"/>
                    <a:pt x="297" y="364"/>
                  </a:cubicBezTo>
                  <a:cubicBezTo>
                    <a:pt x="297" y="367"/>
                    <a:pt x="288" y="367"/>
                    <a:pt x="287" y="369"/>
                  </a:cubicBezTo>
                  <a:cubicBezTo>
                    <a:pt x="287" y="371"/>
                    <a:pt x="293" y="377"/>
                    <a:pt x="292" y="379"/>
                  </a:cubicBezTo>
                  <a:cubicBezTo>
                    <a:pt x="291" y="380"/>
                    <a:pt x="283" y="378"/>
                    <a:pt x="282" y="379"/>
                  </a:cubicBezTo>
                  <a:cubicBezTo>
                    <a:pt x="280" y="381"/>
                    <a:pt x="285" y="388"/>
                    <a:pt x="283" y="390"/>
                  </a:cubicBezTo>
                  <a:cubicBezTo>
                    <a:pt x="281" y="391"/>
                    <a:pt x="275" y="386"/>
                    <a:pt x="273" y="387"/>
                  </a:cubicBezTo>
                  <a:cubicBezTo>
                    <a:pt x="271" y="388"/>
                    <a:pt x="273" y="396"/>
                    <a:pt x="270" y="397"/>
                  </a:cubicBezTo>
                  <a:cubicBezTo>
                    <a:pt x="268" y="398"/>
                    <a:pt x="264" y="390"/>
                    <a:pt x="262" y="391"/>
                  </a:cubicBezTo>
                  <a:close/>
                  <a:moveTo>
                    <a:pt x="672" y="507"/>
                  </a:moveTo>
                  <a:cubicBezTo>
                    <a:pt x="672" y="507"/>
                    <a:pt x="672" y="507"/>
                    <a:pt x="672" y="507"/>
                  </a:cubicBezTo>
                  <a:cubicBezTo>
                    <a:pt x="652" y="449"/>
                    <a:pt x="666" y="459"/>
                    <a:pt x="677" y="491"/>
                  </a:cubicBezTo>
                  <a:cubicBezTo>
                    <a:pt x="680" y="492"/>
                    <a:pt x="682" y="495"/>
                    <a:pt x="684" y="500"/>
                  </a:cubicBezTo>
                  <a:cubicBezTo>
                    <a:pt x="685" y="459"/>
                    <a:pt x="700" y="437"/>
                    <a:pt x="693" y="507"/>
                  </a:cubicBezTo>
                  <a:cubicBezTo>
                    <a:pt x="693" y="507"/>
                    <a:pt x="693" y="507"/>
                    <a:pt x="693" y="506"/>
                  </a:cubicBezTo>
                  <a:cubicBezTo>
                    <a:pt x="700" y="443"/>
                    <a:pt x="705" y="457"/>
                    <a:pt x="702" y="491"/>
                  </a:cubicBezTo>
                  <a:cubicBezTo>
                    <a:pt x="704" y="489"/>
                    <a:pt x="705" y="490"/>
                    <a:pt x="706" y="493"/>
                  </a:cubicBezTo>
                  <a:cubicBezTo>
                    <a:pt x="717" y="462"/>
                    <a:pt x="729" y="451"/>
                    <a:pt x="710" y="500"/>
                  </a:cubicBezTo>
                  <a:cubicBezTo>
                    <a:pt x="710" y="499"/>
                    <a:pt x="711" y="499"/>
                    <a:pt x="711" y="499"/>
                  </a:cubicBezTo>
                  <a:cubicBezTo>
                    <a:pt x="731" y="452"/>
                    <a:pt x="731" y="468"/>
                    <a:pt x="718" y="498"/>
                  </a:cubicBezTo>
                  <a:cubicBezTo>
                    <a:pt x="718" y="501"/>
                    <a:pt x="717" y="504"/>
                    <a:pt x="716" y="509"/>
                  </a:cubicBezTo>
                  <a:cubicBezTo>
                    <a:pt x="741" y="473"/>
                    <a:pt x="762" y="460"/>
                    <a:pt x="716" y="519"/>
                  </a:cubicBezTo>
                  <a:cubicBezTo>
                    <a:pt x="757" y="466"/>
                    <a:pt x="757" y="483"/>
                    <a:pt x="736" y="509"/>
                  </a:cubicBezTo>
                  <a:cubicBezTo>
                    <a:pt x="738" y="510"/>
                    <a:pt x="737" y="514"/>
                    <a:pt x="731" y="520"/>
                  </a:cubicBezTo>
                  <a:cubicBezTo>
                    <a:pt x="762" y="499"/>
                    <a:pt x="784" y="493"/>
                    <a:pt x="743" y="520"/>
                  </a:cubicBezTo>
                  <a:cubicBezTo>
                    <a:pt x="743" y="520"/>
                    <a:pt x="744" y="520"/>
                    <a:pt x="744" y="520"/>
                  </a:cubicBezTo>
                  <a:cubicBezTo>
                    <a:pt x="786" y="496"/>
                    <a:pt x="770" y="513"/>
                    <a:pt x="737" y="531"/>
                  </a:cubicBezTo>
                  <a:cubicBezTo>
                    <a:pt x="735" y="533"/>
                    <a:pt x="733" y="534"/>
                    <a:pt x="731" y="535"/>
                  </a:cubicBezTo>
                  <a:cubicBezTo>
                    <a:pt x="775" y="518"/>
                    <a:pt x="804" y="512"/>
                    <a:pt x="730" y="539"/>
                  </a:cubicBezTo>
                  <a:cubicBezTo>
                    <a:pt x="797" y="515"/>
                    <a:pt x="784" y="532"/>
                    <a:pt x="747" y="544"/>
                  </a:cubicBezTo>
                  <a:cubicBezTo>
                    <a:pt x="751" y="545"/>
                    <a:pt x="753" y="547"/>
                    <a:pt x="753" y="550"/>
                  </a:cubicBezTo>
                  <a:cubicBezTo>
                    <a:pt x="786" y="552"/>
                    <a:pt x="798" y="563"/>
                    <a:pt x="741" y="559"/>
                  </a:cubicBezTo>
                  <a:cubicBezTo>
                    <a:pt x="741" y="559"/>
                    <a:pt x="742" y="559"/>
                    <a:pt x="742" y="559"/>
                  </a:cubicBezTo>
                  <a:cubicBezTo>
                    <a:pt x="799" y="565"/>
                    <a:pt x="784" y="570"/>
                    <a:pt x="751" y="566"/>
                  </a:cubicBezTo>
                  <a:cubicBezTo>
                    <a:pt x="749" y="567"/>
                    <a:pt x="746" y="568"/>
                    <a:pt x="742" y="568"/>
                  </a:cubicBezTo>
                  <a:cubicBezTo>
                    <a:pt x="781" y="581"/>
                    <a:pt x="798" y="597"/>
                    <a:pt x="730" y="570"/>
                  </a:cubicBezTo>
                  <a:cubicBezTo>
                    <a:pt x="794" y="596"/>
                    <a:pt x="775" y="600"/>
                    <a:pt x="741" y="585"/>
                  </a:cubicBezTo>
                  <a:cubicBezTo>
                    <a:pt x="743" y="588"/>
                    <a:pt x="743" y="591"/>
                    <a:pt x="741" y="592"/>
                  </a:cubicBezTo>
                  <a:cubicBezTo>
                    <a:pt x="766" y="614"/>
                    <a:pt x="771" y="627"/>
                    <a:pt x="726" y="587"/>
                  </a:cubicBezTo>
                  <a:cubicBezTo>
                    <a:pt x="726" y="587"/>
                    <a:pt x="726" y="587"/>
                    <a:pt x="726" y="587"/>
                  </a:cubicBezTo>
                  <a:cubicBezTo>
                    <a:pt x="771" y="627"/>
                    <a:pt x="757" y="624"/>
                    <a:pt x="732" y="602"/>
                  </a:cubicBezTo>
                  <a:cubicBezTo>
                    <a:pt x="732" y="604"/>
                    <a:pt x="730" y="604"/>
                    <a:pt x="727" y="602"/>
                  </a:cubicBezTo>
                  <a:cubicBezTo>
                    <a:pt x="747" y="633"/>
                    <a:pt x="749" y="649"/>
                    <a:pt x="712" y="591"/>
                  </a:cubicBezTo>
                  <a:cubicBezTo>
                    <a:pt x="749" y="651"/>
                    <a:pt x="734" y="640"/>
                    <a:pt x="715" y="607"/>
                  </a:cubicBezTo>
                  <a:cubicBezTo>
                    <a:pt x="716" y="612"/>
                    <a:pt x="715" y="615"/>
                    <a:pt x="714" y="615"/>
                  </a:cubicBezTo>
                  <a:cubicBezTo>
                    <a:pt x="725" y="644"/>
                    <a:pt x="726" y="656"/>
                    <a:pt x="708" y="606"/>
                  </a:cubicBezTo>
                  <a:cubicBezTo>
                    <a:pt x="707" y="606"/>
                    <a:pt x="707" y="605"/>
                    <a:pt x="707" y="605"/>
                  </a:cubicBezTo>
                  <a:cubicBezTo>
                    <a:pt x="724" y="657"/>
                    <a:pt x="711" y="648"/>
                    <a:pt x="701" y="618"/>
                  </a:cubicBezTo>
                  <a:cubicBezTo>
                    <a:pt x="699" y="618"/>
                    <a:pt x="696" y="616"/>
                    <a:pt x="693" y="612"/>
                  </a:cubicBezTo>
                  <a:cubicBezTo>
                    <a:pt x="691" y="651"/>
                    <a:pt x="678" y="668"/>
                    <a:pt x="685" y="597"/>
                  </a:cubicBezTo>
                  <a:cubicBezTo>
                    <a:pt x="678" y="666"/>
                    <a:pt x="672" y="650"/>
                    <a:pt x="676" y="614"/>
                  </a:cubicBezTo>
                  <a:cubicBezTo>
                    <a:pt x="674" y="617"/>
                    <a:pt x="672" y="619"/>
                    <a:pt x="671" y="617"/>
                  </a:cubicBezTo>
                  <a:cubicBezTo>
                    <a:pt x="658" y="648"/>
                    <a:pt x="648" y="656"/>
                    <a:pt x="673" y="594"/>
                  </a:cubicBezTo>
                  <a:cubicBezTo>
                    <a:pt x="648" y="656"/>
                    <a:pt x="643" y="641"/>
                    <a:pt x="656" y="610"/>
                  </a:cubicBezTo>
                  <a:cubicBezTo>
                    <a:pt x="655" y="608"/>
                    <a:pt x="655" y="604"/>
                    <a:pt x="656" y="600"/>
                  </a:cubicBezTo>
                  <a:cubicBezTo>
                    <a:pt x="630" y="631"/>
                    <a:pt x="611" y="640"/>
                    <a:pt x="659" y="586"/>
                  </a:cubicBezTo>
                  <a:cubicBezTo>
                    <a:pt x="612" y="640"/>
                    <a:pt x="618" y="620"/>
                    <a:pt x="646" y="592"/>
                  </a:cubicBezTo>
                  <a:cubicBezTo>
                    <a:pt x="642" y="594"/>
                    <a:pt x="638" y="595"/>
                    <a:pt x="636" y="594"/>
                  </a:cubicBezTo>
                  <a:cubicBezTo>
                    <a:pt x="610" y="611"/>
                    <a:pt x="597" y="612"/>
                    <a:pt x="644" y="582"/>
                  </a:cubicBezTo>
                  <a:cubicBezTo>
                    <a:pt x="644" y="582"/>
                    <a:pt x="644" y="582"/>
                    <a:pt x="644" y="581"/>
                  </a:cubicBezTo>
                  <a:cubicBezTo>
                    <a:pt x="596" y="611"/>
                    <a:pt x="602" y="600"/>
                    <a:pt x="629" y="583"/>
                  </a:cubicBezTo>
                  <a:cubicBezTo>
                    <a:pt x="630" y="581"/>
                    <a:pt x="633" y="579"/>
                    <a:pt x="638" y="575"/>
                  </a:cubicBezTo>
                  <a:cubicBezTo>
                    <a:pt x="599" y="590"/>
                    <a:pt x="579" y="593"/>
                    <a:pt x="647" y="569"/>
                  </a:cubicBezTo>
                  <a:cubicBezTo>
                    <a:pt x="582" y="592"/>
                    <a:pt x="594" y="576"/>
                    <a:pt x="629" y="564"/>
                  </a:cubicBezTo>
                  <a:cubicBezTo>
                    <a:pt x="624" y="562"/>
                    <a:pt x="622" y="560"/>
                    <a:pt x="623" y="558"/>
                  </a:cubicBezTo>
                  <a:cubicBezTo>
                    <a:pt x="593" y="555"/>
                    <a:pt x="581" y="545"/>
                    <a:pt x="630" y="548"/>
                  </a:cubicBezTo>
                  <a:cubicBezTo>
                    <a:pt x="630" y="548"/>
                    <a:pt x="629" y="548"/>
                    <a:pt x="629" y="548"/>
                  </a:cubicBezTo>
                  <a:cubicBezTo>
                    <a:pt x="581" y="542"/>
                    <a:pt x="594" y="538"/>
                    <a:pt x="626" y="541"/>
                  </a:cubicBezTo>
                  <a:cubicBezTo>
                    <a:pt x="628" y="540"/>
                    <a:pt x="632" y="540"/>
                    <a:pt x="637" y="540"/>
                  </a:cubicBezTo>
                  <a:cubicBezTo>
                    <a:pt x="597" y="526"/>
                    <a:pt x="579" y="510"/>
                    <a:pt x="648" y="537"/>
                  </a:cubicBezTo>
                  <a:cubicBezTo>
                    <a:pt x="582" y="511"/>
                    <a:pt x="601" y="510"/>
                    <a:pt x="637" y="526"/>
                  </a:cubicBezTo>
                  <a:cubicBezTo>
                    <a:pt x="634" y="522"/>
                    <a:pt x="633" y="519"/>
                    <a:pt x="634" y="517"/>
                  </a:cubicBezTo>
                  <a:cubicBezTo>
                    <a:pt x="609" y="496"/>
                    <a:pt x="607" y="481"/>
                    <a:pt x="653" y="522"/>
                  </a:cubicBezTo>
                  <a:cubicBezTo>
                    <a:pt x="653" y="522"/>
                    <a:pt x="653" y="521"/>
                    <a:pt x="653" y="521"/>
                  </a:cubicBezTo>
                  <a:cubicBezTo>
                    <a:pt x="608" y="480"/>
                    <a:pt x="620" y="483"/>
                    <a:pt x="644" y="505"/>
                  </a:cubicBezTo>
                  <a:cubicBezTo>
                    <a:pt x="646" y="504"/>
                    <a:pt x="649" y="505"/>
                    <a:pt x="652" y="507"/>
                  </a:cubicBezTo>
                  <a:cubicBezTo>
                    <a:pt x="631" y="475"/>
                    <a:pt x="628" y="456"/>
                    <a:pt x="666" y="516"/>
                  </a:cubicBezTo>
                  <a:cubicBezTo>
                    <a:pt x="630" y="459"/>
                    <a:pt x="643" y="466"/>
                    <a:pt x="661" y="495"/>
                  </a:cubicBezTo>
                  <a:cubicBezTo>
                    <a:pt x="661" y="492"/>
                    <a:pt x="662" y="492"/>
                    <a:pt x="665" y="497"/>
                  </a:cubicBezTo>
                  <a:cubicBezTo>
                    <a:pt x="653" y="463"/>
                    <a:pt x="651" y="448"/>
                    <a:pt x="672" y="507"/>
                  </a:cubicBezTo>
                  <a:close/>
                  <a:moveTo>
                    <a:pt x="313" y="499"/>
                  </a:moveTo>
                  <a:cubicBezTo>
                    <a:pt x="313" y="503"/>
                    <a:pt x="318" y="495"/>
                    <a:pt x="317" y="500"/>
                  </a:cubicBezTo>
                  <a:cubicBezTo>
                    <a:pt x="315" y="505"/>
                    <a:pt x="306" y="523"/>
                    <a:pt x="309" y="525"/>
                  </a:cubicBezTo>
                  <a:cubicBezTo>
                    <a:pt x="309" y="525"/>
                    <a:pt x="284" y="523"/>
                    <a:pt x="282" y="520"/>
                  </a:cubicBezTo>
                  <a:cubicBezTo>
                    <a:pt x="280" y="517"/>
                    <a:pt x="284" y="517"/>
                    <a:pt x="284" y="517"/>
                  </a:cubicBezTo>
                  <a:cubicBezTo>
                    <a:pt x="278" y="514"/>
                    <a:pt x="278" y="514"/>
                    <a:pt x="278" y="514"/>
                  </a:cubicBezTo>
                  <a:cubicBezTo>
                    <a:pt x="278" y="514"/>
                    <a:pt x="275" y="511"/>
                    <a:pt x="273" y="507"/>
                  </a:cubicBezTo>
                  <a:cubicBezTo>
                    <a:pt x="272" y="503"/>
                    <a:pt x="274" y="497"/>
                    <a:pt x="274" y="497"/>
                  </a:cubicBezTo>
                  <a:cubicBezTo>
                    <a:pt x="270" y="495"/>
                    <a:pt x="270" y="495"/>
                    <a:pt x="270" y="495"/>
                  </a:cubicBezTo>
                  <a:cubicBezTo>
                    <a:pt x="270" y="495"/>
                    <a:pt x="264" y="490"/>
                    <a:pt x="267" y="482"/>
                  </a:cubicBezTo>
                  <a:cubicBezTo>
                    <a:pt x="268" y="480"/>
                    <a:pt x="272" y="474"/>
                    <a:pt x="271" y="470"/>
                  </a:cubicBezTo>
                  <a:cubicBezTo>
                    <a:pt x="270" y="466"/>
                    <a:pt x="273" y="459"/>
                    <a:pt x="273" y="459"/>
                  </a:cubicBezTo>
                  <a:cubicBezTo>
                    <a:pt x="273" y="459"/>
                    <a:pt x="273" y="461"/>
                    <a:pt x="275" y="463"/>
                  </a:cubicBezTo>
                  <a:cubicBezTo>
                    <a:pt x="278" y="466"/>
                    <a:pt x="281" y="464"/>
                    <a:pt x="283" y="466"/>
                  </a:cubicBezTo>
                  <a:cubicBezTo>
                    <a:pt x="285" y="468"/>
                    <a:pt x="289" y="467"/>
                    <a:pt x="292" y="469"/>
                  </a:cubicBezTo>
                  <a:cubicBezTo>
                    <a:pt x="294" y="472"/>
                    <a:pt x="295" y="475"/>
                    <a:pt x="297" y="477"/>
                  </a:cubicBezTo>
                  <a:cubicBezTo>
                    <a:pt x="299" y="480"/>
                    <a:pt x="299" y="481"/>
                    <a:pt x="302" y="478"/>
                  </a:cubicBezTo>
                  <a:cubicBezTo>
                    <a:pt x="304" y="476"/>
                    <a:pt x="309" y="475"/>
                    <a:pt x="310" y="479"/>
                  </a:cubicBezTo>
                  <a:cubicBezTo>
                    <a:pt x="312" y="482"/>
                    <a:pt x="314" y="494"/>
                    <a:pt x="313" y="499"/>
                  </a:cubicBezTo>
                  <a:close/>
                  <a:moveTo>
                    <a:pt x="535" y="400"/>
                  </a:moveTo>
                  <a:cubicBezTo>
                    <a:pt x="538" y="401"/>
                    <a:pt x="540" y="398"/>
                    <a:pt x="542" y="399"/>
                  </a:cubicBezTo>
                  <a:cubicBezTo>
                    <a:pt x="545" y="400"/>
                    <a:pt x="549" y="397"/>
                    <a:pt x="552" y="399"/>
                  </a:cubicBezTo>
                  <a:cubicBezTo>
                    <a:pt x="555" y="400"/>
                    <a:pt x="558" y="402"/>
                    <a:pt x="560" y="404"/>
                  </a:cubicBezTo>
                  <a:cubicBezTo>
                    <a:pt x="563" y="406"/>
                    <a:pt x="564" y="406"/>
                    <a:pt x="565" y="403"/>
                  </a:cubicBezTo>
                  <a:cubicBezTo>
                    <a:pt x="566" y="400"/>
                    <a:pt x="570" y="397"/>
                    <a:pt x="573" y="400"/>
                  </a:cubicBezTo>
                  <a:cubicBezTo>
                    <a:pt x="576" y="403"/>
                    <a:pt x="582" y="413"/>
                    <a:pt x="584" y="417"/>
                  </a:cubicBezTo>
                  <a:cubicBezTo>
                    <a:pt x="585" y="421"/>
                    <a:pt x="586" y="412"/>
                    <a:pt x="587" y="417"/>
                  </a:cubicBezTo>
                  <a:cubicBezTo>
                    <a:pt x="588" y="422"/>
                    <a:pt x="587" y="442"/>
                    <a:pt x="590" y="443"/>
                  </a:cubicBezTo>
                  <a:cubicBezTo>
                    <a:pt x="590" y="443"/>
                    <a:pt x="566" y="451"/>
                    <a:pt x="563" y="449"/>
                  </a:cubicBezTo>
                  <a:cubicBezTo>
                    <a:pt x="560" y="447"/>
                    <a:pt x="564" y="445"/>
                    <a:pt x="564" y="445"/>
                  </a:cubicBezTo>
                  <a:cubicBezTo>
                    <a:pt x="558" y="445"/>
                    <a:pt x="558" y="445"/>
                    <a:pt x="558" y="445"/>
                  </a:cubicBezTo>
                  <a:cubicBezTo>
                    <a:pt x="558" y="445"/>
                    <a:pt x="553" y="444"/>
                    <a:pt x="550" y="440"/>
                  </a:cubicBezTo>
                  <a:cubicBezTo>
                    <a:pt x="547" y="437"/>
                    <a:pt x="547" y="431"/>
                    <a:pt x="547" y="431"/>
                  </a:cubicBezTo>
                  <a:cubicBezTo>
                    <a:pt x="542" y="430"/>
                    <a:pt x="542" y="430"/>
                    <a:pt x="542" y="430"/>
                  </a:cubicBezTo>
                  <a:cubicBezTo>
                    <a:pt x="542" y="430"/>
                    <a:pt x="535" y="428"/>
                    <a:pt x="535" y="420"/>
                  </a:cubicBezTo>
                  <a:cubicBezTo>
                    <a:pt x="535" y="417"/>
                    <a:pt x="536" y="411"/>
                    <a:pt x="533" y="407"/>
                  </a:cubicBezTo>
                  <a:cubicBezTo>
                    <a:pt x="531" y="404"/>
                    <a:pt x="531" y="396"/>
                    <a:pt x="531" y="396"/>
                  </a:cubicBezTo>
                  <a:cubicBezTo>
                    <a:pt x="531" y="396"/>
                    <a:pt x="532" y="399"/>
                    <a:pt x="535" y="400"/>
                  </a:cubicBezTo>
                  <a:close/>
                  <a:moveTo>
                    <a:pt x="514" y="379"/>
                  </a:moveTo>
                  <a:cubicBezTo>
                    <a:pt x="520" y="394"/>
                    <a:pt x="517" y="404"/>
                    <a:pt x="511" y="413"/>
                  </a:cubicBezTo>
                  <a:cubicBezTo>
                    <a:pt x="505" y="421"/>
                    <a:pt x="487" y="435"/>
                    <a:pt x="487" y="435"/>
                  </a:cubicBezTo>
                  <a:cubicBezTo>
                    <a:pt x="485" y="432"/>
                    <a:pt x="485" y="401"/>
                    <a:pt x="484" y="396"/>
                  </a:cubicBezTo>
                  <a:cubicBezTo>
                    <a:pt x="483" y="391"/>
                    <a:pt x="487" y="383"/>
                    <a:pt x="488" y="380"/>
                  </a:cubicBezTo>
                  <a:cubicBezTo>
                    <a:pt x="488" y="377"/>
                    <a:pt x="496" y="369"/>
                    <a:pt x="500" y="366"/>
                  </a:cubicBezTo>
                  <a:cubicBezTo>
                    <a:pt x="504" y="364"/>
                    <a:pt x="506" y="360"/>
                    <a:pt x="506" y="360"/>
                  </a:cubicBezTo>
                  <a:cubicBezTo>
                    <a:pt x="506" y="367"/>
                    <a:pt x="509" y="365"/>
                    <a:pt x="514" y="379"/>
                  </a:cubicBezTo>
                  <a:close/>
                  <a:moveTo>
                    <a:pt x="733" y="121"/>
                  </a:moveTo>
                  <a:cubicBezTo>
                    <a:pt x="735" y="120"/>
                    <a:pt x="736" y="112"/>
                    <a:pt x="739" y="112"/>
                  </a:cubicBezTo>
                  <a:cubicBezTo>
                    <a:pt x="741" y="112"/>
                    <a:pt x="742" y="121"/>
                    <a:pt x="744" y="121"/>
                  </a:cubicBezTo>
                  <a:cubicBezTo>
                    <a:pt x="747" y="121"/>
                    <a:pt x="751" y="114"/>
                    <a:pt x="753" y="115"/>
                  </a:cubicBezTo>
                  <a:cubicBezTo>
                    <a:pt x="755" y="116"/>
                    <a:pt x="753" y="124"/>
                    <a:pt x="755" y="125"/>
                  </a:cubicBezTo>
                  <a:cubicBezTo>
                    <a:pt x="757" y="126"/>
                    <a:pt x="764" y="121"/>
                    <a:pt x="765" y="123"/>
                  </a:cubicBezTo>
                  <a:cubicBezTo>
                    <a:pt x="767" y="124"/>
                    <a:pt x="762" y="131"/>
                    <a:pt x="763" y="133"/>
                  </a:cubicBezTo>
                  <a:cubicBezTo>
                    <a:pt x="764" y="135"/>
                    <a:pt x="772" y="133"/>
                    <a:pt x="773" y="135"/>
                  </a:cubicBezTo>
                  <a:cubicBezTo>
                    <a:pt x="774" y="138"/>
                    <a:pt x="766" y="142"/>
                    <a:pt x="767" y="144"/>
                  </a:cubicBezTo>
                  <a:cubicBezTo>
                    <a:pt x="767" y="146"/>
                    <a:pt x="775" y="148"/>
                    <a:pt x="775" y="150"/>
                  </a:cubicBezTo>
                  <a:cubicBezTo>
                    <a:pt x="775" y="152"/>
                    <a:pt x="766" y="153"/>
                    <a:pt x="766" y="155"/>
                  </a:cubicBezTo>
                  <a:cubicBezTo>
                    <a:pt x="765" y="157"/>
                    <a:pt x="772" y="162"/>
                    <a:pt x="771" y="164"/>
                  </a:cubicBezTo>
                  <a:cubicBezTo>
                    <a:pt x="770" y="166"/>
                    <a:pt x="762" y="163"/>
                    <a:pt x="760" y="165"/>
                  </a:cubicBezTo>
                  <a:cubicBezTo>
                    <a:pt x="759" y="167"/>
                    <a:pt x="763" y="174"/>
                    <a:pt x="761" y="176"/>
                  </a:cubicBezTo>
                  <a:cubicBezTo>
                    <a:pt x="760" y="177"/>
                    <a:pt x="753" y="171"/>
                    <a:pt x="751" y="172"/>
                  </a:cubicBezTo>
                  <a:cubicBezTo>
                    <a:pt x="749" y="174"/>
                    <a:pt x="751" y="182"/>
                    <a:pt x="749" y="183"/>
                  </a:cubicBezTo>
                  <a:cubicBezTo>
                    <a:pt x="747" y="184"/>
                    <a:pt x="742" y="176"/>
                    <a:pt x="740" y="176"/>
                  </a:cubicBezTo>
                  <a:cubicBezTo>
                    <a:pt x="738" y="177"/>
                    <a:pt x="737" y="185"/>
                    <a:pt x="734" y="185"/>
                  </a:cubicBezTo>
                  <a:cubicBezTo>
                    <a:pt x="732" y="185"/>
                    <a:pt x="731" y="177"/>
                    <a:pt x="729" y="176"/>
                  </a:cubicBezTo>
                  <a:cubicBezTo>
                    <a:pt x="727" y="176"/>
                    <a:pt x="722" y="183"/>
                    <a:pt x="720" y="182"/>
                  </a:cubicBezTo>
                  <a:cubicBezTo>
                    <a:pt x="718" y="182"/>
                    <a:pt x="720" y="173"/>
                    <a:pt x="718" y="172"/>
                  </a:cubicBezTo>
                  <a:cubicBezTo>
                    <a:pt x="716" y="171"/>
                    <a:pt x="709" y="176"/>
                    <a:pt x="708" y="174"/>
                  </a:cubicBezTo>
                  <a:cubicBezTo>
                    <a:pt x="706" y="173"/>
                    <a:pt x="711" y="166"/>
                    <a:pt x="710" y="164"/>
                  </a:cubicBezTo>
                  <a:cubicBezTo>
                    <a:pt x="709" y="162"/>
                    <a:pt x="701" y="164"/>
                    <a:pt x="700" y="162"/>
                  </a:cubicBezTo>
                  <a:cubicBezTo>
                    <a:pt x="699" y="160"/>
                    <a:pt x="707" y="156"/>
                    <a:pt x="706" y="153"/>
                  </a:cubicBezTo>
                  <a:cubicBezTo>
                    <a:pt x="706" y="151"/>
                    <a:pt x="698" y="149"/>
                    <a:pt x="698" y="147"/>
                  </a:cubicBezTo>
                  <a:cubicBezTo>
                    <a:pt x="698" y="145"/>
                    <a:pt x="707" y="144"/>
                    <a:pt x="707" y="142"/>
                  </a:cubicBezTo>
                  <a:cubicBezTo>
                    <a:pt x="708" y="140"/>
                    <a:pt x="701" y="135"/>
                    <a:pt x="702" y="133"/>
                  </a:cubicBezTo>
                  <a:cubicBezTo>
                    <a:pt x="703" y="131"/>
                    <a:pt x="712" y="134"/>
                    <a:pt x="713" y="132"/>
                  </a:cubicBezTo>
                  <a:cubicBezTo>
                    <a:pt x="714" y="131"/>
                    <a:pt x="710" y="123"/>
                    <a:pt x="712" y="122"/>
                  </a:cubicBezTo>
                  <a:cubicBezTo>
                    <a:pt x="713" y="120"/>
                    <a:pt x="720" y="126"/>
                    <a:pt x="722" y="125"/>
                  </a:cubicBezTo>
                  <a:cubicBezTo>
                    <a:pt x="724" y="124"/>
                    <a:pt x="722" y="115"/>
                    <a:pt x="724" y="114"/>
                  </a:cubicBezTo>
                  <a:cubicBezTo>
                    <a:pt x="726" y="114"/>
                    <a:pt x="731" y="121"/>
                    <a:pt x="733" y="121"/>
                  </a:cubicBezTo>
                  <a:close/>
                </a:path>
              </a:pathLst>
            </a:custGeom>
            <a:solidFill>
              <a:schemeClr val="accent5">
                <a:alpha val="40000"/>
              </a:schemeClr>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nvGrpSpPr>
            <p:cNvPr id="106" name="Group 296"/>
            <p:cNvGrpSpPr/>
            <p:nvPr/>
          </p:nvGrpSpPr>
          <p:grpSpPr>
            <a:xfrm rot="2467258">
              <a:off x="1498297" y="6174338"/>
              <a:ext cx="173236" cy="175910"/>
              <a:chOff x="5902325" y="2266950"/>
              <a:chExt cx="820738" cy="833438"/>
            </a:xfrm>
            <a:solidFill>
              <a:schemeClr val="accent4"/>
            </a:solidFill>
          </p:grpSpPr>
          <p:sp>
            <p:nvSpPr>
              <p:cNvPr id="122" name="Freeform 147"/>
              <p:cNvSpPr>
                <a:spLocks/>
              </p:cNvSpPr>
              <p:nvPr/>
            </p:nvSpPr>
            <p:spPr bwMode="auto">
              <a:xfrm>
                <a:off x="6346825" y="2776538"/>
                <a:ext cx="101600" cy="277813"/>
              </a:xfrm>
              <a:custGeom>
                <a:avLst/>
                <a:gdLst/>
                <a:ahLst/>
                <a:cxnLst>
                  <a:cxn ang="0">
                    <a:pos x="4" y="35"/>
                  </a:cxn>
                  <a:cxn ang="0">
                    <a:pos x="10" y="22"/>
                  </a:cxn>
                  <a:cxn ang="0">
                    <a:pos x="0" y="0"/>
                  </a:cxn>
                  <a:cxn ang="0">
                    <a:pos x="4" y="35"/>
                  </a:cxn>
                </a:cxnLst>
                <a:rect l="0" t="0" r="r" b="b"/>
                <a:pathLst>
                  <a:path w="27" h="74">
                    <a:moveTo>
                      <a:pt x="4" y="35"/>
                    </a:moveTo>
                    <a:cubicBezTo>
                      <a:pt x="14" y="65"/>
                      <a:pt x="27" y="74"/>
                      <a:pt x="10" y="22"/>
                    </a:cubicBezTo>
                    <a:cubicBezTo>
                      <a:pt x="7" y="17"/>
                      <a:pt x="4" y="10"/>
                      <a:pt x="0" y="0"/>
                    </a:cubicBezTo>
                    <a:cubicBezTo>
                      <a:pt x="10" y="25"/>
                      <a:pt x="8" y="35"/>
                      <a:pt x="4" y="35"/>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23" name="Freeform 151"/>
              <p:cNvSpPr>
                <a:spLocks/>
              </p:cNvSpPr>
              <p:nvPr/>
            </p:nvSpPr>
            <p:spPr bwMode="auto">
              <a:xfrm>
                <a:off x="6143625" y="2776538"/>
                <a:ext cx="128588" cy="277813"/>
              </a:xfrm>
              <a:custGeom>
                <a:avLst/>
                <a:gdLst/>
                <a:ahLst/>
                <a:cxnLst>
                  <a:cxn ang="0">
                    <a:pos x="34" y="0"/>
                  </a:cxn>
                  <a:cxn ang="0">
                    <a:pos x="13" y="27"/>
                  </a:cxn>
                  <a:cxn ang="0">
                    <a:pos x="29" y="12"/>
                  </a:cxn>
                  <a:cxn ang="0">
                    <a:pos x="28" y="35"/>
                  </a:cxn>
                  <a:cxn ang="0">
                    <a:pos x="34" y="0"/>
                  </a:cxn>
                </a:cxnLst>
                <a:rect l="0" t="0" r="r" b="b"/>
                <a:pathLst>
                  <a:path w="34" h="74">
                    <a:moveTo>
                      <a:pt x="34" y="0"/>
                    </a:moveTo>
                    <a:cubicBezTo>
                      <a:pt x="24" y="28"/>
                      <a:pt x="15" y="33"/>
                      <a:pt x="13" y="27"/>
                    </a:cubicBezTo>
                    <a:cubicBezTo>
                      <a:pt x="0" y="59"/>
                      <a:pt x="5" y="74"/>
                      <a:pt x="29" y="12"/>
                    </a:cubicBezTo>
                    <a:cubicBezTo>
                      <a:pt x="5" y="73"/>
                      <a:pt x="15" y="66"/>
                      <a:pt x="28" y="35"/>
                    </a:cubicBezTo>
                    <a:cubicBezTo>
                      <a:pt x="25" y="32"/>
                      <a:pt x="26" y="22"/>
                      <a:pt x="34"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24" name="Freeform 155"/>
              <p:cNvSpPr>
                <a:spLocks/>
              </p:cNvSpPr>
              <p:nvPr/>
            </p:nvSpPr>
            <p:spPr bwMode="auto">
              <a:xfrm>
                <a:off x="6253163" y="2752725"/>
                <a:ext cx="79375" cy="347663"/>
              </a:xfrm>
              <a:custGeom>
                <a:avLst/>
                <a:gdLst/>
                <a:ahLst/>
                <a:cxnLst>
                  <a:cxn ang="0">
                    <a:pos x="14" y="0"/>
                  </a:cxn>
                  <a:cxn ang="0">
                    <a:pos x="4" y="37"/>
                  </a:cxn>
                  <a:cxn ang="0">
                    <a:pos x="13" y="21"/>
                  </a:cxn>
                  <a:cxn ang="0">
                    <a:pos x="21" y="35"/>
                  </a:cxn>
                  <a:cxn ang="0">
                    <a:pos x="14" y="0"/>
                  </a:cxn>
                </a:cxnLst>
                <a:rect l="0" t="0" r="r" b="b"/>
                <a:pathLst>
                  <a:path w="21" h="92">
                    <a:moveTo>
                      <a:pt x="14" y="0"/>
                    </a:moveTo>
                    <a:cubicBezTo>
                      <a:pt x="13" y="18"/>
                      <a:pt x="8" y="31"/>
                      <a:pt x="4" y="37"/>
                    </a:cubicBezTo>
                    <a:cubicBezTo>
                      <a:pt x="0" y="74"/>
                      <a:pt x="6" y="90"/>
                      <a:pt x="13" y="21"/>
                    </a:cubicBezTo>
                    <a:cubicBezTo>
                      <a:pt x="6" y="92"/>
                      <a:pt x="19" y="74"/>
                      <a:pt x="21" y="35"/>
                    </a:cubicBezTo>
                    <a:cubicBezTo>
                      <a:pt x="17" y="28"/>
                      <a:pt x="13" y="16"/>
                      <a:pt x="14"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nvGrpSpPr>
              <p:cNvPr id="109" name="Group 291"/>
              <p:cNvGrpSpPr/>
              <p:nvPr/>
            </p:nvGrpSpPr>
            <p:grpSpPr>
              <a:xfrm>
                <a:off x="5902325" y="2266950"/>
                <a:ext cx="820738" cy="784225"/>
                <a:chOff x="4111625" y="2266950"/>
                <a:chExt cx="820738" cy="784225"/>
              </a:xfrm>
              <a:grpFill/>
            </p:grpSpPr>
            <p:sp>
              <p:nvSpPr>
                <p:cNvPr id="126" name="Freeform 25"/>
                <p:cNvSpPr>
                  <a:spLocks/>
                </p:cNvSpPr>
                <p:nvPr/>
              </p:nvSpPr>
              <p:spPr bwMode="auto">
                <a:xfrm>
                  <a:off x="4470400" y="2395538"/>
                  <a:ext cx="25400" cy="44450"/>
                </a:xfrm>
                <a:custGeom>
                  <a:avLst/>
                  <a:gdLst/>
                  <a:ahLst/>
                  <a:cxnLst>
                    <a:cxn ang="0">
                      <a:pos x="3" y="9"/>
                    </a:cxn>
                    <a:cxn ang="0">
                      <a:pos x="7" y="12"/>
                    </a:cxn>
                    <a:cxn ang="0">
                      <a:pos x="7" y="11"/>
                    </a:cxn>
                    <a:cxn ang="0">
                      <a:pos x="0" y="0"/>
                    </a:cxn>
                    <a:cxn ang="0">
                      <a:pos x="3" y="9"/>
                    </a:cxn>
                  </a:cxnLst>
                  <a:rect l="0" t="0" r="r" b="b"/>
                  <a:pathLst>
                    <a:path w="7" h="12">
                      <a:moveTo>
                        <a:pt x="3" y="9"/>
                      </a:moveTo>
                      <a:cubicBezTo>
                        <a:pt x="4" y="10"/>
                        <a:pt x="5" y="11"/>
                        <a:pt x="7" y="12"/>
                      </a:cubicBezTo>
                      <a:cubicBezTo>
                        <a:pt x="7" y="12"/>
                        <a:pt x="7" y="11"/>
                        <a:pt x="7" y="11"/>
                      </a:cubicBezTo>
                      <a:cubicBezTo>
                        <a:pt x="5" y="7"/>
                        <a:pt x="2" y="4"/>
                        <a:pt x="0" y="0"/>
                      </a:cubicBezTo>
                      <a:cubicBezTo>
                        <a:pt x="1" y="3"/>
                        <a:pt x="2" y="6"/>
                        <a:pt x="3" y="9"/>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27" name="Freeform 30"/>
                <p:cNvSpPr>
                  <a:spLocks/>
                </p:cNvSpPr>
                <p:nvPr/>
              </p:nvSpPr>
              <p:spPr bwMode="auto">
                <a:xfrm>
                  <a:off x="4721225" y="2686050"/>
                  <a:ext cx="60325" cy="6350"/>
                </a:xfrm>
                <a:custGeom>
                  <a:avLst/>
                  <a:gdLst/>
                  <a:ahLst/>
                  <a:cxnLst>
                    <a:cxn ang="0">
                      <a:pos x="1" y="0"/>
                    </a:cxn>
                    <a:cxn ang="0">
                      <a:pos x="16" y="2"/>
                    </a:cxn>
                    <a:cxn ang="0">
                      <a:pos x="16" y="1"/>
                    </a:cxn>
                    <a:cxn ang="0">
                      <a:pos x="0" y="0"/>
                    </a:cxn>
                    <a:cxn ang="0">
                      <a:pos x="1" y="0"/>
                    </a:cxn>
                  </a:cxnLst>
                  <a:rect l="0" t="0" r="r" b="b"/>
                  <a:pathLst>
                    <a:path w="16" h="2">
                      <a:moveTo>
                        <a:pt x="1" y="0"/>
                      </a:moveTo>
                      <a:cubicBezTo>
                        <a:pt x="7" y="1"/>
                        <a:pt x="12" y="1"/>
                        <a:pt x="16" y="2"/>
                      </a:cubicBezTo>
                      <a:cubicBezTo>
                        <a:pt x="16" y="2"/>
                        <a:pt x="16" y="1"/>
                        <a:pt x="16" y="1"/>
                      </a:cubicBezTo>
                      <a:cubicBezTo>
                        <a:pt x="11" y="1"/>
                        <a:pt x="6" y="0"/>
                        <a:pt x="0" y="0"/>
                      </a:cubicBezTo>
                      <a:cubicBezTo>
                        <a:pt x="0" y="0"/>
                        <a:pt x="1" y="0"/>
                        <a:pt x="1"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28" name="Freeform 145"/>
                <p:cNvSpPr>
                  <a:spLocks/>
                </p:cNvSpPr>
                <p:nvPr/>
              </p:nvSpPr>
              <p:spPr bwMode="auto">
                <a:xfrm>
                  <a:off x="4495800" y="2436813"/>
                  <a:ext cx="11113" cy="30163"/>
                </a:xfrm>
                <a:custGeom>
                  <a:avLst/>
                  <a:gdLst/>
                  <a:ahLst/>
                  <a:cxnLst>
                    <a:cxn ang="0">
                      <a:pos x="3" y="8"/>
                    </a:cxn>
                    <a:cxn ang="0">
                      <a:pos x="3" y="5"/>
                    </a:cxn>
                    <a:cxn ang="0">
                      <a:pos x="0" y="0"/>
                    </a:cxn>
                    <a:cxn ang="0">
                      <a:pos x="0" y="1"/>
                    </a:cxn>
                    <a:cxn ang="0">
                      <a:pos x="3" y="8"/>
                    </a:cxn>
                  </a:cxnLst>
                  <a:rect l="0" t="0" r="r" b="b"/>
                  <a:pathLst>
                    <a:path w="3" h="8">
                      <a:moveTo>
                        <a:pt x="3" y="8"/>
                      </a:moveTo>
                      <a:cubicBezTo>
                        <a:pt x="3" y="7"/>
                        <a:pt x="3" y="6"/>
                        <a:pt x="3" y="5"/>
                      </a:cubicBezTo>
                      <a:cubicBezTo>
                        <a:pt x="2" y="3"/>
                        <a:pt x="1" y="1"/>
                        <a:pt x="0" y="0"/>
                      </a:cubicBezTo>
                      <a:cubicBezTo>
                        <a:pt x="0" y="0"/>
                        <a:pt x="0" y="1"/>
                        <a:pt x="0" y="1"/>
                      </a:cubicBezTo>
                      <a:cubicBezTo>
                        <a:pt x="1" y="3"/>
                        <a:pt x="2" y="5"/>
                        <a:pt x="3" y="8"/>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29" name="Freeform 146"/>
                <p:cNvSpPr>
                  <a:spLocks/>
                </p:cNvSpPr>
                <p:nvPr/>
              </p:nvSpPr>
              <p:spPr bwMode="auto">
                <a:xfrm>
                  <a:off x="4232275" y="2730500"/>
                  <a:ext cx="230188" cy="260350"/>
                </a:xfrm>
                <a:custGeom>
                  <a:avLst/>
                  <a:gdLst/>
                  <a:ahLst/>
                  <a:cxnLst>
                    <a:cxn ang="0">
                      <a:pos x="61" y="0"/>
                    </a:cxn>
                    <a:cxn ang="0">
                      <a:pos x="35" y="21"/>
                    </a:cxn>
                    <a:cxn ang="0">
                      <a:pos x="48" y="16"/>
                    </a:cxn>
                    <a:cxn ang="0">
                      <a:pos x="45" y="30"/>
                    </a:cxn>
                    <a:cxn ang="0">
                      <a:pos x="61" y="0"/>
                    </a:cxn>
                  </a:cxnLst>
                  <a:rect l="0" t="0" r="r" b="b"/>
                  <a:pathLst>
                    <a:path w="61" h="69">
                      <a:moveTo>
                        <a:pt x="61" y="0"/>
                      </a:moveTo>
                      <a:cubicBezTo>
                        <a:pt x="52" y="11"/>
                        <a:pt x="42" y="18"/>
                        <a:pt x="35" y="21"/>
                      </a:cubicBezTo>
                      <a:cubicBezTo>
                        <a:pt x="7" y="50"/>
                        <a:pt x="0" y="69"/>
                        <a:pt x="48" y="16"/>
                      </a:cubicBezTo>
                      <a:cubicBezTo>
                        <a:pt x="0" y="69"/>
                        <a:pt x="19" y="60"/>
                        <a:pt x="45" y="30"/>
                      </a:cubicBezTo>
                      <a:cubicBezTo>
                        <a:pt x="46" y="22"/>
                        <a:pt x="51" y="11"/>
                        <a:pt x="61"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30" name="Freeform 148"/>
                <p:cNvSpPr>
                  <a:spLocks/>
                </p:cNvSpPr>
                <p:nvPr/>
              </p:nvSpPr>
              <p:spPr bwMode="auto">
                <a:xfrm>
                  <a:off x="4602163" y="2697163"/>
                  <a:ext cx="17463" cy="6350"/>
                </a:xfrm>
                <a:custGeom>
                  <a:avLst/>
                  <a:gdLst/>
                  <a:ahLst/>
                  <a:cxnLst>
                    <a:cxn ang="0">
                      <a:pos x="5" y="2"/>
                    </a:cxn>
                    <a:cxn ang="0">
                      <a:pos x="5" y="2"/>
                    </a:cxn>
                    <a:cxn ang="0">
                      <a:pos x="0" y="0"/>
                    </a:cxn>
                    <a:cxn ang="0">
                      <a:pos x="5" y="2"/>
                    </a:cxn>
                  </a:cxnLst>
                  <a:rect l="0" t="0" r="r" b="b"/>
                  <a:pathLst>
                    <a:path w="5" h="2">
                      <a:moveTo>
                        <a:pt x="5" y="2"/>
                      </a:moveTo>
                      <a:cubicBezTo>
                        <a:pt x="5" y="2"/>
                        <a:pt x="5" y="2"/>
                        <a:pt x="5" y="2"/>
                      </a:cubicBezTo>
                      <a:cubicBezTo>
                        <a:pt x="3" y="1"/>
                        <a:pt x="1" y="1"/>
                        <a:pt x="0" y="0"/>
                      </a:cubicBezTo>
                      <a:cubicBezTo>
                        <a:pt x="1" y="1"/>
                        <a:pt x="3" y="2"/>
                        <a:pt x="5" y="2"/>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31" name="Freeform 149"/>
                <p:cNvSpPr>
                  <a:spLocks/>
                </p:cNvSpPr>
                <p:nvPr/>
              </p:nvSpPr>
              <p:spPr bwMode="auto">
                <a:xfrm>
                  <a:off x="4572000" y="2590800"/>
                  <a:ext cx="6350" cy="7938"/>
                </a:xfrm>
                <a:custGeom>
                  <a:avLst/>
                  <a:gdLst/>
                  <a:ahLst/>
                  <a:cxnLst>
                    <a:cxn ang="0">
                      <a:pos x="2" y="0"/>
                    </a:cxn>
                    <a:cxn ang="0">
                      <a:pos x="2" y="0"/>
                    </a:cxn>
                    <a:cxn ang="0">
                      <a:pos x="0" y="2"/>
                    </a:cxn>
                    <a:cxn ang="0">
                      <a:pos x="2" y="0"/>
                    </a:cxn>
                  </a:cxnLst>
                  <a:rect l="0" t="0" r="r" b="b"/>
                  <a:pathLst>
                    <a:path w="2" h="2">
                      <a:moveTo>
                        <a:pt x="2" y="0"/>
                      </a:moveTo>
                      <a:cubicBezTo>
                        <a:pt x="2" y="0"/>
                        <a:pt x="2" y="0"/>
                        <a:pt x="2" y="0"/>
                      </a:cubicBezTo>
                      <a:cubicBezTo>
                        <a:pt x="1" y="1"/>
                        <a:pt x="0" y="2"/>
                        <a:pt x="0" y="2"/>
                      </a:cubicBezTo>
                      <a:cubicBezTo>
                        <a:pt x="0" y="2"/>
                        <a:pt x="1" y="1"/>
                        <a:pt x="2"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32" name="Freeform 150"/>
                <p:cNvSpPr>
                  <a:spLocks/>
                </p:cNvSpPr>
                <p:nvPr/>
              </p:nvSpPr>
              <p:spPr bwMode="auto">
                <a:xfrm>
                  <a:off x="4665663" y="2794000"/>
                  <a:ext cx="169863" cy="147638"/>
                </a:xfrm>
                <a:custGeom>
                  <a:avLst/>
                  <a:gdLst/>
                  <a:ahLst/>
                  <a:cxnLst>
                    <a:cxn ang="0">
                      <a:pos x="0" y="0"/>
                    </a:cxn>
                    <a:cxn ang="0">
                      <a:pos x="15" y="4"/>
                    </a:cxn>
                    <a:cxn ang="0">
                      <a:pos x="0" y="0"/>
                    </a:cxn>
                  </a:cxnLst>
                  <a:rect l="0" t="0" r="r" b="b"/>
                  <a:pathLst>
                    <a:path w="45" h="39">
                      <a:moveTo>
                        <a:pt x="0" y="0"/>
                      </a:moveTo>
                      <a:cubicBezTo>
                        <a:pt x="45" y="39"/>
                        <a:pt x="40" y="26"/>
                        <a:pt x="15" y="4"/>
                      </a:cubicBezTo>
                      <a:cubicBezTo>
                        <a:pt x="13" y="5"/>
                        <a:pt x="8" y="4"/>
                        <a:pt x="0"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33" name="Freeform 152"/>
                <p:cNvSpPr>
                  <a:spLocks/>
                </p:cNvSpPr>
                <p:nvPr/>
              </p:nvSpPr>
              <p:spPr bwMode="auto">
                <a:xfrm>
                  <a:off x="4424363" y="2343150"/>
                  <a:ext cx="57150" cy="146050"/>
                </a:xfrm>
                <a:custGeom>
                  <a:avLst/>
                  <a:gdLst/>
                  <a:ahLst/>
                  <a:cxnLst>
                    <a:cxn ang="0">
                      <a:pos x="15" y="23"/>
                    </a:cxn>
                    <a:cxn ang="0">
                      <a:pos x="12" y="14"/>
                    </a:cxn>
                    <a:cxn ang="0">
                      <a:pos x="0" y="0"/>
                    </a:cxn>
                    <a:cxn ang="0">
                      <a:pos x="10" y="39"/>
                    </a:cxn>
                    <a:cxn ang="0">
                      <a:pos x="15" y="23"/>
                    </a:cxn>
                  </a:cxnLst>
                  <a:rect l="0" t="0" r="r" b="b"/>
                  <a:pathLst>
                    <a:path w="15" h="39">
                      <a:moveTo>
                        <a:pt x="15" y="23"/>
                      </a:moveTo>
                      <a:cubicBezTo>
                        <a:pt x="14" y="20"/>
                        <a:pt x="13" y="17"/>
                        <a:pt x="12" y="14"/>
                      </a:cubicBezTo>
                      <a:cubicBezTo>
                        <a:pt x="8" y="9"/>
                        <a:pt x="4" y="4"/>
                        <a:pt x="0" y="0"/>
                      </a:cubicBezTo>
                      <a:cubicBezTo>
                        <a:pt x="0" y="5"/>
                        <a:pt x="2" y="17"/>
                        <a:pt x="10" y="39"/>
                      </a:cubicBezTo>
                      <a:cubicBezTo>
                        <a:pt x="7" y="25"/>
                        <a:pt x="11" y="20"/>
                        <a:pt x="15" y="2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34" name="Freeform 153"/>
                <p:cNvSpPr>
                  <a:spLocks/>
                </p:cNvSpPr>
                <p:nvPr/>
              </p:nvSpPr>
              <p:spPr bwMode="auto">
                <a:xfrm>
                  <a:off x="4597400" y="2867025"/>
                  <a:ext cx="68263" cy="184150"/>
                </a:xfrm>
                <a:custGeom>
                  <a:avLst/>
                  <a:gdLst/>
                  <a:ahLst/>
                  <a:cxnLst>
                    <a:cxn ang="0">
                      <a:pos x="0" y="0"/>
                    </a:cxn>
                    <a:cxn ang="0">
                      <a:pos x="6" y="8"/>
                    </a:cxn>
                    <a:cxn ang="0">
                      <a:pos x="0" y="0"/>
                    </a:cxn>
                  </a:cxnLst>
                  <a:rect l="0" t="0" r="r" b="b"/>
                  <a:pathLst>
                    <a:path w="18" h="49">
                      <a:moveTo>
                        <a:pt x="0" y="0"/>
                      </a:moveTo>
                      <a:cubicBezTo>
                        <a:pt x="18" y="49"/>
                        <a:pt x="17" y="37"/>
                        <a:pt x="6" y="8"/>
                      </a:cubicBezTo>
                      <a:cubicBezTo>
                        <a:pt x="5" y="8"/>
                        <a:pt x="3" y="6"/>
                        <a:pt x="0"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35" name="Freeform 154"/>
                <p:cNvSpPr>
                  <a:spLocks/>
                </p:cNvSpPr>
                <p:nvPr/>
              </p:nvSpPr>
              <p:spPr bwMode="auto">
                <a:xfrm>
                  <a:off x="4605338" y="2746375"/>
                  <a:ext cx="225425" cy="198438"/>
                </a:xfrm>
                <a:custGeom>
                  <a:avLst/>
                  <a:gdLst/>
                  <a:ahLst/>
                  <a:cxnLst>
                    <a:cxn ang="0">
                      <a:pos x="22" y="27"/>
                    </a:cxn>
                    <a:cxn ang="0">
                      <a:pos x="16" y="12"/>
                    </a:cxn>
                    <a:cxn ang="0">
                      <a:pos x="0" y="0"/>
                    </a:cxn>
                    <a:cxn ang="0">
                      <a:pos x="22" y="27"/>
                    </a:cxn>
                  </a:cxnLst>
                  <a:rect l="0" t="0" r="r" b="b"/>
                  <a:pathLst>
                    <a:path w="60" h="53">
                      <a:moveTo>
                        <a:pt x="22" y="27"/>
                      </a:moveTo>
                      <a:cubicBezTo>
                        <a:pt x="47" y="49"/>
                        <a:pt x="60" y="53"/>
                        <a:pt x="16" y="12"/>
                      </a:cubicBezTo>
                      <a:cubicBezTo>
                        <a:pt x="11" y="10"/>
                        <a:pt x="6" y="5"/>
                        <a:pt x="0" y="0"/>
                      </a:cubicBezTo>
                      <a:cubicBezTo>
                        <a:pt x="16" y="15"/>
                        <a:pt x="22" y="24"/>
                        <a:pt x="22" y="27"/>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36" name="Freeform 156"/>
                <p:cNvSpPr>
                  <a:spLocks/>
                </p:cNvSpPr>
                <p:nvPr/>
              </p:nvSpPr>
              <p:spPr bwMode="auto">
                <a:xfrm>
                  <a:off x="4564063" y="2741613"/>
                  <a:ext cx="187325" cy="290513"/>
                </a:xfrm>
                <a:custGeom>
                  <a:avLst/>
                  <a:gdLst/>
                  <a:ahLst/>
                  <a:cxnLst>
                    <a:cxn ang="0">
                      <a:pos x="0" y="0"/>
                    </a:cxn>
                    <a:cxn ang="0">
                      <a:pos x="15" y="34"/>
                    </a:cxn>
                    <a:cxn ang="0">
                      <a:pos x="13" y="17"/>
                    </a:cxn>
                    <a:cxn ang="0">
                      <a:pos x="28" y="29"/>
                    </a:cxn>
                    <a:cxn ang="0">
                      <a:pos x="0" y="0"/>
                    </a:cxn>
                  </a:cxnLst>
                  <a:rect l="0" t="0" r="r" b="b"/>
                  <a:pathLst>
                    <a:path w="50" h="77">
                      <a:moveTo>
                        <a:pt x="0" y="0"/>
                      </a:moveTo>
                      <a:cubicBezTo>
                        <a:pt x="9" y="14"/>
                        <a:pt x="14" y="26"/>
                        <a:pt x="15" y="34"/>
                      </a:cubicBezTo>
                      <a:cubicBezTo>
                        <a:pt x="35" y="67"/>
                        <a:pt x="50" y="77"/>
                        <a:pt x="13" y="17"/>
                      </a:cubicBezTo>
                      <a:cubicBezTo>
                        <a:pt x="49" y="76"/>
                        <a:pt x="48" y="59"/>
                        <a:pt x="28" y="29"/>
                      </a:cubicBezTo>
                      <a:cubicBezTo>
                        <a:pt x="21" y="26"/>
                        <a:pt x="10" y="16"/>
                        <a:pt x="0"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37" name="Freeform 157"/>
                <p:cNvSpPr>
                  <a:spLocks/>
                </p:cNvSpPr>
                <p:nvPr/>
              </p:nvSpPr>
              <p:spPr bwMode="auto">
                <a:xfrm>
                  <a:off x="4111625" y="2500313"/>
                  <a:ext cx="328613" cy="139700"/>
                </a:xfrm>
                <a:custGeom>
                  <a:avLst/>
                  <a:gdLst/>
                  <a:ahLst/>
                  <a:cxnLst>
                    <a:cxn ang="0">
                      <a:pos x="58" y="16"/>
                    </a:cxn>
                    <a:cxn ang="0">
                      <a:pos x="69" y="28"/>
                    </a:cxn>
                    <a:cxn ang="0">
                      <a:pos x="58" y="30"/>
                    </a:cxn>
                    <a:cxn ang="0">
                      <a:pos x="87" y="37"/>
                    </a:cxn>
                    <a:cxn ang="0">
                      <a:pos x="58" y="16"/>
                    </a:cxn>
                  </a:cxnLst>
                  <a:rect l="0" t="0" r="r" b="b"/>
                  <a:pathLst>
                    <a:path w="87" h="37">
                      <a:moveTo>
                        <a:pt x="58" y="16"/>
                      </a:moveTo>
                      <a:cubicBezTo>
                        <a:pt x="22" y="1"/>
                        <a:pt x="3" y="1"/>
                        <a:pt x="69" y="28"/>
                      </a:cubicBezTo>
                      <a:cubicBezTo>
                        <a:pt x="0" y="0"/>
                        <a:pt x="18" y="16"/>
                        <a:pt x="58" y="30"/>
                      </a:cubicBezTo>
                      <a:cubicBezTo>
                        <a:pt x="66" y="31"/>
                        <a:pt x="76" y="32"/>
                        <a:pt x="87" y="37"/>
                      </a:cubicBezTo>
                      <a:cubicBezTo>
                        <a:pt x="72" y="31"/>
                        <a:pt x="62" y="23"/>
                        <a:pt x="58" y="16"/>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38" name="Freeform 158"/>
                <p:cNvSpPr>
                  <a:spLocks/>
                </p:cNvSpPr>
                <p:nvPr/>
              </p:nvSpPr>
              <p:spPr bwMode="auto">
                <a:xfrm>
                  <a:off x="4643438" y="2711450"/>
                  <a:ext cx="288925" cy="128588"/>
                </a:xfrm>
                <a:custGeom>
                  <a:avLst/>
                  <a:gdLst/>
                  <a:ahLst/>
                  <a:cxnLst>
                    <a:cxn ang="0">
                      <a:pos x="10" y="4"/>
                    </a:cxn>
                    <a:cxn ang="0">
                      <a:pos x="22" y="2"/>
                    </a:cxn>
                    <a:cxn ang="0">
                      <a:pos x="0" y="0"/>
                    </a:cxn>
                    <a:cxn ang="0">
                      <a:pos x="0" y="1"/>
                    </a:cxn>
                    <a:cxn ang="0">
                      <a:pos x="21" y="19"/>
                    </a:cxn>
                    <a:cxn ang="0">
                      <a:pos x="10" y="4"/>
                    </a:cxn>
                  </a:cxnLst>
                  <a:rect l="0" t="0" r="r" b="b"/>
                  <a:pathLst>
                    <a:path w="77" h="34">
                      <a:moveTo>
                        <a:pt x="10" y="4"/>
                      </a:moveTo>
                      <a:cubicBezTo>
                        <a:pt x="77" y="31"/>
                        <a:pt x="61" y="16"/>
                        <a:pt x="22" y="2"/>
                      </a:cubicBezTo>
                      <a:cubicBezTo>
                        <a:pt x="16" y="2"/>
                        <a:pt x="9" y="2"/>
                        <a:pt x="0" y="0"/>
                      </a:cubicBezTo>
                      <a:cubicBezTo>
                        <a:pt x="0" y="0"/>
                        <a:pt x="0" y="1"/>
                        <a:pt x="0" y="1"/>
                      </a:cubicBezTo>
                      <a:cubicBezTo>
                        <a:pt x="11" y="7"/>
                        <a:pt x="18" y="14"/>
                        <a:pt x="21" y="19"/>
                      </a:cubicBezTo>
                      <a:cubicBezTo>
                        <a:pt x="55" y="34"/>
                        <a:pt x="74" y="30"/>
                        <a:pt x="10" y="4"/>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39" name="Freeform 159"/>
                <p:cNvSpPr>
                  <a:spLocks/>
                </p:cNvSpPr>
                <p:nvPr/>
              </p:nvSpPr>
              <p:spPr bwMode="auto">
                <a:xfrm>
                  <a:off x="4654550" y="2659063"/>
                  <a:ext cx="127000" cy="30163"/>
                </a:xfrm>
                <a:custGeom>
                  <a:avLst/>
                  <a:gdLst/>
                  <a:ahLst/>
                  <a:cxnLst>
                    <a:cxn ang="0">
                      <a:pos x="34" y="8"/>
                    </a:cxn>
                    <a:cxn ang="0">
                      <a:pos x="28" y="0"/>
                    </a:cxn>
                    <a:cxn ang="0">
                      <a:pos x="0" y="4"/>
                    </a:cxn>
                    <a:cxn ang="0">
                      <a:pos x="0" y="5"/>
                    </a:cxn>
                    <a:cxn ang="0">
                      <a:pos x="18" y="7"/>
                    </a:cxn>
                    <a:cxn ang="0">
                      <a:pos x="34" y="8"/>
                    </a:cxn>
                  </a:cxnLst>
                  <a:rect l="0" t="0" r="r" b="b"/>
                  <a:pathLst>
                    <a:path w="34" h="8">
                      <a:moveTo>
                        <a:pt x="34" y="8"/>
                      </a:moveTo>
                      <a:cubicBezTo>
                        <a:pt x="32" y="5"/>
                        <a:pt x="30" y="3"/>
                        <a:pt x="28" y="0"/>
                      </a:cubicBezTo>
                      <a:cubicBezTo>
                        <a:pt x="25" y="3"/>
                        <a:pt x="16" y="5"/>
                        <a:pt x="0" y="4"/>
                      </a:cubicBezTo>
                      <a:cubicBezTo>
                        <a:pt x="0" y="5"/>
                        <a:pt x="0" y="5"/>
                        <a:pt x="0" y="5"/>
                      </a:cubicBezTo>
                      <a:cubicBezTo>
                        <a:pt x="7" y="5"/>
                        <a:pt x="13" y="6"/>
                        <a:pt x="18" y="7"/>
                      </a:cubicBezTo>
                      <a:cubicBezTo>
                        <a:pt x="24" y="7"/>
                        <a:pt x="29" y="8"/>
                        <a:pt x="34" y="8"/>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0" name="Freeform 160"/>
                <p:cNvSpPr>
                  <a:spLocks/>
                </p:cNvSpPr>
                <p:nvPr/>
              </p:nvSpPr>
              <p:spPr bwMode="auto">
                <a:xfrm>
                  <a:off x="4792663" y="2697163"/>
                  <a:ext cx="114300" cy="25400"/>
                </a:xfrm>
                <a:custGeom>
                  <a:avLst/>
                  <a:gdLst/>
                  <a:ahLst/>
                  <a:cxnLst>
                    <a:cxn ang="0">
                      <a:pos x="2" y="0"/>
                    </a:cxn>
                    <a:cxn ang="0">
                      <a:pos x="0" y="5"/>
                    </a:cxn>
                    <a:cxn ang="0">
                      <a:pos x="2" y="0"/>
                    </a:cxn>
                  </a:cxnLst>
                  <a:rect l="0" t="0" r="r" b="b"/>
                  <a:pathLst>
                    <a:path w="30" h="7">
                      <a:moveTo>
                        <a:pt x="2" y="0"/>
                      </a:moveTo>
                      <a:cubicBezTo>
                        <a:pt x="1" y="2"/>
                        <a:pt x="1" y="4"/>
                        <a:pt x="0" y="5"/>
                      </a:cubicBezTo>
                      <a:cubicBezTo>
                        <a:pt x="22" y="7"/>
                        <a:pt x="30" y="4"/>
                        <a:pt x="2"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1" name="Freeform 161"/>
                <p:cNvSpPr>
                  <a:spLocks/>
                </p:cNvSpPr>
                <p:nvPr/>
              </p:nvSpPr>
              <p:spPr bwMode="auto">
                <a:xfrm>
                  <a:off x="4725988" y="2686050"/>
                  <a:ext cx="66675" cy="30163"/>
                </a:xfrm>
                <a:custGeom>
                  <a:avLst/>
                  <a:gdLst/>
                  <a:ahLst/>
                  <a:cxnLst>
                    <a:cxn ang="0">
                      <a:pos x="9" y="8"/>
                    </a:cxn>
                    <a:cxn ang="0">
                      <a:pos x="18" y="8"/>
                    </a:cxn>
                    <a:cxn ang="0">
                      <a:pos x="18" y="8"/>
                    </a:cxn>
                    <a:cxn ang="0">
                      <a:pos x="15" y="2"/>
                    </a:cxn>
                    <a:cxn ang="0">
                      <a:pos x="0" y="0"/>
                    </a:cxn>
                    <a:cxn ang="0">
                      <a:pos x="9" y="8"/>
                    </a:cxn>
                  </a:cxnLst>
                  <a:rect l="0" t="0" r="r" b="b"/>
                  <a:pathLst>
                    <a:path w="18" h="8">
                      <a:moveTo>
                        <a:pt x="9" y="8"/>
                      </a:moveTo>
                      <a:cubicBezTo>
                        <a:pt x="12" y="8"/>
                        <a:pt x="15" y="8"/>
                        <a:pt x="18" y="8"/>
                      </a:cubicBezTo>
                      <a:cubicBezTo>
                        <a:pt x="18" y="8"/>
                        <a:pt x="18" y="8"/>
                        <a:pt x="18" y="8"/>
                      </a:cubicBezTo>
                      <a:cubicBezTo>
                        <a:pt x="18" y="8"/>
                        <a:pt x="17" y="5"/>
                        <a:pt x="15" y="2"/>
                      </a:cubicBezTo>
                      <a:cubicBezTo>
                        <a:pt x="11" y="1"/>
                        <a:pt x="6" y="1"/>
                        <a:pt x="0" y="0"/>
                      </a:cubicBezTo>
                      <a:cubicBezTo>
                        <a:pt x="11" y="3"/>
                        <a:pt x="13" y="6"/>
                        <a:pt x="9" y="8"/>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2" name="Freeform 162"/>
                <p:cNvSpPr>
                  <a:spLocks/>
                </p:cNvSpPr>
                <p:nvPr/>
              </p:nvSpPr>
              <p:spPr bwMode="auto">
                <a:xfrm>
                  <a:off x="4805363" y="2659063"/>
                  <a:ext cx="93663" cy="30163"/>
                </a:xfrm>
                <a:custGeom>
                  <a:avLst/>
                  <a:gdLst/>
                  <a:ahLst/>
                  <a:cxnLst>
                    <a:cxn ang="0">
                      <a:pos x="3" y="0"/>
                    </a:cxn>
                    <a:cxn ang="0">
                      <a:pos x="0" y="8"/>
                    </a:cxn>
                    <a:cxn ang="0">
                      <a:pos x="3" y="0"/>
                    </a:cxn>
                  </a:cxnLst>
                  <a:rect l="0" t="0" r="r" b="b"/>
                  <a:pathLst>
                    <a:path w="25" h="8">
                      <a:moveTo>
                        <a:pt x="3" y="0"/>
                      </a:moveTo>
                      <a:cubicBezTo>
                        <a:pt x="2" y="3"/>
                        <a:pt x="1" y="5"/>
                        <a:pt x="0" y="8"/>
                      </a:cubicBezTo>
                      <a:cubicBezTo>
                        <a:pt x="25" y="8"/>
                        <a:pt x="21" y="3"/>
                        <a:pt x="3"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3" name="Freeform 163"/>
                <p:cNvSpPr>
                  <a:spLocks/>
                </p:cNvSpPr>
                <p:nvPr/>
              </p:nvSpPr>
              <p:spPr bwMode="auto">
                <a:xfrm>
                  <a:off x="4179888" y="2771775"/>
                  <a:ext cx="173038" cy="112713"/>
                </a:xfrm>
                <a:custGeom>
                  <a:avLst/>
                  <a:gdLst/>
                  <a:ahLst/>
                  <a:cxnLst>
                    <a:cxn ang="0">
                      <a:pos x="46" y="0"/>
                    </a:cxn>
                    <a:cxn ang="0">
                      <a:pos x="39" y="13"/>
                    </a:cxn>
                    <a:cxn ang="0">
                      <a:pos x="46" y="0"/>
                    </a:cxn>
                  </a:cxnLst>
                  <a:rect l="0" t="0" r="r" b="b"/>
                  <a:pathLst>
                    <a:path w="46" h="30">
                      <a:moveTo>
                        <a:pt x="46" y="0"/>
                      </a:moveTo>
                      <a:cubicBezTo>
                        <a:pt x="0" y="30"/>
                        <a:pt x="13" y="29"/>
                        <a:pt x="39" y="13"/>
                      </a:cubicBezTo>
                      <a:cubicBezTo>
                        <a:pt x="36" y="12"/>
                        <a:pt x="37" y="8"/>
                        <a:pt x="46"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4" name="Freeform 164"/>
                <p:cNvSpPr>
                  <a:spLocks/>
                </p:cNvSpPr>
                <p:nvPr/>
              </p:nvSpPr>
              <p:spPr bwMode="auto">
                <a:xfrm>
                  <a:off x="4849813" y="2568575"/>
                  <a:ext cx="11113" cy="15875"/>
                </a:xfrm>
                <a:custGeom>
                  <a:avLst/>
                  <a:gdLst/>
                  <a:ahLst/>
                  <a:cxnLst>
                    <a:cxn ang="0">
                      <a:pos x="2" y="0"/>
                    </a:cxn>
                    <a:cxn ang="0">
                      <a:pos x="0" y="4"/>
                    </a:cxn>
                    <a:cxn ang="0">
                      <a:pos x="2" y="0"/>
                    </a:cxn>
                  </a:cxnLst>
                  <a:rect l="0" t="0" r="r" b="b"/>
                  <a:pathLst>
                    <a:path w="3" h="4">
                      <a:moveTo>
                        <a:pt x="2" y="0"/>
                      </a:moveTo>
                      <a:cubicBezTo>
                        <a:pt x="1" y="1"/>
                        <a:pt x="0" y="2"/>
                        <a:pt x="0" y="4"/>
                      </a:cubicBezTo>
                      <a:cubicBezTo>
                        <a:pt x="2" y="2"/>
                        <a:pt x="3" y="1"/>
                        <a:pt x="2"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5" name="Freeform 165"/>
                <p:cNvSpPr>
                  <a:spLocks/>
                </p:cNvSpPr>
                <p:nvPr/>
              </p:nvSpPr>
              <p:spPr bwMode="auto">
                <a:xfrm>
                  <a:off x="4116388" y="2606675"/>
                  <a:ext cx="184150" cy="38100"/>
                </a:xfrm>
                <a:custGeom>
                  <a:avLst/>
                  <a:gdLst/>
                  <a:ahLst/>
                  <a:cxnLst>
                    <a:cxn ang="0">
                      <a:pos x="46" y="3"/>
                    </a:cxn>
                    <a:cxn ang="0">
                      <a:pos x="49" y="10"/>
                    </a:cxn>
                    <a:cxn ang="0">
                      <a:pos x="46" y="3"/>
                    </a:cxn>
                  </a:cxnLst>
                  <a:rect l="0" t="0" r="r" b="b"/>
                  <a:pathLst>
                    <a:path w="49" h="10">
                      <a:moveTo>
                        <a:pt x="46" y="3"/>
                      </a:moveTo>
                      <a:cubicBezTo>
                        <a:pt x="14" y="0"/>
                        <a:pt x="0" y="5"/>
                        <a:pt x="49" y="10"/>
                      </a:cubicBezTo>
                      <a:cubicBezTo>
                        <a:pt x="41" y="8"/>
                        <a:pt x="41" y="5"/>
                        <a:pt x="46" y="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6" name="Freeform 166"/>
                <p:cNvSpPr>
                  <a:spLocks/>
                </p:cNvSpPr>
                <p:nvPr/>
              </p:nvSpPr>
              <p:spPr bwMode="auto">
                <a:xfrm>
                  <a:off x="4111625" y="2697163"/>
                  <a:ext cx="328613" cy="120650"/>
                </a:xfrm>
                <a:custGeom>
                  <a:avLst/>
                  <a:gdLst/>
                  <a:ahLst/>
                  <a:cxnLst>
                    <a:cxn ang="0">
                      <a:pos x="50" y="3"/>
                    </a:cxn>
                    <a:cxn ang="0">
                      <a:pos x="68" y="7"/>
                    </a:cxn>
                    <a:cxn ang="0">
                      <a:pos x="59" y="14"/>
                    </a:cxn>
                    <a:cxn ang="0">
                      <a:pos x="87" y="0"/>
                    </a:cxn>
                    <a:cxn ang="0">
                      <a:pos x="50" y="3"/>
                    </a:cxn>
                  </a:cxnLst>
                  <a:rect l="0" t="0" r="r" b="b"/>
                  <a:pathLst>
                    <a:path w="87" h="32">
                      <a:moveTo>
                        <a:pt x="50" y="3"/>
                      </a:moveTo>
                      <a:cubicBezTo>
                        <a:pt x="14" y="14"/>
                        <a:pt x="3" y="30"/>
                        <a:pt x="68" y="7"/>
                      </a:cubicBezTo>
                      <a:cubicBezTo>
                        <a:pt x="0" y="32"/>
                        <a:pt x="20" y="28"/>
                        <a:pt x="59" y="14"/>
                      </a:cubicBezTo>
                      <a:cubicBezTo>
                        <a:pt x="65" y="9"/>
                        <a:pt x="75" y="5"/>
                        <a:pt x="87" y="0"/>
                      </a:cubicBezTo>
                      <a:cubicBezTo>
                        <a:pt x="71" y="6"/>
                        <a:pt x="57" y="5"/>
                        <a:pt x="50" y="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7" name="Freeform 167"/>
                <p:cNvSpPr>
                  <a:spLocks/>
                </p:cNvSpPr>
                <p:nvPr/>
              </p:nvSpPr>
              <p:spPr bwMode="auto">
                <a:xfrm>
                  <a:off x="4217988" y="2390775"/>
                  <a:ext cx="217488" cy="200025"/>
                </a:xfrm>
                <a:custGeom>
                  <a:avLst/>
                  <a:gdLst/>
                  <a:ahLst/>
                  <a:cxnLst>
                    <a:cxn ang="0">
                      <a:pos x="58" y="53"/>
                    </a:cxn>
                    <a:cxn ang="0">
                      <a:pos x="46" y="41"/>
                    </a:cxn>
                    <a:cxn ang="0">
                      <a:pos x="27" y="37"/>
                    </a:cxn>
                    <a:cxn ang="0">
                      <a:pos x="58" y="53"/>
                    </a:cxn>
                  </a:cxnLst>
                  <a:rect l="0" t="0" r="r" b="b"/>
                  <a:pathLst>
                    <a:path w="58" h="53">
                      <a:moveTo>
                        <a:pt x="58" y="53"/>
                      </a:moveTo>
                      <a:cubicBezTo>
                        <a:pt x="53" y="49"/>
                        <a:pt x="49" y="45"/>
                        <a:pt x="46" y="41"/>
                      </a:cubicBezTo>
                      <a:cubicBezTo>
                        <a:pt x="0" y="0"/>
                        <a:pt x="2" y="15"/>
                        <a:pt x="27" y="37"/>
                      </a:cubicBezTo>
                      <a:cubicBezTo>
                        <a:pt x="28" y="32"/>
                        <a:pt x="38" y="34"/>
                        <a:pt x="58" y="5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8" name="Freeform 168"/>
                <p:cNvSpPr>
                  <a:spLocks/>
                </p:cNvSpPr>
                <p:nvPr/>
              </p:nvSpPr>
              <p:spPr bwMode="auto">
                <a:xfrm>
                  <a:off x="4221163" y="2390775"/>
                  <a:ext cx="169863" cy="155575"/>
                </a:xfrm>
                <a:custGeom>
                  <a:avLst/>
                  <a:gdLst/>
                  <a:ahLst/>
                  <a:cxnLst>
                    <a:cxn ang="0">
                      <a:pos x="36" y="24"/>
                    </a:cxn>
                    <a:cxn ang="0">
                      <a:pos x="45" y="41"/>
                    </a:cxn>
                    <a:cxn ang="0">
                      <a:pos x="36" y="24"/>
                    </a:cxn>
                  </a:cxnLst>
                  <a:rect l="0" t="0" r="r" b="b"/>
                  <a:pathLst>
                    <a:path w="45" h="41">
                      <a:moveTo>
                        <a:pt x="36" y="24"/>
                      </a:moveTo>
                      <a:cubicBezTo>
                        <a:pt x="12" y="2"/>
                        <a:pt x="0" y="0"/>
                        <a:pt x="45" y="41"/>
                      </a:cubicBezTo>
                      <a:cubicBezTo>
                        <a:pt x="36" y="31"/>
                        <a:pt x="34" y="25"/>
                        <a:pt x="36" y="24"/>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9" name="Freeform 169"/>
                <p:cNvSpPr>
                  <a:spLocks/>
                </p:cNvSpPr>
                <p:nvPr/>
              </p:nvSpPr>
              <p:spPr bwMode="auto">
                <a:xfrm>
                  <a:off x="4119563" y="2632075"/>
                  <a:ext cx="285750" cy="49213"/>
                </a:xfrm>
                <a:custGeom>
                  <a:avLst/>
                  <a:gdLst/>
                  <a:ahLst/>
                  <a:cxnLst>
                    <a:cxn ang="0">
                      <a:pos x="76" y="8"/>
                    </a:cxn>
                    <a:cxn ang="0">
                      <a:pos x="49" y="4"/>
                    </a:cxn>
                    <a:cxn ang="0">
                      <a:pos x="42" y="13"/>
                    </a:cxn>
                    <a:cxn ang="0">
                      <a:pos x="76" y="8"/>
                    </a:cxn>
                  </a:cxnLst>
                  <a:rect l="0" t="0" r="r" b="b"/>
                  <a:pathLst>
                    <a:path w="76" h="13">
                      <a:moveTo>
                        <a:pt x="76" y="8"/>
                      </a:moveTo>
                      <a:cubicBezTo>
                        <a:pt x="63" y="7"/>
                        <a:pt x="55" y="5"/>
                        <a:pt x="49" y="4"/>
                      </a:cubicBezTo>
                      <a:cubicBezTo>
                        <a:pt x="0" y="0"/>
                        <a:pt x="12" y="10"/>
                        <a:pt x="42" y="13"/>
                      </a:cubicBezTo>
                      <a:cubicBezTo>
                        <a:pt x="44" y="9"/>
                        <a:pt x="54" y="6"/>
                        <a:pt x="76" y="8"/>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50" name="Freeform 170"/>
                <p:cNvSpPr>
                  <a:spLocks/>
                </p:cNvSpPr>
                <p:nvPr/>
              </p:nvSpPr>
              <p:spPr bwMode="auto">
                <a:xfrm>
                  <a:off x="4176713" y="2727325"/>
                  <a:ext cx="247650" cy="153988"/>
                </a:xfrm>
                <a:custGeom>
                  <a:avLst/>
                  <a:gdLst/>
                  <a:ahLst/>
                  <a:cxnLst>
                    <a:cxn ang="0">
                      <a:pos x="33" y="13"/>
                    </a:cxn>
                    <a:cxn ang="0">
                      <a:pos x="48" y="12"/>
                    </a:cxn>
                    <a:cxn ang="0">
                      <a:pos x="66" y="0"/>
                    </a:cxn>
                    <a:cxn ang="0">
                      <a:pos x="33" y="13"/>
                    </a:cxn>
                  </a:cxnLst>
                  <a:rect l="0" t="0" r="r" b="b"/>
                  <a:pathLst>
                    <a:path w="66" h="41">
                      <a:moveTo>
                        <a:pt x="33" y="13"/>
                      </a:moveTo>
                      <a:cubicBezTo>
                        <a:pt x="6" y="30"/>
                        <a:pt x="0" y="41"/>
                        <a:pt x="48" y="12"/>
                      </a:cubicBezTo>
                      <a:cubicBezTo>
                        <a:pt x="52" y="8"/>
                        <a:pt x="58" y="5"/>
                        <a:pt x="66" y="0"/>
                      </a:cubicBezTo>
                      <a:cubicBezTo>
                        <a:pt x="40" y="15"/>
                        <a:pt x="31" y="17"/>
                        <a:pt x="33" y="1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51" name="Freeform 171"/>
                <p:cNvSpPr>
                  <a:spLocks/>
                </p:cNvSpPr>
                <p:nvPr/>
              </p:nvSpPr>
              <p:spPr bwMode="auto">
                <a:xfrm>
                  <a:off x="4506913" y="2455863"/>
                  <a:ext cx="30163" cy="128588"/>
                </a:xfrm>
                <a:custGeom>
                  <a:avLst/>
                  <a:gdLst/>
                  <a:ahLst/>
                  <a:cxnLst>
                    <a:cxn ang="0">
                      <a:pos x="5" y="34"/>
                    </a:cxn>
                    <a:cxn ang="0">
                      <a:pos x="8" y="13"/>
                    </a:cxn>
                    <a:cxn ang="0">
                      <a:pos x="0" y="0"/>
                    </a:cxn>
                    <a:cxn ang="0">
                      <a:pos x="0" y="3"/>
                    </a:cxn>
                    <a:cxn ang="0">
                      <a:pos x="5" y="34"/>
                    </a:cxn>
                  </a:cxnLst>
                  <a:rect l="0" t="0" r="r" b="b"/>
                  <a:pathLst>
                    <a:path w="8" h="34">
                      <a:moveTo>
                        <a:pt x="5" y="34"/>
                      </a:moveTo>
                      <a:cubicBezTo>
                        <a:pt x="5" y="26"/>
                        <a:pt x="6" y="19"/>
                        <a:pt x="8" y="13"/>
                      </a:cubicBezTo>
                      <a:cubicBezTo>
                        <a:pt x="5" y="9"/>
                        <a:pt x="3" y="4"/>
                        <a:pt x="0" y="0"/>
                      </a:cubicBezTo>
                      <a:cubicBezTo>
                        <a:pt x="0" y="1"/>
                        <a:pt x="0" y="2"/>
                        <a:pt x="0" y="3"/>
                      </a:cubicBezTo>
                      <a:cubicBezTo>
                        <a:pt x="3" y="10"/>
                        <a:pt x="5" y="21"/>
                        <a:pt x="5" y="34"/>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52" name="Freeform 172"/>
                <p:cNvSpPr>
                  <a:spLocks/>
                </p:cNvSpPr>
                <p:nvPr/>
              </p:nvSpPr>
              <p:spPr bwMode="auto">
                <a:xfrm>
                  <a:off x="4559300" y="2554288"/>
                  <a:ext cx="1588" cy="6350"/>
                </a:xfrm>
                <a:custGeom>
                  <a:avLst/>
                  <a:gdLst/>
                  <a:ahLst/>
                  <a:cxnLst>
                    <a:cxn ang="0">
                      <a:pos x="0" y="0"/>
                    </a:cxn>
                    <a:cxn ang="0">
                      <a:pos x="0" y="0"/>
                    </a:cxn>
                    <a:cxn ang="0">
                      <a:pos x="0" y="2"/>
                    </a:cxn>
                    <a:cxn ang="0">
                      <a:pos x="0" y="0"/>
                    </a:cxn>
                  </a:cxnLst>
                  <a:rect l="0" t="0" r="r" b="b"/>
                  <a:pathLst>
                    <a:path h="2">
                      <a:moveTo>
                        <a:pt x="0" y="0"/>
                      </a:moveTo>
                      <a:cubicBezTo>
                        <a:pt x="0" y="0"/>
                        <a:pt x="0" y="0"/>
                        <a:pt x="0" y="0"/>
                      </a:cubicBezTo>
                      <a:cubicBezTo>
                        <a:pt x="0" y="1"/>
                        <a:pt x="0" y="2"/>
                        <a:pt x="0" y="2"/>
                      </a:cubicBezTo>
                      <a:cubicBezTo>
                        <a:pt x="0" y="2"/>
                        <a:pt x="0" y="1"/>
                        <a:pt x="0"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53" name="Freeform 173"/>
                <p:cNvSpPr>
                  <a:spLocks/>
                </p:cNvSpPr>
                <p:nvPr/>
              </p:nvSpPr>
              <p:spPr bwMode="auto">
                <a:xfrm>
                  <a:off x="4297363" y="2297113"/>
                  <a:ext cx="179388" cy="298450"/>
                </a:xfrm>
                <a:custGeom>
                  <a:avLst/>
                  <a:gdLst/>
                  <a:ahLst/>
                  <a:cxnLst>
                    <a:cxn ang="0">
                      <a:pos x="48" y="79"/>
                    </a:cxn>
                    <a:cxn ang="0">
                      <a:pos x="33" y="40"/>
                    </a:cxn>
                    <a:cxn ang="0">
                      <a:pos x="38" y="61"/>
                    </a:cxn>
                    <a:cxn ang="0">
                      <a:pos x="24" y="52"/>
                    </a:cxn>
                    <a:cxn ang="0">
                      <a:pos x="48" y="79"/>
                    </a:cxn>
                  </a:cxnLst>
                  <a:rect l="0" t="0" r="r" b="b"/>
                  <a:pathLst>
                    <a:path w="48" h="79">
                      <a:moveTo>
                        <a:pt x="48" y="79"/>
                      </a:moveTo>
                      <a:cubicBezTo>
                        <a:pt x="37" y="61"/>
                        <a:pt x="33" y="45"/>
                        <a:pt x="33" y="40"/>
                      </a:cubicBezTo>
                      <a:cubicBezTo>
                        <a:pt x="15" y="10"/>
                        <a:pt x="2" y="4"/>
                        <a:pt x="38" y="61"/>
                      </a:cubicBezTo>
                      <a:cubicBezTo>
                        <a:pt x="0" y="0"/>
                        <a:pt x="3" y="19"/>
                        <a:pt x="24" y="52"/>
                      </a:cubicBezTo>
                      <a:cubicBezTo>
                        <a:pt x="31" y="56"/>
                        <a:pt x="40" y="65"/>
                        <a:pt x="48" y="79"/>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54" name="Freeform 174"/>
                <p:cNvSpPr>
                  <a:spLocks/>
                </p:cNvSpPr>
                <p:nvPr/>
              </p:nvSpPr>
              <p:spPr bwMode="auto">
                <a:xfrm>
                  <a:off x="4383088" y="2266950"/>
                  <a:ext cx="98425" cy="293688"/>
                </a:xfrm>
                <a:custGeom>
                  <a:avLst/>
                  <a:gdLst/>
                  <a:ahLst/>
                  <a:cxnLst>
                    <a:cxn ang="0">
                      <a:pos x="26" y="78"/>
                    </a:cxn>
                    <a:cxn ang="0">
                      <a:pos x="21" y="59"/>
                    </a:cxn>
                    <a:cxn ang="0">
                      <a:pos x="14" y="50"/>
                    </a:cxn>
                    <a:cxn ang="0">
                      <a:pos x="26" y="78"/>
                    </a:cxn>
                  </a:cxnLst>
                  <a:rect l="0" t="0" r="r" b="b"/>
                  <a:pathLst>
                    <a:path w="26" h="78">
                      <a:moveTo>
                        <a:pt x="26" y="78"/>
                      </a:moveTo>
                      <a:cubicBezTo>
                        <a:pt x="23" y="71"/>
                        <a:pt x="22" y="64"/>
                        <a:pt x="21" y="59"/>
                      </a:cubicBezTo>
                      <a:cubicBezTo>
                        <a:pt x="0" y="0"/>
                        <a:pt x="2" y="16"/>
                        <a:pt x="14" y="50"/>
                      </a:cubicBezTo>
                      <a:cubicBezTo>
                        <a:pt x="17" y="54"/>
                        <a:pt x="21" y="64"/>
                        <a:pt x="26" y="78"/>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55" name="Freeform 175"/>
                <p:cNvSpPr>
                  <a:spLocks/>
                </p:cNvSpPr>
                <p:nvPr/>
              </p:nvSpPr>
              <p:spPr bwMode="auto">
                <a:xfrm>
                  <a:off x="4643438" y="2678113"/>
                  <a:ext cx="131763" cy="41275"/>
                </a:xfrm>
                <a:custGeom>
                  <a:avLst/>
                  <a:gdLst/>
                  <a:ahLst/>
                  <a:cxnLst>
                    <a:cxn ang="0">
                      <a:pos x="31" y="10"/>
                    </a:cxn>
                    <a:cxn ang="0">
                      <a:pos x="22" y="2"/>
                    </a:cxn>
                    <a:cxn ang="0">
                      <a:pos x="21" y="2"/>
                    </a:cxn>
                    <a:cxn ang="0">
                      <a:pos x="3" y="0"/>
                    </a:cxn>
                    <a:cxn ang="0">
                      <a:pos x="1" y="4"/>
                    </a:cxn>
                    <a:cxn ang="0">
                      <a:pos x="0" y="9"/>
                    </a:cxn>
                    <a:cxn ang="0">
                      <a:pos x="22" y="11"/>
                    </a:cxn>
                    <a:cxn ang="0">
                      <a:pos x="31" y="10"/>
                    </a:cxn>
                  </a:cxnLst>
                  <a:rect l="0" t="0" r="r" b="b"/>
                  <a:pathLst>
                    <a:path w="35" h="11">
                      <a:moveTo>
                        <a:pt x="31" y="10"/>
                      </a:moveTo>
                      <a:cubicBezTo>
                        <a:pt x="35" y="8"/>
                        <a:pt x="33" y="5"/>
                        <a:pt x="22" y="2"/>
                      </a:cubicBezTo>
                      <a:cubicBezTo>
                        <a:pt x="22" y="2"/>
                        <a:pt x="21" y="2"/>
                        <a:pt x="21" y="2"/>
                      </a:cubicBezTo>
                      <a:cubicBezTo>
                        <a:pt x="16" y="1"/>
                        <a:pt x="10" y="0"/>
                        <a:pt x="3" y="0"/>
                      </a:cubicBezTo>
                      <a:cubicBezTo>
                        <a:pt x="1" y="2"/>
                        <a:pt x="1" y="4"/>
                        <a:pt x="1" y="4"/>
                      </a:cubicBezTo>
                      <a:cubicBezTo>
                        <a:pt x="1" y="4"/>
                        <a:pt x="0" y="6"/>
                        <a:pt x="0" y="9"/>
                      </a:cubicBezTo>
                      <a:cubicBezTo>
                        <a:pt x="9" y="11"/>
                        <a:pt x="16" y="11"/>
                        <a:pt x="22" y="11"/>
                      </a:cubicBezTo>
                      <a:cubicBezTo>
                        <a:pt x="26" y="11"/>
                        <a:pt x="29" y="11"/>
                        <a:pt x="31" y="1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56" name="Freeform 176"/>
                <p:cNvSpPr>
                  <a:spLocks/>
                </p:cNvSpPr>
                <p:nvPr/>
              </p:nvSpPr>
              <p:spPr bwMode="auto">
                <a:xfrm>
                  <a:off x="4654550" y="2640013"/>
                  <a:ext cx="104775" cy="38100"/>
                </a:xfrm>
                <a:custGeom>
                  <a:avLst/>
                  <a:gdLst/>
                  <a:ahLst/>
                  <a:cxnLst>
                    <a:cxn ang="0">
                      <a:pos x="28" y="5"/>
                    </a:cxn>
                    <a:cxn ang="0">
                      <a:pos x="17" y="0"/>
                    </a:cxn>
                    <a:cxn ang="0">
                      <a:pos x="0" y="9"/>
                    </a:cxn>
                    <a:cxn ang="0">
                      <a:pos x="28" y="5"/>
                    </a:cxn>
                  </a:cxnLst>
                  <a:rect l="0" t="0" r="r" b="b"/>
                  <a:pathLst>
                    <a:path w="28" h="10">
                      <a:moveTo>
                        <a:pt x="28" y="5"/>
                      </a:moveTo>
                      <a:cubicBezTo>
                        <a:pt x="25" y="2"/>
                        <a:pt x="21" y="0"/>
                        <a:pt x="17" y="0"/>
                      </a:cubicBezTo>
                      <a:cubicBezTo>
                        <a:pt x="8" y="0"/>
                        <a:pt x="3" y="5"/>
                        <a:pt x="0" y="9"/>
                      </a:cubicBezTo>
                      <a:cubicBezTo>
                        <a:pt x="16" y="10"/>
                        <a:pt x="25" y="8"/>
                        <a:pt x="28" y="5"/>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grpSp>
        <p:grpSp>
          <p:nvGrpSpPr>
            <p:cNvPr id="110" name="Group 289"/>
            <p:cNvGrpSpPr/>
            <p:nvPr/>
          </p:nvGrpSpPr>
          <p:grpSpPr>
            <a:xfrm rot="2467258">
              <a:off x="1574607" y="6074181"/>
              <a:ext cx="38201" cy="25464"/>
              <a:chOff x="3916363" y="1970088"/>
              <a:chExt cx="180975" cy="120650"/>
            </a:xfrm>
          </p:grpSpPr>
          <p:sp>
            <p:nvSpPr>
              <p:cNvPr id="118" name="Freeform 117"/>
              <p:cNvSpPr>
                <a:spLocks/>
              </p:cNvSpPr>
              <p:nvPr/>
            </p:nvSpPr>
            <p:spPr bwMode="auto">
              <a:xfrm>
                <a:off x="3962400" y="2006600"/>
                <a:ext cx="30163" cy="26988"/>
              </a:xfrm>
              <a:custGeom>
                <a:avLst/>
                <a:gdLst/>
                <a:ahLst/>
                <a:cxnLst>
                  <a:cxn ang="0">
                    <a:pos x="1" y="6"/>
                  </a:cxn>
                  <a:cxn ang="0">
                    <a:pos x="8" y="3"/>
                  </a:cxn>
                  <a:cxn ang="0">
                    <a:pos x="3" y="0"/>
                  </a:cxn>
                  <a:cxn ang="0">
                    <a:pos x="1" y="6"/>
                  </a:cxn>
                </a:cxnLst>
                <a:rect l="0" t="0" r="r" b="b"/>
                <a:pathLst>
                  <a:path w="8" h="7">
                    <a:moveTo>
                      <a:pt x="1" y="6"/>
                    </a:moveTo>
                    <a:cubicBezTo>
                      <a:pt x="3" y="7"/>
                      <a:pt x="5" y="6"/>
                      <a:pt x="8" y="3"/>
                    </a:cubicBezTo>
                    <a:cubicBezTo>
                      <a:pt x="7" y="2"/>
                      <a:pt x="5" y="1"/>
                      <a:pt x="3" y="0"/>
                    </a:cubicBezTo>
                    <a:cubicBezTo>
                      <a:pt x="1" y="3"/>
                      <a:pt x="0" y="5"/>
                      <a:pt x="1" y="6"/>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19" name="Freeform 118"/>
              <p:cNvSpPr>
                <a:spLocks/>
              </p:cNvSpPr>
              <p:nvPr/>
            </p:nvSpPr>
            <p:spPr bwMode="auto">
              <a:xfrm>
                <a:off x="4022725" y="2041525"/>
                <a:ext cx="22225" cy="30163"/>
              </a:xfrm>
              <a:custGeom>
                <a:avLst/>
                <a:gdLst/>
                <a:ahLst/>
                <a:cxnLst>
                  <a:cxn ang="0">
                    <a:pos x="1" y="7"/>
                  </a:cxn>
                  <a:cxn ang="0">
                    <a:pos x="6" y="4"/>
                  </a:cxn>
                  <a:cxn ang="0">
                    <a:pos x="2" y="0"/>
                  </a:cxn>
                  <a:cxn ang="0">
                    <a:pos x="1" y="7"/>
                  </a:cxn>
                </a:cxnLst>
                <a:rect l="0" t="0" r="r" b="b"/>
                <a:pathLst>
                  <a:path w="6" h="8">
                    <a:moveTo>
                      <a:pt x="1" y="7"/>
                    </a:moveTo>
                    <a:cubicBezTo>
                      <a:pt x="3" y="8"/>
                      <a:pt x="4" y="7"/>
                      <a:pt x="6" y="4"/>
                    </a:cubicBezTo>
                    <a:cubicBezTo>
                      <a:pt x="5" y="3"/>
                      <a:pt x="3" y="2"/>
                      <a:pt x="2" y="0"/>
                    </a:cubicBezTo>
                    <a:cubicBezTo>
                      <a:pt x="0" y="4"/>
                      <a:pt x="0" y="7"/>
                      <a:pt x="1" y="7"/>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20" name="Freeform 119"/>
              <p:cNvSpPr>
                <a:spLocks/>
              </p:cNvSpPr>
              <p:nvPr/>
            </p:nvSpPr>
            <p:spPr bwMode="auto">
              <a:xfrm>
                <a:off x="4089400" y="2085975"/>
                <a:ext cx="7938" cy="4763"/>
              </a:xfrm>
              <a:custGeom>
                <a:avLst/>
                <a:gdLst/>
                <a:ahLst/>
                <a:cxnLst>
                  <a:cxn ang="0">
                    <a:pos x="2" y="1"/>
                  </a:cxn>
                  <a:cxn ang="0">
                    <a:pos x="0" y="0"/>
                  </a:cxn>
                  <a:cxn ang="0">
                    <a:pos x="1" y="1"/>
                  </a:cxn>
                  <a:cxn ang="0">
                    <a:pos x="2" y="1"/>
                  </a:cxn>
                </a:cxnLst>
                <a:rect l="0" t="0" r="r" b="b"/>
                <a:pathLst>
                  <a:path w="2" h="1">
                    <a:moveTo>
                      <a:pt x="2" y="1"/>
                    </a:moveTo>
                    <a:cubicBezTo>
                      <a:pt x="1" y="1"/>
                      <a:pt x="1" y="1"/>
                      <a:pt x="0" y="0"/>
                    </a:cubicBezTo>
                    <a:cubicBezTo>
                      <a:pt x="1" y="1"/>
                      <a:pt x="1" y="1"/>
                      <a:pt x="1" y="1"/>
                    </a:cubicBezTo>
                    <a:cubicBezTo>
                      <a:pt x="2" y="1"/>
                      <a:pt x="2" y="1"/>
                      <a:pt x="2" y="1"/>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21" name="Freeform 120"/>
              <p:cNvSpPr>
                <a:spLocks/>
              </p:cNvSpPr>
              <p:nvPr/>
            </p:nvSpPr>
            <p:spPr bwMode="auto">
              <a:xfrm>
                <a:off x="3916363" y="1970088"/>
                <a:ext cx="19050" cy="11113"/>
              </a:xfrm>
              <a:custGeom>
                <a:avLst/>
                <a:gdLst/>
                <a:ahLst/>
                <a:cxnLst>
                  <a:cxn ang="0">
                    <a:pos x="1" y="2"/>
                  </a:cxn>
                  <a:cxn ang="0">
                    <a:pos x="5" y="2"/>
                  </a:cxn>
                  <a:cxn ang="0">
                    <a:pos x="1" y="0"/>
                  </a:cxn>
                  <a:cxn ang="0">
                    <a:pos x="1" y="2"/>
                  </a:cxn>
                </a:cxnLst>
                <a:rect l="0" t="0" r="r" b="b"/>
                <a:pathLst>
                  <a:path w="5" h="3">
                    <a:moveTo>
                      <a:pt x="1" y="2"/>
                    </a:moveTo>
                    <a:cubicBezTo>
                      <a:pt x="1" y="3"/>
                      <a:pt x="3" y="3"/>
                      <a:pt x="5" y="2"/>
                    </a:cubicBezTo>
                    <a:cubicBezTo>
                      <a:pt x="3" y="1"/>
                      <a:pt x="2" y="1"/>
                      <a:pt x="1" y="0"/>
                    </a:cubicBezTo>
                    <a:cubicBezTo>
                      <a:pt x="0" y="1"/>
                      <a:pt x="0" y="2"/>
                      <a:pt x="1" y="2"/>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grpSp>
          <p:nvGrpSpPr>
            <p:cNvPr id="111" name="Group 281"/>
            <p:cNvGrpSpPr/>
            <p:nvPr/>
          </p:nvGrpSpPr>
          <p:grpSpPr>
            <a:xfrm rot="2467258">
              <a:off x="1565335" y="6375697"/>
              <a:ext cx="84773" cy="72377"/>
              <a:chOff x="6294438" y="1638300"/>
              <a:chExt cx="401638" cy="342900"/>
            </a:xfrm>
          </p:grpSpPr>
          <p:sp>
            <p:nvSpPr>
              <p:cNvPr id="114" name="Freeform 50"/>
              <p:cNvSpPr>
                <a:spLocks noEditPoints="1"/>
              </p:cNvSpPr>
              <p:nvPr/>
            </p:nvSpPr>
            <p:spPr bwMode="auto">
              <a:xfrm>
                <a:off x="6475413" y="1774825"/>
                <a:ext cx="220663" cy="206375"/>
              </a:xfrm>
              <a:custGeom>
                <a:avLst/>
                <a:gdLst/>
                <a:ahLst/>
                <a:cxnLst>
                  <a:cxn ang="0">
                    <a:pos x="2" y="11"/>
                  </a:cxn>
                  <a:cxn ang="0">
                    <a:pos x="4" y="24"/>
                  </a:cxn>
                  <a:cxn ang="0">
                    <a:pos x="11" y="34"/>
                  </a:cxn>
                  <a:cxn ang="0">
                    <a:pos x="16" y="35"/>
                  </a:cxn>
                  <a:cxn ang="0">
                    <a:pos x="19" y="44"/>
                  </a:cxn>
                  <a:cxn ang="0">
                    <a:pos x="27" y="49"/>
                  </a:cxn>
                  <a:cxn ang="0">
                    <a:pos x="33" y="49"/>
                  </a:cxn>
                  <a:cxn ang="0">
                    <a:pos x="32" y="53"/>
                  </a:cxn>
                  <a:cxn ang="0">
                    <a:pos x="59" y="47"/>
                  </a:cxn>
                  <a:cxn ang="0">
                    <a:pos x="56" y="21"/>
                  </a:cxn>
                  <a:cxn ang="0">
                    <a:pos x="53" y="21"/>
                  </a:cxn>
                  <a:cxn ang="0">
                    <a:pos x="42" y="4"/>
                  </a:cxn>
                  <a:cxn ang="0">
                    <a:pos x="34" y="7"/>
                  </a:cxn>
                  <a:cxn ang="0">
                    <a:pos x="29" y="8"/>
                  </a:cxn>
                  <a:cxn ang="0">
                    <a:pos x="21" y="3"/>
                  </a:cxn>
                  <a:cxn ang="0">
                    <a:pos x="11" y="3"/>
                  </a:cxn>
                  <a:cxn ang="0">
                    <a:pos x="4" y="4"/>
                  </a:cxn>
                  <a:cxn ang="0">
                    <a:pos x="0" y="0"/>
                  </a:cxn>
                  <a:cxn ang="0">
                    <a:pos x="2" y="11"/>
                  </a:cxn>
                  <a:cxn ang="0">
                    <a:pos x="15" y="21"/>
                  </a:cxn>
                  <a:cxn ang="0">
                    <a:pos x="31" y="28"/>
                  </a:cxn>
                  <a:cxn ang="0">
                    <a:pos x="44" y="36"/>
                  </a:cxn>
                  <a:cxn ang="0">
                    <a:pos x="29" y="28"/>
                  </a:cxn>
                  <a:cxn ang="0">
                    <a:pos x="13" y="21"/>
                  </a:cxn>
                  <a:cxn ang="0">
                    <a:pos x="2" y="5"/>
                  </a:cxn>
                  <a:cxn ang="0">
                    <a:pos x="15" y="21"/>
                  </a:cxn>
                </a:cxnLst>
                <a:rect l="0" t="0" r="r" b="b"/>
                <a:pathLst>
                  <a:path w="59" h="55">
                    <a:moveTo>
                      <a:pt x="2" y="11"/>
                    </a:moveTo>
                    <a:cubicBezTo>
                      <a:pt x="5" y="15"/>
                      <a:pt x="4" y="21"/>
                      <a:pt x="4" y="24"/>
                    </a:cubicBezTo>
                    <a:cubicBezTo>
                      <a:pt x="4" y="32"/>
                      <a:pt x="11" y="34"/>
                      <a:pt x="11" y="34"/>
                    </a:cubicBezTo>
                    <a:cubicBezTo>
                      <a:pt x="16" y="35"/>
                      <a:pt x="16" y="35"/>
                      <a:pt x="16" y="35"/>
                    </a:cubicBezTo>
                    <a:cubicBezTo>
                      <a:pt x="16" y="35"/>
                      <a:pt x="16" y="41"/>
                      <a:pt x="19" y="44"/>
                    </a:cubicBezTo>
                    <a:cubicBezTo>
                      <a:pt x="22" y="48"/>
                      <a:pt x="27" y="49"/>
                      <a:pt x="27" y="49"/>
                    </a:cubicBezTo>
                    <a:cubicBezTo>
                      <a:pt x="33" y="49"/>
                      <a:pt x="33" y="49"/>
                      <a:pt x="33" y="49"/>
                    </a:cubicBezTo>
                    <a:cubicBezTo>
                      <a:pt x="33" y="49"/>
                      <a:pt x="29" y="51"/>
                      <a:pt x="32" y="53"/>
                    </a:cubicBezTo>
                    <a:cubicBezTo>
                      <a:pt x="35" y="55"/>
                      <a:pt x="59" y="47"/>
                      <a:pt x="59" y="47"/>
                    </a:cubicBezTo>
                    <a:cubicBezTo>
                      <a:pt x="56" y="46"/>
                      <a:pt x="57" y="26"/>
                      <a:pt x="56" y="21"/>
                    </a:cubicBezTo>
                    <a:cubicBezTo>
                      <a:pt x="55" y="16"/>
                      <a:pt x="54" y="25"/>
                      <a:pt x="53" y="21"/>
                    </a:cubicBezTo>
                    <a:cubicBezTo>
                      <a:pt x="51" y="17"/>
                      <a:pt x="45" y="7"/>
                      <a:pt x="42" y="4"/>
                    </a:cubicBezTo>
                    <a:cubicBezTo>
                      <a:pt x="39" y="1"/>
                      <a:pt x="35" y="4"/>
                      <a:pt x="34" y="7"/>
                    </a:cubicBezTo>
                    <a:cubicBezTo>
                      <a:pt x="33" y="10"/>
                      <a:pt x="32" y="10"/>
                      <a:pt x="29" y="8"/>
                    </a:cubicBezTo>
                    <a:cubicBezTo>
                      <a:pt x="27" y="6"/>
                      <a:pt x="24" y="4"/>
                      <a:pt x="21" y="3"/>
                    </a:cubicBezTo>
                    <a:cubicBezTo>
                      <a:pt x="18" y="1"/>
                      <a:pt x="14" y="4"/>
                      <a:pt x="11" y="3"/>
                    </a:cubicBezTo>
                    <a:cubicBezTo>
                      <a:pt x="9" y="2"/>
                      <a:pt x="7" y="5"/>
                      <a:pt x="4" y="4"/>
                    </a:cubicBezTo>
                    <a:cubicBezTo>
                      <a:pt x="1" y="3"/>
                      <a:pt x="0" y="0"/>
                      <a:pt x="0" y="0"/>
                    </a:cubicBezTo>
                    <a:cubicBezTo>
                      <a:pt x="0" y="0"/>
                      <a:pt x="0" y="8"/>
                      <a:pt x="2" y="11"/>
                    </a:cubicBezTo>
                    <a:close/>
                    <a:moveTo>
                      <a:pt x="15" y="21"/>
                    </a:moveTo>
                    <a:cubicBezTo>
                      <a:pt x="17" y="22"/>
                      <a:pt x="29" y="27"/>
                      <a:pt x="31" y="28"/>
                    </a:cubicBezTo>
                    <a:cubicBezTo>
                      <a:pt x="32" y="29"/>
                      <a:pt x="38" y="32"/>
                      <a:pt x="44" y="36"/>
                    </a:cubicBezTo>
                    <a:cubicBezTo>
                      <a:pt x="44" y="36"/>
                      <a:pt x="32" y="31"/>
                      <a:pt x="29" y="28"/>
                    </a:cubicBezTo>
                    <a:cubicBezTo>
                      <a:pt x="29" y="28"/>
                      <a:pt x="16" y="25"/>
                      <a:pt x="13" y="21"/>
                    </a:cubicBezTo>
                    <a:cubicBezTo>
                      <a:pt x="10" y="16"/>
                      <a:pt x="2" y="5"/>
                      <a:pt x="2" y="5"/>
                    </a:cubicBezTo>
                    <a:cubicBezTo>
                      <a:pt x="2" y="5"/>
                      <a:pt x="14" y="20"/>
                      <a:pt x="15" y="21"/>
                    </a:cubicBezTo>
                    <a:close/>
                  </a:path>
                </a:pathLst>
              </a:custGeom>
              <a:solidFill>
                <a:schemeClr val="accent1"/>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15" name="Freeform 51"/>
              <p:cNvSpPr>
                <a:spLocks/>
              </p:cNvSpPr>
              <p:nvPr/>
            </p:nvSpPr>
            <p:spPr bwMode="auto">
              <a:xfrm>
                <a:off x="6481763" y="1793875"/>
                <a:ext cx="158750" cy="115888"/>
              </a:xfrm>
              <a:custGeom>
                <a:avLst/>
                <a:gdLst/>
                <a:ahLst/>
                <a:cxnLst>
                  <a:cxn ang="0">
                    <a:pos x="27" y="23"/>
                  </a:cxn>
                  <a:cxn ang="0">
                    <a:pos x="42" y="31"/>
                  </a:cxn>
                  <a:cxn ang="0">
                    <a:pos x="29" y="23"/>
                  </a:cxn>
                  <a:cxn ang="0">
                    <a:pos x="13" y="16"/>
                  </a:cxn>
                  <a:cxn ang="0">
                    <a:pos x="0" y="0"/>
                  </a:cxn>
                  <a:cxn ang="0">
                    <a:pos x="11" y="16"/>
                  </a:cxn>
                  <a:cxn ang="0">
                    <a:pos x="27" y="23"/>
                  </a:cxn>
                </a:cxnLst>
                <a:rect l="0" t="0" r="r" b="b"/>
                <a:pathLst>
                  <a:path w="42" h="31">
                    <a:moveTo>
                      <a:pt x="27" y="23"/>
                    </a:moveTo>
                    <a:cubicBezTo>
                      <a:pt x="30" y="26"/>
                      <a:pt x="42" y="31"/>
                      <a:pt x="42" y="31"/>
                    </a:cubicBezTo>
                    <a:cubicBezTo>
                      <a:pt x="36" y="27"/>
                      <a:pt x="30" y="24"/>
                      <a:pt x="29" y="23"/>
                    </a:cubicBezTo>
                    <a:cubicBezTo>
                      <a:pt x="27" y="22"/>
                      <a:pt x="15" y="17"/>
                      <a:pt x="13" y="16"/>
                    </a:cubicBezTo>
                    <a:cubicBezTo>
                      <a:pt x="12" y="15"/>
                      <a:pt x="0" y="0"/>
                      <a:pt x="0" y="0"/>
                    </a:cubicBezTo>
                    <a:cubicBezTo>
                      <a:pt x="0" y="0"/>
                      <a:pt x="8" y="11"/>
                      <a:pt x="11" y="16"/>
                    </a:cubicBezTo>
                    <a:cubicBezTo>
                      <a:pt x="14" y="20"/>
                      <a:pt x="27" y="23"/>
                      <a:pt x="27" y="23"/>
                    </a:cubicBezTo>
                    <a:close/>
                  </a:path>
                </a:pathLst>
              </a:custGeom>
              <a:solidFill>
                <a:schemeClr val="accent1"/>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16" name="Freeform 281"/>
              <p:cNvSpPr>
                <a:spLocks noEditPoints="1"/>
              </p:cNvSpPr>
              <p:nvPr/>
            </p:nvSpPr>
            <p:spPr bwMode="auto">
              <a:xfrm>
                <a:off x="6294438" y="1638300"/>
                <a:ext cx="139700" cy="282575"/>
              </a:xfrm>
              <a:custGeom>
                <a:avLst/>
                <a:gdLst/>
                <a:ahLst/>
                <a:cxnLst>
                  <a:cxn ang="0">
                    <a:pos x="17" y="6"/>
                  </a:cxn>
                  <a:cxn ang="0">
                    <a:pos x="5" y="20"/>
                  </a:cxn>
                  <a:cxn ang="0">
                    <a:pos x="1" y="36"/>
                  </a:cxn>
                  <a:cxn ang="0">
                    <a:pos x="4" y="75"/>
                  </a:cxn>
                  <a:cxn ang="0">
                    <a:pos x="28" y="53"/>
                  </a:cxn>
                  <a:cxn ang="0">
                    <a:pos x="31" y="19"/>
                  </a:cxn>
                  <a:cxn ang="0">
                    <a:pos x="23" y="0"/>
                  </a:cxn>
                  <a:cxn ang="0">
                    <a:pos x="17" y="6"/>
                  </a:cxn>
                  <a:cxn ang="0">
                    <a:pos x="19" y="27"/>
                  </a:cxn>
                  <a:cxn ang="0">
                    <a:pos x="17" y="44"/>
                  </a:cxn>
                  <a:cxn ang="0">
                    <a:pos x="11" y="59"/>
                  </a:cxn>
                  <a:cxn ang="0">
                    <a:pos x="6" y="69"/>
                  </a:cxn>
                  <a:cxn ang="0">
                    <a:pos x="17" y="39"/>
                  </a:cxn>
                  <a:cxn ang="0">
                    <a:pos x="17" y="19"/>
                  </a:cxn>
                  <a:cxn ang="0">
                    <a:pos x="18" y="11"/>
                  </a:cxn>
                  <a:cxn ang="0">
                    <a:pos x="19" y="27"/>
                  </a:cxn>
                </a:cxnLst>
                <a:rect l="0" t="0" r="r" b="b"/>
                <a:pathLst>
                  <a:path w="37" h="75">
                    <a:moveTo>
                      <a:pt x="17" y="6"/>
                    </a:moveTo>
                    <a:cubicBezTo>
                      <a:pt x="13" y="9"/>
                      <a:pt x="5" y="17"/>
                      <a:pt x="5" y="20"/>
                    </a:cubicBezTo>
                    <a:cubicBezTo>
                      <a:pt x="4" y="23"/>
                      <a:pt x="0" y="31"/>
                      <a:pt x="1" y="36"/>
                    </a:cubicBezTo>
                    <a:cubicBezTo>
                      <a:pt x="2" y="41"/>
                      <a:pt x="2" y="72"/>
                      <a:pt x="4" y="75"/>
                    </a:cubicBezTo>
                    <a:cubicBezTo>
                      <a:pt x="4" y="75"/>
                      <a:pt x="22" y="61"/>
                      <a:pt x="28" y="53"/>
                    </a:cubicBezTo>
                    <a:cubicBezTo>
                      <a:pt x="34" y="44"/>
                      <a:pt x="37" y="34"/>
                      <a:pt x="31" y="19"/>
                    </a:cubicBezTo>
                    <a:cubicBezTo>
                      <a:pt x="26" y="5"/>
                      <a:pt x="23" y="7"/>
                      <a:pt x="23" y="0"/>
                    </a:cubicBezTo>
                    <a:cubicBezTo>
                      <a:pt x="23" y="0"/>
                      <a:pt x="21" y="4"/>
                      <a:pt x="17" y="6"/>
                    </a:cubicBezTo>
                    <a:close/>
                    <a:moveTo>
                      <a:pt x="19" y="27"/>
                    </a:moveTo>
                    <a:cubicBezTo>
                      <a:pt x="19" y="31"/>
                      <a:pt x="18" y="41"/>
                      <a:pt x="17" y="44"/>
                    </a:cubicBezTo>
                    <a:cubicBezTo>
                      <a:pt x="17" y="47"/>
                      <a:pt x="13" y="57"/>
                      <a:pt x="11" y="59"/>
                    </a:cubicBezTo>
                    <a:cubicBezTo>
                      <a:pt x="9" y="62"/>
                      <a:pt x="6" y="69"/>
                      <a:pt x="6" y="69"/>
                    </a:cubicBezTo>
                    <a:cubicBezTo>
                      <a:pt x="8" y="64"/>
                      <a:pt x="16" y="45"/>
                      <a:pt x="17" y="39"/>
                    </a:cubicBezTo>
                    <a:cubicBezTo>
                      <a:pt x="18" y="33"/>
                      <a:pt x="17" y="23"/>
                      <a:pt x="17" y="19"/>
                    </a:cubicBezTo>
                    <a:cubicBezTo>
                      <a:pt x="17" y="15"/>
                      <a:pt x="18" y="11"/>
                      <a:pt x="18" y="11"/>
                    </a:cubicBezTo>
                    <a:cubicBezTo>
                      <a:pt x="18" y="13"/>
                      <a:pt x="18" y="23"/>
                      <a:pt x="19" y="27"/>
                    </a:cubicBezTo>
                    <a:close/>
                  </a:path>
                </a:pathLst>
              </a:custGeom>
              <a:solidFill>
                <a:schemeClr val="accent1"/>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17" name="Freeform 282"/>
              <p:cNvSpPr>
                <a:spLocks/>
              </p:cNvSpPr>
              <p:nvPr/>
            </p:nvSpPr>
            <p:spPr bwMode="auto">
              <a:xfrm>
                <a:off x="6316663" y="1679575"/>
                <a:ext cx="49213" cy="219075"/>
              </a:xfrm>
              <a:custGeom>
                <a:avLst/>
                <a:gdLst/>
                <a:ahLst/>
                <a:cxnLst>
                  <a:cxn ang="0">
                    <a:pos x="11" y="28"/>
                  </a:cxn>
                  <a:cxn ang="0">
                    <a:pos x="0" y="58"/>
                  </a:cxn>
                  <a:cxn ang="0">
                    <a:pos x="5" y="48"/>
                  </a:cxn>
                  <a:cxn ang="0">
                    <a:pos x="11" y="33"/>
                  </a:cxn>
                  <a:cxn ang="0">
                    <a:pos x="13" y="16"/>
                  </a:cxn>
                  <a:cxn ang="0">
                    <a:pos x="12" y="0"/>
                  </a:cxn>
                  <a:cxn ang="0">
                    <a:pos x="11" y="8"/>
                  </a:cxn>
                  <a:cxn ang="0">
                    <a:pos x="11" y="28"/>
                  </a:cxn>
                </a:cxnLst>
                <a:rect l="0" t="0" r="r" b="b"/>
                <a:pathLst>
                  <a:path w="13" h="58">
                    <a:moveTo>
                      <a:pt x="11" y="28"/>
                    </a:moveTo>
                    <a:cubicBezTo>
                      <a:pt x="10" y="34"/>
                      <a:pt x="2" y="53"/>
                      <a:pt x="0" y="58"/>
                    </a:cubicBezTo>
                    <a:cubicBezTo>
                      <a:pt x="0" y="58"/>
                      <a:pt x="3" y="51"/>
                      <a:pt x="5" y="48"/>
                    </a:cubicBezTo>
                    <a:cubicBezTo>
                      <a:pt x="7" y="46"/>
                      <a:pt x="11" y="36"/>
                      <a:pt x="11" y="33"/>
                    </a:cubicBezTo>
                    <a:cubicBezTo>
                      <a:pt x="12" y="30"/>
                      <a:pt x="13" y="20"/>
                      <a:pt x="13" y="16"/>
                    </a:cubicBezTo>
                    <a:cubicBezTo>
                      <a:pt x="12" y="12"/>
                      <a:pt x="12" y="2"/>
                      <a:pt x="12" y="0"/>
                    </a:cubicBezTo>
                    <a:cubicBezTo>
                      <a:pt x="12" y="0"/>
                      <a:pt x="11" y="4"/>
                      <a:pt x="11" y="8"/>
                    </a:cubicBezTo>
                    <a:cubicBezTo>
                      <a:pt x="11" y="12"/>
                      <a:pt x="12" y="22"/>
                      <a:pt x="11" y="28"/>
                    </a:cubicBezTo>
                    <a:close/>
                  </a:path>
                </a:pathLst>
              </a:custGeom>
              <a:solidFill>
                <a:schemeClr val="accent1"/>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sp>
          <p:nvSpPr>
            <p:cNvPr id="112" name="Freeform 283"/>
            <p:cNvSpPr>
              <a:spLocks/>
            </p:cNvSpPr>
            <p:nvPr/>
          </p:nvSpPr>
          <p:spPr bwMode="auto">
            <a:xfrm rot="2467258">
              <a:off x="1610047" y="6132941"/>
              <a:ext cx="53277" cy="144081"/>
            </a:xfrm>
            <a:custGeom>
              <a:avLst/>
              <a:gdLst/>
              <a:ahLst/>
              <a:cxnLst>
                <a:cxn ang="0">
                  <a:pos x="67" y="181"/>
                </a:cxn>
                <a:cxn ang="0">
                  <a:pos x="61" y="137"/>
                </a:cxn>
                <a:cxn ang="0">
                  <a:pos x="41" y="88"/>
                </a:cxn>
                <a:cxn ang="0">
                  <a:pos x="14" y="0"/>
                </a:cxn>
                <a:cxn ang="0">
                  <a:pos x="12" y="13"/>
                </a:cxn>
              </a:cxnLst>
              <a:rect l="0" t="0" r="r" b="b"/>
              <a:pathLst>
                <a:path w="67" h="181">
                  <a:moveTo>
                    <a:pt x="67" y="181"/>
                  </a:moveTo>
                  <a:cubicBezTo>
                    <a:pt x="64" y="168"/>
                    <a:pt x="66" y="151"/>
                    <a:pt x="61" y="137"/>
                  </a:cubicBezTo>
                  <a:cubicBezTo>
                    <a:pt x="56" y="120"/>
                    <a:pt x="48" y="104"/>
                    <a:pt x="41" y="88"/>
                  </a:cubicBezTo>
                  <a:cubicBezTo>
                    <a:pt x="35" y="76"/>
                    <a:pt x="0" y="5"/>
                    <a:pt x="14" y="0"/>
                  </a:cubicBezTo>
                  <a:cubicBezTo>
                    <a:pt x="16" y="4"/>
                    <a:pt x="15" y="9"/>
                    <a:pt x="12" y="13"/>
                  </a:cubicBezTo>
                </a:path>
              </a:pathLst>
            </a:custGeom>
            <a:no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13" name="Freeform 284"/>
            <p:cNvSpPr>
              <a:spLocks/>
            </p:cNvSpPr>
            <p:nvPr/>
          </p:nvSpPr>
          <p:spPr bwMode="auto">
            <a:xfrm rot="2467258">
              <a:off x="1666415" y="6175954"/>
              <a:ext cx="50931" cy="145087"/>
            </a:xfrm>
            <a:custGeom>
              <a:avLst/>
              <a:gdLst/>
              <a:ahLst/>
              <a:cxnLst>
                <a:cxn ang="0">
                  <a:pos x="0" y="182"/>
                </a:cxn>
                <a:cxn ang="0">
                  <a:pos x="6" y="139"/>
                </a:cxn>
                <a:cxn ang="0">
                  <a:pos x="25" y="89"/>
                </a:cxn>
                <a:cxn ang="0">
                  <a:pos x="50" y="0"/>
                </a:cxn>
                <a:cxn ang="0">
                  <a:pos x="52" y="13"/>
                </a:cxn>
              </a:cxnLst>
              <a:rect l="0" t="0" r="r" b="b"/>
              <a:pathLst>
                <a:path w="64" h="182">
                  <a:moveTo>
                    <a:pt x="0" y="182"/>
                  </a:moveTo>
                  <a:cubicBezTo>
                    <a:pt x="3" y="169"/>
                    <a:pt x="1" y="153"/>
                    <a:pt x="6" y="139"/>
                  </a:cubicBezTo>
                  <a:cubicBezTo>
                    <a:pt x="11" y="121"/>
                    <a:pt x="18" y="105"/>
                    <a:pt x="25" y="89"/>
                  </a:cubicBezTo>
                  <a:cubicBezTo>
                    <a:pt x="30" y="77"/>
                    <a:pt x="64" y="5"/>
                    <a:pt x="50" y="0"/>
                  </a:cubicBezTo>
                  <a:cubicBezTo>
                    <a:pt x="48" y="5"/>
                    <a:pt x="49" y="9"/>
                    <a:pt x="52" y="13"/>
                  </a:cubicBezTo>
                </a:path>
              </a:pathLst>
            </a:custGeom>
            <a:no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47C9B81F-C347-4BEF-BFDF-29C42F48304A}" type="datetimeFigureOut">
              <a:rPr lang="en-US" smtClean="0"/>
              <a:pPr/>
              <a:t>5/22/2012</a:t>
            </a:fld>
            <a:endParaRPr lang="en-US" dirty="0"/>
          </a:p>
        </p:txBody>
      </p:sp>
      <p:sp>
        <p:nvSpPr>
          <p:cNvPr id="4" name="Footer Placeholder 3"/>
          <p:cNvSpPr>
            <a:spLocks noGrp="1"/>
          </p:cNvSpPr>
          <p:nvPr>
            <p:ph type="ftr" sz="quarter" idx="11"/>
          </p:nvPr>
        </p:nvSpPr>
        <p:spPr/>
        <p:txBody>
          <a:bodyPr/>
          <a:lstStyle/>
          <a:p>
            <a:endParaRPr kumimoji="0" lang="en-US" dirty="0"/>
          </a:p>
        </p:txBody>
      </p:sp>
      <p:sp>
        <p:nvSpPr>
          <p:cNvPr id="5" name="Slide Number Placeholder 4"/>
          <p:cNvSpPr>
            <a:spLocks noGrp="1"/>
          </p:cNvSpPr>
          <p:nvPr>
            <p:ph type="sldNum" sz="quarter" idx="12"/>
          </p:nvPr>
        </p:nvSpPr>
        <p:spPr/>
        <p:txBody>
          <a:bodyPr/>
          <a:lstStyle/>
          <a:p>
            <a:fld id="{042AED99-7FB4-404E-8A97-64753DCE42EC}" type="slidenum">
              <a:rPr kumimoji="0" lang="en-US" smtClean="0"/>
              <a:pPr/>
              <a:t>‹#›</a:t>
            </a:fld>
            <a:endParaRPr kumimoji="0" lang="en-US" dirty="0"/>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5" name="Picture 4" descr="vines15.png"/>
          <p:cNvPicPr>
            <a:picLocks noChangeAspect="1"/>
          </p:cNvPicPr>
          <p:nvPr/>
        </p:nvPicPr>
        <p:blipFill>
          <a:blip r:embed="rId2"/>
          <a:srcRect l="27271" t="11030" r="45970" b="37244"/>
          <a:stretch>
            <a:fillRect/>
          </a:stretch>
        </p:blipFill>
        <p:spPr>
          <a:xfrm flipH="1">
            <a:off x="-1" y="2895600"/>
            <a:ext cx="2444681" cy="3886200"/>
          </a:xfrm>
          <a:prstGeom prst="rect">
            <a:avLst/>
          </a:prstGeom>
        </p:spPr>
      </p:pic>
      <p:sp>
        <p:nvSpPr>
          <p:cNvPr id="6" name="Rectangle 5"/>
          <p:cNvSpPr/>
          <p:nvPr/>
        </p:nvSpPr>
        <p:spPr>
          <a:xfrm>
            <a:off x="0" y="0"/>
            <a:ext cx="9144000" cy="6858000"/>
          </a:xfrm>
          <a:prstGeom prst="rect">
            <a:avLst/>
          </a:prstGeom>
          <a:solidFill>
            <a:schemeClr val="bg1">
              <a:alpha val="5000"/>
            </a:schemeClr>
          </a:solidFill>
          <a:ln w="127000">
            <a:solidFill>
              <a:schemeClr val="bg2">
                <a:lumMod val="75000"/>
              </a:schemeClr>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7" name="Group 6"/>
          <p:cNvGrpSpPr/>
          <p:nvPr/>
        </p:nvGrpSpPr>
        <p:grpSpPr>
          <a:xfrm>
            <a:off x="1216152" y="6015897"/>
            <a:ext cx="698371" cy="531091"/>
            <a:chOff x="1238130" y="6052653"/>
            <a:chExt cx="698371" cy="531091"/>
          </a:xfrm>
        </p:grpSpPr>
        <p:sp>
          <p:nvSpPr>
            <p:cNvPr id="8" name="AutoShape 3"/>
            <p:cNvSpPr>
              <a:spLocks noChangeAspect="1" noChangeArrowheads="1" noTextEdit="1"/>
            </p:cNvSpPr>
            <p:nvPr/>
          </p:nvSpPr>
          <p:spPr bwMode="auto">
            <a:xfrm rot="2467258">
              <a:off x="1245581" y="6059259"/>
              <a:ext cx="690920" cy="51065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a:p>
          </p:txBody>
        </p:sp>
        <p:sp>
          <p:nvSpPr>
            <p:cNvPr id="9" name="Freeform 8"/>
            <p:cNvSpPr>
              <a:spLocks noEditPoints="1"/>
            </p:cNvSpPr>
            <p:nvPr/>
          </p:nvSpPr>
          <p:spPr bwMode="auto">
            <a:xfrm rot="2467258">
              <a:off x="1238130" y="6052653"/>
              <a:ext cx="697287" cy="531091"/>
            </a:xfrm>
            <a:custGeom>
              <a:avLst/>
              <a:gdLst/>
              <a:ahLst/>
              <a:cxnLst>
                <a:cxn ang="0">
                  <a:pos x="659" y="161"/>
                </a:cxn>
                <a:cxn ang="0">
                  <a:pos x="478" y="256"/>
                </a:cxn>
                <a:cxn ang="0">
                  <a:pos x="444" y="309"/>
                </a:cxn>
                <a:cxn ang="0">
                  <a:pos x="410" y="329"/>
                </a:cxn>
                <a:cxn ang="0">
                  <a:pos x="349" y="316"/>
                </a:cxn>
                <a:cxn ang="0">
                  <a:pos x="332" y="272"/>
                </a:cxn>
                <a:cxn ang="0">
                  <a:pos x="369" y="241"/>
                </a:cxn>
                <a:cxn ang="0">
                  <a:pos x="264" y="116"/>
                </a:cxn>
                <a:cxn ang="0">
                  <a:pos x="176" y="60"/>
                </a:cxn>
                <a:cxn ang="0">
                  <a:pos x="129" y="77"/>
                </a:cxn>
                <a:cxn ang="0">
                  <a:pos x="131" y="30"/>
                </a:cxn>
                <a:cxn ang="0">
                  <a:pos x="94" y="198"/>
                </a:cxn>
                <a:cxn ang="0">
                  <a:pos x="123" y="181"/>
                </a:cxn>
                <a:cxn ang="0">
                  <a:pos x="132" y="155"/>
                </a:cxn>
                <a:cxn ang="0">
                  <a:pos x="182" y="165"/>
                </a:cxn>
                <a:cxn ang="0">
                  <a:pos x="227" y="216"/>
                </a:cxn>
                <a:cxn ang="0">
                  <a:pos x="199" y="285"/>
                </a:cxn>
                <a:cxn ang="0">
                  <a:pos x="149" y="253"/>
                </a:cxn>
                <a:cxn ang="0">
                  <a:pos x="97" y="266"/>
                </a:cxn>
                <a:cxn ang="0">
                  <a:pos x="45" y="231"/>
                </a:cxn>
                <a:cxn ang="0">
                  <a:pos x="127" y="413"/>
                </a:cxn>
                <a:cxn ang="0">
                  <a:pos x="164" y="454"/>
                </a:cxn>
                <a:cxn ang="0">
                  <a:pos x="143" y="507"/>
                </a:cxn>
                <a:cxn ang="0">
                  <a:pos x="87" y="519"/>
                </a:cxn>
                <a:cxn ang="0">
                  <a:pos x="127" y="618"/>
                </a:cxn>
                <a:cxn ang="0">
                  <a:pos x="221" y="623"/>
                </a:cxn>
                <a:cxn ang="0">
                  <a:pos x="234" y="569"/>
                </a:cxn>
                <a:cxn ang="0">
                  <a:pos x="292" y="585"/>
                </a:cxn>
                <a:cxn ang="0">
                  <a:pos x="311" y="596"/>
                </a:cxn>
                <a:cxn ang="0">
                  <a:pos x="435" y="465"/>
                </a:cxn>
                <a:cxn ang="0">
                  <a:pos x="475" y="480"/>
                </a:cxn>
                <a:cxn ang="0">
                  <a:pos x="826" y="526"/>
                </a:cxn>
                <a:cxn ang="0">
                  <a:pos x="818" y="452"/>
                </a:cxn>
                <a:cxn ang="0">
                  <a:pos x="738" y="348"/>
                </a:cxn>
                <a:cxn ang="0">
                  <a:pos x="687" y="361"/>
                </a:cxn>
                <a:cxn ang="0">
                  <a:pos x="634" y="326"/>
                </a:cxn>
                <a:cxn ang="0">
                  <a:pos x="695" y="283"/>
                </a:cxn>
                <a:cxn ang="0">
                  <a:pos x="704" y="263"/>
                </a:cxn>
                <a:cxn ang="0">
                  <a:pos x="748" y="287"/>
                </a:cxn>
                <a:cxn ang="0">
                  <a:pos x="794" y="264"/>
                </a:cxn>
                <a:cxn ang="0">
                  <a:pos x="855" y="184"/>
                </a:cxn>
                <a:cxn ang="0">
                  <a:pos x="851" y="139"/>
                </a:cxn>
                <a:cxn ang="0">
                  <a:pos x="855" y="79"/>
                </a:cxn>
                <a:cxn ang="0">
                  <a:pos x="250" y="391"/>
                </a:cxn>
                <a:cxn ang="0">
                  <a:pos x="235" y="346"/>
                </a:cxn>
                <a:cxn ang="0">
                  <a:pos x="285" y="347"/>
                </a:cxn>
                <a:cxn ang="0">
                  <a:pos x="262" y="391"/>
                </a:cxn>
                <a:cxn ang="0">
                  <a:pos x="711" y="499"/>
                </a:cxn>
                <a:cxn ang="0">
                  <a:pos x="730" y="539"/>
                </a:cxn>
                <a:cxn ang="0">
                  <a:pos x="726" y="587"/>
                </a:cxn>
                <a:cxn ang="0">
                  <a:pos x="693" y="612"/>
                </a:cxn>
                <a:cxn ang="0">
                  <a:pos x="644" y="582"/>
                </a:cxn>
                <a:cxn ang="0">
                  <a:pos x="637" y="540"/>
                </a:cxn>
                <a:cxn ang="0">
                  <a:pos x="665" y="497"/>
                </a:cxn>
                <a:cxn ang="0">
                  <a:pos x="270" y="495"/>
                </a:cxn>
                <a:cxn ang="0">
                  <a:pos x="313" y="499"/>
                </a:cxn>
                <a:cxn ang="0">
                  <a:pos x="563" y="449"/>
                </a:cxn>
                <a:cxn ang="0">
                  <a:pos x="514" y="379"/>
                </a:cxn>
                <a:cxn ang="0">
                  <a:pos x="744" y="121"/>
                </a:cxn>
                <a:cxn ang="0">
                  <a:pos x="760" y="165"/>
                </a:cxn>
                <a:cxn ang="0">
                  <a:pos x="710" y="164"/>
                </a:cxn>
                <a:cxn ang="0">
                  <a:pos x="733" y="121"/>
                </a:cxn>
              </a:cxnLst>
              <a:rect l="0" t="0" r="r" b="b"/>
              <a:pathLst>
                <a:path w="878" h="668">
                  <a:moveTo>
                    <a:pt x="679" y="94"/>
                  </a:moveTo>
                  <a:cubicBezTo>
                    <a:pt x="678" y="96"/>
                    <a:pt x="673" y="95"/>
                    <a:pt x="665" y="92"/>
                  </a:cubicBezTo>
                  <a:cubicBezTo>
                    <a:pt x="667" y="94"/>
                    <a:pt x="671" y="99"/>
                    <a:pt x="672" y="104"/>
                  </a:cubicBezTo>
                  <a:cubicBezTo>
                    <a:pt x="675" y="111"/>
                    <a:pt x="672" y="118"/>
                    <a:pt x="672" y="118"/>
                  </a:cubicBezTo>
                  <a:cubicBezTo>
                    <a:pt x="679" y="125"/>
                    <a:pt x="679" y="125"/>
                    <a:pt x="679" y="125"/>
                  </a:cubicBezTo>
                  <a:cubicBezTo>
                    <a:pt x="679" y="125"/>
                    <a:pt x="688" y="135"/>
                    <a:pt x="683" y="145"/>
                  </a:cubicBezTo>
                  <a:cubicBezTo>
                    <a:pt x="682" y="148"/>
                    <a:pt x="677" y="155"/>
                    <a:pt x="678" y="162"/>
                  </a:cubicBezTo>
                  <a:cubicBezTo>
                    <a:pt x="680" y="169"/>
                    <a:pt x="676" y="177"/>
                    <a:pt x="676" y="177"/>
                  </a:cubicBezTo>
                  <a:cubicBezTo>
                    <a:pt x="676" y="177"/>
                    <a:pt x="676" y="174"/>
                    <a:pt x="672" y="169"/>
                  </a:cubicBezTo>
                  <a:cubicBezTo>
                    <a:pt x="668" y="164"/>
                    <a:pt x="662" y="166"/>
                    <a:pt x="659" y="161"/>
                  </a:cubicBezTo>
                  <a:cubicBezTo>
                    <a:pt x="656" y="157"/>
                    <a:pt x="649" y="156"/>
                    <a:pt x="645" y="151"/>
                  </a:cubicBezTo>
                  <a:cubicBezTo>
                    <a:pt x="641" y="146"/>
                    <a:pt x="638" y="141"/>
                    <a:pt x="635" y="135"/>
                  </a:cubicBezTo>
                  <a:cubicBezTo>
                    <a:pt x="631" y="130"/>
                    <a:pt x="631" y="129"/>
                    <a:pt x="628" y="132"/>
                  </a:cubicBezTo>
                  <a:cubicBezTo>
                    <a:pt x="626" y="133"/>
                    <a:pt x="623" y="133"/>
                    <a:pt x="621" y="132"/>
                  </a:cubicBezTo>
                  <a:cubicBezTo>
                    <a:pt x="620" y="134"/>
                    <a:pt x="620" y="135"/>
                    <a:pt x="618" y="136"/>
                  </a:cubicBezTo>
                  <a:cubicBezTo>
                    <a:pt x="617" y="136"/>
                    <a:pt x="615" y="132"/>
                    <a:pt x="615" y="127"/>
                  </a:cubicBezTo>
                  <a:cubicBezTo>
                    <a:pt x="614" y="127"/>
                    <a:pt x="614" y="126"/>
                    <a:pt x="614" y="126"/>
                  </a:cubicBezTo>
                  <a:cubicBezTo>
                    <a:pt x="575" y="153"/>
                    <a:pt x="541" y="177"/>
                    <a:pt x="528" y="188"/>
                  </a:cubicBezTo>
                  <a:cubicBezTo>
                    <a:pt x="507" y="204"/>
                    <a:pt x="491" y="229"/>
                    <a:pt x="480" y="252"/>
                  </a:cubicBezTo>
                  <a:cubicBezTo>
                    <a:pt x="481" y="253"/>
                    <a:pt x="480" y="254"/>
                    <a:pt x="478" y="256"/>
                  </a:cubicBezTo>
                  <a:cubicBezTo>
                    <a:pt x="474" y="263"/>
                    <a:pt x="472" y="269"/>
                    <a:pt x="469" y="276"/>
                  </a:cubicBezTo>
                  <a:cubicBezTo>
                    <a:pt x="487" y="279"/>
                    <a:pt x="491" y="284"/>
                    <a:pt x="466" y="284"/>
                  </a:cubicBezTo>
                  <a:cubicBezTo>
                    <a:pt x="466" y="285"/>
                    <a:pt x="465" y="285"/>
                    <a:pt x="465" y="286"/>
                  </a:cubicBezTo>
                  <a:cubicBezTo>
                    <a:pt x="493" y="290"/>
                    <a:pt x="485" y="293"/>
                    <a:pt x="463" y="291"/>
                  </a:cubicBezTo>
                  <a:cubicBezTo>
                    <a:pt x="463" y="292"/>
                    <a:pt x="463" y="292"/>
                    <a:pt x="463" y="293"/>
                  </a:cubicBezTo>
                  <a:cubicBezTo>
                    <a:pt x="463" y="292"/>
                    <a:pt x="463" y="292"/>
                    <a:pt x="463" y="291"/>
                  </a:cubicBezTo>
                  <a:cubicBezTo>
                    <a:pt x="460" y="291"/>
                    <a:pt x="457" y="291"/>
                    <a:pt x="454" y="291"/>
                  </a:cubicBezTo>
                  <a:cubicBezTo>
                    <a:pt x="452" y="292"/>
                    <a:pt x="449" y="292"/>
                    <a:pt x="445" y="292"/>
                  </a:cubicBezTo>
                  <a:cubicBezTo>
                    <a:pt x="484" y="306"/>
                    <a:pt x="500" y="321"/>
                    <a:pt x="433" y="294"/>
                  </a:cubicBezTo>
                  <a:cubicBezTo>
                    <a:pt x="497" y="320"/>
                    <a:pt x="478" y="324"/>
                    <a:pt x="444" y="309"/>
                  </a:cubicBezTo>
                  <a:cubicBezTo>
                    <a:pt x="446" y="313"/>
                    <a:pt x="446" y="315"/>
                    <a:pt x="444" y="316"/>
                  </a:cubicBezTo>
                  <a:cubicBezTo>
                    <a:pt x="469" y="338"/>
                    <a:pt x="474" y="351"/>
                    <a:pt x="429" y="312"/>
                  </a:cubicBezTo>
                  <a:cubicBezTo>
                    <a:pt x="429" y="312"/>
                    <a:pt x="429" y="311"/>
                    <a:pt x="429" y="311"/>
                  </a:cubicBezTo>
                  <a:cubicBezTo>
                    <a:pt x="473" y="352"/>
                    <a:pt x="460" y="348"/>
                    <a:pt x="435" y="326"/>
                  </a:cubicBezTo>
                  <a:cubicBezTo>
                    <a:pt x="435" y="328"/>
                    <a:pt x="433" y="328"/>
                    <a:pt x="430" y="327"/>
                  </a:cubicBezTo>
                  <a:cubicBezTo>
                    <a:pt x="450" y="357"/>
                    <a:pt x="451" y="374"/>
                    <a:pt x="415" y="315"/>
                  </a:cubicBezTo>
                  <a:cubicBezTo>
                    <a:pt x="452" y="375"/>
                    <a:pt x="437" y="365"/>
                    <a:pt x="417" y="332"/>
                  </a:cubicBezTo>
                  <a:cubicBezTo>
                    <a:pt x="419" y="336"/>
                    <a:pt x="418" y="339"/>
                    <a:pt x="417" y="339"/>
                  </a:cubicBezTo>
                  <a:cubicBezTo>
                    <a:pt x="428" y="368"/>
                    <a:pt x="429" y="380"/>
                    <a:pt x="411" y="331"/>
                  </a:cubicBezTo>
                  <a:cubicBezTo>
                    <a:pt x="410" y="330"/>
                    <a:pt x="410" y="330"/>
                    <a:pt x="410" y="329"/>
                  </a:cubicBezTo>
                  <a:cubicBezTo>
                    <a:pt x="427" y="381"/>
                    <a:pt x="414" y="372"/>
                    <a:pt x="404" y="342"/>
                  </a:cubicBezTo>
                  <a:cubicBezTo>
                    <a:pt x="402" y="343"/>
                    <a:pt x="399" y="340"/>
                    <a:pt x="396" y="336"/>
                  </a:cubicBezTo>
                  <a:cubicBezTo>
                    <a:pt x="394" y="375"/>
                    <a:pt x="381" y="393"/>
                    <a:pt x="388" y="322"/>
                  </a:cubicBezTo>
                  <a:cubicBezTo>
                    <a:pt x="381" y="391"/>
                    <a:pt x="375" y="375"/>
                    <a:pt x="379" y="338"/>
                  </a:cubicBezTo>
                  <a:cubicBezTo>
                    <a:pt x="377" y="342"/>
                    <a:pt x="375" y="343"/>
                    <a:pt x="374" y="342"/>
                  </a:cubicBezTo>
                  <a:cubicBezTo>
                    <a:pt x="361" y="373"/>
                    <a:pt x="351" y="380"/>
                    <a:pt x="375" y="319"/>
                  </a:cubicBezTo>
                  <a:cubicBezTo>
                    <a:pt x="351" y="381"/>
                    <a:pt x="346" y="366"/>
                    <a:pt x="359" y="334"/>
                  </a:cubicBezTo>
                  <a:cubicBezTo>
                    <a:pt x="358" y="332"/>
                    <a:pt x="358" y="329"/>
                    <a:pt x="359" y="325"/>
                  </a:cubicBezTo>
                  <a:cubicBezTo>
                    <a:pt x="333" y="355"/>
                    <a:pt x="314" y="364"/>
                    <a:pt x="362" y="311"/>
                  </a:cubicBezTo>
                  <a:cubicBezTo>
                    <a:pt x="314" y="364"/>
                    <a:pt x="321" y="345"/>
                    <a:pt x="349" y="316"/>
                  </a:cubicBezTo>
                  <a:cubicBezTo>
                    <a:pt x="345" y="318"/>
                    <a:pt x="341" y="319"/>
                    <a:pt x="339" y="319"/>
                  </a:cubicBezTo>
                  <a:cubicBezTo>
                    <a:pt x="313" y="335"/>
                    <a:pt x="300" y="336"/>
                    <a:pt x="346" y="306"/>
                  </a:cubicBezTo>
                  <a:cubicBezTo>
                    <a:pt x="347" y="306"/>
                    <a:pt x="347" y="306"/>
                    <a:pt x="347" y="306"/>
                  </a:cubicBezTo>
                  <a:cubicBezTo>
                    <a:pt x="299" y="335"/>
                    <a:pt x="305" y="324"/>
                    <a:pt x="332" y="307"/>
                  </a:cubicBezTo>
                  <a:cubicBezTo>
                    <a:pt x="333" y="306"/>
                    <a:pt x="336" y="303"/>
                    <a:pt x="341" y="300"/>
                  </a:cubicBezTo>
                  <a:cubicBezTo>
                    <a:pt x="302" y="314"/>
                    <a:pt x="282" y="318"/>
                    <a:pt x="350" y="293"/>
                  </a:cubicBezTo>
                  <a:cubicBezTo>
                    <a:pt x="285" y="316"/>
                    <a:pt x="296" y="300"/>
                    <a:pt x="332" y="289"/>
                  </a:cubicBezTo>
                  <a:cubicBezTo>
                    <a:pt x="327" y="287"/>
                    <a:pt x="325" y="284"/>
                    <a:pt x="326" y="282"/>
                  </a:cubicBezTo>
                  <a:cubicBezTo>
                    <a:pt x="296" y="279"/>
                    <a:pt x="284" y="269"/>
                    <a:pt x="333" y="273"/>
                  </a:cubicBezTo>
                  <a:cubicBezTo>
                    <a:pt x="333" y="272"/>
                    <a:pt x="332" y="272"/>
                    <a:pt x="332" y="272"/>
                  </a:cubicBezTo>
                  <a:cubicBezTo>
                    <a:pt x="283" y="267"/>
                    <a:pt x="297" y="262"/>
                    <a:pt x="329" y="265"/>
                  </a:cubicBezTo>
                  <a:cubicBezTo>
                    <a:pt x="331" y="264"/>
                    <a:pt x="335" y="264"/>
                    <a:pt x="340" y="264"/>
                  </a:cubicBezTo>
                  <a:cubicBezTo>
                    <a:pt x="300" y="250"/>
                    <a:pt x="282" y="234"/>
                    <a:pt x="351" y="262"/>
                  </a:cubicBezTo>
                  <a:cubicBezTo>
                    <a:pt x="285" y="235"/>
                    <a:pt x="304" y="235"/>
                    <a:pt x="340" y="250"/>
                  </a:cubicBezTo>
                  <a:cubicBezTo>
                    <a:pt x="337" y="247"/>
                    <a:pt x="336" y="244"/>
                    <a:pt x="337" y="242"/>
                  </a:cubicBezTo>
                  <a:cubicBezTo>
                    <a:pt x="312" y="220"/>
                    <a:pt x="310" y="205"/>
                    <a:pt x="356" y="246"/>
                  </a:cubicBezTo>
                  <a:cubicBezTo>
                    <a:pt x="356" y="246"/>
                    <a:pt x="356" y="246"/>
                    <a:pt x="356" y="246"/>
                  </a:cubicBezTo>
                  <a:cubicBezTo>
                    <a:pt x="311" y="205"/>
                    <a:pt x="323" y="207"/>
                    <a:pt x="347" y="229"/>
                  </a:cubicBezTo>
                  <a:cubicBezTo>
                    <a:pt x="349" y="228"/>
                    <a:pt x="351" y="229"/>
                    <a:pt x="355" y="232"/>
                  </a:cubicBezTo>
                  <a:cubicBezTo>
                    <a:pt x="334" y="199"/>
                    <a:pt x="331" y="180"/>
                    <a:pt x="369" y="241"/>
                  </a:cubicBezTo>
                  <a:cubicBezTo>
                    <a:pt x="333" y="184"/>
                    <a:pt x="346" y="190"/>
                    <a:pt x="364" y="220"/>
                  </a:cubicBezTo>
                  <a:cubicBezTo>
                    <a:pt x="364" y="216"/>
                    <a:pt x="365" y="217"/>
                    <a:pt x="368" y="222"/>
                  </a:cubicBezTo>
                  <a:cubicBezTo>
                    <a:pt x="356" y="188"/>
                    <a:pt x="354" y="172"/>
                    <a:pt x="375" y="231"/>
                  </a:cubicBezTo>
                  <a:cubicBezTo>
                    <a:pt x="375" y="231"/>
                    <a:pt x="375" y="231"/>
                    <a:pt x="375" y="231"/>
                  </a:cubicBezTo>
                  <a:cubicBezTo>
                    <a:pt x="367" y="209"/>
                    <a:pt x="365" y="197"/>
                    <a:pt x="365" y="192"/>
                  </a:cubicBezTo>
                  <a:cubicBezTo>
                    <a:pt x="361" y="188"/>
                    <a:pt x="356" y="183"/>
                    <a:pt x="352" y="180"/>
                  </a:cubicBezTo>
                  <a:cubicBezTo>
                    <a:pt x="340" y="170"/>
                    <a:pt x="312" y="149"/>
                    <a:pt x="278" y="125"/>
                  </a:cubicBezTo>
                  <a:cubicBezTo>
                    <a:pt x="278" y="125"/>
                    <a:pt x="278" y="125"/>
                    <a:pt x="277" y="125"/>
                  </a:cubicBezTo>
                  <a:cubicBezTo>
                    <a:pt x="277" y="125"/>
                    <a:pt x="277" y="125"/>
                    <a:pt x="276" y="124"/>
                  </a:cubicBezTo>
                  <a:cubicBezTo>
                    <a:pt x="272" y="121"/>
                    <a:pt x="268" y="119"/>
                    <a:pt x="264" y="116"/>
                  </a:cubicBezTo>
                  <a:cubicBezTo>
                    <a:pt x="262" y="119"/>
                    <a:pt x="261" y="120"/>
                    <a:pt x="259" y="119"/>
                  </a:cubicBezTo>
                  <a:cubicBezTo>
                    <a:pt x="258" y="119"/>
                    <a:pt x="258" y="116"/>
                    <a:pt x="260" y="112"/>
                  </a:cubicBezTo>
                  <a:cubicBezTo>
                    <a:pt x="256" y="110"/>
                    <a:pt x="253" y="108"/>
                    <a:pt x="250" y="106"/>
                  </a:cubicBezTo>
                  <a:cubicBezTo>
                    <a:pt x="247" y="109"/>
                    <a:pt x="245" y="110"/>
                    <a:pt x="243" y="109"/>
                  </a:cubicBezTo>
                  <a:cubicBezTo>
                    <a:pt x="242" y="108"/>
                    <a:pt x="243" y="106"/>
                    <a:pt x="245" y="103"/>
                  </a:cubicBezTo>
                  <a:cubicBezTo>
                    <a:pt x="242" y="100"/>
                    <a:pt x="238" y="98"/>
                    <a:pt x="235" y="95"/>
                  </a:cubicBezTo>
                  <a:cubicBezTo>
                    <a:pt x="233" y="96"/>
                    <a:pt x="231" y="96"/>
                    <a:pt x="231" y="95"/>
                  </a:cubicBezTo>
                  <a:cubicBezTo>
                    <a:pt x="230" y="95"/>
                    <a:pt x="230" y="94"/>
                    <a:pt x="231" y="93"/>
                  </a:cubicBezTo>
                  <a:cubicBezTo>
                    <a:pt x="213" y="81"/>
                    <a:pt x="196" y="69"/>
                    <a:pt x="179" y="58"/>
                  </a:cubicBezTo>
                  <a:cubicBezTo>
                    <a:pt x="178" y="59"/>
                    <a:pt x="177" y="59"/>
                    <a:pt x="176" y="60"/>
                  </a:cubicBezTo>
                  <a:cubicBezTo>
                    <a:pt x="176" y="62"/>
                    <a:pt x="183" y="67"/>
                    <a:pt x="182" y="69"/>
                  </a:cubicBezTo>
                  <a:cubicBezTo>
                    <a:pt x="181" y="71"/>
                    <a:pt x="172" y="68"/>
                    <a:pt x="171" y="70"/>
                  </a:cubicBezTo>
                  <a:cubicBezTo>
                    <a:pt x="170" y="72"/>
                    <a:pt x="174" y="79"/>
                    <a:pt x="172" y="80"/>
                  </a:cubicBezTo>
                  <a:cubicBezTo>
                    <a:pt x="171" y="82"/>
                    <a:pt x="164" y="76"/>
                    <a:pt x="162" y="77"/>
                  </a:cubicBezTo>
                  <a:cubicBezTo>
                    <a:pt x="160" y="78"/>
                    <a:pt x="162" y="87"/>
                    <a:pt x="160" y="88"/>
                  </a:cubicBezTo>
                  <a:cubicBezTo>
                    <a:pt x="158" y="88"/>
                    <a:pt x="153" y="81"/>
                    <a:pt x="151" y="81"/>
                  </a:cubicBezTo>
                  <a:cubicBezTo>
                    <a:pt x="149" y="82"/>
                    <a:pt x="147" y="90"/>
                    <a:pt x="145" y="90"/>
                  </a:cubicBezTo>
                  <a:cubicBezTo>
                    <a:pt x="143" y="90"/>
                    <a:pt x="142" y="82"/>
                    <a:pt x="140" y="81"/>
                  </a:cubicBezTo>
                  <a:cubicBezTo>
                    <a:pt x="137" y="81"/>
                    <a:pt x="133" y="88"/>
                    <a:pt x="131" y="87"/>
                  </a:cubicBezTo>
                  <a:cubicBezTo>
                    <a:pt x="129" y="87"/>
                    <a:pt x="131" y="78"/>
                    <a:pt x="129" y="77"/>
                  </a:cubicBezTo>
                  <a:cubicBezTo>
                    <a:pt x="127" y="76"/>
                    <a:pt x="120" y="81"/>
                    <a:pt x="119" y="79"/>
                  </a:cubicBezTo>
                  <a:cubicBezTo>
                    <a:pt x="117" y="78"/>
                    <a:pt x="122" y="71"/>
                    <a:pt x="121" y="69"/>
                  </a:cubicBezTo>
                  <a:cubicBezTo>
                    <a:pt x="120" y="67"/>
                    <a:pt x="111" y="69"/>
                    <a:pt x="111" y="67"/>
                  </a:cubicBezTo>
                  <a:cubicBezTo>
                    <a:pt x="110" y="65"/>
                    <a:pt x="118" y="61"/>
                    <a:pt x="117" y="58"/>
                  </a:cubicBezTo>
                  <a:cubicBezTo>
                    <a:pt x="117" y="56"/>
                    <a:pt x="109" y="54"/>
                    <a:pt x="109" y="52"/>
                  </a:cubicBezTo>
                  <a:cubicBezTo>
                    <a:pt x="109" y="50"/>
                    <a:pt x="118" y="49"/>
                    <a:pt x="118" y="47"/>
                  </a:cubicBezTo>
                  <a:cubicBezTo>
                    <a:pt x="119" y="45"/>
                    <a:pt x="112" y="40"/>
                    <a:pt x="113" y="38"/>
                  </a:cubicBezTo>
                  <a:cubicBezTo>
                    <a:pt x="114" y="36"/>
                    <a:pt x="122" y="39"/>
                    <a:pt x="124" y="37"/>
                  </a:cubicBezTo>
                  <a:cubicBezTo>
                    <a:pt x="125" y="35"/>
                    <a:pt x="121" y="28"/>
                    <a:pt x="123" y="27"/>
                  </a:cubicBezTo>
                  <a:cubicBezTo>
                    <a:pt x="124" y="25"/>
                    <a:pt x="129" y="29"/>
                    <a:pt x="131" y="30"/>
                  </a:cubicBezTo>
                  <a:cubicBezTo>
                    <a:pt x="118" y="22"/>
                    <a:pt x="107" y="17"/>
                    <a:pt x="99" y="15"/>
                  </a:cubicBezTo>
                  <a:cubicBezTo>
                    <a:pt x="53" y="0"/>
                    <a:pt x="3" y="5"/>
                    <a:pt x="5" y="62"/>
                  </a:cubicBezTo>
                  <a:cubicBezTo>
                    <a:pt x="6" y="120"/>
                    <a:pt x="0" y="120"/>
                    <a:pt x="9" y="139"/>
                  </a:cubicBezTo>
                  <a:cubicBezTo>
                    <a:pt x="18" y="158"/>
                    <a:pt x="24" y="172"/>
                    <a:pt x="24" y="172"/>
                  </a:cubicBezTo>
                  <a:cubicBezTo>
                    <a:pt x="24" y="172"/>
                    <a:pt x="29" y="200"/>
                    <a:pt x="37" y="222"/>
                  </a:cubicBezTo>
                  <a:cubicBezTo>
                    <a:pt x="39" y="222"/>
                    <a:pt x="40" y="222"/>
                    <a:pt x="41" y="221"/>
                  </a:cubicBezTo>
                  <a:cubicBezTo>
                    <a:pt x="47" y="220"/>
                    <a:pt x="48" y="215"/>
                    <a:pt x="53" y="214"/>
                  </a:cubicBezTo>
                  <a:cubicBezTo>
                    <a:pt x="58" y="213"/>
                    <a:pt x="63" y="206"/>
                    <a:pt x="69" y="205"/>
                  </a:cubicBezTo>
                  <a:cubicBezTo>
                    <a:pt x="75" y="203"/>
                    <a:pt x="81" y="204"/>
                    <a:pt x="88" y="203"/>
                  </a:cubicBezTo>
                  <a:cubicBezTo>
                    <a:pt x="94" y="202"/>
                    <a:pt x="94" y="202"/>
                    <a:pt x="94" y="198"/>
                  </a:cubicBezTo>
                  <a:cubicBezTo>
                    <a:pt x="94" y="198"/>
                    <a:pt x="94" y="198"/>
                    <a:pt x="94" y="198"/>
                  </a:cubicBezTo>
                  <a:cubicBezTo>
                    <a:pt x="91" y="196"/>
                    <a:pt x="90" y="194"/>
                    <a:pt x="91" y="193"/>
                  </a:cubicBezTo>
                  <a:cubicBezTo>
                    <a:pt x="91" y="192"/>
                    <a:pt x="93" y="192"/>
                    <a:pt x="96" y="192"/>
                  </a:cubicBezTo>
                  <a:cubicBezTo>
                    <a:pt x="98" y="190"/>
                    <a:pt x="101" y="188"/>
                    <a:pt x="105" y="188"/>
                  </a:cubicBezTo>
                  <a:cubicBezTo>
                    <a:pt x="106" y="188"/>
                    <a:pt x="108" y="188"/>
                    <a:pt x="109" y="188"/>
                  </a:cubicBezTo>
                  <a:cubicBezTo>
                    <a:pt x="103" y="183"/>
                    <a:pt x="99" y="179"/>
                    <a:pt x="101" y="177"/>
                  </a:cubicBezTo>
                  <a:cubicBezTo>
                    <a:pt x="104" y="174"/>
                    <a:pt x="114" y="182"/>
                    <a:pt x="125" y="192"/>
                  </a:cubicBezTo>
                  <a:cubicBezTo>
                    <a:pt x="127" y="192"/>
                    <a:pt x="130" y="193"/>
                    <a:pt x="132" y="194"/>
                  </a:cubicBezTo>
                  <a:cubicBezTo>
                    <a:pt x="131" y="192"/>
                    <a:pt x="130" y="191"/>
                    <a:pt x="128" y="189"/>
                  </a:cubicBezTo>
                  <a:cubicBezTo>
                    <a:pt x="126" y="186"/>
                    <a:pt x="124" y="184"/>
                    <a:pt x="123" y="181"/>
                  </a:cubicBezTo>
                  <a:cubicBezTo>
                    <a:pt x="122" y="180"/>
                    <a:pt x="121" y="179"/>
                    <a:pt x="121" y="178"/>
                  </a:cubicBezTo>
                  <a:cubicBezTo>
                    <a:pt x="120" y="177"/>
                    <a:pt x="119" y="175"/>
                    <a:pt x="118" y="174"/>
                  </a:cubicBezTo>
                  <a:cubicBezTo>
                    <a:pt x="117" y="173"/>
                    <a:pt x="117" y="171"/>
                    <a:pt x="116" y="170"/>
                  </a:cubicBezTo>
                  <a:cubicBezTo>
                    <a:pt x="116" y="169"/>
                    <a:pt x="115" y="169"/>
                    <a:pt x="115" y="168"/>
                  </a:cubicBezTo>
                  <a:cubicBezTo>
                    <a:pt x="115" y="168"/>
                    <a:pt x="115" y="167"/>
                    <a:pt x="115" y="167"/>
                  </a:cubicBezTo>
                  <a:cubicBezTo>
                    <a:pt x="114" y="165"/>
                    <a:pt x="115" y="164"/>
                    <a:pt x="115" y="164"/>
                  </a:cubicBezTo>
                  <a:cubicBezTo>
                    <a:pt x="116" y="163"/>
                    <a:pt x="117" y="164"/>
                    <a:pt x="119" y="164"/>
                  </a:cubicBezTo>
                  <a:cubicBezTo>
                    <a:pt x="124" y="168"/>
                    <a:pt x="132" y="182"/>
                    <a:pt x="140" y="193"/>
                  </a:cubicBezTo>
                  <a:cubicBezTo>
                    <a:pt x="140" y="192"/>
                    <a:pt x="140" y="191"/>
                    <a:pt x="142" y="192"/>
                  </a:cubicBezTo>
                  <a:cubicBezTo>
                    <a:pt x="136" y="176"/>
                    <a:pt x="128" y="157"/>
                    <a:pt x="132" y="155"/>
                  </a:cubicBezTo>
                  <a:cubicBezTo>
                    <a:pt x="137" y="153"/>
                    <a:pt x="144" y="178"/>
                    <a:pt x="151" y="195"/>
                  </a:cubicBezTo>
                  <a:cubicBezTo>
                    <a:pt x="150" y="177"/>
                    <a:pt x="146" y="152"/>
                    <a:pt x="151" y="152"/>
                  </a:cubicBezTo>
                  <a:cubicBezTo>
                    <a:pt x="156" y="151"/>
                    <a:pt x="157" y="177"/>
                    <a:pt x="158" y="195"/>
                  </a:cubicBezTo>
                  <a:cubicBezTo>
                    <a:pt x="159" y="194"/>
                    <a:pt x="159" y="193"/>
                    <a:pt x="159" y="191"/>
                  </a:cubicBezTo>
                  <a:cubicBezTo>
                    <a:pt x="162" y="175"/>
                    <a:pt x="166" y="154"/>
                    <a:pt x="170" y="153"/>
                  </a:cubicBezTo>
                  <a:cubicBezTo>
                    <a:pt x="170" y="152"/>
                    <a:pt x="170" y="152"/>
                    <a:pt x="171" y="153"/>
                  </a:cubicBezTo>
                  <a:cubicBezTo>
                    <a:pt x="175" y="153"/>
                    <a:pt x="169" y="178"/>
                    <a:pt x="166" y="196"/>
                  </a:cubicBezTo>
                  <a:cubicBezTo>
                    <a:pt x="170" y="189"/>
                    <a:pt x="174" y="180"/>
                    <a:pt x="177" y="173"/>
                  </a:cubicBezTo>
                  <a:cubicBezTo>
                    <a:pt x="178" y="172"/>
                    <a:pt x="179" y="170"/>
                    <a:pt x="179" y="169"/>
                  </a:cubicBezTo>
                  <a:cubicBezTo>
                    <a:pt x="180" y="168"/>
                    <a:pt x="181" y="166"/>
                    <a:pt x="182" y="165"/>
                  </a:cubicBezTo>
                  <a:cubicBezTo>
                    <a:pt x="182" y="164"/>
                    <a:pt x="183" y="163"/>
                    <a:pt x="184" y="162"/>
                  </a:cubicBezTo>
                  <a:cubicBezTo>
                    <a:pt x="186" y="159"/>
                    <a:pt x="187" y="158"/>
                    <a:pt x="189" y="158"/>
                  </a:cubicBezTo>
                  <a:cubicBezTo>
                    <a:pt x="193" y="161"/>
                    <a:pt x="181" y="183"/>
                    <a:pt x="173" y="199"/>
                  </a:cubicBezTo>
                  <a:cubicBezTo>
                    <a:pt x="185" y="186"/>
                    <a:pt x="201" y="165"/>
                    <a:pt x="205" y="169"/>
                  </a:cubicBezTo>
                  <a:cubicBezTo>
                    <a:pt x="209" y="172"/>
                    <a:pt x="189" y="192"/>
                    <a:pt x="177" y="206"/>
                  </a:cubicBezTo>
                  <a:cubicBezTo>
                    <a:pt x="193" y="196"/>
                    <a:pt x="214" y="178"/>
                    <a:pt x="217" y="183"/>
                  </a:cubicBezTo>
                  <a:cubicBezTo>
                    <a:pt x="220" y="187"/>
                    <a:pt x="198" y="200"/>
                    <a:pt x="184" y="211"/>
                  </a:cubicBezTo>
                  <a:cubicBezTo>
                    <a:pt x="201" y="205"/>
                    <a:pt x="224" y="195"/>
                    <a:pt x="226" y="200"/>
                  </a:cubicBezTo>
                  <a:cubicBezTo>
                    <a:pt x="228" y="204"/>
                    <a:pt x="203" y="212"/>
                    <a:pt x="186" y="218"/>
                  </a:cubicBezTo>
                  <a:cubicBezTo>
                    <a:pt x="201" y="217"/>
                    <a:pt x="220" y="215"/>
                    <a:pt x="227" y="216"/>
                  </a:cubicBezTo>
                  <a:cubicBezTo>
                    <a:pt x="229" y="217"/>
                    <a:pt x="230" y="217"/>
                    <a:pt x="230" y="218"/>
                  </a:cubicBezTo>
                  <a:cubicBezTo>
                    <a:pt x="231" y="223"/>
                    <a:pt x="205" y="224"/>
                    <a:pt x="187" y="226"/>
                  </a:cubicBezTo>
                  <a:cubicBezTo>
                    <a:pt x="205" y="230"/>
                    <a:pt x="230" y="232"/>
                    <a:pt x="229" y="237"/>
                  </a:cubicBezTo>
                  <a:cubicBezTo>
                    <a:pt x="228" y="242"/>
                    <a:pt x="204" y="237"/>
                    <a:pt x="186" y="234"/>
                  </a:cubicBezTo>
                  <a:cubicBezTo>
                    <a:pt x="202" y="242"/>
                    <a:pt x="226" y="251"/>
                    <a:pt x="224" y="256"/>
                  </a:cubicBezTo>
                  <a:cubicBezTo>
                    <a:pt x="222" y="261"/>
                    <a:pt x="197" y="247"/>
                    <a:pt x="181" y="239"/>
                  </a:cubicBezTo>
                  <a:cubicBezTo>
                    <a:pt x="195" y="251"/>
                    <a:pt x="217" y="268"/>
                    <a:pt x="214" y="272"/>
                  </a:cubicBezTo>
                  <a:cubicBezTo>
                    <a:pt x="213" y="273"/>
                    <a:pt x="212" y="273"/>
                    <a:pt x="211" y="272"/>
                  </a:cubicBezTo>
                  <a:cubicBezTo>
                    <a:pt x="205" y="271"/>
                    <a:pt x="188" y="255"/>
                    <a:pt x="176" y="245"/>
                  </a:cubicBezTo>
                  <a:cubicBezTo>
                    <a:pt x="186" y="260"/>
                    <a:pt x="204" y="282"/>
                    <a:pt x="199" y="285"/>
                  </a:cubicBezTo>
                  <a:cubicBezTo>
                    <a:pt x="199" y="286"/>
                    <a:pt x="197" y="285"/>
                    <a:pt x="196" y="284"/>
                  </a:cubicBezTo>
                  <a:cubicBezTo>
                    <a:pt x="190" y="280"/>
                    <a:pt x="179" y="261"/>
                    <a:pt x="170" y="249"/>
                  </a:cubicBezTo>
                  <a:cubicBezTo>
                    <a:pt x="176" y="266"/>
                    <a:pt x="187" y="292"/>
                    <a:pt x="182" y="294"/>
                  </a:cubicBezTo>
                  <a:cubicBezTo>
                    <a:pt x="177" y="296"/>
                    <a:pt x="170" y="271"/>
                    <a:pt x="164" y="254"/>
                  </a:cubicBezTo>
                  <a:cubicBezTo>
                    <a:pt x="165" y="272"/>
                    <a:pt x="168" y="297"/>
                    <a:pt x="163" y="297"/>
                  </a:cubicBezTo>
                  <a:cubicBezTo>
                    <a:pt x="158" y="297"/>
                    <a:pt x="158" y="272"/>
                    <a:pt x="156" y="254"/>
                  </a:cubicBezTo>
                  <a:cubicBezTo>
                    <a:pt x="153" y="270"/>
                    <a:pt x="150" y="292"/>
                    <a:pt x="146" y="296"/>
                  </a:cubicBezTo>
                  <a:cubicBezTo>
                    <a:pt x="145" y="296"/>
                    <a:pt x="145" y="296"/>
                    <a:pt x="144" y="296"/>
                  </a:cubicBezTo>
                  <a:cubicBezTo>
                    <a:pt x="143" y="296"/>
                    <a:pt x="143" y="295"/>
                    <a:pt x="143" y="294"/>
                  </a:cubicBezTo>
                  <a:cubicBezTo>
                    <a:pt x="141" y="288"/>
                    <a:pt x="146" y="268"/>
                    <a:pt x="149" y="253"/>
                  </a:cubicBezTo>
                  <a:cubicBezTo>
                    <a:pt x="144" y="263"/>
                    <a:pt x="138" y="276"/>
                    <a:pt x="133" y="284"/>
                  </a:cubicBezTo>
                  <a:cubicBezTo>
                    <a:pt x="130" y="288"/>
                    <a:pt x="128" y="291"/>
                    <a:pt x="126" y="290"/>
                  </a:cubicBezTo>
                  <a:cubicBezTo>
                    <a:pt x="126" y="290"/>
                    <a:pt x="126" y="290"/>
                    <a:pt x="126" y="290"/>
                  </a:cubicBezTo>
                  <a:cubicBezTo>
                    <a:pt x="123" y="286"/>
                    <a:pt x="134" y="265"/>
                    <a:pt x="142" y="250"/>
                  </a:cubicBezTo>
                  <a:cubicBezTo>
                    <a:pt x="142" y="250"/>
                    <a:pt x="142" y="250"/>
                    <a:pt x="142" y="249"/>
                  </a:cubicBezTo>
                  <a:cubicBezTo>
                    <a:pt x="129" y="263"/>
                    <a:pt x="114" y="283"/>
                    <a:pt x="110" y="280"/>
                  </a:cubicBezTo>
                  <a:cubicBezTo>
                    <a:pt x="106" y="277"/>
                    <a:pt x="126" y="257"/>
                    <a:pt x="137" y="243"/>
                  </a:cubicBezTo>
                  <a:cubicBezTo>
                    <a:pt x="137" y="243"/>
                    <a:pt x="137" y="243"/>
                    <a:pt x="137" y="243"/>
                  </a:cubicBezTo>
                  <a:cubicBezTo>
                    <a:pt x="136" y="243"/>
                    <a:pt x="135" y="244"/>
                    <a:pt x="134" y="245"/>
                  </a:cubicBezTo>
                  <a:cubicBezTo>
                    <a:pt x="119" y="255"/>
                    <a:pt x="100" y="270"/>
                    <a:pt x="97" y="266"/>
                  </a:cubicBezTo>
                  <a:cubicBezTo>
                    <a:pt x="95" y="263"/>
                    <a:pt x="105" y="256"/>
                    <a:pt x="115" y="249"/>
                  </a:cubicBezTo>
                  <a:cubicBezTo>
                    <a:pt x="113" y="249"/>
                    <a:pt x="106" y="251"/>
                    <a:pt x="100" y="250"/>
                  </a:cubicBezTo>
                  <a:cubicBezTo>
                    <a:pt x="99" y="250"/>
                    <a:pt x="98" y="250"/>
                    <a:pt x="97" y="250"/>
                  </a:cubicBezTo>
                  <a:cubicBezTo>
                    <a:pt x="92" y="251"/>
                    <a:pt x="89" y="251"/>
                    <a:pt x="89" y="249"/>
                  </a:cubicBezTo>
                  <a:cubicBezTo>
                    <a:pt x="88" y="249"/>
                    <a:pt x="89" y="248"/>
                    <a:pt x="89" y="247"/>
                  </a:cubicBezTo>
                  <a:cubicBezTo>
                    <a:pt x="90" y="247"/>
                    <a:pt x="90" y="247"/>
                    <a:pt x="90" y="246"/>
                  </a:cubicBezTo>
                  <a:cubicBezTo>
                    <a:pt x="88" y="245"/>
                    <a:pt x="87" y="244"/>
                    <a:pt x="87" y="244"/>
                  </a:cubicBezTo>
                  <a:cubicBezTo>
                    <a:pt x="78" y="247"/>
                    <a:pt x="78" y="247"/>
                    <a:pt x="78" y="247"/>
                  </a:cubicBezTo>
                  <a:cubicBezTo>
                    <a:pt x="78" y="247"/>
                    <a:pt x="64" y="251"/>
                    <a:pt x="57" y="242"/>
                  </a:cubicBezTo>
                  <a:cubicBezTo>
                    <a:pt x="55" y="240"/>
                    <a:pt x="51" y="232"/>
                    <a:pt x="45" y="231"/>
                  </a:cubicBezTo>
                  <a:cubicBezTo>
                    <a:pt x="43" y="230"/>
                    <a:pt x="42" y="230"/>
                    <a:pt x="40" y="229"/>
                  </a:cubicBezTo>
                  <a:cubicBezTo>
                    <a:pt x="43" y="234"/>
                    <a:pt x="45" y="239"/>
                    <a:pt x="48" y="242"/>
                  </a:cubicBezTo>
                  <a:cubicBezTo>
                    <a:pt x="59" y="272"/>
                    <a:pt x="52" y="313"/>
                    <a:pt x="137" y="355"/>
                  </a:cubicBezTo>
                  <a:cubicBezTo>
                    <a:pt x="130" y="361"/>
                    <a:pt x="122" y="367"/>
                    <a:pt x="113" y="375"/>
                  </a:cubicBezTo>
                  <a:cubicBezTo>
                    <a:pt x="114" y="380"/>
                    <a:pt x="113" y="387"/>
                    <a:pt x="112" y="396"/>
                  </a:cubicBezTo>
                  <a:cubicBezTo>
                    <a:pt x="115" y="394"/>
                    <a:pt x="116" y="395"/>
                    <a:pt x="116" y="398"/>
                  </a:cubicBezTo>
                  <a:cubicBezTo>
                    <a:pt x="128" y="367"/>
                    <a:pt x="139" y="356"/>
                    <a:pt x="121" y="405"/>
                  </a:cubicBezTo>
                  <a:cubicBezTo>
                    <a:pt x="121" y="404"/>
                    <a:pt x="121" y="404"/>
                    <a:pt x="122" y="404"/>
                  </a:cubicBezTo>
                  <a:cubicBezTo>
                    <a:pt x="141" y="357"/>
                    <a:pt x="142" y="373"/>
                    <a:pt x="129" y="403"/>
                  </a:cubicBezTo>
                  <a:cubicBezTo>
                    <a:pt x="129" y="406"/>
                    <a:pt x="128" y="409"/>
                    <a:pt x="127" y="413"/>
                  </a:cubicBezTo>
                  <a:cubicBezTo>
                    <a:pt x="151" y="378"/>
                    <a:pt x="172" y="365"/>
                    <a:pt x="127" y="424"/>
                  </a:cubicBezTo>
                  <a:cubicBezTo>
                    <a:pt x="168" y="371"/>
                    <a:pt x="168" y="387"/>
                    <a:pt x="147" y="414"/>
                  </a:cubicBezTo>
                  <a:cubicBezTo>
                    <a:pt x="149" y="415"/>
                    <a:pt x="148" y="419"/>
                    <a:pt x="142" y="425"/>
                  </a:cubicBezTo>
                  <a:cubicBezTo>
                    <a:pt x="173" y="404"/>
                    <a:pt x="194" y="398"/>
                    <a:pt x="154" y="425"/>
                  </a:cubicBezTo>
                  <a:cubicBezTo>
                    <a:pt x="154" y="425"/>
                    <a:pt x="154" y="425"/>
                    <a:pt x="155" y="425"/>
                  </a:cubicBezTo>
                  <a:cubicBezTo>
                    <a:pt x="197" y="400"/>
                    <a:pt x="181" y="418"/>
                    <a:pt x="148" y="436"/>
                  </a:cubicBezTo>
                  <a:cubicBezTo>
                    <a:pt x="146" y="438"/>
                    <a:pt x="144" y="439"/>
                    <a:pt x="142" y="440"/>
                  </a:cubicBezTo>
                  <a:cubicBezTo>
                    <a:pt x="186" y="423"/>
                    <a:pt x="215" y="417"/>
                    <a:pt x="141" y="444"/>
                  </a:cubicBezTo>
                  <a:cubicBezTo>
                    <a:pt x="207" y="420"/>
                    <a:pt x="194" y="437"/>
                    <a:pt x="158" y="449"/>
                  </a:cubicBezTo>
                  <a:cubicBezTo>
                    <a:pt x="162" y="450"/>
                    <a:pt x="164" y="452"/>
                    <a:pt x="164" y="454"/>
                  </a:cubicBezTo>
                  <a:cubicBezTo>
                    <a:pt x="197" y="457"/>
                    <a:pt x="209" y="468"/>
                    <a:pt x="152" y="463"/>
                  </a:cubicBezTo>
                  <a:cubicBezTo>
                    <a:pt x="152" y="464"/>
                    <a:pt x="153" y="464"/>
                    <a:pt x="153" y="464"/>
                  </a:cubicBezTo>
                  <a:cubicBezTo>
                    <a:pt x="209" y="470"/>
                    <a:pt x="195" y="475"/>
                    <a:pt x="162" y="471"/>
                  </a:cubicBezTo>
                  <a:cubicBezTo>
                    <a:pt x="160" y="472"/>
                    <a:pt x="157" y="473"/>
                    <a:pt x="153" y="473"/>
                  </a:cubicBezTo>
                  <a:cubicBezTo>
                    <a:pt x="192" y="486"/>
                    <a:pt x="208" y="502"/>
                    <a:pt x="140" y="475"/>
                  </a:cubicBezTo>
                  <a:cubicBezTo>
                    <a:pt x="205" y="500"/>
                    <a:pt x="186" y="505"/>
                    <a:pt x="152" y="490"/>
                  </a:cubicBezTo>
                  <a:cubicBezTo>
                    <a:pt x="153" y="493"/>
                    <a:pt x="154" y="496"/>
                    <a:pt x="152" y="497"/>
                  </a:cubicBezTo>
                  <a:cubicBezTo>
                    <a:pt x="177" y="519"/>
                    <a:pt x="182" y="532"/>
                    <a:pt x="137" y="492"/>
                  </a:cubicBezTo>
                  <a:cubicBezTo>
                    <a:pt x="137" y="492"/>
                    <a:pt x="137" y="492"/>
                    <a:pt x="137" y="492"/>
                  </a:cubicBezTo>
                  <a:cubicBezTo>
                    <a:pt x="181" y="532"/>
                    <a:pt x="168" y="529"/>
                    <a:pt x="143" y="507"/>
                  </a:cubicBezTo>
                  <a:cubicBezTo>
                    <a:pt x="143" y="509"/>
                    <a:pt x="141" y="509"/>
                    <a:pt x="138" y="507"/>
                  </a:cubicBezTo>
                  <a:cubicBezTo>
                    <a:pt x="158" y="538"/>
                    <a:pt x="159" y="554"/>
                    <a:pt x="123" y="496"/>
                  </a:cubicBezTo>
                  <a:cubicBezTo>
                    <a:pt x="160" y="556"/>
                    <a:pt x="145" y="545"/>
                    <a:pt x="125" y="512"/>
                  </a:cubicBezTo>
                  <a:cubicBezTo>
                    <a:pt x="126" y="517"/>
                    <a:pt x="126" y="520"/>
                    <a:pt x="125" y="520"/>
                  </a:cubicBezTo>
                  <a:cubicBezTo>
                    <a:pt x="136" y="549"/>
                    <a:pt x="137" y="561"/>
                    <a:pt x="119" y="511"/>
                  </a:cubicBezTo>
                  <a:cubicBezTo>
                    <a:pt x="118" y="511"/>
                    <a:pt x="118" y="510"/>
                    <a:pt x="118" y="510"/>
                  </a:cubicBezTo>
                  <a:cubicBezTo>
                    <a:pt x="135" y="561"/>
                    <a:pt x="122" y="553"/>
                    <a:pt x="112" y="523"/>
                  </a:cubicBezTo>
                  <a:cubicBezTo>
                    <a:pt x="109" y="523"/>
                    <a:pt x="107" y="521"/>
                    <a:pt x="104" y="517"/>
                  </a:cubicBezTo>
                  <a:cubicBezTo>
                    <a:pt x="102" y="556"/>
                    <a:pt x="89" y="573"/>
                    <a:pt x="95" y="502"/>
                  </a:cubicBezTo>
                  <a:cubicBezTo>
                    <a:pt x="89" y="571"/>
                    <a:pt x="83" y="555"/>
                    <a:pt x="87" y="519"/>
                  </a:cubicBezTo>
                  <a:cubicBezTo>
                    <a:pt x="85" y="522"/>
                    <a:pt x="83" y="524"/>
                    <a:pt x="81" y="522"/>
                  </a:cubicBezTo>
                  <a:cubicBezTo>
                    <a:pt x="69" y="553"/>
                    <a:pt x="59" y="561"/>
                    <a:pt x="83" y="499"/>
                  </a:cubicBezTo>
                  <a:cubicBezTo>
                    <a:pt x="59" y="561"/>
                    <a:pt x="54" y="546"/>
                    <a:pt x="67" y="515"/>
                  </a:cubicBezTo>
                  <a:cubicBezTo>
                    <a:pt x="66" y="513"/>
                    <a:pt x="66" y="509"/>
                    <a:pt x="67" y="505"/>
                  </a:cubicBezTo>
                  <a:cubicBezTo>
                    <a:pt x="62" y="511"/>
                    <a:pt x="57" y="516"/>
                    <a:pt x="53" y="520"/>
                  </a:cubicBezTo>
                  <a:cubicBezTo>
                    <a:pt x="63" y="543"/>
                    <a:pt x="59" y="544"/>
                    <a:pt x="63" y="555"/>
                  </a:cubicBezTo>
                  <a:cubicBezTo>
                    <a:pt x="66" y="568"/>
                    <a:pt x="87" y="586"/>
                    <a:pt x="98" y="591"/>
                  </a:cubicBezTo>
                  <a:cubicBezTo>
                    <a:pt x="109" y="597"/>
                    <a:pt x="109" y="597"/>
                    <a:pt x="109" y="597"/>
                  </a:cubicBezTo>
                  <a:cubicBezTo>
                    <a:pt x="109" y="597"/>
                    <a:pt x="114" y="606"/>
                    <a:pt x="124" y="615"/>
                  </a:cubicBezTo>
                  <a:cubicBezTo>
                    <a:pt x="125" y="615"/>
                    <a:pt x="126" y="617"/>
                    <a:pt x="127" y="618"/>
                  </a:cubicBezTo>
                  <a:cubicBezTo>
                    <a:pt x="129" y="619"/>
                    <a:pt x="130" y="620"/>
                    <a:pt x="132" y="621"/>
                  </a:cubicBezTo>
                  <a:cubicBezTo>
                    <a:pt x="134" y="620"/>
                    <a:pt x="135" y="612"/>
                    <a:pt x="137" y="612"/>
                  </a:cubicBezTo>
                  <a:cubicBezTo>
                    <a:pt x="139" y="612"/>
                    <a:pt x="141" y="621"/>
                    <a:pt x="143" y="621"/>
                  </a:cubicBezTo>
                  <a:cubicBezTo>
                    <a:pt x="145" y="622"/>
                    <a:pt x="150" y="614"/>
                    <a:pt x="152" y="615"/>
                  </a:cubicBezTo>
                  <a:cubicBezTo>
                    <a:pt x="154" y="616"/>
                    <a:pt x="152" y="624"/>
                    <a:pt x="154" y="626"/>
                  </a:cubicBezTo>
                  <a:cubicBezTo>
                    <a:pt x="155" y="627"/>
                    <a:pt x="162" y="622"/>
                    <a:pt x="164" y="623"/>
                  </a:cubicBezTo>
                  <a:cubicBezTo>
                    <a:pt x="165" y="625"/>
                    <a:pt x="161" y="630"/>
                    <a:pt x="161" y="633"/>
                  </a:cubicBezTo>
                  <a:cubicBezTo>
                    <a:pt x="177" y="637"/>
                    <a:pt x="198" y="640"/>
                    <a:pt x="222" y="639"/>
                  </a:cubicBezTo>
                  <a:cubicBezTo>
                    <a:pt x="220" y="635"/>
                    <a:pt x="245" y="627"/>
                    <a:pt x="262" y="620"/>
                  </a:cubicBezTo>
                  <a:cubicBezTo>
                    <a:pt x="247" y="621"/>
                    <a:pt x="228" y="624"/>
                    <a:pt x="221" y="623"/>
                  </a:cubicBezTo>
                  <a:cubicBezTo>
                    <a:pt x="219" y="622"/>
                    <a:pt x="218" y="622"/>
                    <a:pt x="218" y="621"/>
                  </a:cubicBezTo>
                  <a:cubicBezTo>
                    <a:pt x="218" y="619"/>
                    <a:pt x="222" y="617"/>
                    <a:pt x="229" y="616"/>
                  </a:cubicBezTo>
                  <a:cubicBezTo>
                    <a:pt x="230" y="616"/>
                    <a:pt x="232" y="616"/>
                    <a:pt x="233" y="615"/>
                  </a:cubicBezTo>
                  <a:cubicBezTo>
                    <a:pt x="234" y="615"/>
                    <a:pt x="235" y="615"/>
                    <a:pt x="236" y="615"/>
                  </a:cubicBezTo>
                  <a:cubicBezTo>
                    <a:pt x="244" y="614"/>
                    <a:pt x="253" y="614"/>
                    <a:pt x="261" y="613"/>
                  </a:cubicBezTo>
                  <a:cubicBezTo>
                    <a:pt x="243" y="609"/>
                    <a:pt x="218" y="607"/>
                    <a:pt x="219" y="602"/>
                  </a:cubicBezTo>
                  <a:cubicBezTo>
                    <a:pt x="220" y="597"/>
                    <a:pt x="244" y="602"/>
                    <a:pt x="262" y="605"/>
                  </a:cubicBezTo>
                  <a:cubicBezTo>
                    <a:pt x="246" y="597"/>
                    <a:pt x="222" y="588"/>
                    <a:pt x="224" y="583"/>
                  </a:cubicBezTo>
                  <a:cubicBezTo>
                    <a:pt x="226" y="578"/>
                    <a:pt x="251" y="592"/>
                    <a:pt x="267" y="599"/>
                  </a:cubicBezTo>
                  <a:cubicBezTo>
                    <a:pt x="255" y="589"/>
                    <a:pt x="237" y="575"/>
                    <a:pt x="234" y="569"/>
                  </a:cubicBezTo>
                  <a:cubicBezTo>
                    <a:pt x="234" y="568"/>
                    <a:pt x="234" y="567"/>
                    <a:pt x="234" y="567"/>
                  </a:cubicBezTo>
                  <a:cubicBezTo>
                    <a:pt x="235" y="567"/>
                    <a:pt x="235" y="567"/>
                    <a:pt x="235" y="566"/>
                  </a:cubicBezTo>
                  <a:cubicBezTo>
                    <a:pt x="240" y="564"/>
                    <a:pt x="258" y="583"/>
                    <a:pt x="272" y="594"/>
                  </a:cubicBezTo>
                  <a:cubicBezTo>
                    <a:pt x="264" y="582"/>
                    <a:pt x="252" y="566"/>
                    <a:pt x="249" y="559"/>
                  </a:cubicBezTo>
                  <a:cubicBezTo>
                    <a:pt x="248" y="556"/>
                    <a:pt x="248" y="555"/>
                    <a:pt x="249" y="554"/>
                  </a:cubicBezTo>
                  <a:cubicBezTo>
                    <a:pt x="253" y="551"/>
                    <a:pt x="267" y="575"/>
                    <a:pt x="278" y="590"/>
                  </a:cubicBezTo>
                  <a:cubicBezTo>
                    <a:pt x="272" y="572"/>
                    <a:pt x="261" y="547"/>
                    <a:pt x="266" y="545"/>
                  </a:cubicBezTo>
                  <a:cubicBezTo>
                    <a:pt x="271" y="543"/>
                    <a:pt x="278" y="568"/>
                    <a:pt x="284" y="585"/>
                  </a:cubicBezTo>
                  <a:cubicBezTo>
                    <a:pt x="283" y="567"/>
                    <a:pt x="280" y="542"/>
                    <a:pt x="285" y="542"/>
                  </a:cubicBezTo>
                  <a:cubicBezTo>
                    <a:pt x="290" y="541"/>
                    <a:pt x="290" y="567"/>
                    <a:pt x="292" y="585"/>
                  </a:cubicBezTo>
                  <a:cubicBezTo>
                    <a:pt x="292" y="585"/>
                    <a:pt x="292" y="584"/>
                    <a:pt x="292" y="584"/>
                  </a:cubicBezTo>
                  <a:cubicBezTo>
                    <a:pt x="296" y="566"/>
                    <a:pt x="299" y="542"/>
                    <a:pt x="304" y="543"/>
                  </a:cubicBezTo>
                  <a:cubicBezTo>
                    <a:pt x="304" y="543"/>
                    <a:pt x="305" y="543"/>
                    <a:pt x="305" y="544"/>
                  </a:cubicBezTo>
                  <a:cubicBezTo>
                    <a:pt x="307" y="550"/>
                    <a:pt x="302" y="571"/>
                    <a:pt x="299" y="586"/>
                  </a:cubicBezTo>
                  <a:cubicBezTo>
                    <a:pt x="300" y="585"/>
                    <a:pt x="300" y="584"/>
                    <a:pt x="301" y="583"/>
                  </a:cubicBezTo>
                  <a:cubicBezTo>
                    <a:pt x="308" y="569"/>
                    <a:pt x="316" y="551"/>
                    <a:pt x="321" y="549"/>
                  </a:cubicBezTo>
                  <a:cubicBezTo>
                    <a:pt x="321" y="548"/>
                    <a:pt x="322" y="548"/>
                    <a:pt x="322" y="549"/>
                  </a:cubicBezTo>
                  <a:cubicBezTo>
                    <a:pt x="326" y="551"/>
                    <a:pt x="314" y="573"/>
                    <a:pt x="306" y="589"/>
                  </a:cubicBezTo>
                  <a:cubicBezTo>
                    <a:pt x="319" y="576"/>
                    <a:pt x="334" y="556"/>
                    <a:pt x="338" y="559"/>
                  </a:cubicBezTo>
                  <a:cubicBezTo>
                    <a:pt x="342" y="562"/>
                    <a:pt x="322" y="582"/>
                    <a:pt x="311" y="596"/>
                  </a:cubicBezTo>
                  <a:cubicBezTo>
                    <a:pt x="322" y="589"/>
                    <a:pt x="336" y="578"/>
                    <a:pt x="345" y="574"/>
                  </a:cubicBezTo>
                  <a:cubicBezTo>
                    <a:pt x="361" y="557"/>
                    <a:pt x="386" y="529"/>
                    <a:pt x="406" y="495"/>
                  </a:cubicBezTo>
                  <a:cubicBezTo>
                    <a:pt x="403" y="494"/>
                    <a:pt x="400" y="493"/>
                    <a:pt x="400" y="491"/>
                  </a:cubicBezTo>
                  <a:cubicBezTo>
                    <a:pt x="400" y="489"/>
                    <a:pt x="409" y="489"/>
                    <a:pt x="410" y="486"/>
                  </a:cubicBezTo>
                  <a:cubicBezTo>
                    <a:pt x="410" y="484"/>
                    <a:pt x="403" y="479"/>
                    <a:pt x="405" y="477"/>
                  </a:cubicBezTo>
                  <a:cubicBezTo>
                    <a:pt x="406" y="475"/>
                    <a:pt x="414" y="478"/>
                    <a:pt x="415" y="476"/>
                  </a:cubicBezTo>
                  <a:cubicBezTo>
                    <a:pt x="416" y="475"/>
                    <a:pt x="412" y="467"/>
                    <a:pt x="414" y="466"/>
                  </a:cubicBezTo>
                  <a:cubicBezTo>
                    <a:pt x="415" y="465"/>
                    <a:pt x="418" y="467"/>
                    <a:pt x="420" y="468"/>
                  </a:cubicBezTo>
                  <a:cubicBezTo>
                    <a:pt x="422" y="465"/>
                    <a:pt x="424" y="461"/>
                    <a:pt x="425" y="457"/>
                  </a:cubicBezTo>
                  <a:cubicBezTo>
                    <a:pt x="425" y="460"/>
                    <a:pt x="433" y="465"/>
                    <a:pt x="435" y="465"/>
                  </a:cubicBezTo>
                  <a:cubicBezTo>
                    <a:pt x="437" y="465"/>
                    <a:pt x="439" y="456"/>
                    <a:pt x="441" y="456"/>
                  </a:cubicBezTo>
                  <a:cubicBezTo>
                    <a:pt x="443" y="456"/>
                    <a:pt x="444" y="465"/>
                    <a:pt x="446" y="465"/>
                  </a:cubicBezTo>
                  <a:cubicBezTo>
                    <a:pt x="448" y="465"/>
                    <a:pt x="449" y="464"/>
                    <a:pt x="451" y="462"/>
                  </a:cubicBezTo>
                  <a:cubicBezTo>
                    <a:pt x="451" y="462"/>
                    <a:pt x="451" y="462"/>
                    <a:pt x="451" y="462"/>
                  </a:cubicBezTo>
                  <a:cubicBezTo>
                    <a:pt x="451" y="462"/>
                    <a:pt x="451" y="462"/>
                    <a:pt x="451" y="462"/>
                  </a:cubicBezTo>
                  <a:cubicBezTo>
                    <a:pt x="453" y="460"/>
                    <a:pt x="454" y="459"/>
                    <a:pt x="455" y="459"/>
                  </a:cubicBezTo>
                  <a:cubicBezTo>
                    <a:pt x="457" y="460"/>
                    <a:pt x="455" y="468"/>
                    <a:pt x="457" y="469"/>
                  </a:cubicBezTo>
                  <a:cubicBezTo>
                    <a:pt x="459" y="471"/>
                    <a:pt x="466" y="466"/>
                    <a:pt x="467" y="467"/>
                  </a:cubicBezTo>
                  <a:cubicBezTo>
                    <a:pt x="469" y="469"/>
                    <a:pt x="464" y="476"/>
                    <a:pt x="465" y="477"/>
                  </a:cubicBezTo>
                  <a:cubicBezTo>
                    <a:pt x="466" y="479"/>
                    <a:pt x="475" y="478"/>
                    <a:pt x="475" y="480"/>
                  </a:cubicBezTo>
                  <a:cubicBezTo>
                    <a:pt x="476" y="482"/>
                    <a:pt x="469" y="486"/>
                    <a:pt x="469" y="488"/>
                  </a:cubicBezTo>
                  <a:cubicBezTo>
                    <a:pt x="469" y="490"/>
                    <a:pt x="477" y="492"/>
                    <a:pt x="477" y="494"/>
                  </a:cubicBezTo>
                  <a:cubicBezTo>
                    <a:pt x="477" y="496"/>
                    <a:pt x="470" y="497"/>
                    <a:pt x="468" y="499"/>
                  </a:cubicBezTo>
                  <a:cubicBezTo>
                    <a:pt x="494" y="545"/>
                    <a:pt x="531" y="581"/>
                    <a:pt x="544" y="594"/>
                  </a:cubicBezTo>
                  <a:cubicBezTo>
                    <a:pt x="561" y="610"/>
                    <a:pt x="565" y="633"/>
                    <a:pt x="620" y="644"/>
                  </a:cubicBezTo>
                  <a:cubicBezTo>
                    <a:pt x="675" y="656"/>
                    <a:pt x="719" y="643"/>
                    <a:pt x="738" y="635"/>
                  </a:cubicBezTo>
                  <a:cubicBezTo>
                    <a:pt x="756" y="627"/>
                    <a:pt x="767" y="607"/>
                    <a:pt x="767" y="607"/>
                  </a:cubicBezTo>
                  <a:cubicBezTo>
                    <a:pt x="767" y="607"/>
                    <a:pt x="767" y="607"/>
                    <a:pt x="778" y="602"/>
                  </a:cubicBezTo>
                  <a:cubicBezTo>
                    <a:pt x="789" y="596"/>
                    <a:pt x="810" y="579"/>
                    <a:pt x="814" y="566"/>
                  </a:cubicBezTo>
                  <a:cubicBezTo>
                    <a:pt x="818" y="553"/>
                    <a:pt x="813" y="553"/>
                    <a:pt x="826" y="526"/>
                  </a:cubicBezTo>
                  <a:cubicBezTo>
                    <a:pt x="831" y="516"/>
                    <a:pt x="831" y="503"/>
                    <a:pt x="830" y="491"/>
                  </a:cubicBezTo>
                  <a:cubicBezTo>
                    <a:pt x="830" y="490"/>
                    <a:pt x="830" y="489"/>
                    <a:pt x="830" y="488"/>
                  </a:cubicBezTo>
                  <a:cubicBezTo>
                    <a:pt x="830" y="485"/>
                    <a:pt x="829" y="484"/>
                    <a:pt x="829" y="482"/>
                  </a:cubicBezTo>
                  <a:cubicBezTo>
                    <a:pt x="829" y="482"/>
                    <a:pt x="829" y="481"/>
                    <a:pt x="829" y="481"/>
                  </a:cubicBezTo>
                  <a:cubicBezTo>
                    <a:pt x="827" y="480"/>
                    <a:pt x="820" y="485"/>
                    <a:pt x="819" y="484"/>
                  </a:cubicBezTo>
                  <a:cubicBezTo>
                    <a:pt x="817" y="482"/>
                    <a:pt x="822" y="475"/>
                    <a:pt x="821" y="473"/>
                  </a:cubicBezTo>
                  <a:cubicBezTo>
                    <a:pt x="820" y="472"/>
                    <a:pt x="811" y="473"/>
                    <a:pt x="811" y="471"/>
                  </a:cubicBezTo>
                  <a:cubicBezTo>
                    <a:pt x="810" y="469"/>
                    <a:pt x="818" y="465"/>
                    <a:pt x="817" y="463"/>
                  </a:cubicBezTo>
                  <a:cubicBezTo>
                    <a:pt x="817" y="461"/>
                    <a:pt x="809" y="459"/>
                    <a:pt x="809" y="456"/>
                  </a:cubicBezTo>
                  <a:cubicBezTo>
                    <a:pt x="809" y="454"/>
                    <a:pt x="818" y="454"/>
                    <a:pt x="818" y="452"/>
                  </a:cubicBezTo>
                  <a:cubicBezTo>
                    <a:pt x="819" y="450"/>
                    <a:pt x="812" y="444"/>
                    <a:pt x="813" y="442"/>
                  </a:cubicBezTo>
                  <a:cubicBezTo>
                    <a:pt x="814" y="442"/>
                    <a:pt x="815" y="442"/>
                    <a:pt x="816" y="442"/>
                  </a:cubicBezTo>
                  <a:cubicBezTo>
                    <a:pt x="796" y="415"/>
                    <a:pt x="775" y="394"/>
                    <a:pt x="755" y="376"/>
                  </a:cubicBezTo>
                  <a:cubicBezTo>
                    <a:pt x="755" y="385"/>
                    <a:pt x="755" y="392"/>
                    <a:pt x="752" y="392"/>
                  </a:cubicBezTo>
                  <a:cubicBezTo>
                    <a:pt x="749" y="392"/>
                    <a:pt x="748" y="382"/>
                    <a:pt x="747" y="370"/>
                  </a:cubicBezTo>
                  <a:cubicBezTo>
                    <a:pt x="745" y="368"/>
                    <a:pt x="744" y="367"/>
                    <a:pt x="742" y="366"/>
                  </a:cubicBezTo>
                  <a:cubicBezTo>
                    <a:pt x="740" y="378"/>
                    <a:pt x="738" y="389"/>
                    <a:pt x="735" y="391"/>
                  </a:cubicBezTo>
                  <a:cubicBezTo>
                    <a:pt x="734" y="391"/>
                    <a:pt x="734" y="391"/>
                    <a:pt x="733" y="391"/>
                  </a:cubicBezTo>
                  <a:cubicBezTo>
                    <a:pt x="733" y="391"/>
                    <a:pt x="732" y="391"/>
                    <a:pt x="732" y="390"/>
                  </a:cubicBezTo>
                  <a:cubicBezTo>
                    <a:pt x="730" y="384"/>
                    <a:pt x="735" y="363"/>
                    <a:pt x="738" y="348"/>
                  </a:cubicBezTo>
                  <a:cubicBezTo>
                    <a:pt x="733" y="358"/>
                    <a:pt x="727" y="371"/>
                    <a:pt x="722" y="379"/>
                  </a:cubicBezTo>
                  <a:cubicBezTo>
                    <a:pt x="719" y="383"/>
                    <a:pt x="717" y="386"/>
                    <a:pt x="715" y="385"/>
                  </a:cubicBezTo>
                  <a:cubicBezTo>
                    <a:pt x="715" y="385"/>
                    <a:pt x="715" y="385"/>
                    <a:pt x="715" y="385"/>
                  </a:cubicBezTo>
                  <a:cubicBezTo>
                    <a:pt x="712" y="381"/>
                    <a:pt x="724" y="361"/>
                    <a:pt x="731" y="345"/>
                  </a:cubicBezTo>
                  <a:cubicBezTo>
                    <a:pt x="731" y="345"/>
                    <a:pt x="731" y="345"/>
                    <a:pt x="731" y="345"/>
                  </a:cubicBezTo>
                  <a:cubicBezTo>
                    <a:pt x="719" y="358"/>
                    <a:pt x="703" y="378"/>
                    <a:pt x="699" y="375"/>
                  </a:cubicBezTo>
                  <a:cubicBezTo>
                    <a:pt x="695" y="372"/>
                    <a:pt x="715" y="352"/>
                    <a:pt x="727" y="338"/>
                  </a:cubicBezTo>
                  <a:cubicBezTo>
                    <a:pt x="726" y="338"/>
                    <a:pt x="726" y="338"/>
                    <a:pt x="726" y="338"/>
                  </a:cubicBezTo>
                  <a:cubicBezTo>
                    <a:pt x="725" y="339"/>
                    <a:pt x="724" y="339"/>
                    <a:pt x="723" y="340"/>
                  </a:cubicBezTo>
                  <a:cubicBezTo>
                    <a:pt x="708" y="350"/>
                    <a:pt x="689" y="365"/>
                    <a:pt x="687" y="361"/>
                  </a:cubicBezTo>
                  <a:cubicBezTo>
                    <a:pt x="685" y="358"/>
                    <a:pt x="694" y="351"/>
                    <a:pt x="704" y="344"/>
                  </a:cubicBezTo>
                  <a:cubicBezTo>
                    <a:pt x="702" y="344"/>
                    <a:pt x="695" y="346"/>
                    <a:pt x="689" y="345"/>
                  </a:cubicBezTo>
                  <a:cubicBezTo>
                    <a:pt x="688" y="345"/>
                    <a:pt x="687" y="345"/>
                    <a:pt x="686" y="345"/>
                  </a:cubicBezTo>
                  <a:cubicBezTo>
                    <a:pt x="681" y="346"/>
                    <a:pt x="678" y="346"/>
                    <a:pt x="678" y="344"/>
                  </a:cubicBezTo>
                  <a:cubicBezTo>
                    <a:pt x="678" y="344"/>
                    <a:pt x="678" y="343"/>
                    <a:pt x="679" y="342"/>
                  </a:cubicBezTo>
                  <a:cubicBezTo>
                    <a:pt x="679" y="342"/>
                    <a:pt x="679" y="342"/>
                    <a:pt x="679" y="342"/>
                  </a:cubicBezTo>
                  <a:cubicBezTo>
                    <a:pt x="677" y="340"/>
                    <a:pt x="676" y="339"/>
                    <a:pt x="676" y="339"/>
                  </a:cubicBezTo>
                  <a:cubicBezTo>
                    <a:pt x="667" y="342"/>
                    <a:pt x="667" y="342"/>
                    <a:pt x="667" y="342"/>
                  </a:cubicBezTo>
                  <a:cubicBezTo>
                    <a:pt x="667" y="342"/>
                    <a:pt x="654" y="346"/>
                    <a:pt x="646" y="337"/>
                  </a:cubicBezTo>
                  <a:cubicBezTo>
                    <a:pt x="644" y="335"/>
                    <a:pt x="640" y="327"/>
                    <a:pt x="634" y="326"/>
                  </a:cubicBezTo>
                  <a:cubicBezTo>
                    <a:pt x="627" y="324"/>
                    <a:pt x="621" y="317"/>
                    <a:pt x="621" y="317"/>
                  </a:cubicBezTo>
                  <a:cubicBezTo>
                    <a:pt x="621" y="317"/>
                    <a:pt x="624" y="318"/>
                    <a:pt x="630" y="317"/>
                  </a:cubicBezTo>
                  <a:cubicBezTo>
                    <a:pt x="636" y="315"/>
                    <a:pt x="637" y="310"/>
                    <a:pt x="642" y="309"/>
                  </a:cubicBezTo>
                  <a:cubicBezTo>
                    <a:pt x="647" y="308"/>
                    <a:pt x="652" y="302"/>
                    <a:pt x="658" y="300"/>
                  </a:cubicBezTo>
                  <a:cubicBezTo>
                    <a:pt x="664" y="299"/>
                    <a:pt x="670" y="299"/>
                    <a:pt x="677" y="298"/>
                  </a:cubicBezTo>
                  <a:cubicBezTo>
                    <a:pt x="683" y="297"/>
                    <a:pt x="683" y="297"/>
                    <a:pt x="683" y="293"/>
                  </a:cubicBezTo>
                  <a:cubicBezTo>
                    <a:pt x="683" y="293"/>
                    <a:pt x="683" y="293"/>
                    <a:pt x="683" y="293"/>
                  </a:cubicBezTo>
                  <a:cubicBezTo>
                    <a:pt x="681" y="291"/>
                    <a:pt x="679" y="289"/>
                    <a:pt x="680" y="288"/>
                  </a:cubicBezTo>
                  <a:cubicBezTo>
                    <a:pt x="680" y="287"/>
                    <a:pt x="682" y="287"/>
                    <a:pt x="685" y="287"/>
                  </a:cubicBezTo>
                  <a:cubicBezTo>
                    <a:pt x="687" y="285"/>
                    <a:pt x="691" y="283"/>
                    <a:pt x="695" y="283"/>
                  </a:cubicBezTo>
                  <a:cubicBezTo>
                    <a:pt x="696" y="283"/>
                    <a:pt x="697" y="283"/>
                    <a:pt x="698" y="283"/>
                  </a:cubicBezTo>
                  <a:cubicBezTo>
                    <a:pt x="692" y="278"/>
                    <a:pt x="689" y="274"/>
                    <a:pt x="690" y="272"/>
                  </a:cubicBezTo>
                  <a:cubicBezTo>
                    <a:pt x="693" y="269"/>
                    <a:pt x="703" y="277"/>
                    <a:pt x="714" y="287"/>
                  </a:cubicBezTo>
                  <a:cubicBezTo>
                    <a:pt x="716" y="287"/>
                    <a:pt x="719" y="288"/>
                    <a:pt x="721" y="289"/>
                  </a:cubicBezTo>
                  <a:cubicBezTo>
                    <a:pt x="720" y="287"/>
                    <a:pt x="719" y="286"/>
                    <a:pt x="718" y="284"/>
                  </a:cubicBezTo>
                  <a:cubicBezTo>
                    <a:pt x="716" y="282"/>
                    <a:pt x="714" y="279"/>
                    <a:pt x="712" y="276"/>
                  </a:cubicBezTo>
                  <a:cubicBezTo>
                    <a:pt x="711" y="275"/>
                    <a:pt x="711" y="274"/>
                    <a:pt x="710" y="273"/>
                  </a:cubicBezTo>
                  <a:cubicBezTo>
                    <a:pt x="709" y="272"/>
                    <a:pt x="708" y="270"/>
                    <a:pt x="707" y="269"/>
                  </a:cubicBezTo>
                  <a:cubicBezTo>
                    <a:pt x="706" y="268"/>
                    <a:pt x="706" y="266"/>
                    <a:pt x="705" y="265"/>
                  </a:cubicBezTo>
                  <a:cubicBezTo>
                    <a:pt x="705" y="265"/>
                    <a:pt x="705" y="264"/>
                    <a:pt x="704" y="263"/>
                  </a:cubicBezTo>
                  <a:cubicBezTo>
                    <a:pt x="704" y="263"/>
                    <a:pt x="704" y="263"/>
                    <a:pt x="704" y="262"/>
                  </a:cubicBezTo>
                  <a:cubicBezTo>
                    <a:pt x="704" y="261"/>
                    <a:pt x="704" y="259"/>
                    <a:pt x="704" y="259"/>
                  </a:cubicBezTo>
                  <a:cubicBezTo>
                    <a:pt x="705" y="258"/>
                    <a:pt x="706" y="259"/>
                    <a:pt x="708" y="260"/>
                  </a:cubicBezTo>
                  <a:cubicBezTo>
                    <a:pt x="713" y="263"/>
                    <a:pt x="722" y="277"/>
                    <a:pt x="729" y="288"/>
                  </a:cubicBezTo>
                  <a:cubicBezTo>
                    <a:pt x="729" y="287"/>
                    <a:pt x="730" y="286"/>
                    <a:pt x="731" y="287"/>
                  </a:cubicBezTo>
                  <a:cubicBezTo>
                    <a:pt x="725" y="271"/>
                    <a:pt x="717" y="252"/>
                    <a:pt x="722" y="250"/>
                  </a:cubicBezTo>
                  <a:cubicBezTo>
                    <a:pt x="727" y="248"/>
                    <a:pt x="734" y="273"/>
                    <a:pt x="740" y="290"/>
                  </a:cubicBezTo>
                  <a:cubicBezTo>
                    <a:pt x="739" y="272"/>
                    <a:pt x="736" y="247"/>
                    <a:pt x="741" y="247"/>
                  </a:cubicBezTo>
                  <a:cubicBezTo>
                    <a:pt x="746" y="246"/>
                    <a:pt x="746" y="272"/>
                    <a:pt x="748" y="290"/>
                  </a:cubicBezTo>
                  <a:cubicBezTo>
                    <a:pt x="748" y="289"/>
                    <a:pt x="748" y="288"/>
                    <a:pt x="748" y="287"/>
                  </a:cubicBezTo>
                  <a:cubicBezTo>
                    <a:pt x="752" y="270"/>
                    <a:pt x="755" y="249"/>
                    <a:pt x="759" y="248"/>
                  </a:cubicBezTo>
                  <a:cubicBezTo>
                    <a:pt x="759" y="248"/>
                    <a:pt x="759" y="248"/>
                    <a:pt x="760" y="248"/>
                  </a:cubicBezTo>
                  <a:cubicBezTo>
                    <a:pt x="764" y="249"/>
                    <a:pt x="758" y="273"/>
                    <a:pt x="755" y="291"/>
                  </a:cubicBezTo>
                  <a:cubicBezTo>
                    <a:pt x="759" y="284"/>
                    <a:pt x="763" y="276"/>
                    <a:pt x="766" y="268"/>
                  </a:cubicBezTo>
                  <a:cubicBezTo>
                    <a:pt x="767" y="267"/>
                    <a:pt x="768" y="265"/>
                    <a:pt x="769" y="264"/>
                  </a:cubicBezTo>
                  <a:cubicBezTo>
                    <a:pt x="769" y="263"/>
                    <a:pt x="770" y="261"/>
                    <a:pt x="771" y="260"/>
                  </a:cubicBezTo>
                  <a:cubicBezTo>
                    <a:pt x="772" y="259"/>
                    <a:pt x="772" y="258"/>
                    <a:pt x="773" y="257"/>
                  </a:cubicBezTo>
                  <a:cubicBezTo>
                    <a:pt x="775" y="254"/>
                    <a:pt x="777" y="253"/>
                    <a:pt x="778" y="253"/>
                  </a:cubicBezTo>
                  <a:cubicBezTo>
                    <a:pt x="782" y="256"/>
                    <a:pt x="770" y="278"/>
                    <a:pt x="762" y="294"/>
                  </a:cubicBezTo>
                  <a:cubicBezTo>
                    <a:pt x="774" y="281"/>
                    <a:pt x="790" y="260"/>
                    <a:pt x="794" y="264"/>
                  </a:cubicBezTo>
                  <a:cubicBezTo>
                    <a:pt x="798" y="267"/>
                    <a:pt x="778" y="287"/>
                    <a:pt x="766" y="301"/>
                  </a:cubicBezTo>
                  <a:cubicBezTo>
                    <a:pt x="782" y="291"/>
                    <a:pt x="803" y="274"/>
                    <a:pt x="806" y="278"/>
                  </a:cubicBezTo>
                  <a:cubicBezTo>
                    <a:pt x="809" y="282"/>
                    <a:pt x="788" y="295"/>
                    <a:pt x="773" y="306"/>
                  </a:cubicBezTo>
                  <a:cubicBezTo>
                    <a:pt x="790" y="300"/>
                    <a:pt x="813" y="290"/>
                    <a:pt x="815" y="295"/>
                  </a:cubicBezTo>
                  <a:cubicBezTo>
                    <a:pt x="817" y="299"/>
                    <a:pt x="792" y="307"/>
                    <a:pt x="776" y="314"/>
                  </a:cubicBezTo>
                  <a:cubicBezTo>
                    <a:pt x="787" y="313"/>
                    <a:pt x="801" y="311"/>
                    <a:pt x="810" y="311"/>
                  </a:cubicBezTo>
                  <a:cubicBezTo>
                    <a:pt x="824" y="289"/>
                    <a:pt x="825" y="269"/>
                    <a:pt x="831" y="253"/>
                  </a:cubicBezTo>
                  <a:cubicBezTo>
                    <a:pt x="838" y="245"/>
                    <a:pt x="844" y="229"/>
                    <a:pt x="848" y="214"/>
                  </a:cubicBezTo>
                  <a:cubicBezTo>
                    <a:pt x="847" y="212"/>
                    <a:pt x="849" y="207"/>
                    <a:pt x="852" y="200"/>
                  </a:cubicBezTo>
                  <a:cubicBezTo>
                    <a:pt x="854" y="192"/>
                    <a:pt x="855" y="186"/>
                    <a:pt x="855" y="184"/>
                  </a:cubicBezTo>
                  <a:cubicBezTo>
                    <a:pt x="845" y="195"/>
                    <a:pt x="835" y="207"/>
                    <a:pt x="833" y="204"/>
                  </a:cubicBezTo>
                  <a:cubicBezTo>
                    <a:pt x="829" y="201"/>
                    <a:pt x="848" y="181"/>
                    <a:pt x="860" y="167"/>
                  </a:cubicBezTo>
                  <a:cubicBezTo>
                    <a:pt x="845" y="177"/>
                    <a:pt x="823" y="194"/>
                    <a:pt x="820" y="190"/>
                  </a:cubicBezTo>
                  <a:cubicBezTo>
                    <a:pt x="817" y="186"/>
                    <a:pt x="839" y="173"/>
                    <a:pt x="853" y="162"/>
                  </a:cubicBezTo>
                  <a:cubicBezTo>
                    <a:pt x="836" y="168"/>
                    <a:pt x="813" y="178"/>
                    <a:pt x="811" y="173"/>
                  </a:cubicBezTo>
                  <a:cubicBezTo>
                    <a:pt x="809" y="169"/>
                    <a:pt x="834" y="161"/>
                    <a:pt x="851" y="154"/>
                  </a:cubicBezTo>
                  <a:cubicBezTo>
                    <a:pt x="833" y="156"/>
                    <a:pt x="808" y="160"/>
                    <a:pt x="807" y="155"/>
                  </a:cubicBezTo>
                  <a:cubicBezTo>
                    <a:pt x="807" y="150"/>
                    <a:pt x="832" y="149"/>
                    <a:pt x="850" y="147"/>
                  </a:cubicBezTo>
                  <a:cubicBezTo>
                    <a:pt x="832" y="143"/>
                    <a:pt x="807" y="141"/>
                    <a:pt x="808" y="136"/>
                  </a:cubicBezTo>
                  <a:cubicBezTo>
                    <a:pt x="809" y="131"/>
                    <a:pt x="833" y="136"/>
                    <a:pt x="851" y="139"/>
                  </a:cubicBezTo>
                  <a:cubicBezTo>
                    <a:pt x="835" y="131"/>
                    <a:pt x="811" y="122"/>
                    <a:pt x="813" y="117"/>
                  </a:cubicBezTo>
                  <a:cubicBezTo>
                    <a:pt x="815" y="112"/>
                    <a:pt x="840" y="126"/>
                    <a:pt x="856" y="133"/>
                  </a:cubicBezTo>
                  <a:cubicBezTo>
                    <a:pt x="843" y="121"/>
                    <a:pt x="820" y="105"/>
                    <a:pt x="824" y="101"/>
                  </a:cubicBezTo>
                  <a:cubicBezTo>
                    <a:pt x="827" y="97"/>
                    <a:pt x="847" y="116"/>
                    <a:pt x="861" y="128"/>
                  </a:cubicBezTo>
                  <a:cubicBezTo>
                    <a:pt x="851" y="113"/>
                    <a:pt x="833" y="91"/>
                    <a:pt x="838" y="88"/>
                  </a:cubicBezTo>
                  <a:cubicBezTo>
                    <a:pt x="841" y="86"/>
                    <a:pt x="850" y="99"/>
                    <a:pt x="859" y="112"/>
                  </a:cubicBezTo>
                  <a:cubicBezTo>
                    <a:pt x="859" y="112"/>
                    <a:pt x="859" y="112"/>
                    <a:pt x="859" y="113"/>
                  </a:cubicBezTo>
                  <a:cubicBezTo>
                    <a:pt x="860" y="114"/>
                    <a:pt x="861" y="115"/>
                    <a:pt x="862" y="116"/>
                  </a:cubicBezTo>
                  <a:cubicBezTo>
                    <a:pt x="863" y="119"/>
                    <a:pt x="865" y="121"/>
                    <a:pt x="867" y="124"/>
                  </a:cubicBezTo>
                  <a:cubicBezTo>
                    <a:pt x="861" y="106"/>
                    <a:pt x="850" y="81"/>
                    <a:pt x="855" y="79"/>
                  </a:cubicBezTo>
                  <a:cubicBezTo>
                    <a:pt x="860" y="77"/>
                    <a:pt x="867" y="102"/>
                    <a:pt x="873" y="119"/>
                  </a:cubicBezTo>
                  <a:cubicBezTo>
                    <a:pt x="872" y="101"/>
                    <a:pt x="869" y="76"/>
                    <a:pt x="874" y="76"/>
                  </a:cubicBezTo>
                  <a:cubicBezTo>
                    <a:pt x="875" y="76"/>
                    <a:pt x="875" y="76"/>
                    <a:pt x="876" y="77"/>
                  </a:cubicBezTo>
                  <a:cubicBezTo>
                    <a:pt x="876" y="76"/>
                    <a:pt x="876" y="75"/>
                    <a:pt x="876" y="73"/>
                  </a:cubicBezTo>
                  <a:cubicBezTo>
                    <a:pt x="878" y="16"/>
                    <a:pt x="828" y="11"/>
                    <a:pt x="781" y="25"/>
                  </a:cubicBezTo>
                  <a:cubicBezTo>
                    <a:pt x="762" y="31"/>
                    <a:pt x="718" y="57"/>
                    <a:pt x="672" y="87"/>
                  </a:cubicBezTo>
                  <a:cubicBezTo>
                    <a:pt x="677" y="90"/>
                    <a:pt x="680" y="92"/>
                    <a:pt x="679" y="94"/>
                  </a:cubicBezTo>
                  <a:close/>
                  <a:moveTo>
                    <a:pt x="262" y="391"/>
                  </a:moveTo>
                  <a:cubicBezTo>
                    <a:pt x="260" y="391"/>
                    <a:pt x="258" y="400"/>
                    <a:pt x="256" y="399"/>
                  </a:cubicBezTo>
                  <a:cubicBezTo>
                    <a:pt x="254" y="399"/>
                    <a:pt x="253" y="391"/>
                    <a:pt x="250" y="391"/>
                  </a:cubicBezTo>
                  <a:cubicBezTo>
                    <a:pt x="248" y="390"/>
                    <a:pt x="244" y="398"/>
                    <a:pt x="242" y="397"/>
                  </a:cubicBezTo>
                  <a:cubicBezTo>
                    <a:pt x="240" y="396"/>
                    <a:pt x="242" y="388"/>
                    <a:pt x="240" y="386"/>
                  </a:cubicBezTo>
                  <a:cubicBezTo>
                    <a:pt x="238" y="385"/>
                    <a:pt x="231" y="390"/>
                    <a:pt x="229" y="389"/>
                  </a:cubicBezTo>
                  <a:cubicBezTo>
                    <a:pt x="228" y="387"/>
                    <a:pt x="233" y="380"/>
                    <a:pt x="232" y="378"/>
                  </a:cubicBezTo>
                  <a:cubicBezTo>
                    <a:pt x="231" y="376"/>
                    <a:pt x="222" y="378"/>
                    <a:pt x="222" y="376"/>
                  </a:cubicBezTo>
                  <a:cubicBezTo>
                    <a:pt x="221" y="374"/>
                    <a:pt x="228" y="370"/>
                    <a:pt x="228" y="368"/>
                  </a:cubicBezTo>
                  <a:cubicBezTo>
                    <a:pt x="228" y="366"/>
                    <a:pt x="219" y="363"/>
                    <a:pt x="220" y="361"/>
                  </a:cubicBezTo>
                  <a:cubicBezTo>
                    <a:pt x="220" y="359"/>
                    <a:pt x="228" y="359"/>
                    <a:pt x="229" y="357"/>
                  </a:cubicBezTo>
                  <a:cubicBezTo>
                    <a:pt x="230" y="354"/>
                    <a:pt x="223" y="349"/>
                    <a:pt x="224" y="347"/>
                  </a:cubicBezTo>
                  <a:cubicBezTo>
                    <a:pt x="225" y="345"/>
                    <a:pt x="233" y="348"/>
                    <a:pt x="235" y="346"/>
                  </a:cubicBezTo>
                  <a:cubicBezTo>
                    <a:pt x="236" y="345"/>
                    <a:pt x="232" y="337"/>
                    <a:pt x="233" y="336"/>
                  </a:cubicBezTo>
                  <a:cubicBezTo>
                    <a:pt x="235" y="335"/>
                    <a:pt x="242" y="340"/>
                    <a:pt x="243" y="339"/>
                  </a:cubicBezTo>
                  <a:cubicBezTo>
                    <a:pt x="245" y="338"/>
                    <a:pt x="244" y="330"/>
                    <a:pt x="246" y="329"/>
                  </a:cubicBezTo>
                  <a:cubicBezTo>
                    <a:pt x="248" y="328"/>
                    <a:pt x="252" y="335"/>
                    <a:pt x="254" y="335"/>
                  </a:cubicBezTo>
                  <a:cubicBezTo>
                    <a:pt x="257" y="335"/>
                    <a:pt x="258" y="326"/>
                    <a:pt x="260" y="326"/>
                  </a:cubicBezTo>
                  <a:cubicBezTo>
                    <a:pt x="263" y="326"/>
                    <a:pt x="264" y="335"/>
                    <a:pt x="266" y="335"/>
                  </a:cubicBezTo>
                  <a:cubicBezTo>
                    <a:pt x="268" y="336"/>
                    <a:pt x="273" y="328"/>
                    <a:pt x="275" y="329"/>
                  </a:cubicBezTo>
                  <a:cubicBezTo>
                    <a:pt x="277" y="330"/>
                    <a:pt x="275" y="338"/>
                    <a:pt x="277" y="339"/>
                  </a:cubicBezTo>
                  <a:cubicBezTo>
                    <a:pt x="278" y="341"/>
                    <a:pt x="285" y="336"/>
                    <a:pt x="287" y="337"/>
                  </a:cubicBezTo>
                  <a:cubicBezTo>
                    <a:pt x="289" y="339"/>
                    <a:pt x="283" y="346"/>
                    <a:pt x="285" y="347"/>
                  </a:cubicBezTo>
                  <a:cubicBezTo>
                    <a:pt x="286" y="349"/>
                    <a:pt x="294" y="348"/>
                    <a:pt x="295" y="350"/>
                  </a:cubicBezTo>
                  <a:cubicBezTo>
                    <a:pt x="296" y="352"/>
                    <a:pt x="288" y="356"/>
                    <a:pt x="288" y="358"/>
                  </a:cubicBezTo>
                  <a:cubicBezTo>
                    <a:pt x="289" y="360"/>
                    <a:pt x="297" y="362"/>
                    <a:pt x="297" y="364"/>
                  </a:cubicBezTo>
                  <a:cubicBezTo>
                    <a:pt x="297" y="367"/>
                    <a:pt x="288" y="367"/>
                    <a:pt x="287" y="369"/>
                  </a:cubicBezTo>
                  <a:cubicBezTo>
                    <a:pt x="287" y="371"/>
                    <a:pt x="293" y="377"/>
                    <a:pt x="292" y="379"/>
                  </a:cubicBezTo>
                  <a:cubicBezTo>
                    <a:pt x="291" y="380"/>
                    <a:pt x="283" y="378"/>
                    <a:pt x="282" y="379"/>
                  </a:cubicBezTo>
                  <a:cubicBezTo>
                    <a:pt x="280" y="381"/>
                    <a:pt x="285" y="388"/>
                    <a:pt x="283" y="390"/>
                  </a:cubicBezTo>
                  <a:cubicBezTo>
                    <a:pt x="281" y="391"/>
                    <a:pt x="275" y="386"/>
                    <a:pt x="273" y="387"/>
                  </a:cubicBezTo>
                  <a:cubicBezTo>
                    <a:pt x="271" y="388"/>
                    <a:pt x="273" y="396"/>
                    <a:pt x="270" y="397"/>
                  </a:cubicBezTo>
                  <a:cubicBezTo>
                    <a:pt x="268" y="398"/>
                    <a:pt x="264" y="390"/>
                    <a:pt x="262" y="391"/>
                  </a:cubicBezTo>
                  <a:close/>
                  <a:moveTo>
                    <a:pt x="672" y="507"/>
                  </a:moveTo>
                  <a:cubicBezTo>
                    <a:pt x="672" y="507"/>
                    <a:pt x="672" y="507"/>
                    <a:pt x="672" y="507"/>
                  </a:cubicBezTo>
                  <a:cubicBezTo>
                    <a:pt x="652" y="449"/>
                    <a:pt x="666" y="459"/>
                    <a:pt x="677" y="491"/>
                  </a:cubicBezTo>
                  <a:cubicBezTo>
                    <a:pt x="680" y="492"/>
                    <a:pt x="682" y="495"/>
                    <a:pt x="684" y="500"/>
                  </a:cubicBezTo>
                  <a:cubicBezTo>
                    <a:pt x="685" y="459"/>
                    <a:pt x="700" y="437"/>
                    <a:pt x="693" y="507"/>
                  </a:cubicBezTo>
                  <a:cubicBezTo>
                    <a:pt x="693" y="507"/>
                    <a:pt x="693" y="507"/>
                    <a:pt x="693" y="506"/>
                  </a:cubicBezTo>
                  <a:cubicBezTo>
                    <a:pt x="700" y="443"/>
                    <a:pt x="705" y="457"/>
                    <a:pt x="702" y="491"/>
                  </a:cubicBezTo>
                  <a:cubicBezTo>
                    <a:pt x="704" y="489"/>
                    <a:pt x="705" y="490"/>
                    <a:pt x="706" y="493"/>
                  </a:cubicBezTo>
                  <a:cubicBezTo>
                    <a:pt x="717" y="462"/>
                    <a:pt x="729" y="451"/>
                    <a:pt x="710" y="500"/>
                  </a:cubicBezTo>
                  <a:cubicBezTo>
                    <a:pt x="710" y="499"/>
                    <a:pt x="711" y="499"/>
                    <a:pt x="711" y="499"/>
                  </a:cubicBezTo>
                  <a:cubicBezTo>
                    <a:pt x="731" y="452"/>
                    <a:pt x="731" y="468"/>
                    <a:pt x="718" y="498"/>
                  </a:cubicBezTo>
                  <a:cubicBezTo>
                    <a:pt x="718" y="501"/>
                    <a:pt x="717" y="504"/>
                    <a:pt x="716" y="509"/>
                  </a:cubicBezTo>
                  <a:cubicBezTo>
                    <a:pt x="741" y="473"/>
                    <a:pt x="762" y="460"/>
                    <a:pt x="716" y="519"/>
                  </a:cubicBezTo>
                  <a:cubicBezTo>
                    <a:pt x="757" y="466"/>
                    <a:pt x="757" y="483"/>
                    <a:pt x="736" y="509"/>
                  </a:cubicBezTo>
                  <a:cubicBezTo>
                    <a:pt x="738" y="510"/>
                    <a:pt x="737" y="514"/>
                    <a:pt x="731" y="520"/>
                  </a:cubicBezTo>
                  <a:cubicBezTo>
                    <a:pt x="762" y="499"/>
                    <a:pt x="784" y="493"/>
                    <a:pt x="743" y="520"/>
                  </a:cubicBezTo>
                  <a:cubicBezTo>
                    <a:pt x="743" y="520"/>
                    <a:pt x="744" y="520"/>
                    <a:pt x="744" y="520"/>
                  </a:cubicBezTo>
                  <a:cubicBezTo>
                    <a:pt x="786" y="496"/>
                    <a:pt x="770" y="513"/>
                    <a:pt x="737" y="531"/>
                  </a:cubicBezTo>
                  <a:cubicBezTo>
                    <a:pt x="735" y="533"/>
                    <a:pt x="733" y="534"/>
                    <a:pt x="731" y="535"/>
                  </a:cubicBezTo>
                  <a:cubicBezTo>
                    <a:pt x="775" y="518"/>
                    <a:pt x="804" y="512"/>
                    <a:pt x="730" y="539"/>
                  </a:cubicBezTo>
                  <a:cubicBezTo>
                    <a:pt x="797" y="515"/>
                    <a:pt x="784" y="532"/>
                    <a:pt x="747" y="544"/>
                  </a:cubicBezTo>
                  <a:cubicBezTo>
                    <a:pt x="751" y="545"/>
                    <a:pt x="753" y="547"/>
                    <a:pt x="753" y="550"/>
                  </a:cubicBezTo>
                  <a:cubicBezTo>
                    <a:pt x="786" y="552"/>
                    <a:pt x="798" y="563"/>
                    <a:pt x="741" y="559"/>
                  </a:cubicBezTo>
                  <a:cubicBezTo>
                    <a:pt x="741" y="559"/>
                    <a:pt x="742" y="559"/>
                    <a:pt x="742" y="559"/>
                  </a:cubicBezTo>
                  <a:cubicBezTo>
                    <a:pt x="799" y="565"/>
                    <a:pt x="784" y="570"/>
                    <a:pt x="751" y="566"/>
                  </a:cubicBezTo>
                  <a:cubicBezTo>
                    <a:pt x="749" y="567"/>
                    <a:pt x="746" y="568"/>
                    <a:pt x="742" y="568"/>
                  </a:cubicBezTo>
                  <a:cubicBezTo>
                    <a:pt x="781" y="581"/>
                    <a:pt x="798" y="597"/>
                    <a:pt x="730" y="570"/>
                  </a:cubicBezTo>
                  <a:cubicBezTo>
                    <a:pt x="794" y="596"/>
                    <a:pt x="775" y="600"/>
                    <a:pt x="741" y="585"/>
                  </a:cubicBezTo>
                  <a:cubicBezTo>
                    <a:pt x="743" y="588"/>
                    <a:pt x="743" y="591"/>
                    <a:pt x="741" y="592"/>
                  </a:cubicBezTo>
                  <a:cubicBezTo>
                    <a:pt x="766" y="614"/>
                    <a:pt x="771" y="627"/>
                    <a:pt x="726" y="587"/>
                  </a:cubicBezTo>
                  <a:cubicBezTo>
                    <a:pt x="726" y="587"/>
                    <a:pt x="726" y="587"/>
                    <a:pt x="726" y="587"/>
                  </a:cubicBezTo>
                  <a:cubicBezTo>
                    <a:pt x="771" y="627"/>
                    <a:pt x="757" y="624"/>
                    <a:pt x="732" y="602"/>
                  </a:cubicBezTo>
                  <a:cubicBezTo>
                    <a:pt x="732" y="604"/>
                    <a:pt x="730" y="604"/>
                    <a:pt x="727" y="602"/>
                  </a:cubicBezTo>
                  <a:cubicBezTo>
                    <a:pt x="747" y="633"/>
                    <a:pt x="749" y="649"/>
                    <a:pt x="712" y="591"/>
                  </a:cubicBezTo>
                  <a:cubicBezTo>
                    <a:pt x="749" y="651"/>
                    <a:pt x="734" y="640"/>
                    <a:pt x="715" y="607"/>
                  </a:cubicBezTo>
                  <a:cubicBezTo>
                    <a:pt x="716" y="612"/>
                    <a:pt x="715" y="615"/>
                    <a:pt x="714" y="615"/>
                  </a:cubicBezTo>
                  <a:cubicBezTo>
                    <a:pt x="725" y="644"/>
                    <a:pt x="726" y="656"/>
                    <a:pt x="708" y="606"/>
                  </a:cubicBezTo>
                  <a:cubicBezTo>
                    <a:pt x="707" y="606"/>
                    <a:pt x="707" y="605"/>
                    <a:pt x="707" y="605"/>
                  </a:cubicBezTo>
                  <a:cubicBezTo>
                    <a:pt x="724" y="657"/>
                    <a:pt x="711" y="648"/>
                    <a:pt x="701" y="618"/>
                  </a:cubicBezTo>
                  <a:cubicBezTo>
                    <a:pt x="699" y="618"/>
                    <a:pt x="696" y="616"/>
                    <a:pt x="693" y="612"/>
                  </a:cubicBezTo>
                  <a:cubicBezTo>
                    <a:pt x="691" y="651"/>
                    <a:pt x="678" y="668"/>
                    <a:pt x="685" y="597"/>
                  </a:cubicBezTo>
                  <a:cubicBezTo>
                    <a:pt x="678" y="666"/>
                    <a:pt x="672" y="650"/>
                    <a:pt x="676" y="614"/>
                  </a:cubicBezTo>
                  <a:cubicBezTo>
                    <a:pt x="674" y="617"/>
                    <a:pt x="672" y="619"/>
                    <a:pt x="671" y="617"/>
                  </a:cubicBezTo>
                  <a:cubicBezTo>
                    <a:pt x="658" y="648"/>
                    <a:pt x="648" y="656"/>
                    <a:pt x="673" y="594"/>
                  </a:cubicBezTo>
                  <a:cubicBezTo>
                    <a:pt x="648" y="656"/>
                    <a:pt x="643" y="641"/>
                    <a:pt x="656" y="610"/>
                  </a:cubicBezTo>
                  <a:cubicBezTo>
                    <a:pt x="655" y="608"/>
                    <a:pt x="655" y="604"/>
                    <a:pt x="656" y="600"/>
                  </a:cubicBezTo>
                  <a:cubicBezTo>
                    <a:pt x="630" y="631"/>
                    <a:pt x="611" y="640"/>
                    <a:pt x="659" y="586"/>
                  </a:cubicBezTo>
                  <a:cubicBezTo>
                    <a:pt x="612" y="640"/>
                    <a:pt x="618" y="620"/>
                    <a:pt x="646" y="592"/>
                  </a:cubicBezTo>
                  <a:cubicBezTo>
                    <a:pt x="642" y="594"/>
                    <a:pt x="638" y="595"/>
                    <a:pt x="636" y="594"/>
                  </a:cubicBezTo>
                  <a:cubicBezTo>
                    <a:pt x="610" y="611"/>
                    <a:pt x="597" y="612"/>
                    <a:pt x="644" y="582"/>
                  </a:cubicBezTo>
                  <a:cubicBezTo>
                    <a:pt x="644" y="582"/>
                    <a:pt x="644" y="582"/>
                    <a:pt x="644" y="581"/>
                  </a:cubicBezTo>
                  <a:cubicBezTo>
                    <a:pt x="596" y="611"/>
                    <a:pt x="602" y="600"/>
                    <a:pt x="629" y="583"/>
                  </a:cubicBezTo>
                  <a:cubicBezTo>
                    <a:pt x="630" y="581"/>
                    <a:pt x="633" y="579"/>
                    <a:pt x="638" y="575"/>
                  </a:cubicBezTo>
                  <a:cubicBezTo>
                    <a:pt x="599" y="590"/>
                    <a:pt x="579" y="593"/>
                    <a:pt x="647" y="569"/>
                  </a:cubicBezTo>
                  <a:cubicBezTo>
                    <a:pt x="582" y="592"/>
                    <a:pt x="594" y="576"/>
                    <a:pt x="629" y="564"/>
                  </a:cubicBezTo>
                  <a:cubicBezTo>
                    <a:pt x="624" y="562"/>
                    <a:pt x="622" y="560"/>
                    <a:pt x="623" y="558"/>
                  </a:cubicBezTo>
                  <a:cubicBezTo>
                    <a:pt x="593" y="555"/>
                    <a:pt x="581" y="545"/>
                    <a:pt x="630" y="548"/>
                  </a:cubicBezTo>
                  <a:cubicBezTo>
                    <a:pt x="630" y="548"/>
                    <a:pt x="629" y="548"/>
                    <a:pt x="629" y="548"/>
                  </a:cubicBezTo>
                  <a:cubicBezTo>
                    <a:pt x="581" y="542"/>
                    <a:pt x="594" y="538"/>
                    <a:pt x="626" y="541"/>
                  </a:cubicBezTo>
                  <a:cubicBezTo>
                    <a:pt x="628" y="540"/>
                    <a:pt x="632" y="540"/>
                    <a:pt x="637" y="540"/>
                  </a:cubicBezTo>
                  <a:cubicBezTo>
                    <a:pt x="597" y="526"/>
                    <a:pt x="579" y="510"/>
                    <a:pt x="648" y="537"/>
                  </a:cubicBezTo>
                  <a:cubicBezTo>
                    <a:pt x="582" y="511"/>
                    <a:pt x="601" y="510"/>
                    <a:pt x="637" y="526"/>
                  </a:cubicBezTo>
                  <a:cubicBezTo>
                    <a:pt x="634" y="522"/>
                    <a:pt x="633" y="519"/>
                    <a:pt x="634" y="517"/>
                  </a:cubicBezTo>
                  <a:cubicBezTo>
                    <a:pt x="609" y="496"/>
                    <a:pt x="607" y="481"/>
                    <a:pt x="653" y="522"/>
                  </a:cubicBezTo>
                  <a:cubicBezTo>
                    <a:pt x="653" y="522"/>
                    <a:pt x="653" y="521"/>
                    <a:pt x="653" y="521"/>
                  </a:cubicBezTo>
                  <a:cubicBezTo>
                    <a:pt x="608" y="480"/>
                    <a:pt x="620" y="483"/>
                    <a:pt x="644" y="505"/>
                  </a:cubicBezTo>
                  <a:cubicBezTo>
                    <a:pt x="646" y="504"/>
                    <a:pt x="649" y="505"/>
                    <a:pt x="652" y="507"/>
                  </a:cubicBezTo>
                  <a:cubicBezTo>
                    <a:pt x="631" y="475"/>
                    <a:pt x="628" y="456"/>
                    <a:pt x="666" y="516"/>
                  </a:cubicBezTo>
                  <a:cubicBezTo>
                    <a:pt x="630" y="459"/>
                    <a:pt x="643" y="466"/>
                    <a:pt x="661" y="495"/>
                  </a:cubicBezTo>
                  <a:cubicBezTo>
                    <a:pt x="661" y="492"/>
                    <a:pt x="662" y="492"/>
                    <a:pt x="665" y="497"/>
                  </a:cubicBezTo>
                  <a:cubicBezTo>
                    <a:pt x="653" y="463"/>
                    <a:pt x="651" y="448"/>
                    <a:pt x="672" y="507"/>
                  </a:cubicBezTo>
                  <a:close/>
                  <a:moveTo>
                    <a:pt x="313" y="499"/>
                  </a:moveTo>
                  <a:cubicBezTo>
                    <a:pt x="313" y="503"/>
                    <a:pt x="318" y="495"/>
                    <a:pt x="317" y="500"/>
                  </a:cubicBezTo>
                  <a:cubicBezTo>
                    <a:pt x="315" y="505"/>
                    <a:pt x="306" y="523"/>
                    <a:pt x="309" y="525"/>
                  </a:cubicBezTo>
                  <a:cubicBezTo>
                    <a:pt x="309" y="525"/>
                    <a:pt x="284" y="523"/>
                    <a:pt x="282" y="520"/>
                  </a:cubicBezTo>
                  <a:cubicBezTo>
                    <a:pt x="280" y="517"/>
                    <a:pt x="284" y="517"/>
                    <a:pt x="284" y="517"/>
                  </a:cubicBezTo>
                  <a:cubicBezTo>
                    <a:pt x="278" y="514"/>
                    <a:pt x="278" y="514"/>
                    <a:pt x="278" y="514"/>
                  </a:cubicBezTo>
                  <a:cubicBezTo>
                    <a:pt x="278" y="514"/>
                    <a:pt x="275" y="511"/>
                    <a:pt x="273" y="507"/>
                  </a:cubicBezTo>
                  <a:cubicBezTo>
                    <a:pt x="272" y="503"/>
                    <a:pt x="274" y="497"/>
                    <a:pt x="274" y="497"/>
                  </a:cubicBezTo>
                  <a:cubicBezTo>
                    <a:pt x="270" y="495"/>
                    <a:pt x="270" y="495"/>
                    <a:pt x="270" y="495"/>
                  </a:cubicBezTo>
                  <a:cubicBezTo>
                    <a:pt x="270" y="495"/>
                    <a:pt x="264" y="490"/>
                    <a:pt x="267" y="482"/>
                  </a:cubicBezTo>
                  <a:cubicBezTo>
                    <a:pt x="268" y="480"/>
                    <a:pt x="272" y="474"/>
                    <a:pt x="271" y="470"/>
                  </a:cubicBezTo>
                  <a:cubicBezTo>
                    <a:pt x="270" y="466"/>
                    <a:pt x="273" y="459"/>
                    <a:pt x="273" y="459"/>
                  </a:cubicBezTo>
                  <a:cubicBezTo>
                    <a:pt x="273" y="459"/>
                    <a:pt x="273" y="461"/>
                    <a:pt x="275" y="463"/>
                  </a:cubicBezTo>
                  <a:cubicBezTo>
                    <a:pt x="278" y="466"/>
                    <a:pt x="281" y="464"/>
                    <a:pt x="283" y="466"/>
                  </a:cubicBezTo>
                  <a:cubicBezTo>
                    <a:pt x="285" y="468"/>
                    <a:pt x="289" y="467"/>
                    <a:pt x="292" y="469"/>
                  </a:cubicBezTo>
                  <a:cubicBezTo>
                    <a:pt x="294" y="472"/>
                    <a:pt x="295" y="475"/>
                    <a:pt x="297" y="477"/>
                  </a:cubicBezTo>
                  <a:cubicBezTo>
                    <a:pt x="299" y="480"/>
                    <a:pt x="299" y="481"/>
                    <a:pt x="302" y="478"/>
                  </a:cubicBezTo>
                  <a:cubicBezTo>
                    <a:pt x="304" y="476"/>
                    <a:pt x="309" y="475"/>
                    <a:pt x="310" y="479"/>
                  </a:cubicBezTo>
                  <a:cubicBezTo>
                    <a:pt x="312" y="482"/>
                    <a:pt x="314" y="494"/>
                    <a:pt x="313" y="499"/>
                  </a:cubicBezTo>
                  <a:close/>
                  <a:moveTo>
                    <a:pt x="535" y="400"/>
                  </a:moveTo>
                  <a:cubicBezTo>
                    <a:pt x="538" y="401"/>
                    <a:pt x="540" y="398"/>
                    <a:pt x="542" y="399"/>
                  </a:cubicBezTo>
                  <a:cubicBezTo>
                    <a:pt x="545" y="400"/>
                    <a:pt x="549" y="397"/>
                    <a:pt x="552" y="399"/>
                  </a:cubicBezTo>
                  <a:cubicBezTo>
                    <a:pt x="555" y="400"/>
                    <a:pt x="558" y="402"/>
                    <a:pt x="560" y="404"/>
                  </a:cubicBezTo>
                  <a:cubicBezTo>
                    <a:pt x="563" y="406"/>
                    <a:pt x="564" y="406"/>
                    <a:pt x="565" y="403"/>
                  </a:cubicBezTo>
                  <a:cubicBezTo>
                    <a:pt x="566" y="400"/>
                    <a:pt x="570" y="397"/>
                    <a:pt x="573" y="400"/>
                  </a:cubicBezTo>
                  <a:cubicBezTo>
                    <a:pt x="576" y="403"/>
                    <a:pt x="582" y="413"/>
                    <a:pt x="584" y="417"/>
                  </a:cubicBezTo>
                  <a:cubicBezTo>
                    <a:pt x="585" y="421"/>
                    <a:pt x="586" y="412"/>
                    <a:pt x="587" y="417"/>
                  </a:cubicBezTo>
                  <a:cubicBezTo>
                    <a:pt x="588" y="422"/>
                    <a:pt x="587" y="442"/>
                    <a:pt x="590" y="443"/>
                  </a:cubicBezTo>
                  <a:cubicBezTo>
                    <a:pt x="590" y="443"/>
                    <a:pt x="566" y="451"/>
                    <a:pt x="563" y="449"/>
                  </a:cubicBezTo>
                  <a:cubicBezTo>
                    <a:pt x="560" y="447"/>
                    <a:pt x="564" y="445"/>
                    <a:pt x="564" y="445"/>
                  </a:cubicBezTo>
                  <a:cubicBezTo>
                    <a:pt x="558" y="445"/>
                    <a:pt x="558" y="445"/>
                    <a:pt x="558" y="445"/>
                  </a:cubicBezTo>
                  <a:cubicBezTo>
                    <a:pt x="558" y="445"/>
                    <a:pt x="553" y="444"/>
                    <a:pt x="550" y="440"/>
                  </a:cubicBezTo>
                  <a:cubicBezTo>
                    <a:pt x="547" y="437"/>
                    <a:pt x="547" y="431"/>
                    <a:pt x="547" y="431"/>
                  </a:cubicBezTo>
                  <a:cubicBezTo>
                    <a:pt x="542" y="430"/>
                    <a:pt x="542" y="430"/>
                    <a:pt x="542" y="430"/>
                  </a:cubicBezTo>
                  <a:cubicBezTo>
                    <a:pt x="542" y="430"/>
                    <a:pt x="535" y="428"/>
                    <a:pt x="535" y="420"/>
                  </a:cubicBezTo>
                  <a:cubicBezTo>
                    <a:pt x="535" y="417"/>
                    <a:pt x="536" y="411"/>
                    <a:pt x="533" y="407"/>
                  </a:cubicBezTo>
                  <a:cubicBezTo>
                    <a:pt x="531" y="404"/>
                    <a:pt x="531" y="396"/>
                    <a:pt x="531" y="396"/>
                  </a:cubicBezTo>
                  <a:cubicBezTo>
                    <a:pt x="531" y="396"/>
                    <a:pt x="532" y="399"/>
                    <a:pt x="535" y="400"/>
                  </a:cubicBezTo>
                  <a:close/>
                  <a:moveTo>
                    <a:pt x="514" y="379"/>
                  </a:moveTo>
                  <a:cubicBezTo>
                    <a:pt x="520" y="394"/>
                    <a:pt x="517" y="404"/>
                    <a:pt x="511" y="413"/>
                  </a:cubicBezTo>
                  <a:cubicBezTo>
                    <a:pt x="505" y="421"/>
                    <a:pt x="487" y="435"/>
                    <a:pt x="487" y="435"/>
                  </a:cubicBezTo>
                  <a:cubicBezTo>
                    <a:pt x="485" y="432"/>
                    <a:pt x="485" y="401"/>
                    <a:pt x="484" y="396"/>
                  </a:cubicBezTo>
                  <a:cubicBezTo>
                    <a:pt x="483" y="391"/>
                    <a:pt x="487" y="383"/>
                    <a:pt x="488" y="380"/>
                  </a:cubicBezTo>
                  <a:cubicBezTo>
                    <a:pt x="488" y="377"/>
                    <a:pt x="496" y="369"/>
                    <a:pt x="500" y="366"/>
                  </a:cubicBezTo>
                  <a:cubicBezTo>
                    <a:pt x="504" y="364"/>
                    <a:pt x="506" y="360"/>
                    <a:pt x="506" y="360"/>
                  </a:cubicBezTo>
                  <a:cubicBezTo>
                    <a:pt x="506" y="367"/>
                    <a:pt x="509" y="365"/>
                    <a:pt x="514" y="379"/>
                  </a:cubicBezTo>
                  <a:close/>
                  <a:moveTo>
                    <a:pt x="733" y="121"/>
                  </a:moveTo>
                  <a:cubicBezTo>
                    <a:pt x="735" y="120"/>
                    <a:pt x="736" y="112"/>
                    <a:pt x="739" y="112"/>
                  </a:cubicBezTo>
                  <a:cubicBezTo>
                    <a:pt x="741" y="112"/>
                    <a:pt x="742" y="121"/>
                    <a:pt x="744" y="121"/>
                  </a:cubicBezTo>
                  <a:cubicBezTo>
                    <a:pt x="747" y="121"/>
                    <a:pt x="751" y="114"/>
                    <a:pt x="753" y="115"/>
                  </a:cubicBezTo>
                  <a:cubicBezTo>
                    <a:pt x="755" y="116"/>
                    <a:pt x="753" y="124"/>
                    <a:pt x="755" y="125"/>
                  </a:cubicBezTo>
                  <a:cubicBezTo>
                    <a:pt x="757" y="126"/>
                    <a:pt x="764" y="121"/>
                    <a:pt x="765" y="123"/>
                  </a:cubicBezTo>
                  <a:cubicBezTo>
                    <a:pt x="767" y="124"/>
                    <a:pt x="762" y="131"/>
                    <a:pt x="763" y="133"/>
                  </a:cubicBezTo>
                  <a:cubicBezTo>
                    <a:pt x="764" y="135"/>
                    <a:pt x="772" y="133"/>
                    <a:pt x="773" y="135"/>
                  </a:cubicBezTo>
                  <a:cubicBezTo>
                    <a:pt x="774" y="138"/>
                    <a:pt x="766" y="142"/>
                    <a:pt x="767" y="144"/>
                  </a:cubicBezTo>
                  <a:cubicBezTo>
                    <a:pt x="767" y="146"/>
                    <a:pt x="775" y="148"/>
                    <a:pt x="775" y="150"/>
                  </a:cubicBezTo>
                  <a:cubicBezTo>
                    <a:pt x="775" y="152"/>
                    <a:pt x="766" y="153"/>
                    <a:pt x="766" y="155"/>
                  </a:cubicBezTo>
                  <a:cubicBezTo>
                    <a:pt x="765" y="157"/>
                    <a:pt x="772" y="162"/>
                    <a:pt x="771" y="164"/>
                  </a:cubicBezTo>
                  <a:cubicBezTo>
                    <a:pt x="770" y="166"/>
                    <a:pt x="762" y="163"/>
                    <a:pt x="760" y="165"/>
                  </a:cubicBezTo>
                  <a:cubicBezTo>
                    <a:pt x="759" y="167"/>
                    <a:pt x="763" y="174"/>
                    <a:pt x="761" y="176"/>
                  </a:cubicBezTo>
                  <a:cubicBezTo>
                    <a:pt x="760" y="177"/>
                    <a:pt x="753" y="171"/>
                    <a:pt x="751" y="172"/>
                  </a:cubicBezTo>
                  <a:cubicBezTo>
                    <a:pt x="749" y="174"/>
                    <a:pt x="751" y="182"/>
                    <a:pt x="749" y="183"/>
                  </a:cubicBezTo>
                  <a:cubicBezTo>
                    <a:pt x="747" y="184"/>
                    <a:pt x="742" y="176"/>
                    <a:pt x="740" y="176"/>
                  </a:cubicBezTo>
                  <a:cubicBezTo>
                    <a:pt x="738" y="177"/>
                    <a:pt x="737" y="185"/>
                    <a:pt x="734" y="185"/>
                  </a:cubicBezTo>
                  <a:cubicBezTo>
                    <a:pt x="732" y="185"/>
                    <a:pt x="731" y="177"/>
                    <a:pt x="729" y="176"/>
                  </a:cubicBezTo>
                  <a:cubicBezTo>
                    <a:pt x="727" y="176"/>
                    <a:pt x="722" y="183"/>
                    <a:pt x="720" y="182"/>
                  </a:cubicBezTo>
                  <a:cubicBezTo>
                    <a:pt x="718" y="182"/>
                    <a:pt x="720" y="173"/>
                    <a:pt x="718" y="172"/>
                  </a:cubicBezTo>
                  <a:cubicBezTo>
                    <a:pt x="716" y="171"/>
                    <a:pt x="709" y="176"/>
                    <a:pt x="708" y="174"/>
                  </a:cubicBezTo>
                  <a:cubicBezTo>
                    <a:pt x="706" y="173"/>
                    <a:pt x="711" y="166"/>
                    <a:pt x="710" y="164"/>
                  </a:cubicBezTo>
                  <a:cubicBezTo>
                    <a:pt x="709" y="162"/>
                    <a:pt x="701" y="164"/>
                    <a:pt x="700" y="162"/>
                  </a:cubicBezTo>
                  <a:cubicBezTo>
                    <a:pt x="699" y="160"/>
                    <a:pt x="707" y="156"/>
                    <a:pt x="706" y="153"/>
                  </a:cubicBezTo>
                  <a:cubicBezTo>
                    <a:pt x="706" y="151"/>
                    <a:pt x="698" y="149"/>
                    <a:pt x="698" y="147"/>
                  </a:cubicBezTo>
                  <a:cubicBezTo>
                    <a:pt x="698" y="145"/>
                    <a:pt x="707" y="144"/>
                    <a:pt x="707" y="142"/>
                  </a:cubicBezTo>
                  <a:cubicBezTo>
                    <a:pt x="708" y="140"/>
                    <a:pt x="701" y="135"/>
                    <a:pt x="702" y="133"/>
                  </a:cubicBezTo>
                  <a:cubicBezTo>
                    <a:pt x="703" y="131"/>
                    <a:pt x="712" y="134"/>
                    <a:pt x="713" y="132"/>
                  </a:cubicBezTo>
                  <a:cubicBezTo>
                    <a:pt x="714" y="131"/>
                    <a:pt x="710" y="123"/>
                    <a:pt x="712" y="122"/>
                  </a:cubicBezTo>
                  <a:cubicBezTo>
                    <a:pt x="713" y="120"/>
                    <a:pt x="720" y="126"/>
                    <a:pt x="722" y="125"/>
                  </a:cubicBezTo>
                  <a:cubicBezTo>
                    <a:pt x="724" y="124"/>
                    <a:pt x="722" y="115"/>
                    <a:pt x="724" y="114"/>
                  </a:cubicBezTo>
                  <a:cubicBezTo>
                    <a:pt x="726" y="114"/>
                    <a:pt x="731" y="121"/>
                    <a:pt x="733" y="121"/>
                  </a:cubicBezTo>
                  <a:close/>
                </a:path>
              </a:pathLst>
            </a:custGeom>
            <a:solidFill>
              <a:schemeClr val="accent6">
                <a:alpha val="50000"/>
              </a:schemeClr>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nvGrpSpPr>
            <p:cNvPr id="10" name="Group 296"/>
            <p:cNvGrpSpPr/>
            <p:nvPr/>
          </p:nvGrpSpPr>
          <p:grpSpPr>
            <a:xfrm rot="2467258">
              <a:off x="1498296" y="6174338"/>
              <a:ext cx="173236" cy="175910"/>
              <a:chOff x="5902325" y="2266950"/>
              <a:chExt cx="820738" cy="833438"/>
            </a:xfrm>
            <a:solidFill>
              <a:schemeClr val="accent4"/>
            </a:solidFill>
          </p:grpSpPr>
          <p:sp>
            <p:nvSpPr>
              <p:cNvPr id="23" name="Freeform 147"/>
              <p:cNvSpPr>
                <a:spLocks/>
              </p:cNvSpPr>
              <p:nvPr/>
            </p:nvSpPr>
            <p:spPr bwMode="auto">
              <a:xfrm>
                <a:off x="6346825" y="2776538"/>
                <a:ext cx="101600" cy="277813"/>
              </a:xfrm>
              <a:custGeom>
                <a:avLst/>
                <a:gdLst/>
                <a:ahLst/>
                <a:cxnLst>
                  <a:cxn ang="0">
                    <a:pos x="4" y="35"/>
                  </a:cxn>
                  <a:cxn ang="0">
                    <a:pos x="10" y="22"/>
                  </a:cxn>
                  <a:cxn ang="0">
                    <a:pos x="0" y="0"/>
                  </a:cxn>
                  <a:cxn ang="0">
                    <a:pos x="4" y="35"/>
                  </a:cxn>
                </a:cxnLst>
                <a:rect l="0" t="0" r="r" b="b"/>
                <a:pathLst>
                  <a:path w="27" h="74">
                    <a:moveTo>
                      <a:pt x="4" y="35"/>
                    </a:moveTo>
                    <a:cubicBezTo>
                      <a:pt x="14" y="65"/>
                      <a:pt x="27" y="74"/>
                      <a:pt x="10" y="22"/>
                    </a:cubicBezTo>
                    <a:cubicBezTo>
                      <a:pt x="7" y="17"/>
                      <a:pt x="4" y="10"/>
                      <a:pt x="0" y="0"/>
                    </a:cubicBezTo>
                    <a:cubicBezTo>
                      <a:pt x="10" y="25"/>
                      <a:pt x="8" y="35"/>
                      <a:pt x="4" y="35"/>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24" name="Freeform 151"/>
              <p:cNvSpPr>
                <a:spLocks/>
              </p:cNvSpPr>
              <p:nvPr/>
            </p:nvSpPr>
            <p:spPr bwMode="auto">
              <a:xfrm>
                <a:off x="6143625" y="2776538"/>
                <a:ext cx="128588" cy="277813"/>
              </a:xfrm>
              <a:custGeom>
                <a:avLst/>
                <a:gdLst/>
                <a:ahLst/>
                <a:cxnLst>
                  <a:cxn ang="0">
                    <a:pos x="34" y="0"/>
                  </a:cxn>
                  <a:cxn ang="0">
                    <a:pos x="13" y="27"/>
                  </a:cxn>
                  <a:cxn ang="0">
                    <a:pos x="29" y="12"/>
                  </a:cxn>
                  <a:cxn ang="0">
                    <a:pos x="28" y="35"/>
                  </a:cxn>
                  <a:cxn ang="0">
                    <a:pos x="34" y="0"/>
                  </a:cxn>
                </a:cxnLst>
                <a:rect l="0" t="0" r="r" b="b"/>
                <a:pathLst>
                  <a:path w="34" h="74">
                    <a:moveTo>
                      <a:pt x="34" y="0"/>
                    </a:moveTo>
                    <a:cubicBezTo>
                      <a:pt x="24" y="28"/>
                      <a:pt x="15" y="33"/>
                      <a:pt x="13" y="27"/>
                    </a:cubicBezTo>
                    <a:cubicBezTo>
                      <a:pt x="0" y="59"/>
                      <a:pt x="5" y="74"/>
                      <a:pt x="29" y="12"/>
                    </a:cubicBezTo>
                    <a:cubicBezTo>
                      <a:pt x="5" y="73"/>
                      <a:pt x="15" y="66"/>
                      <a:pt x="28" y="35"/>
                    </a:cubicBezTo>
                    <a:cubicBezTo>
                      <a:pt x="25" y="32"/>
                      <a:pt x="26" y="22"/>
                      <a:pt x="34"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25" name="Freeform 155"/>
              <p:cNvSpPr>
                <a:spLocks/>
              </p:cNvSpPr>
              <p:nvPr/>
            </p:nvSpPr>
            <p:spPr bwMode="auto">
              <a:xfrm>
                <a:off x="6253163" y="2752725"/>
                <a:ext cx="79375" cy="347663"/>
              </a:xfrm>
              <a:custGeom>
                <a:avLst/>
                <a:gdLst/>
                <a:ahLst/>
                <a:cxnLst>
                  <a:cxn ang="0">
                    <a:pos x="14" y="0"/>
                  </a:cxn>
                  <a:cxn ang="0">
                    <a:pos x="4" y="37"/>
                  </a:cxn>
                  <a:cxn ang="0">
                    <a:pos x="13" y="21"/>
                  </a:cxn>
                  <a:cxn ang="0">
                    <a:pos x="21" y="35"/>
                  </a:cxn>
                  <a:cxn ang="0">
                    <a:pos x="14" y="0"/>
                  </a:cxn>
                </a:cxnLst>
                <a:rect l="0" t="0" r="r" b="b"/>
                <a:pathLst>
                  <a:path w="21" h="92">
                    <a:moveTo>
                      <a:pt x="14" y="0"/>
                    </a:moveTo>
                    <a:cubicBezTo>
                      <a:pt x="13" y="18"/>
                      <a:pt x="8" y="31"/>
                      <a:pt x="4" y="37"/>
                    </a:cubicBezTo>
                    <a:cubicBezTo>
                      <a:pt x="0" y="74"/>
                      <a:pt x="6" y="90"/>
                      <a:pt x="13" y="21"/>
                    </a:cubicBezTo>
                    <a:cubicBezTo>
                      <a:pt x="6" y="92"/>
                      <a:pt x="19" y="74"/>
                      <a:pt x="21" y="35"/>
                    </a:cubicBezTo>
                    <a:cubicBezTo>
                      <a:pt x="17" y="28"/>
                      <a:pt x="13" y="16"/>
                      <a:pt x="14"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nvGrpSpPr>
              <p:cNvPr id="11" name="Group 291"/>
              <p:cNvGrpSpPr/>
              <p:nvPr/>
            </p:nvGrpSpPr>
            <p:grpSpPr>
              <a:xfrm>
                <a:off x="5902325" y="2266950"/>
                <a:ext cx="820738" cy="784225"/>
                <a:chOff x="4111625" y="2266950"/>
                <a:chExt cx="820738" cy="784225"/>
              </a:xfrm>
              <a:grpFill/>
            </p:grpSpPr>
            <p:sp>
              <p:nvSpPr>
                <p:cNvPr id="27" name="Freeform 25"/>
                <p:cNvSpPr>
                  <a:spLocks/>
                </p:cNvSpPr>
                <p:nvPr/>
              </p:nvSpPr>
              <p:spPr bwMode="auto">
                <a:xfrm>
                  <a:off x="4470400" y="2395538"/>
                  <a:ext cx="25400" cy="44450"/>
                </a:xfrm>
                <a:custGeom>
                  <a:avLst/>
                  <a:gdLst/>
                  <a:ahLst/>
                  <a:cxnLst>
                    <a:cxn ang="0">
                      <a:pos x="3" y="9"/>
                    </a:cxn>
                    <a:cxn ang="0">
                      <a:pos x="7" y="12"/>
                    </a:cxn>
                    <a:cxn ang="0">
                      <a:pos x="7" y="11"/>
                    </a:cxn>
                    <a:cxn ang="0">
                      <a:pos x="0" y="0"/>
                    </a:cxn>
                    <a:cxn ang="0">
                      <a:pos x="3" y="9"/>
                    </a:cxn>
                  </a:cxnLst>
                  <a:rect l="0" t="0" r="r" b="b"/>
                  <a:pathLst>
                    <a:path w="7" h="12">
                      <a:moveTo>
                        <a:pt x="3" y="9"/>
                      </a:moveTo>
                      <a:cubicBezTo>
                        <a:pt x="4" y="10"/>
                        <a:pt x="5" y="11"/>
                        <a:pt x="7" y="12"/>
                      </a:cubicBezTo>
                      <a:cubicBezTo>
                        <a:pt x="7" y="12"/>
                        <a:pt x="7" y="11"/>
                        <a:pt x="7" y="11"/>
                      </a:cubicBezTo>
                      <a:cubicBezTo>
                        <a:pt x="5" y="7"/>
                        <a:pt x="2" y="4"/>
                        <a:pt x="0" y="0"/>
                      </a:cubicBezTo>
                      <a:cubicBezTo>
                        <a:pt x="1" y="3"/>
                        <a:pt x="2" y="6"/>
                        <a:pt x="3" y="9"/>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28" name="Freeform 30"/>
                <p:cNvSpPr>
                  <a:spLocks/>
                </p:cNvSpPr>
                <p:nvPr/>
              </p:nvSpPr>
              <p:spPr bwMode="auto">
                <a:xfrm>
                  <a:off x="4721225" y="2686050"/>
                  <a:ext cx="60325" cy="6350"/>
                </a:xfrm>
                <a:custGeom>
                  <a:avLst/>
                  <a:gdLst/>
                  <a:ahLst/>
                  <a:cxnLst>
                    <a:cxn ang="0">
                      <a:pos x="1" y="0"/>
                    </a:cxn>
                    <a:cxn ang="0">
                      <a:pos x="16" y="2"/>
                    </a:cxn>
                    <a:cxn ang="0">
                      <a:pos x="16" y="1"/>
                    </a:cxn>
                    <a:cxn ang="0">
                      <a:pos x="0" y="0"/>
                    </a:cxn>
                    <a:cxn ang="0">
                      <a:pos x="1" y="0"/>
                    </a:cxn>
                  </a:cxnLst>
                  <a:rect l="0" t="0" r="r" b="b"/>
                  <a:pathLst>
                    <a:path w="16" h="2">
                      <a:moveTo>
                        <a:pt x="1" y="0"/>
                      </a:moveTo>
                      <a:cubicBezTo>
                        <a:pt x="7" y="1"/>
                        <a:pt x="12" y="1"/>
                        <a:pt x="16" y="2"/>
                      </a:cubicBezTo>
                      <a:cubicBezTo>
                        <a:pt x="16" y="2"/>
                        <a:pt x="16" y="1"/>
                        <a:pt x="16" y="1"/>
                      </a:cubicBezTo>
                      <a:cubicBezTo>
                        <a:pt x="11" y="1"/>
                        <a:pt x="6" y="0"/>
                        <a:pt x="0" y="0"/>
                      </a:cubicBezTo>
                      <a:cubicBezTo>
                        <a:pt x="0" y="0"/>
                        <a:pt x="1" y="0"/>
                        <a:pt x="1"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29" name="Freeform 145"/>
                <p:cNvSpPr>
                  <a:spLocks/>
                </p:cNvSpPr>
                <p:nvPr/>
              </p:nvSpPr>
              <p:spPr bwMode="auto">
                <a:xfrm>
                  <a:off x="4495800" y="2436813"/>
                  <a:ext cx="11113" cy="30163"/>
                </a:xfrm>
                <a:custGeom>
                  <a:avLst/>
                  <a:gdLst/>
                  <a:ahLst/>
                  <a:cxnLst>
                    <a:cxn ang="0">
                      <a:pos x="3" y="8"/>
                    </a:cxn>
                    <a:cxn ang="0">
                      <a:pos x="3" y="5"/>
                    </a:cxn>
                    <a:cxn ang="0">
                      <a:pos x="0" y="0"/>
                    </a:cxn>
                    <a:cxn ang="0">
                      <a:pos x="0" y="1"/>
                    </a:cxn>
                    <a:cxn ang="0">
                      <a:pos x="3" y="8"/>
                    </a:cxn>
                  </a:cxnLst>
                  <a:rect l="0" t="0" r="r" b="b"/>
                  <a:pathLst>
                    <a:path w="3" h="8">
                      <a:moveTo>
                        <a:pt x="3" y="8"/>
                      </a:moveTo>
                      <a:cubicBezTo>
                        <a:pt x="3" y="7"/>
                        <a:pt x="3" y="6"/>
                        <a:pt x="3" y="5"/>
                      </a:cubicBezTo>
                      <a:cubicBezTo>
                        <a:pt x="2" y="3"/>
                        <a:pt x="1" y="1"/>
                        <a:pt x="0" y="0"/>
                      </a:cubicBezTo>
                      <a:cubicBezTo>
                        <a:pt x="0" y="0"/>
                        <a:pt x="0" y="1"/>
                        <a:pt x="0" y="1"/>
                      </a:cubicBezTo>
                      <a:cubicBezTo>
                        <a:pt x="1" y="3"/>
                        <a:pt x="2" y="5"/>
                        <a:pt x="3" y="8"/>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0" name="Freeform 146"/>
                <p:cNvSpPr>
                  <a:spLocks/>
                </p:cNvSpPr>
                <p:nvPr/>
              </p:nvSpPr>
              <p:spPr bwMode="auto">
                <a:xfrm>
                  <a:off x="4232275" y="2730500"/>
                  <a:ext cx="230188" cy="260350"/>
                </a:xfrm>
                <a:custGeom>
                  <a:avLst/>
                  <a:gdLst/>
                  <a:ahLst/>
                  <a:cxnLst>
                    <a:cxn ang="0">
                      <a:pos x="61" y="0"/>
                    </a:cxn>
                    <a:cxn ang="0">
                      <a:pos x="35" y="21"/>
                    </a:cxn>
                    <a:cxn ang="0">
                      <a:pos x="48" y="16"/>
                    </a:cxn>
                    <a:cxn ang="0">
                      <a:pos x="45" y="30"/>
                    </a:cxn>
                    <a:cxn ang="0">
                      <a:pos x="61" y="0"/>
                    </a:cxn>
                  </a:cxnLst>
                  <a:rect l="0" t="0" r="r" b="b"/>
                  <a:pathLst>
                    <a:path w="61" h="69">
                      <a:moveTo>
                        <a:pt x="61" y="0"/>
                      </a:moveTo>
                      <a:cubicBezTo>
                        <a:pt x="52" y="11"/>
                        <a:pt x="42" y="18"/>
                        <a:pt x="35" y="21"/>
                      </a:cubicBezTo>
                      <a:cubicBezTo>
                        <a:pt x="7" y="50"/>
                        <a:pt x="0" y="69"/>
                        <a:pt x="48" y="16"/>
                      </a:cubicBezTo>
                      <a:cubicBezTo>
                        <a:pt x="0" y="69"/>
                        <a:pt x="19" y="60"/>
                        <a:pt x="45" y="30"/>
                      </a:cubicBezTo>
                      <a:cubicBezTo>
                        <a:pt x="46" y="22"/>
                        <a:pt x="51" y="11"/>
                        <a:pt x="61"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1" name="Freeform 148"/>
                <p:cNvSpPr>
                  <a:spLocks/>
                </p:cNvSpPr>
                <p:nvPr/>
              </p:nvSpPr>
              <p:spPr bwMode="auto">
                <a:xfrm>
                  <a:off x="4602163" y="2697163"/>
                  <a:ext cx="17463" cy="6350"/>
                </a:xfrm>
                <a:custGeom>
                  <a:avLst/>
                  <a:gdLst/>
                  <a:ahLst/>
                  <a:cxnLst>
                    <a:cxn ang="0">
                      <a:pos x="5" y="2"/>
                    </a:cxn>
                    <a:cxn ang="0">
                      <a:pos x="5" y="2"/>
                    </a:cxn>
                    <a:cxn ang="0">
                      <a:pos x="0" y="0"/>
                    </a:cxn>
                    <a:cxn ang="0">
                      <a:pos x="5" y="2"/>
                    </a:cxn>
                  </a:cxnLst>
                  <a:rect l="0" t="0" r="r" b="b"/>
                  <a:pathLst>
                    <a:path w="5" h="2">
                      <a:moveTo>
                        <a:pt x="5" y="2"/>
                      </a:moveTo>
                      <a:cubicBezTo>
                        <a:pt x="5" y="2"/>
                        <a:pt x="5" y="2"/>
                        <a:pt x="5" y="2"/>
                      </a:cubicBezTo>
                      <a:cubicBezTo>
                        <a:pt x="3" y="1"/>
                        <a:pt x="1" y="1"/>
                        <a:pt x="0" y="0"/>
                      </a:cubicBezTo>
                      <a:cubicBezTo>
                        <a:pt x="1" y="1"/>
                        <a:pt x="3" y="2"/>
                        <a:pt x="5" y="2"/>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2" name="Freeform 149"/>
                <p:cNvSpPr>
                  <a:spLocks/>
                </p:cNvSpPr>
                <p:nvPr/>
              </p:nvSpPr>
              <p:spPr bwMode="auto">
                <a:xfrm>
                  <a:off x="4572000" y="2590800"/>
                  <a:ext cx="6350" cy="7938"/>
                </a:xfrm>
                <a:custGeom>
                  <a:avLst/>
                  <a:gdLst/>
                  <a:ahLst/>
                  <a:cxnLst>
                    <a:cxn ang="0">
                      <a:pos x="2" y="0"/>
                    </a:cxn>
                    <a:cxn ang="0">
                      <a:pos x="2" y="0"/>
                    </a:cxn>
                    <a:cxn ang="0">
                      <a:pos x="0" y="2"/>
                    </a:cxn>
                    <a:cxn ang="0">
                      <a:pos x="2" y="0"/>
                    </a:cxn>
                  </a:cxnLst>
                  <a:rect l="0" t="0" r="r" b="b"/>
                  <a:pathLst>
                    <a:path w="2" h="2">
                      <a:moveTo>
                        <a:pt x="2" y="0"/>
                      </a:moveTo>
                      <a:cubicBezTo>
                        <a:pt x="2" y="0"/>
                        <a:pt x="2" y="0"/>
                        <a:pt x="2" y="0"/>
                      </a:cubicBezTo>
                      <a:cubicBezTo>
                        <a:pt x="1" y="1"/>
                        <a:pt x="0" y="2"/>
                        <a:pt x="0" y="2"/>
                      </a:cubicBezTo>
                      <a:cubicBezTo>
                        <a:pt x="0" y="2"/>
                        <a:pt x="1" y="1"/>
                        <a:pt x="2"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3" name="Freeform 150"/>
                <p:cNvSpPr>
                  <a:spLocks/>
                </p:cNvSpPr>
                <p:nvPr/>
              </p:nvSpPr>
              <p:spPr bwMode="auto">
                <a:xfrm>
                  <a:off x="4665663" y="2794000"/>
                  <a:ext cx="169863" cy="147638"/>
                </a:xfrm>
                <a:custGeom>
                  <a:avLst/>
                  <a:gdLst/>
                  <a:ahLst/>
                  <a:cxnLst>
                    <a:cxn ang="0">
                      <a:pos x="0" y="0"/>
                    </a:cxn>
                    <a:cxn ang="0">
                      <a:pos x="15" y="4"/>
                    </a:cxn>
                    <a:cxn ang="0">
                      <a:pos x="0" y="0"/>
                    </a:cxn>
                  </a:cxnLst>
                  <a:rect l="0" t="0" r="r" b="b"/>
                  <a:pathLst>
                    <a:path w="45" h="39">
                      <a:moveTo>
                        <a:pt x="0" y="0"/>
                      </a:moveTo>
                      <a:cubicBezTo>
                        <a:pt x="45" y="39"/>
                        <a:pt x="40" y="26"/>
                        <a:pt x="15" y="4"/>
                      </a:cubicBezTo>
                      <a:cubicBezTo>
                        <a:pt x="13" y="5"/>
                        <a:pt x="8" y="4"/>
                        <a:pt x="0"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4" name="Freeform 152"/>
                <p:cNvSpPr>
                  <a:spLocks/>
                </p:cNvSpPr>
                <p:nvPr/>
              </p:nvSpPr>
              <p:spPr bwMode="auto">
                <a:xfrm>
                  <a:off x="4424363" y="2343150"/>
                  <a:ext cx="57150" cy="146050"/>
                </a:xfrm>
                <a:custGeom>
                  <a:avLst/>
                  <a:gdLst/>
                  <a:ahLst/>
                  <a:cxnLst>
                    <a:cxn ang="0">
                      <a:pos x="15" y="23"/>
                    </a:cxn>
                    <a:cxn ang="0">
                      <a:pos x="12" y="14"/>
                    </a:cxn>
                    <a:cxn ang="0">
                      <a:pos x="0" y="0"/>
                    </a:cxn>
                    <a:cxn ang="0">
                      <a:pos x="10" y="39"/>
                    </a:cxn>
                    <a:cxn ang="0">
                      <a:pos x="15" y="23"/>
                    </a:cxn>
                  </a:cxnLst>
                  <a:rect l="0" t="0" r="r" b="b"/>
                  <a:pathLst>
                    <a:path w="15" h="39">
                      <a:moveTo>
                        <a:pt x="15" y="23"/>
                      </a:moveTo>
                      <a:cubicBezTo>
                        <a:pt x="14" y="20"/>
                        <a:pt x="13" y="17"/>
                        <a:pt x="12" y="14"/>
                      </a:cubicBezTo>
                      <a:cubicBezTo>
                        <a:pt x="8" y="9"/>
                        <a:pt x="4" y="4"/>
                        <a:pt x="0" y="0"/>
                      </a:cubicBezTo>
                      <a:cubicBezTo>
                        <a:pt x="0" y="5"/>
                        <a:pt x="2" y="17"/>
                        <a:pt x="10" y="39"/>
                      </a:cubicBezTo>
                      <a:cubicBezTo>
                        <a:pt x="7" y="25"/>
                        <a:pt x="11" y="20"/>
                        <a:pt x="15" y="2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5" name="Freeform 153"/>
                <p:cNvSpPr>
                  <a:spLocks/>
                </p:cNvSpPr>
                <p:nvPr/>
              </p:nvSpPr>
              <p:spPr bwMode="auto">
                <a:xfrm>
                  <a:off x="4597400" y="2867025"/>
                  <a:ext cx="68263" cy="184150"/>
                </a:xfrm>
                <a:custGeom>
                  <a:avLst/>
                  <a:gdLst/>
                  <a:ahLst/>
                  <a:cxnLst>
                    <a:cxn ang="0">
                      <a:pos x="0" y="0"/>
                    </a:cxn>
                    <a:cxn ang="0">
                      <a:pos x="6" y="8"/>
                    </a:cxn>
                    <a:cxn ang="0">
                      <a:pos x="0" y="0"/>
                    </a:cxn>
                  </a:cxnLst>
                  <a:rect l="0" t="0" r="r" b="b"/>
                  <a:pathLst>
                    <a:path w="18" h="49">
                      <a:moveTo>
                        <a:pt x="0" y="0"/>
                      </a:moveTo>
                      <a:cubicBezTo>
                        <a:pt x="18" y="49"/>
                        <a:pt x="17" y="37"/>
                        <a:pt x="6" y="8"/>
                      </a:cubicBezTo>
                      <a:cubicBezTo>
                        <a:pt x="5" y="8"/>
                        <a:pt x="3" y="6"/>
                        <a:pt x="0"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6" name="Freeform 154"/>
                <p:cNvSpPr>
                  <a:spLocks/>
                </p:cNvSpPr>
                <p:nvPr/>
              </p:nvSpPr>
              <p:spPr bwMode="auto">
                <a:xfrm>
                  <a:off x="4605338" y="2746375"/>
                  <a:ext cx="225425" cy="198438"/>
                </a:xfrm>
                <a:custGeom>
                  <a:avLst/>
                  <a:gdLst/>
                  <a:ahLst/>
                  <a:cxnLst>
                    <a:cxn ang="0">
                      <a:pos x="22" y="27"/>
                    </a:cxn>
                    <a:cxn ang="0">
                      <a:pos x="16" y="12"/>
                    </a:cxn>
                    <a:cxn ang="0">
                      <a:pos x="0" y="0"/>
                    </a:cxn>
                    <a:cxn ang="0">
                      <a:pos x="22" y="27"/>
                    </a:cxn>
                  </a:cxnLst>
                  <a:rect l="0" t="0" r="r" b="b"/>
                  <a:pathLst>
                    <a:path w="60" h="53">
                      <a:moveTo>
                        <a:pt x="22" y="27"/>
                      </a:moveTo>
                      <a:cubicBezTo>
                        <a:pt x="47" y="49"/>
                        <a:pt x="60" y="53"/>
                        <a:pt x="16" y="12"/>
                      </a:cubicBezTo>
                      <a:cubicBezTo>
                        <a:pt x="11" y="10"/>
                        <a:pt x="6" y="5"/>
                        <a:pt x="0" y="0"/>
                      </a:cubicBezTo>
                      <a:cubicBezTo>
                        <a:pt x="16" y="15"/>
                        <a:pt x="22" y="24"/>
                        <a:pt x="22" y="27"/>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7" name="Freeform 156"/>
                <p:cNvSpPr>
                  <a:spLocks/>
                </p:cNvSpPr>
                <p:nvPr/>
              </p:nvSpPr>
              <p:spPr bwMode="auto">
                <a:xfrm>
                  <a:off x="4564063" y="2741613"/>
                  <a:ext cx="187325" cy="290513"/>
                </a:xfrm>
                <a:custGeom>
                  <a:avLst/>
                  <a:gdLst/>
                  <a:ahLst/>
                  <a:cxnLst>
                    <a:cxn ang="0">
                      <a:pos x="0" y="0"/>
                    </a:cxn>
                    <a:cxn ang="0">
                      <a:pos x="15" y="34"/>
                    </a:cxn>
                    <a:cxn ang="0">
                      <a:pos x="13" y="17"/>
                    </a:cxn>
                    <a:cxn ang="0">
                      <a:pos x="28" y="29"/>
                    </a:cxn>
                    <a:cxn ang="0">
                      <a:pos x="0" y="0"/>
                    </a:cxn>
                  </a:cxnLst>
                  <a:rect l="0" t="0" r="r" b="b"/>
                  <a:pathLst>
                    <a:path w="50" h="77">
                      <a:moveTo>
                        <a:pt x="0" y="0"/>
                      </a:moveTo>
                      <a:cubicBezTo>
                        <a:pt x="9" y="14"/>
                        <a:pt x="14" y="26"/>
                        <a:pt x="15" y="34"/>
                      </a:cubicBezTo>
                      <a:cubicBezTo>
                        <a:pt x="35" y="67"/>
                        <a:pt x="50" y="77"/>
                        <a:pt x="13" y="17"/>
                      </a:cubicBezTo>
                      <a:cubicBezTo>
                        <a:pt x="49" y="76"/>
                        <a:pt x="48" y="59"/>
                        <a:pt x="28" y="29"/>
                      </a:cubicBezTo>
                      <a:cubicBezTo>
                        <a:pt x="21" y="26"/>
                        <a:pt x="10" y="16"/>
                        <a:pt x="0"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8" name="Freeform 157"/>
                <p:cNvSpPr>
                  <a:spLocks/>
                </p:cNvSpPr>
                <p:nvPr/>
              </p:nvSpPr>
              <p:spPr bwMode="auto">
                <a:xfrm>
                  <a:off x="4111625" y="2500313"/>
                  <a:ext cx="328613" cy="139700"/>
                </a:xfrm>
                <a:custGeom>
                  <a:avLst/>
                  <a:gdLst/>
                  <a:ahLst/>
                  <a:cxnLst>
                    <a:cxn ang="0">
                      <a:pos x="58" y="16"/>
                    </a:cxn>
                    <a:cxn ang="0">
                      <a:pos x="69" y="28"/>
                    </a:cxn>
                    <a:cxn ang="0">
                      <a:pos x="58" y="30"/>
                    </a:cxn>
                    <a:cxn ang="0">
                      <a:pos x="87" y="37"/>
                    </a:cxn>
                    <a:cxn ang="0">
                      <a:pos x="58" y="16"/>
                    </a:cxn>
                  </a:cxnLst>
                  <a:rect l="0" t="0" r="r" b="b"/>
                  <a:pathLst>
                    <a:path w="87" h="37">
                      <a:moveTo>
                        <a:pt x="58" y="16"/>
                      </a:moveTo>
                      <a:cubicBezTo>
                        <a:pt x="22" y="1"/>
                        <a:pt x="3" y="1"/>
                        <a:pt x="69" y="28"/>
                      </a:cubicBezTo>
                      <a:cubicBezTo>
                        <a:pt x="0" y="0"/>
                        <a:pt x="18" y="16"/>
                        <a:pt x="58" y="30"/>
                      </a:cubicBezTo>
                      <a:cubicBezTo>
                        <a:pt x="66" y="31"/>
                        <a:pt x="76" y="32"/>
                        <a:pt x="87" y="37"/>
                      </a:cubicBezTo>
                      <a:cubicBezTo>
                        <a:pt x="72" y="31"/>
                        <a:pt x="62" y="23"/>
                        <a:pt x="58" y="16"/>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9" name="Freeform 158"/>
                <p:cNvSpPr>
                  <a:spLocks/>
                </p:cNvSpPr>
                <p:nvPr/>
              </p:nvSpPr>
              <p:spPr bwMode="auto">
                <a:xfrm>
                  <a:off x="4643438" y="2711450"/>
                  <a:ext cx="288925" cy="128588"/>
                </a:xfrm>
                <a:custGeom>
                  <a:avLst/>
                  <a:gdLst/>
                  <a:ahLst/>
                  <a:cxnLst>
                    <a:cxn ang="0">
                      <a:pos x="10" y="4"/>
                    </a:cxn>
                    <a:cxn ang="0">
                      <a:pos x="22" y="2"/>
                    </a:cxn>
                    <a:cxn ang="0">
                      <a:pos x="0" y="0"/>
                    </a:cxn>
                    <a:cxn ang="0">
                      <a:pos x="0" y="1"/>
                    </a:cxn>
                    <a:cxn ang="0">
                      <a:pos x="21" y="19"/>
                    </a:cxn>
                    <a:cxn ang="0">
                      <a:pos x="10" y="4"/>
                    </a:cxn>
                  </a:cxnLst>
                  <a:rect l="0" t="0" r="r" b="b"/>
                  <a:pathLst>
                    <a:path w="77" h="34">
                      <a:moveTo>
                        <a:pt x="10" y="4"/>
                      </a:moveTo>
                      <a:cubicBezTo>
                        <a:pt x="77" y="31"/>
                        <a:pt x="61" y="16"/>
                        <a:pt x="22" y="2"/>
                      </a:cubicBezTo>
                      <a:cubicBezTo>
                        <a:pt x="16" y="2"/>
                        <a:pt x="9" y="2"/>
                        <a:pt x="0" y="0"/>
                      </a:cubicBezTo>
                      <a:cubicBezTo>
                        <a:pt x="0" y="0"/>
                        <a:pt x="0" y="1"/>
                        <a:pt x="0" y="1"/>
                      </a:cubicBezTo>
                      <a:cubicBezTo>
                        <a:pt x="11" y="7"/>
                        <a:pt x="18" y="14"/>
                        <a:pt x="21" y="19"/>
                      </a:cubicBezTo>
                      <a:cubicBezTo>
                        <a:pt x="55" y="34"/>
                        <a:pt x="74" y="30"/>
                        <a:pt x="10" y="4"/>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0" name="Freeform 159"/>
                <p:cNvSpPr>
                  <a:spLocks/>
                </p:cNvSpPr>
                <p:nvPr/>
              </p:nvSpPr>
              <p:spPr bwMode="auto">
                <a:xfrm>
                  <a:off x="4654550" y="2659063"/>
                  <a:ext cx="127000" cy="30163"/>
                </a:xfrm>
                <a:custGeom>
                  <a:avLst/>
                  <a:gdLst/>
                  <a:ahLst/>
                  <a:cxnLst>
                    <a:cxn ang="0">
                      <a:pos x="34" y="8"/>
                    </a:cxn>
                    <a:cxn ang="0">
                      <a:pos x="28" y="0"/>
                    </a:cxn>
                    <a:cxn ang="0">
                      <a:pos x="0" y="4"/>
                    </a:cxn>
                    <a:cxn ang="0">
                      <a:pos x="0" y="5"/>
                    </a:cxn>
                    <a:cxn ang="0">
                      <a:pos x="18" y="7"/>
                    </a:cxn>
                    <a:cxn ang="0">
                      <a:pos x="34" y="8"/>
                    </a:cxn>
                  </a:cxnLst>
                  <a:rect l="0" t="0" r="r" b="b"/>
                  <a:pathLst>
                    <a:path w="34" h="8">
                      <a:moveTo>
                        <a:pt x="34" y="8"/>
                      </a:moveTo>
                      <a:cubicBezTo>
                        <a:pt x="32" y="5"/>
                        <a:pt x="30" y="3"/>
                        <a:pt x="28" y="0"/>
                      </a:cubicBezTo>
                      <a:cubicBezTo>
                        <a:pt x="25" y="3"/>
                        <a:pt x="16" y="5"/>
                        <a:pt x="0" y="4"/>
                      </a:cubicBezTo>
                      <a:cubicBezTo>
                        <a:pt x="0" y="5"/>
                        <a:pt x="0" y="5"/>
                        <a:pt x="0" y="5"/>
                      </a:cubicBezTo>
                      <a:cubicBezTo>
                        <a:pt x="7" y="5"/>
                        <a:pt x="13" y="6"/>
                        <a:pt x="18" y="7"/>
                      </a:cubicBezTo>
                      <a:cubicBezTo>
                        <a:pt x="24" y="7"/>
                        <a:pt x="29" y="8"/>
                        <a:pt x="34" y="8"/>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1" name="Freeform 160"/>
                <p:cNvSpPr>
                  <a:spLocks/>
                </p:cNvSpPr>
                <p:nvPr/>
              </p:nvSpPr>
              <p:spPr bwMode="auto">
                <a:xfrm>
                  <a:off x="4792663" y="2697163"/>
                  <a:ext cx="114300" cy="25400"/>
                </a:xfrm>
                <a:custGeom>
                  <a:avLst/>
                  <a:gdLst/>
                  <a:ahLst/>
                  <a:cxnLst>
                    <a:cxn ang="0">
                      <a:pos x="2" y="0"/>
                    </a:cxn>
                    <a:cxn ang="0">
                      <a:pos x="0" y="5"/>
                    </a:cxn>
                    <a:cxn ang="0">
                      <a:pos x="2" y="0"/>
                    </a:cxn>
                  </a:cxnLst>
                  <a:rect l="0" t="0" r="r" b="b"/>
                  <a:pathLst>
                    <a:path w="30" h="7">
                      <a:moveTo>
                        <a:pt x="2" y="0"/>
                      </a:moveTo>
                      <a:cubicBezTo>
                        <a:pt x="1" y="2"/>
                        <a:pt x="1" y="4"/>
                        <a:pt x="0" y="5"/>
                      </a:cubicBezTo>
                      <a:cubicBezTo>
                        <a:pt x="22" y="7"/>
                        <a:pt x="30" y="4"/>
                        <a:pt x="2"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2" name="Freeform 161"/>
                <p:cNvSpPr>
                  <a:spLocks/>
                </p:cNvSpPr>
                <p:nvPr/>
              </p:nvSpPr>
              <p:spPr bwMode="auto">
                <a:xfrm>
                  <a:off x="4725988" y="2686050"/>
                  <a:ext cx="66675" cy="30163"/>
                </a:xfrm>
                <a:custGeom>
                  <a:avLst/>
                  <a:gdLst/>
                  <a:ahLst/>
                  <a:cxnLst>
                    <a:cxn ang="0">
                      <a:pos x="9" y="8"/>
                    </a:cxn>
                    <a:cxn ang="0">
                      <a:pos x="18" y="8"/>
                    </a:cxn>
                    <a:cxn ang="0">
                      <a:pos x="18" y="8"/>
                    </a:cxn>
                    <a:cxn ang="0">
                      <a:pos x="15" y="2"/>
                    </a:cxn>
                    <a:cxn ang="0">
                      <a:pos x="0" y="0"/>
                    </a:cxn>
                    <a:cxn ang="0">
                      <a:pos x="9" y="8"/>
                    </a:cxn>
                  </a:cxnLst>
                  <a:rect l="0" t="0" r="r" b="b"/>
                  <a:pathLst>
                    <a:path w="18" h="8">
                      <a:moveTo>
                        <a:pt x="9" y="8"/>
                      </a:moveTo>
                      <a:cubicBezTo>
                        <a:pt x="12" y="8"/>
                        <a:pt x="15" y="8"/>
                        <a:pt x="18" y="8"/>
                      </a:cubicBezTo>
                      <a:cubicBezTo>
                        <a:pt x="18" y="8"/>
                        <a:pt x="18" y="8"/>
                        <a:pt x="18" y="8"/>
                      </a:cubicBezTo>
                      <a:cubicBezTo>
                        <a:pt x="18" y="8"/>
                        <a:pt x="17" y="5"/>
                        <a:pt x="15" y="2"/>
                      </a:cubicBezTo>
                      <a:cubicBezTo>
                        <a:pt x="11" y="1"/>
                        <a:pt x="6" y="1"/>
                        <a:pt x="0" y="0"/>
                      </a:cubicBezTo>
                      <a:cubicBezTo>
                        <a:pt x="11" y="3"/>
                        <a:pt x="13" y="6"/>
                        <a:pt x="9" y="8"/>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3" name="Freeform 162"/>
                <p:cNvSpPr>
                  <a:spLocks/>
                </p:cNvSpPr>
                <p:nvPr/>
              </p:nvSpPr>
              <p:spPr bwMode="auto">
                <a:xfrm>
                  <a:off x="4805363" y="2659063"/>
                  <a:ext cx="93663" cy="30163"/>
                </a:xfrm>
                <a:custGeom>
                  <a:avLst/>
                  <a:gdLst/>
                  <a:ahLst/>
                  <a:cxnLst>
                    <a:cxn ang="0">
                      <a:pos x="3" y="0"/>
                    </a:cxn>
                    <a:cxn ang="0">
                      <a:pos x="0" y="8"/>
                    </a:cxn>
                    <a:cxn ang="0">
                      <a:pos x="3" y="0"/>
                    </a:cxn>
                  </a:cxnLst>
                  <a:rect l="0" t="0" r="r" b="b"/>
                  <a:pathLst>
                    <a:path w="25" h="8">
                      <a:moveTo>
                        <a:pt x="3" y="0"/>
                      </a:moveTo>
                      <a:cubicBezTo>
                        <a:pt x="2" y="3"/>
                        <a:pt x="1" y="5"/>
                        <a:pt x="0" y="8"/>
                      </a:cubicBezTo>
                      <a:cubicBezTo>
                        <a:pt x="25" y="8"/>
                        <a:pt x="21" y="3"/>
                        <a:pt x="3"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4" name="Freeform 163"/>
                <p:cNvSpPr>
                  <a:spLocks/>
                </p:cNvSpPr>
                <p:nvPr/>
              </p:nvSpPr>
              <p:spPr bwMode="auto">
                <a:xfrm>
                  <a:off x="4179888" y="2771775"/>
                  <a:ext cx="173038" cy="112713"/>
                </a:xfrm>
                <a:custGeom>
                  <a:avLst/>
                  <a:gdLst/>
                  <a:ahLst/>
                  <a:cxnLst>
                    <a:cxn ang="0">
                      <a:pos x="46" y="0"/>
                    </a:cxn>
                    <a:cxn ang="0">
                      <a:pos x="39" y="13"/>
                    </a:cxn>
                    <a:cxn ang="0">
                      <a:pos x="46" y="0"/>
                    </a:cxn>
                  </a:cxnLst>
                  <a:rect l="0" t="0" r="r" b="b"/>
                  <a:pathLst>
                    <a:path w="46" h="30">
                      <a:moveTo>
                        <a:pt x="46" y="0"/>
                      </a:moveTo>
                      <a:cubicBezTo>
                        <a:pt x="0" y="30"/>
                        <a:pt x="13" y="29"/>
                        <a:pt x="39" y="13"/>
                      </a:cubicBezTo>
                      <a:cubicBezTo>
                        <a:pt x="36" y="12"/>
                        <a:pt x="37" y="8"/>
                        <a:pt x="46"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5" name="Freeform 164"/>
                <p:cNvSpPr>
                  <a:spLocks/>
                </p:cNvSpPr>
                <p:nvPr/>
              </p:nvSpPr>
              <p:spPr bwMode="auto">
                <a:xfrm>
                  <a:off x="4849813" y="2568575"/>
                  <a:ext cx="11113" cy="15875"/>
                </a:xfrm>
                <a:custGeom>
                  <a:avLst/>
                  <a:gdLst/>
                  <a:ahLst/>
                  <a:cxnLst>
                    <a:cxn ang="0">
                      <a:pos x="2" y="0"/>
                    </a:cxn>
                    <a:cxn ang="0">
                      <a:pos x="0" y="4"/>
                    </a:cxn>
                    <a:cxn ang="0">
                      <a:pos x="2" y="0"/>
                    </a:cxn>
                  </a:cxnLst>
                  <a:rect l="0" t="0" r="r" b="b"/>
                  <a:pathLst>
                    <a:path w="3" h="4">
                      <a:moveTo>
                        <a:pt x="2" y="0"/>
                      </a:moveTo>
                      <a:cubicBezTo>
                        <a:pt x="1" y="1"/>
                        <a:pt x="0" y="2"/>
                        <a:pt x="0" y="4"/>
                      </a:cubicBezTo>
                      <a:cubicBezTo>
                        <a:pt x="2" y="2"/>
                        <a:pt x="3" y="1"/>
                        <a:pt x="2"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6" name="Freeform 165"/>
                <p:cNvSpPr>
                  <a:spLocks/>
                </p:cNvSpPr>
                <p:nvPr/>
              </p:nvSpPr>
              <p:spPr bwMode="auto">
                <a:xfrm>
                  <a:off x="4116388" y="2606675"/>
                  <a:ext cx="184150" cy="38100"/>
                </a:xfrm>
                <a:custGeom>
                  <a:avLst/>
                  <a:gdLst/>
                  <a:ahLst/>
                  <a:cxnLst>
                    <a:cxn ang="0">
                      <a:pos x="46" y="3"/>
                    </a:cxn>
                    <a:cxn ang="0">
                      <a:pos x="49" y="10"/>
                    </a:cxn>
                    <a:cxn ang="0">
                      <a:pos x="46" y="3"/>
                    </a:cxn>
                  </a:cxnLst>
                  <a:rect l="0" t="0" r="r" b="b"/>
                  <a:pathLst>
                    <a:path w="49" h="10">
                      <a:moveTo>
                        <a:pt x="46" y="3"/>
                      </a:moveTo>
                      <a:cubicBezTo>
                        <a:pt x="14" y="0"/>
                        <a:pt x="0" y="5"/>
                        <a:pt x="49" y="10"/>
                      </a:cubicBezTo>
                      <a:cubicBezTo>
                        <a:pt x="41" y="8"/>
                        <a:pt x="41" y="5"/>
                        <a:pt x="46" y="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7" name="Freeform 166"/>
                <p:cNvSpPr>
                  <a:spLocks/>
                </p:cNvSpPr>
                <p:nvPr/>
              </p:nvSpPr>
              <p:spPr bwMode="auto">
                <a:xfrm>
                  <a:off x="4111625" y="2697163"/>
                  <a:ext cx="328613" cy="120650"/>
                </a:xfrm>
                <a:custGeom>
                  <a:avLst/>
                  <a:gdLst/>
                  <a:ahLst/>
                  <a:cxnLst>
                    <a:cxn ang="0">
                      <a:pos x="50" y="3"/>
                    </a:cxn>
                    <a:cxn ang="0">
                      <a:pos x="68" y="7"/>
                    </a:cxn>
                    <a:cxn ang="0">
                      <a:pos x="59" y="14"/>
                    </a:cxn>
                    <a:cxn ang="0">
                      <a:pos x="87" y="0"/>
                    </a:cxn>
                    <a:cxn ang="0">
                      <a:pos x="50" y="3"/>
                    </a:cxn>
                  </a:cxnLst>
                  <a:rect l="0" t="0" r="r" b="b"/>
                  <a:pathLst>
                    <a:path w="87" h="32">
                      <a:moveTo>
                        <a:pt x="50" y="3"/>
                      </a:moveTo>
                      <a:cubicBezTo>
                        <a:pt x="14" y="14"/>
                        <a:pt x="3" y="30"/>
                        <a:pt x="68" y="7"/>
                      </a:cubicBezTo>
                      <a:cubicBezTo>
                        <a:pt x="0" y="32"/>
                        <a:pt x="20" y="28"/>
                        <a:pt x="59" y="14"/>
                      </a:cubicBezTo>
                      <a:cubicBezTo>
                        <a:pt x="65" y="9"/>
                        <a:pt x="75" y="5"/>
                        <a:pt x="87" y="0"/>
                      </a:cubicBezTo>
                      <a:cubicBezTo>
                        <a:pt x="71" y="6"/>
                        <a:pt x="57" y="5"/>
                        <a:pt x="50" y="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8" name="Freeform 167"/>
                <p:cNvSpPr>
                  <a:spLocks/>
                </p:cNvSpPr>
                <p:nvPr/>
              </p:nvSpPr>
              <p:spPr bwMode="auto">
                <a:xfrm>
                  <a:off x="4217988" y="2390775"/>
                  <a:ext cx="217488" cy="200025"/>
                </a:xfrm>
                <a:custGeom>
                  <a:avLst/>
                  <a:gdLst/>
                  <a:ahLst/>
                  <a:cxnLst>
                    <a:cxn ang="0">
                      <a:pos x="58" y="53"/>
                    </a:cxn>
                    <a:cxn ang="0">
                      <a:pos x="46" y="41"/>
                    </a:cxn>
                    <a:cxn ang="0">
                      <a:pos x="27" y="37"/>
                    </a:cxn>
                    <a:cxn ang="0">
                      <a:pos x="58" y="53"/>
                    </a:cxn>
                  </a:cxnLst>
                  <a:rect l="0" t="0" r="r" b="b"/>
                  <a:pathLst>
                    <a:path w="58" h="53">
                      <a:moveTo>
                        <a:pt x="58" y="53"/>
                      </a:moveTo>
                      <a:cubicBezTo>
                        <a:pt x="53" y="49"/>
                        <a:pt x="49" y="45"/>
                        <a:pt x="46" y="41"/>
                      </a:cubicBezTo>
                      <a:cubicBezTo>
                        <a:pt x="0" y="0"/>
                        <a:pt x="2" y="15"/>
                        <a:pt x="27" y="37"/>
                      </a:cubicBezTo>
                      <a:cubicBezTo>
                        <a:pt x="28" y="32"/>
                        <a:pt x="38" y="34"/>
                        <a:pt x="58" y="5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9" name="Freeform 168"/>
                <p:cNvSpPr>
                  <a:spLocks/>
                </p:cNvSpPr>
                <p:nvPr/>
              </p:nvSpPr>
              <p:spPr bwMode="auto">
                <a:xfrm>
                  <a:off x="4221163" y="2390775"/>
                  <a:ext cx="169863" cy="155575"/>
                </a:xfrm>
                <a:custGeom>
                  <a:avLst/>
                  <a:gdLst/>
                  <a:ahLst/>
                  <a:cxnLst>
                    <a:cxn ang="0">
                      <a:pos x="36" y="24"/>
                    </a:cxn>
                    <a:cxn ang="0">
                      <a:pos x="45" y="41"/>
                    </a:cxn>
                    <a:cxn ang="0">
                      <a:pos x="36" y="24"/>
                    </a:cxn>
                  </a:cxnLst>
                  <a:rect l="0" t="0" r="r" b="b"/>
                  <a:pathLst>
                    <a:path w="45" h="41">
                      <a:moveTo>
                        <a:pt x="36" y="24"/>
                      </a:moveTo>
                      <a:cubicBezTo>
                        <a:pt x="12" y="2"/>
                        <a:pt x="0" y="0"/>
                        <a:pt x="45" y="41"/>
                      </a:cubicBezTo>
                      <a:cubicBezTo>
                        <a:pt x="36" y="31"/>
                        <a:pt x="34" y="25"/>
                        <a:pt x="36" y="24"/>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0" name="Freeform 169"/>
                <p:cNvSpPr>
                  <a:spLocks/>
                </p:cNvSpPr>
                <p:nvPr/>
              </p:nvSpPr>
              <p:spPr bwMode="auto">
                <a:xfrm>
                  <a:off x="4119563" y="2632075"/>
                  <a:ext cx="285750" cy="49213"/>
                </a:xfrm>
                <a:custGeom>
                  <a:avLst/>
                  <a:gdLst/>
                  <a:ahLst/>
                  <a:cxnLst>
                    <a:cxn ang="0">
                      <a:pos x="76" y="8"/>
                    </a:cxn>
                    <a:cxn ang="0">
                      <a:pos x="49" y="4"/>
                    </a:cxn>
                    <a:cxn ang="0">
                      <a:pos x="42" y="13"/>
                    </a:cxn>
                    <a:cxn ang="0">
                      <a:pos x="76" y="8"/>
                    </a:cxn>
                  </a:cxnLst>
                  <a:rect l="0" t="0" r="r" b="b"/>
                  <a:pathLst>
                    <a:path w="76" h="13">
                      <a:moveTo>
                        <a:pt x="76" y="8"/>
                      </a:moveTo>
                      <a:cubicBezTo>
                        <a:pt x="63" y="7"/>
                        <a:pt x="55" y="5"/>
                        <a:pt x="49" y="4"/>
                      </a:cubicBezTo>
                      <a:cubicBezTo>
                        <a:pt x="0" y="0"/>
                        <a:pt x="12" y="10"/>
                        <a:pt x="42" y="13"/>
                      </a:cubicBezTo>
                      <a:cubicBezTo>
                        <a:pt x="44" y="9"/>
                        <a:pt x="54" y="6"/>
                        <a:pt x="76" y="8"/>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1" name="Freeform 170"/>
                <p:cNvSpPr>
                  <a:spLocks/>
                </p:cNvSpPr>
                <p:nvPr/>
              </p:nvSpPr>
              <p:spPr bwMode="auto">
                <a:xfrm>
                  <a:off x="4176713" y="2727325"/>
                  <a:ext cx="247650" cy="153988"/>
                </a:xfrm>
                <a:custGeom>
                  <a:avLst/>
                  <a:gdLst/>
                  <a:ahLst/>
                  <a:cxnLst>
                    <a:cxn ang="0">
                      <a:pos x="33" y="13"/>
                    </a:cxn>
                    <a:cxn ang="0">
                      <a:pos x="48" y="12"/>
                    </a:cxn>
                    <a:cxn ang="0">
                      <a:pos x="66" y="0"/>
                    </a:cxn>
                    <a:cxn ang="0">
                      <a:pos x="33" y="13"/>
                    </a:cxn>
                  </a:cxnLst>
                  <a:rect l="0" t="0" r="r" b="b"/>
                  <a:pathLst>
                    <a:path w="66" h="41">
                      <a:moveTo>
                        <a:pt x="33" y="13"/>
                      </a:moveTo>
                      <a:cubicBezTo>
                        <a:pt x="6" y="30"/>
                        <a:pt x="0" y="41"/>
                        <a:pt x="48" y="12"/>
                      </a:cubicBezTo>
                      <a:cubicBezTo>
                        <a:pt x="52" y="8"/>
                        <a:pt x="58" y="5"/>
                        <a:pt x="66" y="0"/>
                      </a:cubicBezTo>
                      <a:cubicBezTo>
                        <a:pt x="40" y="15"/>
                        <a:pt x="31" y="17"/>
                        <a:pt x="33" y="1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2" name="Freeform 171"/>
                <p:cNvSpPr>
                  <a:spLocks/>
                </p:cNvSpPr>
                <p:nvPr/>
              </p:nvSpPr>
              <p:spPr bwMode="auto">
                <a:xfrm>
                  <a:off x="4506913" y="2455863"/>
                  <a:ext cx="30163" cy="128588"/>
                </a:xfrm>
                <a:custGeom>
                  <a:avLst/>
                  <a:gdLst/>
                  <a:ahLst/>
                  <a:cxnLst>
                    <a:cxn ang="0">
                      <a:pos x="5" y="34"/>
                    </a:cxn>
                    <a:cxn ang="0">
                      <a:pos x="8" y="13"/>
                    </a:cxn>
                    <a:cxn ang="0">
                      <a:pos x="0" y="0"/>
                    </a:cxn>
                    <a:cxn ang="0">
                      <a:pos x="0" y="3"/>
                    </a:cxn>
                    <a:cxn ang="0">
                      <a:pos x="5" y="34"/>
                    </a:cxn>
                  </a:cxnLst>
                  <a:rect l="0" t="0" r="r" b="b"/>
                  <a:pathLst>
                    <a:path w="8" h="34">
                      <a:moveTo>
                        <a:pt x="5" y="34"/>
                      </a:moveTo>
                      <a:cubicBezTo>
                        <a:pt x="5" y="26"/>
                        <a:pt x="6" y="19"/>
                        <a:pt x="8" y="13"/>
                      </a:cubicBezTo>
                      <a:cubicBezTo>
                        <a:pt x="5" y="9"/>
                        <a:pt x="3" y="4"/>
                        <a:pt x="0" y="0"/>
                      </a:cubicBezTo>
                      <a:cubicBezTo>
                        <a:pt x="0" y="1"/>
                        <a:pt x="0" y="2"/>
                        <a:pt x="0" y="3"/>
                      </a:cubicBezTo>
                      <a:cubicBezTo>
                        <a:pt x="3" y="10"/>
                        <a:pt x="5" y="21"/>
                        <a:pt x="5" y="34"/>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3" name="Freeform 172"/>
                <p:cNvSpPr>
                  <a:spLocks/>
                </p:cNvSpPr>
                <p:nvPr/>
              </p:nvSpPr>
              <p:spPr bwMode="auto">
                <a:xfrm>
                  <a:off x="4559300" y="2554288"/>
                  <a:ext cx="1588" cy="6350"/>
                </a:xfrm>
                <a:custGeom>
                  <a:avLst/>
                  <a:gdLst/>
                  <a:ahLst/>
                  <a:cxnLst>
                    <a:cxn ang="0">
                      <a:pos x="0" y="0"/>
                    </a:cxn>
                    <a:cxn ang="0">
                      <a:pos x="0" y="0"/>
                    </a:cxn>
                    <a:cxn ang="0">
                      <a:pos x="0" y="2"/>
                    </a:cxn>
                    <a:cxn ang="0">
                      <a:pos x="0" y="0"/>
                    </a:cxn>
                  </a:cxnLst>
                  <a:rect l="0" t="0" r="r" b="b"/>
                  <a:pathLst>
                    <a:path h="2">
                      <a:moveTo>
                        <a:pt x="0" y="0"/>
                      </a:moveTo>
                      <a:cubicBezTo>
                        <a:pt x="0" y="0"/>
                        <a:pt x="0" y="0"/>
                        <a:pt x="0" y="0"/>
                      </a:cubicBezTo>
                      <a:cubicBezTo>
                        <a:pt x="0" y="1"/>
                        <a:pt x="0" y="2"/>
                        <a:pt x="0" y="2"/>
                      </a:cubicBezTo>
                      <a:cubicBezTo>
                        <a:pt x="0" y="2"/>
                        <a:pt x="0" y="1"/>
                        <a:pt x="0"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4" name="Freeform 173"/>
                <p:cNvSpPr>
                  <a:spLocks/>
                </p:cNvSpPr>
                <p:nvPr/>
              </p:nvSpPr>
              <p:spPr bwMode="auto">
                <a:xfrm>
                  <a:off x="4297363" y="2297113"/>
                  <a:ext cx="179388" cy="298450"/>
                </a:xfrm>
                <a:custGeom>
                  <a:avLst/>
                  <a:gdLst/>
                  <a:ahLst/>
                  <a:cxnLst>
                    <a:cxn ang="0">
                      <a:pos x="48" y="79"/>
                    </a:cxn>
                    <a:cxn ang="0">
                      <a:pos x="33" y="40"/>
                    </a:cxn>
                    <a:cxn ang="0">
                      <a:pos x="38" y="61"/>
                    </a:cxn>
                    <a:cxn ang="0">
                      <a:pos x="24" y="52"/>
                    </a:cxn>
                    <a:cxn ang="0">
                      <a:pos x="48" y="79"/>
                    </a:cxn>
                  </a:cxnLst>
                  <a:rect l="0" t="0" r="r" b="b"/>
                  <a:pathLst>
                    <a:path w="48" h="79">
                      <a:moveTo>
                        <a:pt x="48" y="79"/>
                      </a:moveTo>
                      <a:cubicBezTo>
                        <a:pt x="37" y="61"/>
                        <a:pt x="33" y="45"/>
                        <a:pt x="33" y="40"/>
                      </a:cubicBezTo>
                      <a:cubicBezTo>
                        <a:pt x="15" y="10"/>
                        <a:pt x="2" y="4"/>
                        <a:pt x="38" y="61"/>
                      </a:cubicBezTo>
                      <a:cubicBezTo>
                        <a:pt x="0" y="0"/>
                        <a:pt x="3" y="19"/>
                        <a:pt x="24" y="52"/>
                      </a:cubicBezTo>
                      <a:cubicBezTo>
                        <a:pt x="31" y="56"/>
                        <a:pt x="40" y="65"/>
                        <a:pt x="48" y="79"/>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5" name="Freeform 174"/>
                <p:cNvSpPr>
                  <a:spLocks/>
                </p:cNvSpPr>
                <p:nvPr/>
              </p:nvSpPr>
              <p:spPr bwMode="auto">
                <a:xfrm>
                  <a:off x="4383088" y="2266950"/>
                  <a:ext cx="98425" cy="293688"/>
                </a:xfrm>
                <a:custGeom>
                  <a:avLst/>
                  <a:gdLst/>
                  <a:ahLst/>
                  <a:cxnLst>
                    <a:cxn ang="0">
                      <a:pos x="26" y="78"/>
                    </a:cxn>
                    <a:cxn ang="0">
                      <a:pos x="21" y="59"/>
                    </a:cxn>
                    <a:cxn ang="0">
                      <a:pos x="14" y="50"/>
                    </a:cxn>
                    <a:cxn ang="0">
                      <a:pos x="26" y="78"/>
                    </a:cxn>
                  </a:cxnLst>
                  <a:rect l="0" t="0" r="r" b="b"/>
                  <a:pathLst>
                    <a:path w="26" h="78">
                      <a:moveTo>
                        <a:pt x="26" y="78"/>
                      </a:moveTo>
                      <a:cubicBezTo>
                        <a:pt x="23" y="71"/>
                        <a:pt x="22" y="64"/>
                        <a:pt x="21" y="59"/>
                      </a:cubicBezTo>
                      <a:cubicBezTo>
                        <a:pt x="0" y="0"/>
                        <a:pt x="2" y="16"/>
                        <a:pt x="14" y="50"/>
                      </a:cubicBezTo>
                      <a:cubicBezTo>
                        <a:pt x="17" y="54"/>
                        <a:pt x="21" y="64"/>
                        <a:pt x="26" y="78"/>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6" name="Freeform 175"/>
                <p:cNvSpPr>
                  <a:spLocks/>
                </p:cNvSpPr>
                <p:nvPr/>
              </p:nvSpPr>
              <p:spPr bwMode="auto">
                <a:xfrm>
                  <a:off x="4643438" y="2678113"/>
                  <a:ext cx="131763" cy="41275"/>
                </a:xfrm>
                <a:custGeom>
                  <a:avLst/>
                  <a:gdLst/>
                  <a:ahLst/>
                  <a:cxnLst>
                    <a:cxn ang="0">
                      <a:pos x="31" y="10"/>
                    </a:cxn>
                    <a:cxn ang="0">
                      <a:pos x="22" y="2"/>
                    </a:cxn>
                    <a:cxn ang="0">
                      <a:pos x="21" y="2"/>
                    </a:cxn>
                    <a:cxn ang="0">
                      <a:pos x="3" y="0"/>
                    </a:cxn>
                    <a:cxn ang="0">
                      <a:pos x="1" y="4"/>
                    </a:cxn>
                    <a:cxn ang="0">
                      <a:pos x="0" y="9"/>
                    </a:cxn>
                    <a:cxn ang="0">
                      <a:pos x="22" y="11"/>
                    </a:cxn>
                    <a:cxn ang="0">
                      <a:pos x="31" y="10"/>
                    </a:cxn>
                  </a:cxnLst>
                  <a:rect l="0" t="0" r="r" b="b"/>
                  <a:pathLst>
                    <a:path w="35" h="11">
                      <a:moveTo>
                        <a:pt x="31" y="10"/>
                      </a:moveTo>
                      <a:cubicBezTo>
                        <a:pt x="35" y="8"/>
                        <a:pt x="33" y="5"/>
                        <a:pt x="22" y="2"/>
                      </a:cubicBezTo>
                      <a:cubicBezTo>
                        <a:pt x="22" y="2"/>
                        <a:pt x="21" y="2"/>
                        <a:pt x="21" y="2"/>
                      </a:cubicBezTo>
                      <a:cubicBezTo>
                        <a:pt x="16" y="1"/>
                        <a:pt x="10" y="0"/>
                        <a:pt x="3" y="0"/>
                      </a:cubicBezTo>
                      <a:cubicBezTo>
                        <a:pt x="1" y="2"/>
                        <a:pt x="1" y="4"/>
                        <a:pt x="1" y="4"/>
                      </a:cubicBezTo>
                      <a:cubicBezTo>
                        <a:pt x="1" y="4"/>
                        <a:pt x="0" y="6"/>
                        <a:pt x="0" y="9"/>
                      </a:cubicBezTo>
                      <a:cubicBezTo>
                        <a:pt x="9" y="11"/>
                        <a:pt x="16" y="11"/>
                        <a:pt x="22" y="11"/>
                      </a:cubicBezTo>
                      <a:cubicBezTo>
                        <a:pt x="26" y="11"/>
                        <a:pt x="29" y="11"/>
                        <a:pt x="31" y="1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7" name="Freeform 176"/>
                <p:cNvSpPr>
                  <a:spLocks/>
                </p:cNvSpPr>
                <p:nvPr/>
              </p:nvSpPr>
              <p:spPr bwMode="auto">
                <a:xfrm>
                  <a:off x="4654550" y="2640013"/>
                  <a:ext cx="104775" cy="38100"/>
                </a:xfrm>
                <a:custGeom>
                  <a:avLst/>
                  <a:gdLst/>
                  <a:ahLst/>
                  <a:cxnLst>
                    <a:cxn ang="0">
                      <a:pos x="28" y="5"/>
                    </a:cxn>
                    <a:cxn ang="0">
                      <a:pos x="17" y="0"/>
                    </a:cxn>
                    <a:cxn ang="0">
                      <a:pos x="0" y="9"/>
                    </a:cxn>
                    <a:cxn ang="0">
                      <a:pos x="28" y="5"/>
                    </a:cxn>
                  </a:cxnLst>
                  <a:rect l="0" t="0" r="r" b="b"/>
                  <a:pathLst>
                    <a:path w="28" h="10">
                      <a:moveTo>
                        <a:pt x="28" y="5"/>
                      </a:moveTo>
                      <a:cubicBezTo>
                        <a:pt x="25" y="2"/>
                        <a:pt x="21" y="0"/>
                        <a:pt x="17" y="0"/>
                      </a:cubicBezTo>
                      <a:cubicBezTo>
                        <a:pt x="8" y="0"/>
                        <a:pt x="3" y="5"/>
                        <a:pt x="0" y="9"/>
                      </a:cubicBezTo>
                      <a:cubicBezTo>
                        <a:pt x="16" y="10"/>
                        <a:pt x="25" y="8"/>
                        <a:pt x="28" y="5"/>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grpSp>
        <p:grpSp>
          <p:nvGrpSpPr>
            <p:cNvPr id="12" name="Group 289"/>
            <p:cNvGrpSpPr/>
            <p:nvPr/>
          </p:nvGrpSpPr>
          <p:grpSpPr>
            <a:xfrm rot="2467258">
              <a:off x="1574607" y="6074181"/>
              <a:ext cx="38201" cy="25464"/>
              <a:chOff x="3916363" y="1970088"/>
              <a:chExt cx="180975" cy="120650"/>
            </a:xfrm>
          </p:grpSpPr>
          <p:sp>
            <p:nvSpPr>
              <p:cNvPr id="19" name="Freeform 18"/>
              <p:cNvSpPr>
                <a:spLocks/>
              </p:cNvSpPr>
              <p:nvPr/>
            </p:nvSpPr>
            <p:spPr bwMode="auto">
              <a:xfrm>
                <a:off x="3962400" y="2006600"/>
                <a:ext cx="30163" cy="26988"/>
              </a:xfrm>
              <a:custGeom>
                <a:avLst/>
                <a:gdLst/>
                <a:ahLst/>
                <a:cxnLst>
                  <a:cxn ang="0">
                    <a:pos x="1" y="6"/>
                  </a:cxn>
                  <a:cxn ang="0">
                    <a:pos x="8" y="3"/>
                  </a:cxn>
                  <a:cxn ang="0">
                    <a:pos x="3" y="0"/>
                  </a:cxn>
                  <a:cxn ang="0">
                    <a:pos x="1" y="6"/>
                  </a:cxn>
                </a:cxnLst>
                <a:rect l="0" t="0" r="r" b="b"/>
                <a:pathLst>
                  <a:path w="8" h="7">
                    <a:moveTo>
                      <a:pt x="1" y="6"/>
                    </a:moveTo>
                    <a:cubicBezTo>
                      <a:pt x="3" y="7"/>
                      <a:pt x="5" y="6"/>
                      <a:pt x="8" y="3"/>
                    </a:cubicBezTo>
                    <a:cubicBezTo>
                      <a:pt x="7" y="2"/>
                      <a:pt x="5" y="1"/>
                      <a:pt x="3" y="0"/>
                    </a:cubicBezTo>
                    <a:cubicBezTo>
                      <a:pt x="1" y="3"/>
                      <a:pt x="0" y="5"/>
                      <a:pt x="1" y="6"/>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20" name="Freeform 19"/>
              <p:cNvSpPr>
                <a:spLocks/>
              </p:cNvSpPr>
              <p:nvPr/>
            </p:nvSpPr>
            <p:spPr bwMode="auto">
              <a:xfrm>
                <a:off x="4022725" y="2041525"/>
                <a:ext cx="22225" cy="30163"/>
              </a:xfrm>
              <a:custGeom>
                <a:avLst/>
                <a:gdLst/>
                <a:ahLst/>
                <a:cxnLst>
                  <a:cxn ang="0">
                    <a:pos x="1" y="7"/>
                  </a:cxn>
                  <a:cxn ang="0">
                    <a:pos x="6" y="4"/>
                  </a:cxn>
                  <a:cxn ang="0">
                    <a:pos x="2" y="0"/>
                  </a:cxn>
                  <a:cxn ang="0">
                    <a:pos x="1" y="7"/>
                  </a:cxn>
                </a:cxnLst>
                <a:rect l="0" t="0" r="r" b="b"/>
                <a:pathLst>
                  <a:path w="6" h="8">
                    <a:moveTo>
                      <a:pt x="1" y="7"/>
                    </a:moveTo>
                    <a:cubicBezTo>
                      <a:pt x="3" y="8"/>
                      <a:pt x="4" y="7"/>
                      <a:pt x="6" y="4"/>
                    </a:cubicBezTo>
                    <a:cubicBezTo>
                      <a:pt x="5" y="3"/>
                      <a:pt x="3" y="2"/>
                      <a:pt x="2" y="0"/>
                    </a:cubicBezTo>
                    <a:cubicBezTo>
                      <a:pt x="0" y="4"/>
                      <a:pt x="0" y="7"/>
                      <a:pt x="1" y="7"/>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21" name="Freeform 20"/>
              <p:cNvSpPr>
                <a:spLocks/>
              </p:cNvSpPr>
              <p:nvPr/>
            </p:nvSpPr>
            <p:spPr bwMode="auto">
              <a:xfrm>
                <a:off x="4089400" y="2085975"/>
                <a:ext cx="7938" cy="4763"/>
              </a:xfrm>
              <a:custGeom>
                <a:avLst/>
                <a:gdLst/>
                <a:ahLst/>
                <a:cxnLst>
                  <a:cxn ang="0">
                    <a:pos x="2" y="1"/>
                  </a:cxn>
                  <a:cxn ang="0">
                    <a:pos x="0" y="0"/>
                  </a:cxn>
                  <a:cxn ang="0">
                    <a:pos x="1" y="1"/>
                  </a:cxn>
                  <a:cxn ang="0">
                    <a:pos x="2" y="1"/>
                  </a:cxn>
                </a:cxnLst>
                <a:rect l="0" t="0" r="r" b="b"/>
                <a:pathLst>
                  <a:path w="2" h="1">
                    <a:moveTo>
                      <a:pt x="2" y="1"/>
                    </a:moveTo>
                    <a:cubicBezTo>
                      <a:pt x="1" y="1"/>
                      <a:pt x="1" y="1"/>
                      <a:pt x="0" y="0"/>
                    </a:cubicBezTo>
                    <a:cubicBezTo>
                      <a:pt x="1" y="1"/>
                      <a:pt x="1" y="1"/>
                      <a:pt x="1" y="1"/>
                    </a:cubicBezTo>
                    <a:cubicBezTo>
                      <a:pt x="2" y="1"/>
                      <a:pt x="2" y="1"/>
                      <a:pt x="2" y="1"/>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22" name="Freeform 21"/>
              <p:cNvSpPr>
                <a:spLocks/>
              </p:cNvSpPr>
              <p:nvPr/>
            </p:nvSpPr>
            <p:spPr bwMode="auto">
              <a:xfrm>
                <a:off x="3916363" y="1970088"/>
                <a:ext cx="19050" cy="11113"/>
              </a:xfrm>
              <a:custGeom>
                <a:avLst/>
                <a:gdLst/>
                <a:ahLst/>
                <a:cxnLst>
                  <a:cxn ang="0">
                    <a:pos x="1" y="2"/>
                  </a:cxn>
                  <a:cxn ang="0">
                    <a:pos x="5" y="2"/>
                  </a:cxn>
                  <a:cxn ang="0">
                    <a:pos x="1" y="0"/>
                  </a:cxn>
                  <a:cxn ang="0">
                    <a:pos x="1" y="2"/>
                  </a:cxn>
                </a:cxnLst>
                <a:rect l="0" t="0" r="r" b="b"/>
                <a:pathLst>
                  <a:path w="5" h="3">
                    <a:moveTo>
                      <a:pt x="1" y="2"/>
                    </a:moveTo>
                    <a:cubicBezTo>
                      <a:pt x="1" y="3"/>
                      <a:pt x="3" y="3"/>
                      <a:pt x="5" y="2"/>
                    </a:cubicBezTo>
                    <a:cubicBezTo>
                      <a:pt x="3" y="1"/>
                      <a:pt x="2" y="1"/>
                      <a:pt x="1" y="0"/>
                    </a:cubicBezTo>
                    <a:cubicBezTo>
                      <a:pt x="0" y="1"/>
                      <a:pt x="0" y="2"/>
                      <a:pt x="1" y="2"/>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grpSp>
          <p:nvGrpSpPr>
            <p:cNvPr id="26" name="Group 281"/>
            <p:cNvGrpSpPr/>
            <p:nvPr/>
          </p:nvGrpSpPr>
          <p:grpSpPr>
            <a:xfrm rot="2467258">
              <a:off x="1565335" y="6375697"/>
              <a:ext cx="84773" cy="72377"/>
              <a:chOff x="6294438" y="1638300"/>
              <a:chExt cx="401638" cy="342900"/>
            </a:xfrm>
          </p:grpSpPr>
          <p:sp>
            <p:nvSpPr>
              <p:cNvPr id="15" name="Freeform 50"/>
              <p:cNvSpPr>
                <a:spLocks noEditPoints="1"/>
              </p:cNvSpPr>
              <p:nvPr/>
            </p:nvSpPr>
            <p:spPr bwMode="auto">
              <a:xfrm>
                <a:off x="6475413" y="1774825"/>
                <a:ext cx="220663" cy="206375"/>
              </a:xfrm>
              <a:custGeom>
                <a:avLst/>
                <a:gdLst/>
                <a:ahLst/>
                <a:cxnLst>
                  <a:cxn ang="0">
                    <a:pos x="2" y="11"/>
                  </a:cxn>
                  <a:cxn ang="0">
                    <a:pos x="4" y="24"/>
                  </a:cxn>
                  <a:cxn ang="0">
                    <a:pos x="11" y="34"/>
                  </a:cxn>
                  <a:cxn ang="0">
                    <a:pos x="16" y="35"/>
                  </a:cxn>
                  <a:cxn ang="0">
                    <a:pos x="19" y="44"/>
                  </a:cxn>
                  <a:cxn ang="0">
                    <a:pos x="27" y="49"/>
                  </a:cxn>
                  <a:cxn ang="0">
                    <a:pos x="33" y="49"/>
                  </a:cxn>
                  <a:cxn ang="0">
                    <a:pos x="32" y="53"/>
                  </a:cxn>
                  <a:cxn ang="0">
                    <a:pos x="59" y="47"/>
                  </a:cxn>
                  <a:cxn ang="0">
                    <a:pos x="56" y="21"/>
                  </a:cxn>
                  <a:cxn ang="0">
                    <a:pos x="53" y="21"/>
                  </a:cxn>
                  <a:cxn ang="0">
                    <a:pos x="42" y="4"/>
                  </a:cxn>
                  <a:cxn ang="0">
                    <a:pos x="34" y="7"/>
                  </a:cxn>
                  <a:cxn ang="0">
                    <a:pos x="29" y="8"/>
                  </a:cxn>
                  <a:cxn ang="0">
                    <a:pos x="21" y="3"/>
                  </a:cxn>
                  <a:cxn ang="0">
                    <a:pos x="11" y="3"/>
                  </a:cxn>
                  <a:cxn ang="0">
                    <a:pos x="4" y="4"/>
                  </a:cxn>
                  <a:cxn ang="0">
                    <a:pos x="0" y="0"/>
                  </a:cxn>
                  <a:cxn ang="0">
                    <a:pos x="2" y="11"/>
                  </a:cxn>
                  <a:cxn ang="0">
                    <a:pos x="15" y="21"/>
                  </a:cxn>
                  <a:cxn ang="0">
                    <a:pos x="31" y="28"/>
                  </a:cxn>
                  <a:cxn ang="0">
                    <a:pos x="44" y="36"/>
                  </a:cxn>
                  <a:cxn ang="0">
                    <a:pos x="29" y="28"/>
                  </a:cxn>
                  <a:cxn ang="0">
                    <a:pos x="13" y="21"/>
                  </a:cxn>
                  <a:cxn ang="0">
                    <a:pos x="2" y="5"/>
                  </a:cxn>
                  <a:cxn ang="0">
                    <a:pos x="15" y="21"/>
                  </a:cxn>
                </a:cxnLst>
                <a:rect l="0" t="0" r="r" b="b"/>
                <a:pathLst>
                  <a:path w="59" h="55">
                    <a:moveTo>
                      <a:pt x="2" y="11"/>
                    </a:moveTo>
                    <a:cubicBezTo>
                      <a:pt x="5" y="15"/>
                      <a:pt x="4" y="21"/>
                      <a:pt x="4" y="24"/>
                    </a:cubicBezTo>
                    <a:cubicBezTo>
                      <a:pt x="4" y="32"/>
                      <a:pt x="11" y="34"/>
                      <a:pt x="11" y="34"/>
                    </a:cubicBezTo>
                    <a:cubicBezTo>
                      <a:pt x="16" y="35"/>
                      <a:pt x="16" y="35"/>
                      <a:pt x="16" y="35"/>
                    </a:cubicBezTo>
                    <a:cubicBezTo>
                      <a:pt x="16" y="35"/>
                      <a:pt x="16" y="41"/>
                      <a:pt x="19" y="44"/>
                    </a:cubicBezTo>
                    <a:cubicBezTo>
                      <a:pt x="22" y="48"/>
                      <a:pt x="27" y="49"/>
                      <a:pt x="27" y="49"/>
                    </a:cubicBezTo>
                    <a:cubicBezTo>
                      <a:pt x="33" y="49"/>
                      <a:pt x="33" y="49"/>
                      <a:pt x="33" y="49"/>
                    </a:cubicBezTo>
                    <a:cubicBezTo>
                      <a:pt x="33" y="49"/>
                      <a:pt x="29" y="51"/>
                      <a:pt x="32" y="53"/>
                    </a:cubicBezTo>
                    <a:cubicBezTo>
                      <a:pt x="35" y="55"/>
                      <a:pt x="59" y="47"/>
                      <a:pt x="59" y="47"/>
                    </a:cubicBezTo>
                    <a:cubicBezTo>
                      <a:pt x="56" y="46"/>
                      <a:pt x="57" y="26"/>
                      <a:pt x="56" y="21"/>
                    </a:cubicBezTo>
                    <a:cubicBezTo>
                      <a:pt x="55" y="16"/>
                      <a:pt x="54" y="25"/>
                      <a:pt x="53" y="21"/>
                    </a:cubicBezTo>
                    <a:cubicBezTo>
                      <a:pt x="51" y="17"/>
                      <a:pt x="45" y="7"/>
                      <a:pt x="42" y="4"/>
                    </a:cubicBezTo>
                    <a:cubicBezTo>
                      <a:pt x="39" y="1"/>
                      <a:pt x="35" y="4"/>
                      <a:pt x="34" y="7"/>
                    </a:cubicBezTo>
                    <a:cubicBezTo>
                      <a:pt x="33" y="10"/>
                      <a:pt x="32" y="10"/>
                      <a:pt x="29" y="8"/>
                    </a:cubicBezTo>
                    <a:cubicBezTo>
                      <a:pt x="27" y="6"/>
                      <a:pt x="24" y="4"/>
                      <a:pt x="21" y="3"/>
                    </a:cubicBezTo>
                    <a:cubicBezTo>
                      <a:pt x="18" y="1"/>
                      <a:pt x="14" y="4"/>
                      <a:pt x="11" y="3"/>
                    </a:cubicBezTo>
                    <a:cubicBezTo>
                      <a:pt x="9" y="2"/>
                      <a:pt x="7" y="5"/>
                      <a:pt x="4" y="4"/>
                    </a:cubicBezTo>
                    <a:cubicBezTo>
                      <a:pt x="1" y="3"/>
                      <a:pt x="0" y="0"/>
                      <a:pt x="0" y="0"/>
                    </a:cubicBezTo>
                    <a:cubicBezTo>
                      <a:pt x="0" y="0"/>
                      <a:pt x="0" y="8"/>
                      <a:pt x="2" y="11"/>
                    </a:cubicBezTo>
                    <a:close/>
                    <a:moveTo>
                      <a:pt x="15" y="21"/>
                    </a:moveTo>
                    <a:cubicBezTo>
                      <a:pt x="17" y="22"/>
                      <a:pt x="29" y="27"/>
                      <a:pt x="31" y="28"/>
                    </a:cubicBezTo>
                    <a:cubicBezTo>
                      <a:pt x="32" y="29"/>
                      <a:pt x="38" y="32"/>
                      <a:pt x="44" y="36"/>
                    </a:cubicBezTo>
                    <a:cubicBezTo>
                      <a:pt x="44" y="36"/>
                      <a:pt x="32" y="31"/>
                      <a:pt x="29" y="28"/>
                    </a:cubicBezTo>
                    <a:cubicBezTo>
                      <a:pt x="29" y="28"/>
                      <a:pt x="16" y="25"/>
                      <a:pt x="13" y="21"/>
                    </a:cubicBezTo>
                    <a:cubicBezTo>
                      <a:pt x="10" y="16"/>
                      <a:pt x="2" y="5"/>
                      <a:pt x="2" y="5"/>
                    </a:cubicBezTo>
                    <a:cubicBezTo>
                      <a:pt x="2" y="5"/>
                      <a:pt x="14" y="20"/>
                      <a:pt x="15" y="21"/>
                    </a:cubicBezTo>
                    <a:close/>
                  </a:path>
                </a:pathLst>
              </a:custGeom>
              <a:solidFill>
                <a:schemeClr val="accent1"/>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6" name="Freeform 51"/>
              <p:cNvSpPr>
                <a:spLocks/>
              </p:cNvSpPr>
              <p:nvPr/>
            </p:nvSpPr>
            <p:spPr bwMode="auto">
              <a:xfrm>
                <a:off x="6481763" y="1793875"/>
                <a:ext cx="158750" cy="115888"/>
              </a:xfrm>
              <a:custGeom>
                <a:avLst/>
                <a:gdLst/>
                <a:ahLst/>
                <a:cxnLst>
                  <a:cxn ang="0">
                    <a:pos x="27" y="23"/>
                  </a:cxn>
                  <a:cxn ang="0">
                    <a:pos x="42" y="31"/>
                  </a:cxn>
                  <a:cxn ang="0">
                    <a:pos x="29" y="23"/>
                  </a:cxn>
                  <a:cxn ang="0">
                    <a:pos x="13" y="16"/>
                  </a:cxn>
                  <a:cxn ang="0">
                    <a:pos x="0" y="0"/>
                  </a:cxn>
                  <a:cxn ang="0">
                    <a:pos x="11" y="16"/>
                  </a:cxn>
                  <a:cxn ang="0">
                    <a:pos x="27" y="23"/>
                  </a:cxn>
                </a:cxnLst>
                <a:rect l="0" t="0" r="r" b="b"/>
                <a:pathLst>
                  <a:path w="42" h="31">
                    <a:moveTo>
                      <a:pt x="27" y="23"/>
                    </a:moveTo>
                    <a:cubicBezTo>
                      <a:pt x="30" y="26"/>
                      <a:pt x="42" y="31"/>
                      <a:pt x="42" y="31"/>
                    </a:cubicBezTo>
                    <a:cubicBezTo>
                      <a:pt x="36" y="27"/>
                      <a:pt x="30" y="24"/>
                      <a:pt x="29" y="23"/>
                    </a:cubicBezTo>
                    <a:cubicBezTo>
                      <a:pt x="27" y="22"/>
                      <a:pt x="15" y="17"/>
                      <a:pt x="13" y="16"/>
                    </a:cubicBezTo>
                    <a:cubicBezTo>
                      <a:pt x="12" y="15"/>
                      <a:pt x="0" y="0"/>
                      <a:pt x="0" y="0"/>
                    </a:cubicBezTo>
                    <a:cubicBezTo>
                      <a:pt x="0" y="0"/>
                      <a:pt x="8" y="11"/>
                      <a:pt x="11" y="16"/>
                    </a:cubicBezTo>
                    <a:cubicBezTo>
                      <a:pt x="14" y="20"/>
                      <a:pt x="27" y="23"/>
                      <a:pt x="27" y="23"/>
                    </a:cubicBezTo>
                    <a:close/>
                  </a:path>
                </a:pathLst>
              </a:custGeom>
              <a:solidFill>
                <a:schemeClr val="accent1"/>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7" name="Freeform 281"/>
              <p:cNvSpPr>
                <a:spLocks noEditPoints="1"/>
              </p:cNvSpPr>
              <p:nvPr/>
            </p:nvSpPr>
            <p:spPr bwMode="auto">
              <a:xfrm>
                <a:off x="6294438" y="1638300"/>
                <a:ext cx="139700" cy="282575"/>
              </a:xfrm>
              <a:custGeom>
                <a:avLst/>
                <a:gdLst/>
                <a:ahLst/>
                <a:cxnLst>
                  <a:cxn ang="0">
                    <a:pos x="17" y="6"/>
                  </a:cxn>
                  <a:cxn ang="0">
                    <a:pos x="5" y="20"/>
                  </a:cxn>
                  <a:cxn ang="0">
                    <a:pos x="1" y="36"/>
                  </a:cxn>
                  <a:cxn ang="0">
                    <a:pos x="4" y="75"/>
                  </a:cxn>
                  <a:cxn ang="0">
                    <a:pos x="28" y="53"/>
                  </a:cxn>
                  <a:cxn ang="0">
                    <a:pos x="31" y="19"/>
                  </a:cxn>
                  <a:cxn ang="0">
                    <a:pos x="23" y="0"/>
                  </a:cxn>
                  <a:cxn ang="0">
                    <a:pos x="17" y="6"/>
                  </a:cxn>
                  <a:cxn ang="0">
                    <a:pos x="19" y="27"/>
                  </a:cxn>
                  <a:cxn ang="0">
                    <a:pos x="17" y="44"/>
                  </a:cxn>
                  <a:cxn ang="0">
                    <a:pos x="11" y="59"/>
                  </a:cxn>
                  <a:cxn ang="0">
                    <a:pos x="6" y="69"/>
                  </a:cxn>
                  <a:cxn ang="0">
                    <a:pos x="17" y="39"/>
                  </a:cxn>
                  <a:cxn ang="0">
                    <a:pos x="17" y="19"/>
                  </a:cxn>
                  <a:cxn ang="0">
                    <a:pos x="18" y="11"/>
                  </a:cxn>
                  <a:cxn ang="0">
                    <a:pos x="19" y="27"/>
                  </a:cxn>
                </a:cxnLst>
                <a:rect l="0" t="0" r="r" b="b"/>
                <a:pathLst>
                  <a:path w="37" h="75">
                    <a:moveTo>
                      <a:pt x="17" y="6"/>
                    </a:moveTo>
                    <a:cubicBezTo>
                      <a:pt x="13" y="9"/>
                      <a:pt x="5" y="17"/>
                      <a:pt x="5" y="20"/>
                    </a:cubicBezTo>
                    <a:cubicBezTo>
                      <a:pt x="4" y="23"/>
                      <a:pt x="0" y="31"/>
                      <a:pt x="1" y="36"/>
                    </a:cubicBezTo>
                    <a:cubicBezTo>
                      <a:pt x="2" y="41"/>
                      <a:pt x="2" y="72"/>
                      <a:pt x="4" y="75"/>
                    </a:cubicBezTo>
                    <a:cubicBezTo>
                      <a:pt x="4" y="75"/>
                      <a:pt x="22" y="61"/>
                      <a:pt x="28" y="53"/>
                    </a:cubicBezTo>
                    <a:cubicBezTo>
                      <a:pt x="34" y="44"/>
                      <a:pt x="37" y="34"/>
                      <a:pt x="31" y="19"/>
                    </a:cubicBezTo>
                    <a:cubicBezTo>
                      <a:pt x="26" y="5"/>
                      <a:pt x="23" y="7"/>
                      <a:pt x="23" y="0"/>
                    </a:cubicBezTo>
                    <a:cubicBezTo>
                      <a:pt x="23" y="0"/>
                      <a:pt x="21" y="4"/>
                      <a:pt x="17" y="6"/>
                    </a:cubicBezTo>
                    <a:close/>
                    <a:moveTo>
                      <a:pt x="19" y="27"/>
                    </a:moveTo>
                    <a:cubicBezTo>
                      <a:pt x="19" y="31"/>
                      <a:pt x="18" y="41"/>
                      <a:pt x="17" y="44"/>
                    </a:cubicBezTo>
                    <a:cubicBezTo>
                      <a:pt x="17" y="47"/>
                      <a:pt x="13" y="57"/>
                      <a:pt x="11" y="59"/>
                    </a:cubicBezTo>
                    <a:cubicBezTo>
                      <a:pt x="9" y="62"/>
                      <a:pt x="6" y="69"/>
                      <a:pt x="6" y="69"/>
                    </a:cubicBezTo>
                    <a:cubicBezTo>
                      <a:pt x="8" y="64"/>
                      <a:pt x="16" y="45"/>
                      <a:pt x="17" y="39"/>
                    </a:cubicBezTo>
                    <a:cubicBezTo>
                      <a:pt x="18" y="33"/>
                      <a:pt x="17" y="23"/>
                      <a:pt x="17" y="19"/>
                    </a:cubicBezTo>
                    <a:cubicBezTo>
                      <a:pt x="17" y="15"/>
                      <a:pt x="18" y="11"/>
                      <a:pt x="18" y="11"/>
                    </a:cubicBezTo>
                    <a:cubicBezTo>
                      <a:pt x="18" y="13"/>
                      <a:pt x="18" y="23"/>
                      <a:pt x="19" y="27"/>
                    </a:cubicBezTo>
                    <a:close/>
                  </a:path>
                </a:pathLst>
              </a:custGeom>
              <a:solidFill>
                <a:schemeClr val="accent1"/>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8" name="Freeform 282"/>
              <p:cNvSpPr>
                <a:spLocks/>
              </p:cNvSpPr>
              <p:nvPr/>
            </p:nvSpPr>
            <p:spPr bwMode="auto">
              <a:xfrm>
                <a:off x="6316663" y="1679575"/>
                <a:ext cx="49213" cy="219075"/>
              </a:xfrm>
              <a:custGeom>
                <a:avLst/>
                <a:gdLst/>
                <a:ahLst/>
                <a:cxnLst>
                  <a:cxn ang="0">
                    <a:pos x="11" y="28"/>
                  </a:cxn>
                  <a:cxn ang="0">
                    <a:pos x="0" y="58"/>
                  </a:cxn>
                  <a:cxn ang="0">
                    <a:pos x="5" y="48"/>
                  </a:cxn>
                  <a:cxn ang="0">
                    <a:pos x="11" y="33"/>
                  </a:cxn>
                  <a:cxn ang="0">
                    <a:pos x="13" y="16"/>
                  </a:cxn>
                  <a:cxn ang="0">
                    <a:pos x="12" y="0"/>
                  </a:cxn>
                  <a:cxn ang="0">
                    <a:pos x="11" y="8"/>
                  </a:cxn>
                  <a:cxn ang="0">
                    <a:pos x="11" y="28"/>
                  </a:cxn>
                </a:cxnLst>
                <a:rect l="0" t="0" r="r" b="b"/>
                <a:pathLst>
                  <a:path w="13" h="58">
                    <a:moveTo>
                      <a:pt x="11" y="28"/>
                    </a:moveTo>
                    <a:cubicBezTo>
                      <a:pt x="10" y="34"/>
                      <a:pt x="2" y="53"/>
                      <a:pt x="0" y="58"/>
                    </a:cubicBezTo>
                    <a:cubicBezTo>
                      <a:pt x="0" y="58"/>
                      <a:pt x="3" y="51"/>
                      <a:pt x="5" y="48"/>
                    </a:cubicBezTo>
                    <a:cubicBezTo>
                      <a:pt x="7" y="46"/>
                      <a:pt x="11" y="36"/>
                      <a:pt x="11" y="33"/>
                    </a:cubicBezTo>
                    <a:cubicBezTo>
                      <a:pt x="12" y="30"/>
                      <a:pt x="13" y="20"/>
                      <a:pt x="13" y="16"/>
                    </a:cubicBezTo>
                    <a:cubicBezTo>
                      <a:pt x="12" y="12"/>
                      <a:pt x="12" y="2"/>
                      <a:pt x="12" y="0"/>
                    </a:cubicBezTo>
                    <a:cubicBezTo>
                      <a:pt x="12" y="0"/>
                      <a:pt x="11" y="4"/>
                      <a:pt x="11" y="8"/>
                    </a:cubicBezTo>
                    <a:cubicBezTo>
                      <a:pt x="11" y="12"/>
                      <a:pt x="12" y="22"/>
                      <a:pt x="11" y="28"/>
                    </a:cubicBezTo>
                    <a:close/>
                  </a:path>
                </a:pathLst>
              </a:custGeom>
              <a:solidFill>
                <a:schemeClr val="accent1"/>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sp>
          <p:nvSpPr>
            <p:cNvPr id="13" name="Freeform 283"/>
            <p:cNvSpPr>
              <a:spLocks/>
            </p:cNvSpPr>
            <p:nvPr/>
          </p:nvSpPr>
          <p:spPr bwMode="auto">
            <a:xfrm rot="2467258">
              <a:off x="1610047" y="6132941"/>
              <a:ext cx="53277" cy="144081"/>
            </a:xfrm>
            <a:custGeom>
              <a:avLst/>
              <a:gdLst/>
              <a:ahLst/>
              <a:cxnLst>
                <a:cxn ang="0">
                  <a:pos x="67" y="181"/>
                </a:cxn>
                <a:cxn ang="0">
                  <a:pos x="61" y="137"/>
                </a:cxn>
                <a:cxn ang="0">
                  <a:pos x="41" y="88"/>
                </a:cxn>
                <a:cxn ang="0">
                  <a:pos x="14" y="0"/>
                </a:cxn>
                <a:cxn ang="0">
                  <a:pos x="12" y="13"/>
                </a:cxn>
              </a:cxnLst>
              <a:rect l="0" t="0" r="r" b="b"/>
              <a:pathLst>
                <a:path w="67" h="181">
                  <a:moveTo>
                    <a:pt x="67" y="181"/>
                  </a:moveTo>
                  <a:cubicBezTo>
                    <a:pt x="64" y="168"/>
                    <a:pt x="66" y="151"/>
                    <a:pt x="61" y="137"/>
                  </a:cubicBezTo>
                  <a:cubicBezTo>
                    <a:pt x="56" y="120"/>
                    <a:pt x="48" y="104"/>
                    <a:pt x="41" y="88"/>
                  </a:cubicBezTo>
                  <a:cubicBezTo>
                    <a:pt x="35" y="76"/>
                    <a:pt x="0" y="5"/>
                    <a:pt x="14" y="0"/>
                  </a:cubicBezTo>
                  <a:cubicBezTo>
                    <a:pt x="16" y="4"/>
                    <a:pt x="15" y="9"/>
                    <a:pt x="12" y="13"/>
                  </a:cubicBezTo>
                </a:path>
              </a:pathLst>
            </a:custGeom>
            <a:no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 name="Freeform 284"/>
            <p:cNvSpPr>
              <a:spLocks/>
            </p:cNvSpPr>
            <p:nvPr/>
          </p:nvSpPr>
          <p:spPr bwMode="auto">
            <a:xfrm rot="2467258">
              <a:off x="1666415" y="6175954"/>
              <a:ext cx="50931" cy="145087"/>
            </a:xfrm>
            <a:custGeom>
              <a:avLst/>
              <a:gdLst/>
              <a:ahLst/>
              <a:cxnLst>
                <a:cxn ang="0">
                  <a:pos x="0" y="182"/>
                </a:cxn>
                <a:cxn ang="0">
                  <a:pos x="6" y="139"/>
                </a:cxn>
                <a:cxn ang="0">
                  <a:pos x="25" y="89"/>
                </a:cxn>
                <a:cxn ang="0">
                  <a:pos x="50" y="0"/>
                </a:cxn>
                <a:cxn ang="0">
                  <a:pos x="52" y="13"/>
                </a:cxn>
              </a:cxnLst>
              <a:rect l="0" t="0" r="r" b="b"/>
              <a:pathLst>
                <a:path w="64" h="182">
                  <a:moveTo>
                    <a:pt x="0" y="182"/>
                  </a:moveTo>
                  <a:cubicBezTo>
                    <a:pt x="3" y="169"/>
                    <a:pt x="1" y="153"/>
                    <a:pt x="6" y="139"/>
                  </a:cubicBezTo>
                  <a:cubicBezTo>
                    <a:pt x="11" y="121"/>
                    <a:pt x="18" y="105"/>
                    <a:pt x="25" y="89"/>
                  </a:cubicBezTo>
                  <a:cubicBezTo>
                    <a:pt x="30" y="77"/>
                    <a:pt x="64" y="5"/>
                    <a:pt x="50" y="0"/>
                  </a:cubicBezTo>
                  <a:cubicBezTo>
                    <a:pt x="48" y="5"/>
                    <a:pt x="49" y="9"/>
                    <a:pt x="52" y="13"/>
                  </a:cubicBezTo>
                </a:path>
              </a:pathLst>
            </a:custGeom>
            <a:no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grpSp>
        <p:nvGrpSpPr>
          <p:cNvPr id="58" name="Group 57"/>
          <p:cNvGrpSpPr/>
          <p:nvPr/>
        </p:nvGrpSpPr>
        <p:grpSpPr>
          <a:xfrm>
            <a:off x="429768" y="6162201"/>
            <a:ext cx="424872" cy="557829"/>
            <a:chOff x="515430" y="6131024"/>
            <a:chExt cx="424872" cy="557829"/>
          </a:xfrm>
        </p:grpSpPr>
        <p:sp>
          <p:nvSpPr>
            <p:cNvPr id="59" name="AutoShape 3"/>
            <p:cNvSpPr>
              <a:spLocks noChangeAspect="1" noChangeArrowheads="1" noTextEdit="1"/>
            </p:cNvSpPr>
            <p:nvPr/>
          </p:nvSpPr>
          <p:spPr bwMode="auto">
            <a:xfrm rot="3025731">
              <a:off x="455334" y="6203378"/>
              <a:ext cx="552736" cy="40852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a:p>
          </p:txBody>
        </p:sp>
        <p:sp>
          <p:nvSpPr>
            <p:cNvPr id="60" name="Freeform 59"/>
            <p:cNvSpPr>
              <a:spLocks noEditPoints="1"/>
            </p:cNvSpPr>
            <p:nvPr/>
          </p:nvSpPr>
          <p:spPr bwMode="auto">
            <a:xfrm rot="3025731">
              <a:off x="448951" y="6197503"/>
              <a:ext cx="557829" cy="424872"/>
            </a:xfrm>
            <a:custGeom>
              <a:avLst/>
              <a:gdLst/>
              <a:ahLst/>
              <a:cxnLst>
                <a:cxn ang="0">
                  <a:pos x="659" y="161"/>
                </a:cxn>
                <a:cxn ang="0">
                  <a:pos x="478" y="256"/>
                </a:cxn>
                <a:cxn ang="0">
                  <a:pos x="444" y="309"/>
                </a:cxn>
                <a:cxn ang="0">
                  <a:pos x="410" y="329"/>
                </a:cxn>
                <a:cxn ang="0">
                  <a:pos x="349" y="316"/>
                </a:cxn>
                <a:cxn ang="0">
                  <a:pos x="332" y="272"/>
                </a:cxn>
                <a:cxn ang="0">
                  <a:pos x="369" y="241"/>
                </a:cxn>
                <a:cxn ang="0">
                  <a:pos x="264" y="116"/>
                </a:cxn>
                <a:cxn ang="0">
                  <a:pos x="176" y="60"/>
                </a:cxn>
                <a:cxn ang="0">
                  <a:pos x="129" y="77"/>
                </a:cxn>
                <a:cxn ang="0">
                  <a:pos x="131" y="30"/>
                </a:cxn>
                <a:cxn ang="0">
                  <a:pos x="94" y="198"/>
                </a:cxn>
                <a:cxn ang="0">
                  <a:pos x="123" y="181"/>
                </a:cxn>
                <a:cxn ang="0">
                  <a:pos x="132" y="155"/>
                </a:cxn>
                <a:cxn ang="0">
                  <a:pos x="182" y="165"/>
                </a:cxn>
                <a:cxn ang="0">
                  <a:pos x="227" y="216"/>
                </a:cxn>
                <a:cxn ang="0">
                  <a:pos x="199" y="285"/>
                </a:cxn>
                <a:cxn ang="0">
                  <a:pos x="149" y="253"/>
                </a:cxn>
                <a:cxn ang="0">
                  <a:pos x="97" y="266"/>
                </a:cxn>
                <a:cxn ang="0">
                  <a:pos x="45" y="231"/>
                </a:cxn>
                <a:cxn ang="0">
                  <a:pos x="127" y="413"/>
                </a:cxn>
                <a:cxn ang="0">
                  <a:pos x="164" y="454"/>
                </a:cxn>
                <a:cxn ang="0">
                  <a:pos x="143" y="507"/>
                </a:cxn>
                <a:cxn ang="0">
                  <a:pos x="87" y="519"/>
                </a:cxn>
                <a:cxn ang="0">
                  <a:pos x="127" y="618"/>
                </a:cxn>
                <a:cxn ang="0">
                  <a:pos x="221" y="623"/>
                </a:cxn>
                <a:cxn ang="0">
                  <a:pos x="234" y="569"/>
                </a:cxn>
                <a:cxn ang="0">
                  <a:pos x="292" y="585"/>
                </a:cxn>
                <a:cxn ang="0">
                  <a:pos x="311" y="596"/>
                </a:cxn>
                <a:cxn ang="0">
                  <a:pos x="435" y="465"/>
                </a:cxn>
                <a:cxn ang="0">
                  <a:pos x="475" y="480"/>
                </a:cxn>
                <a:cxn ang="0">
                  <a:pos x="826" y="526"/>
                </a:cxn>
                <a:cxn ang="0">
                  <a:pos x="818" y="452"/>
                </a:cxn>
                <a:cxn ang="0">
                  <a:pos x="738" y="348"/>
                </a:cxn>
                <a:cxn ang="0">
                  <a:pos x="687" y="361"/>
                </a:cxn>
                <a:cxn ang="0">
                  <a:pos x="634" y="326"/>
                </a:cxn>
                <a:cxn ang="0">
                  <a:pos x="695" y="283"/>
                </a:cxn>
                <a:cxn ang="0">
                  <a:pos x="704" y="263"/>
                </a:cxn>
                <a:cxn ang="0">
                  <a:pos x="748" y="287"/>
                </a:cxn>
                <a:cxn ang="0">
                  <a:pos x="794" y="264"/>
                </a:cxn>
                <a:cxn ang="0">
                  <a:pos x="855" y="184"/>
                </a:cxn>
                <a:cxn ang="0">
                  <a:pos x="851" y="139"/>
                </a:cxn>
                <a:cxn ang="0">
                  <a:pos x="855" y="79"/>
                </a:cxn>
                <a:cxn ang="0">
                  <a:pos x="250" y="391"/>
                </a:cxn>
                <a:cxn ang="0">
                  <a:pos x="235" y="346"/>
                </a:cxn>
                <a:cxn ang="0">
                  <a:pos x="285" y="347"/>
                </a:cxn>
                <a:cxn ang="0">
                  <a:pos x="262" y="391"/>
                </a:cxn>
                <a:cxn ang="0">
                  <a:pos x="711" y="499"/>
                </a:cxn>
                <a:cxn ang="0">
                  <a:pos x="730" y="539"/>
                </a:cxn>
                <a:cxn ang="0">
                  <a:pos x="726" y="587"/>
                </a:cxn>
                <a:cxn ang="0">
                  <a:pos x="693" y="612"/>
                </a:cxn>
                <a:cxn ang="0">
                  <a:pos x="644" y="582"/>
                </a:cxn>
                <a:cxn ang="0">
                  <a:pos x="637" y="540"/>
                </a:cxn>
                <a:cxn ang="0">
                  <a:pos x="665" y="497"/>
                </a:cxn>
                <a:cxn ang="0">
                  <a:pos x="270" y="495"/>
                </a:cxn>
                <a:cxn ang="0">
                  <a:pos x="313" y="499"/>
                </a:cxn>
                <a:cxn ang="0">
                  <a:pos x="563" y="449"/>
                </a:cxn>
                <a:cxn ang="0">
                  <a:pos x="514" y="379"/>
                </a:cxn>
                <a:cxn ang="0">
                  <a:pos x="744" y="121"/>
                </a:cxn>
                <a:cxn ang="0">
                  <a:pos x="760" y="165"/>
                </a:cxn>
                <a:cxn ang="0">
                  <a:pos x="710" y="164"/>
                </a:cxn>
                <a:cxn ang="0">
                  <a:pos x="733" y="121"/>
                </a:cxn>
              </a:cxnLst>
              <a:rect l="0" t="0" r="r" b="b"/>
              <a:pathLst>
                <a:path w="878" h="668">
                  <a:moveTo>
                    <a:pt x="679" y="94"/>
                  </a:moveTo>
                  <a:cubicBezTo>
                    <a:pt x="678" y="96"/>
                    <a:pt x="673" y="95"/>
                    <a:pt x="665" y="92"/>
                  </a:cubicBezTo>
                  <a:cubicBezTo>
                    <a:pt x="667" y="94"/>
                    <a:pt x="671" y="99"/>
                    <a:pt x="672" y="104"/>
                  </a:cubicBezTo>
                  <a:cubicBezTo>
                    <a:pt x="675" y="111"/>
                    <a:pt x="672" y="118"/>
                    <a:pt x="672" y="118"/>
                  </a:cubicBezTo>
                  <a:cubicBezTo>
                    <a:pt x="679" y="125"/>
                    <a:pt x="679" y="125"/>
                    <a:pt x="679" y="125"/>
                  </a:cubicBezTo>
                  <a:cubicBezTo>
                    <a:pt x="679" y="125"/>
                    <a:pt x="688" y="135"/>
                    <a:pt x="683" y="145"/>
                  </a:cubicBezTo>
                  <a:cubicBezTo>
                    <a:pt x="682" y="148"/>
                    <a:pt x="677" y="155"/>
                    <a:pt x="678" y="162"/>
                  </a:cubicBezTo>
                  <a:cubicBezTo>
                    <a:pt x="680" y="169"/>
                    <a:pt x="676" y="177"/>
                    <a:pt x="676" y="177"/>
                  </a:cubicBezTo>
                  <a:cubicBezTo>
                    <a:pt x="676" y="177"/>
                    <a:pt x="676" y="174"/>
                    <a:pt x="672" y="169"/>
                  </a:cubicBezTo>
                  <a:cubicBezTo>
                    <a:pt x="668" y="164"/>
                    <a:pt x="662" y="166"/>
                    <a:pt x="659" y="161"/>
                  </a:cubicBezTo>
                  <a:cubicBezTo>
                    <a:pt x="656" y="157"/>
                    <a:pt x="649" y="156"/>
                    <a:pt x="645" y="151"/>
                  </a:cubicBezTo>
                  <a:cubicBezTo>
                    <a:pt x="641" y="146"/>
                    <a:pt x="638" y="141"/>
                    <a:pt x="635" y="135"/>
                  </a:cubicBezTo>
                  <a:cubicBezTo>
                    <a:pt x="631" y="130"/>
                    <a:pt x="631" y="129"/>
                    <a:pt x="628" y="132"/>
                  </a:cubicBezTo>
                  <a:cubicBezTo>
                    <a:pt x="626" y="133"/>
                    <a:pt x="623" y="133"/>
                    <a:pt x="621" y="132"/>
                  </a:cubicBezTo>
                  <a:cubicBezTo>
                    <a:pt x="620" y="134"/>
                    <a:pt x="620" y="135"/>
                    <a:pt x="618" y="136"/>
                  </a:cubicBezTo>
                  <a:cubicBezTo>
                    <a:pt x="617" y="136"/>
                    <a:pt x="615" y="132"/>
                    <a:pt x="615" y="127"/>
                  </a:cubicBezTo>
                  <a:cubicBezTo>
                    <a:pt x="614" y="127"/>
                    <a:pt x="614" y="126"/>
                    <a:pt x="614" y="126"/>
                  </a:cubicBezTo>
                  <a:cubicBezTo>
                    <a:pt x="575" y="153"/>
                    <a:pt x="541" y="177"/>
                    <a:pt x="528" y="188"/>
                  </a:cubicBezTo>
                  <a:cubicBezTo>
                    <a:pt x="507" y="204"/>
                    <a:pt x="491" y="229"/>
                    <a:pt x="480" y="252"/>
                  </a:cubicBezTo>
                  <a:cubicBezTo>
                    <a:pt x="481" y="253"/>
                    <a:pt x="480" y="254"/>
                    <a:pt x="478" y="256"/>
                  </a:cubicBezTo>
                  <a:cubicBezTo>
                    <a:pt x="474" y="263"/>
                    <a:pt x="472" y="269"/>
                    <a:pt x="469" y="276"/>
                  </a:cubicBezTo>
                  <a:cubicBezTo>
                    <a:pt x="487" y="279"/>
                    <a:pt x="491" y="284"/>
                    <a:pt x="466" y="284"/>
                  </a:cubicBezTo>
                  <a:cubicBezTo>
                    <a:pt x="466" y="285"/>
                    <a:pt x="465" y="285"/>
                    <a:pt x="465" y="286"/>
                  </a:cubicBezTo>
                  <a:cubicBezTo>
                    <a:pt x="493" y="290"/>
                    <a:pt x="485" y="293"/>
                    <a:pt x="463" y="291"/>
                  </a:cubicBezTo>
                  <a:cubicBezTo>
                    <a:pt x="463" y="292"/>
                    <a:pt x="463" y="292"/>
                    <a:pt x="463" y="293"/>
                  </a:cubicBezTo>
                  <a:cubicBezTo>
                    <a:pt x="463" y="292"/>
                    <a:pt x="463" y="292"/>
                    <a:pt x="463" y="291"/>
                  </a:cubicBezTo>
                  <a:cubicBezTo>
                    <a:pt x="460" y="291"/>
                    <a:pt x="457" y="291"/>
                    <a:pt x="454" y="291"/>
                  </a:cubicBezTo>
                  <a:cubicBezTo>
                    <a:pt x="452" y="292"/>
                    <a:pt x="449" y="292"/>
                    <a:pt x="445" y="292"/>
                  </a:cubicBezTo>
                  <a:cubicBezTo>
                    <a:pt x="484" y="306"/>
                    <a:pt x="500" y="321"/>
                    <a:pt x="433" y="294"/>
                  </a:cubicBezTo>
                  <a:cubicBezTo>
                    <a:pt x="497" y="320"/>
                    <a:pt x="478" y="324"/>
                    <a:pt x="444" y="309"/>
                  </a:cubicBezTo>
                  <a:cubicBezTo>
                    <a:pt x="446" y="313"/>
                    <a:pt x="446" y="315"/>
                    <a:pt x="444" y="316"/>
                  </a:cubicBezTo>
                  <a:cubicBezTo>
                    <a:pt x="469" y="338"/>
                    <a:pt x="474" y="351"/>
                    <a:pt x="429" y="312"/>
                  </a:cubicBezTo>
                  <a:cubicBezTo>
                    <a:pt x="429" y="312"/>
                    <a:pt x="429" y="311"/>
                    <a:pt x="429" y="311"/>
                  </a:cubicBezTo>
                  <a:cubicBezTo>
                    <a:pt x="473" y="352"/>
                    <a:pt x="460" y="348"/>
                    <a:pt x="435" y="326"/>
                  </a:cubicBezTo>
                  <a:cubicBezTo>
                    <a:pt x="435" y="328"/>
                    <a:pt x="433" y="328"/>
                    <a:pt x="430" y="327"/>
                  </a:cubicBezTo>
                  <a:cubicBezTo>
                    <a:pt x="450" y="357"/>
                    <a:pt x="451" y="374"/>
                    <a:pt x="415" y="315"/>
                  </a:cubicBezTo>
                  <a:cubicBezTo>
                    <a:pt x="452" y="375"/>
                    <a:pt x="437" y="365"/>
                    <a:pt x="417" y="332"/>
                  </a:cubicBezTo>
                  <a:cubicBezTo>
                    <a:pt x="419" y="336"/>
                    <a:pt x="418" y="339"/>
                    <a:pt x="417" y="339"/>
                  </a:cubicBezTo>
                  <a:cubicBezTo>
                    <a:pt x="428" y="368"/>
                    <a:pt x="429" y="380"/>
                    <a:pt x="411" y="331"/>
                  </a:cubicBezTo>
                  <a:cubicBezTo>
                    <a:pt x="410" y="330"/>
                    <a:pt x="410" y="330"/>
                    <a:pt x="410" y="329"/>
                  </a:cubicBezTo>
                  <a:cubicBezTo>
                    <a:pt x="427" y="381"/>
                    <a:pt x="414" y="372"/>
                    <a:pt x="404" y="342"/>
                  </a:cubicBezTo>
                  <a:cubicBezTo>
                    <a:pt x="402" y="343"/>
                    <a:pt x="399" y="340"/>
                    <a:pt x="396" y="336"/>
                  </a:cubicBezTo>
                  <a:cubicBezTo>
                    <a:pt x="394" y="375"/>
                    <a:pt x="381" y="393"/>
                    <a:pt x="388" y="322"/>
                  </a:cubicBezTo>
                  <a:cubicBezTo>
                    <a:pt x="381" y="391"/>
                    <a:pt x="375" y="375"/>
                    <a:pt x="379" y="338"/>
                  </a:cubicBezTo>
                  <a:cubicBezTo>
                    <a:pt x="377" y="342"/>
                    <a:pt x="375" y="343"/>
                    <a:pt x="374" y="342"/>
                  </a:cubicBezTo>
                  <a:cubicBezTo>
                    <a:pt x="361" y="373"/>
                    <a:pt x="351" y="380"/>
                    <a:pt x="375" y="319"/>
                  </a:cubicBezTo>
                  <a:cubicBezTo>
                    <a:pt x="351" y="381"/>
                    <a:pt x="346" y="366"/>
                    <a:pt x="359" y="334"/>
                  </a:cubicBezTo>
                  <a:cubicBezTo>
                    <a:pt x="358" y="332"/>
                    <a:pt x="358" y="329"/>
                    <a:pt x="359" y="325"/>
                  </a:cubicBezTo>
                  <a:cubicBezTo>
                    <a:pt x="333" y="355"/>
                    <a:pt x="314" y="364"/>
                    <a:pt x="362" y="311"/>
                  </a:cubicBezTo>
                  <a:cubicBezTo>
                    <a:pt x="314" y="364"/>
                    <a:pt x="321" y="345"/>
                    <a:pt x="349" y="316"/>
                  </a:cubicBezTo>
                  <a:cubicBezTo>
                    <a:pt x="345" y="318"/>
                    <a:pt x="341" y="319"/>
                    <a:pt x="339" y="319"/>
                  </a:cubicBezTo>
                  <a:cubicBezTo>
                    <a:pt x="313" y="335"/>
                    <a:pt x="300" y="336"/>
                    <a:pt x="346" y="306"/>
                  </a:cubicBezTo>
                  <a:cubicBezTo>
                    <a:pt x="347" y="306"/>
                    <a:pt x="347" y="306"/>
                    <a:pt x="347" y="306"/>
                  </a:cubicBezTo>
                  <a:cubicBezTo>
                    <a:pt x="299" y="335"/>
                    <a:pt x="305" y="324"/>
                    <a:pt x="332" y="307"/>
                  </a:cubicBezTo>
                  <a:cubicBezTo>
                    <a:pt x="333" y="306"/>
                    <a:pt x="336" y="303"/>
                    <a:pt x="341" y="300"/>
                  </a:cubicBezTo>
                  <a:cubicBezTo>
                    <a:pt x="302" y="314"/>
                    <a:pt x="282" y="318"/>
                    <a:pt x="350" y="293"/>
                  </a:cubicBezTo>
                  <a:cubicBezTo>
                    <a:pt x="285" y="316"/>
                    <a:pt x="296" y="300"/>
                    <a:pt x="332" y="289"/>
                  </a:cubicBezTo>
                  <a:cubicBezTo>
                    <a:pt x="327" y="287"/>
                    <a:pt x="325" y="284"/>
                    <a:pt x="326" y="282"/>
                  </a:cubicBezTo>
                  <a:cubicBezTo>
                    <a:pt x="296" y="279"/>
                    <a:pt x="284" y="269"/>
                    <a:pt x="333" y="273"/>
                  </a:cubicBezTo>
                  <a:cubicBezTo>
                    <a:pt x="333" y="272"/>
                    <a:pt x="332" y="272"/>
                    <a:pt x="332" y="272"/>
                  </a:cubicBezTo>
                  <a:cubicBezTo>
                    <a:pt x="283" y="267"/>
                    <a:pt x="297" y="262"/>
                    <a:pt x="329" y="265"/>
                  </a:cubicBezTo>
                  <a:cubicBezTo>
                    <a:pt x="331" y="264"/>
                    <a:pt x="335" y="264"/>
                    <a:pt x="340" y="264"/>
                  </a:cubicBezTo>
                  <a:cubicBezTo>
                    <a:pt x="300" y="250"/>
                    <a:pt x="282" y="234"/>
                    <a:pt x="351" y="262"/>
                  </a:cubicBezTo>
                  <a:cubicBezTo>
                    <a:pt x="285" y="235"/>
                    <a:pt x="304" y="235"/>
                    <a:pt x="340" y="250"/>
                  </a:cubicBezTo>
                  <a:cubicBezTo>
                    <a:pt x="337" y="247"/>
                    <a:pt x="336" y="244"/>
                    <a:pt x="337" y="242"/>
                  </a:cubicBezTo>
                  <a:cubicBezTo>
                    <a:pt x="312" y="220"/>
                    <a:pt x="310" y="205"/>
                    <a:pt x="356" y="246"/>
                  </a:cubicBezTo>
                  <a:cubicBezTo>
                    <a:pt x="356" y="246"/>
                    <a:pt x="356" y="246"/>
                    <a:pt x="356" y="246"/>
                  </a:cubicBezTo>
                  <a:cubicBezTo>
                    <a:pt x="311" y="205"/>
                    <a:pt x="323" y="207"/>
                    <a:pt x="347" y="229"/>
                  </a:cubicBezTo>
                  <a:cubicBezTo>
                    <a:pt x="349" y="228"/>
                    <a:pt x="351" y="229"/>
                    <a:pt x="355" y="232"/>
                  </a:cubicBezTo>
                  <a:cubicBezTo>
                    <a:pt x="334" y="199"/>
                    <a:pt x="331" y="180"/>
                    <a:pt x="369" y="241"/>
                  </a:cubicBezTo>
                  <a:cubicBezTo>
                    <a:pt x="333" y="184"/>
                    <a:pt x="346" y="190"/>
                    <a:pt x="364" y="220"/>
                  </a:cubicBezTo>
                  <a:cubicBezTo>
                    <a:pt x="364" y="216"/>
                    <a:pt x="365" y="217"/>
                    <a:pt x="368" y="222"/>
                  </a:cubicBezTo>
                  <a:cubicBezTo>
                    <a:pt x="356" y="188"/>
                    <a:pt x="354" y="172"/>
                    <a:pt x="375" y="231"/>
                  </a:cubicBezTo>
                  <a:cubicBezTo>
                    <a:pt x="375" y="231"/>
                    <a:pt x="375" y="231"/>
                    <a:pt x="375" y="231"/>
                  </a:cubicBezTo>
                  <a:cubicBezTo>
                    <a:pt x="367" y="209"/>
                    <a:pt x="365" y="197"/>
                    <a:pt x="365" y="192"/>
                  </a:cubicBezTo>
                  <a:cubicBezTo>
                    <a:pt x="361" y="188"/>
                    <a:pt x="356" y="183"/>
                    <a:pt x="352" y="180"/>
                  </a:cubicBezTo>
                  <a:cubicBezTo>
                    <a:pt x="340" y="170"/>
                    <a:pt x="312" y="149"/>
                    <a:pt x="278" y="125"/>
                  </a:cubicBezTo>
                  <a:cubicBezTo>
                    <a:pt x="278" y="125"/>
                    <a:pt x="278" y="125"/>
                    <a:pt x="277" y="125"/>
                  </a:cubicBezTo>
                  <a:cubicBezTo>
                    <a:pt x="277" y="125"/>
                    <a:pt x="277" y="125"/>
                    <a:pt x="276" y="124"/>
                  </a:cubicBezTo>
                  <a:cubicBezTo>
                    <a:pt x="272" y="121"/>
                    <a:pt x="268" y="119"/>
                    <a:pt x="264" y="116"/>
                  </a:cubicBezTo>
                  <a:cubicBezTo>
                    <a:pt x="262" y="119"/>
                    <a:pt x="261" y="120"/>
                    <a:pt x="259" y="119"/>
                  </a:cubicBezTo>
                  <a:cubicBezTo>
                    <a:pt x="258" y="119"/>
                    <a:pt x="258" y="116"/>
                    <a:pt x="260" y="112"/>
                  </a:cubicBezTo>
                  <a:cubicBezTo>
                    <a:pt x="256" y="110"/>
                    <a:pt x="253" y="108"/>
                    <a:pt x="250" y="106"/>
                  </a:cubicBezTo>
                  <a:cubicBezTo>
                    <a:pt x="247" y="109"/>
                    <a:pt x="245" y="110"/>
                    <a:pt x="243" y="109"/>
                  </a:cubicBezTo>
                  <a:cubicBezTo>
                    <a:pt x="242" y="108"/>
                    <a:pt x="243" y="106"/>
                    <a:pt x="245" y="103"/>
                  </a:cubicBezTo>
                  <a:cubicBezTo>
                    <a:pt x="242" y="100"/>
                    <a:pt x="238" y="98"/>
                    <a:pt x="235" y="95"/>
                  </a:cubicBezTo>
                  <a:cubicBezTo>
                    <a:pt x="233" y="96"/>
                    <a:pt x="231" y="96"/>
                    <a:pt x="231" y="95"/>
                  </a:cubicBezTo>
                  <a:cubicBezTo>
                    <a:pt x="230" y="95"/>
                    <a:pt x="230" y="94"/>
                    <a:pt x="231" y="93"/>
                  </a:cubicBezTo>
                  <a:cubicBezTo>
                    <a:pt x="213" y="81"/>
                    <a:pt x="196" y="69"/>
                    <a:pt x="179" y="58"/>
                  </a:cubicBezTo>
                  <a:cubicBezTo>
                    <a:pt x="178" y="59"/>
                    <a:pt x="177" y="59"/>
                    <a:pt x="176" y="60"/>
                  </a:cubicBezTo>
                  <a:cubicBezTo>
                    <a:pt x="176" y="62"/>
                    <a:pt x="183" y="67"/>
                    <a:pt x="182" y="69"/>
                  </a:cubicBezTo>
                  <a:cubicBezTo>
                    <a:pt x="181" y="71"/>
                    <a:pt x="172" y="68"/>
                    <a:pt x="171" y="70"/>
                  </a:cubicBezTo>
                  <a:cubicBezTo>
                    <a:pt x="170" y="72"/>
                    <a:pt x="174" y="79"/>
                    <a:pt x="172" y="80"/>
                  </a:cubicBezTo>
                  <a:cubicBezTo>
                    <a:pt x="171" y="82"/>
                    <a:pt x="164" y="76"/>
                    <a:pt x="162" y="77"/>
                  </a:cubicBezTo>
                  <a:cubicBezTo>
                    <a:pt x="160" y="78"/>
                    <a:pt x="162" y="87"/>
                    <a:pt x="160" y="88"/>
                  </a:cubicBezTo>
                  <a:cubicBezTo>
                    <a:pt x="158" y="88"/>
                    <a:pt x="153" y="81"/>
                    <a:pt x="151" y="81"/>
                  </a:cubicBezTo>
                  <a:cubicBezTo>
                    <a:pt x="149" y="82"/>
                    <a:pt x="147" y="90"/>
                    <a:pt x="145" y="90"/>
                  </a:cubicBezTo>
                  <a:cubicBezTo>
                    <a:pt x="143" y="90"/>
                    <a:pt x="142" y="82"/>
                    <a:pt x="140" y="81"/>
                  </a:cubicBezTo>
                  <a:cubicBezTo>
                    <a:pt x="137" y="81"/>
                    <a:pt x="133" y="88"/>
                    <a:pt x="131" y="87"/>
                  </a:cubicBezTo>
                  <a:cubicBezTo>
                    <a:pt x="129" y="87"/>
                    <a:pt x="131" y="78"/>
                    <a:pt x="129" y="77"/>
                  </a:cubicBezTo>
                  <a:cubicBezTo>
                    <a:pt x="127" y="76"/>
                    <a:pt x="120" y="81"/>
                    <a:pt x="119" y="79"/>
                  </a:cubicBezTo>
                  <a:cubicBezTo>
                    <a:pt x="117" y="78"/>
                    <a:pt x="122" y="71"/>
                    <a:pt x="121" y="69"/>
                  </a:cubicBezTo>
                  <a:cubicBezTo>
                    <a:pt x="120" y="67"/>
                    <a:pt x="111" y="69"/>
                    <a:pt x="111" y="67"/>
                  </a:cubicBezTo>
                  <a:cubicBezTo>
                    <a:pt x="110" y="65"/>
                    <a:pt x="118" y="61"/>
                    <a:pt x="117" y="58"/>
                  </a:cubicBezTo>
                  <a:cubicBezTo>
                    <a:pt x="117" y="56"/>
                    <a:pt x="109" y="54"/>
                    <a:pt x="109" y="52"/>
                  </a:cubicBezTo>
                  <a:cubicBezTo>
                    <a:pt x="109" y="50"/>
                    <a:pt x="118" y="49"/>
                    <a:pt x="118" y="47"/>
                  </a:cubicBezTo>
                  <a:cubicBezTo>
                    <a:pt x="119" y="45"/>
                    <a:pt x="112" y="40"/>
                    <a:pt x="113" y="38"/>
                  </a:cubicBezTo>
                  <a:cubicBezTo>
                    <a:pt x="114" y="36"/>
                    <a:pt x="122" y="39"/>
                    <a:pt x="124" y="37"/>
                  </a:cubicBezTo>
                  <a:cubicBezTo>
                    <a:pt x="125" y="35"/>
                    <a:pt x="121" y="28"/>
                    <a:pt x="123" y="27"/>
                  </a:cubicBezTo>
                  <a:cubicBezTo>
                    <a:pt x="124" y="25"/>
                    <a:pt x="129" y="29"/>
                    <a:pt x="131" y="30"/>
                  </a:cubicBezTo>
                  <a:cubicBezTo>
                    <a:pt x="118" y="22"/>
                    <a:pt x="107" y="17"/>
                    <a:pt x="99" y="15"/>
                  </a:cubicBezTo>
                  <a:cubicBezTo>
                    <a:pt x="53" y="0"/>
                    <a:pt x="3" y="5"/>
                    <a:pt x="5" y="62"/>
                  </a:cubicBezTo>
                  <a:cubicBezTo>
                    <a:pt x="6" y="120"/>
                    <a:pt x="0" y="120"/>
                    <a:pt x="9" y="139"/>
                  </a:cubicBezTo>
                  <a:cubicBezTo>
                    <a:pt x="18" y="158"/>
                    <a:pt x="24" y="172"/>
                    <a:pt x="24" y="172"/>
                  </a:cubicBezTo>
                  <a:cubicBezTo>
                    <a:pt x="24" y="172"/>
                    <a:pt x="29" y="200"/>
                    <a:pt x="37" y="222"/>
                  </a:cubicBezTo>
                  <a:cubicBezTo>
                    <a:pt x="39" y="222"/>
                    <a:pt x="40" y="222"/>
                    <a:pt x="41" y="221"/>
                  </a:cubicBezTo>
                  <a:cubicBezTo>
                    <a:pt x="47" y="220"/>
                    <a:pt x="48" y="215"/>
                    <a:pt x="53" y="214"/>
                  </a:cubicBezTo>
                  <a:cubicBezTo>
                    <a:pt x="58" y="213"/>
                    <a:pt x="63" y="206"/>
                    <a:pt x="69" y="205"/>
                  </a:cubicBezTo>
                  <a:cubicBezTo>
                    <a:pt x="75" y="203"/>
                    <a:pt x="81" y="204"/>
                    <a:pt x="88" y="203"/>
                  </a:cubicBezTo>
                  <a:cubicBezTo>
                    <a:pt x="94" y="202"/>
                    <a:pt x="94" y="202"/>
                    <a:pt x="94" y="198"/>
                  </a:cubicBezTo>
                  <a:cubicBezTo>
                    <a:pt x="94" y="198"/>
                    <a:pt x="94" y="198"/>
                    <a:pt x="94" y="198"/>
                  </a:cubicBezTo>
                  <a:cubicBezTo>
                    <a:pt x="91" y="196"/>
                    <a:pt x="90" y="194"/>
                    <a:pt x="91" y="193"/>
                  </a:cubicBezTo>
                  <a:cubicBezTo>
                    <a:pt x="91" y="192"/>
                    <a:pt x="93" y="192"/>
                    <a:pt x="96" y="192"/>
                  </a:cubicBezTo>
                  <a:cubicBezTo>
                    <a:pt x="98" y="190"/>
                    <a:pt x="101" y="188"/>
                    <a:pt x="105" y="188"/>
                  </a:cubicBezTo>
                  <a:cubicBezTo>
                    <a:pt x="106" y="188"/>
                    <a:pt x="108" y="188"/>
                    <a:pt x="109" y="188"/>
                  </a:cubicBezTo>
                  <a:cubicBezTo>
                    <a:pt x="103" y="183"/>
                    <a:pt x="99" y="179"/>
                    <a:pt x="101" y="177"/>
                  </a:cubicBezTo>
                  <a:cubicBezTo>
                    <a:pt x="104" y="174"/>
                    <a:pt x="114" y="182"/>
                    <a:pt x="125" y="192"/>
                  </a:cubicBezTo>
                  <a:cubicBezTo>
                    <a:pt x="127" y="192"/>
                    <a:pt x="130" y="193"/>
                    <a:pt x="132" y="194"/>
                  </a:cubicBezTo>
                  <a:cubicBezTo>
                    <a:pt x="131" y="192"/>
                    <a:pt x="130" y="191"/>
                    <a:pt x="128" y="189"/>
                  </a:cubicBezTo>
                  <a:cubicBezTo>
                    <a:pt x="126" y="186"/>
                    <a:pt x="124" y="184"/>
                    <a:pt x="123" y="181"/>
                  </a:cubicBezTo>
                  <a:cubicBezTo>
                    <a:pt x="122" y="180"/>
                    <a:pt x="121" y="179"/>
                    <a:pt x="121" y="178"/>
                  </a:cubicBezTo>
                  <a:cubicBezTo>
                    <a:pt x="120" y="177"/>
                    <a:pt x="119" y="175"/>
                    <a:pt x="118" y="174"/>
                  </a:cubicBezTo>
                  <a:cubicBezTo>
                    <a:pt x="117" y="173"/>
                    <a:pt x="117" y="171"/>
                    <a:pt x="116" y="170"/>
                  </a:cubicBezTo>
                  <a:cubicBezTo>
                    <a:pt x="116" y="169"/>
                    <a:pt x="115" y="169"/>
                    <a:pt x="115" y="168"/>
                  </a:cubicBezTo>
                  <a:cubicBezTo>
                    <a:pt x="115" y="168"/>
                    <a:pt x="115" y="167"/>
                    <a:pt x="115" y="167"/>
                  </a:cubicBezTo>
                  <a:cubicBezTo>
                    <a:pt x="114" y="165"/>
                    <a:pt x="115" y="164"/>
                    <a:pt x="115" y="164"/>
                  </a:cubicBezTo>
                  <a:cubicBezTo>
                    <a:pt x="116" y="163"/>
                    <a:pt x="117" y="164"/>
                    <a:pt x="119" y="164"/>
                  </a:cubicBezTo>
                  <a:cubicBezTo>
                    <a:pt x="124" y="168"/>
                    <a:pt x="132" y="182"/>
                    <a:pt x="140" y="193"/>
                  </a:cubicBezTo>
                  <a:cubicBezTo>
                    <a:pt x="140" y="192"/>
                    <a:pt x="140" y="191"/>
                    <a:pt x="142" y="192"/>
                  </a:cubicBezTo>
                  <a:cubicBezTo>
                    <a:pt x="136" y="176"/>
                    <a:pt x="128" y="157"/>
                    <a:pt x="132" y="155"/>
                  </a:cubicBezTo>
                  <a:cubicBezTo>
                    <a:pt x="137" y="153"/>
                    <a:pt x="144" y="178"/>
                    <a:pt x="151" y="195"/>
                  </a:cubicBezTo>
                  <a:cubicBezTo>
                    <a:pt x="150" y="177"/>
                    <a:pt x="146" y="152"/>
                    <a:pt x="151" y="152"/>
                  </a:cubicBezTo>
                  <a:cubicBezTo>
                    <a:pt x="156" y="151"/>
                    <a:pt x="157" y="177"/>
                    <a:pt x="158" y="195"/>
                  </a:cubicBezTo>
                  <a:cubicBezTo>
                    <a:pt x="159" y="194"/>
                    <a:pt x="159" y="193"/>
                    <a:pt x="159" y="191"/>
                  </a:cubicBezTo>
                  <a:cubicBezTo>
                    <a:pt x="162" y="175"/>
                    <a:pt x="166" y="154"/>
                    <a:pt x="170" y="153"/>
                  </a:cubicBezTo>
                  <a:cubicBezTo>
                    <a:pt x="170" y="152"/>
                    <a:pt x="170" y="152"/>
                    <a:pt x="171" y="153"/>
                  </a:cubicBezTo>
                  <a:cubicBezTo>
                    <a:pt x="175" y="153"/>
                    <a:pt x="169" y="178"/>
                    <a:pt x="166" y="196"/>
                  </a:cubicBezTo>
                  <a:cubicBezTo>
                    <a:pt x="170" y="189"/>
                    <a:pt x="174" y="180"/>
                    <a:pt x="177" y="173"/>
                  </a:cubicBezTo>
                  <a:cubicBezTo>
                    <a:pt x="178" y="172"/>
                    <a:pt x="179" y="170"/>
                    <a:pt x="179" y="169"/>
                  </a:cubicBezTo>
                  <a:cubicBezTo>
                    <a:pt x="180" y="168"/>
                    <a:pt x="181" y="166"/>
                    <a:pt x="182" y="165"/>
                  </a:cubicBezTo>
                  <a:cubicBezTo>
                    <a:pt x="182" y="164"/>
                    <a:pt x="183" y="163"/>
                    <a:pt x="184" y="162"/>
                  </a:cubicBezTo>
                  <a:cubicBezTo>
                    <a:pt x="186" y="159"/>
                    <a:pt x="187" y="158"/>
                    <a:pt x="189" y="158"/>
                  </a:cubicBezTo>
                  <a:cubicBezTo>
                    <a:pt x="193" y="161"/>
                    <a:pt x="181" y="183"/>
                    <a:pt x="173" y="199"/>
                  </a:cubicBezTo>
                  <a:cubicBezTo>
                    <a:pt x="185" y="186"/>
                    <a:pt x="201" y="165"/>
                    <a:pt x="205" y="169"/>
                  </a:cubicBezTo>
                  <a:cubicBezTo>
                    <a:pt x="209" y="172"/>
                    <a:pt x="189" y="192"/>
                    <a:pt x="177" y="206"/>
                  </a:cubicBezTo>
                  <a:cubicBezTo>
                    <a:pt x="193" y="196"/>
                    <a:pt x="214" y="178"/>
                    <a:pt x="217" y="183"/>
                  </a:cubicBezTo>
                  <a:cubicBezTo>
                    <a:pt x="220" y="187"/>
                    <a:pt x="198" y="200"/>
                    <a:pt x="184" y="211"/>
                  </a:cubicBezTo>
                  <a:cubicBezTo>
                    <a:pt x="201" y="205"/>
                    <a:pt x="224" y="195"/>
                    <a:pt x="226" y="200"/>
                  </a:cubicBezTo>
                  <a:cubicBezTo>
                    <a:pt x="228" y="204"/>
                    <a:pt x="203" y="212"/>
                    <a:pt x="186" y="218"/>
                  </a:cubicBezTo>
                  <a:cubicBezTo>
                    <a:pt x="201" y="217"/>
                    <a:pt x="220" y="215"/>
                    <a:pt x="227" y="216"/>
                  </a:cubicBezTo>
                  <a:cubicBezTo>
                    <a:pt x="229" y="217"/>
                    <a:pt x="230" y="217"/>
                    <a:pt x="230" y="218"/>
                  </a:cubicBezTo>
                  <a:cubicBezTo>
                    <a:pt x="231" y="223"/>
                    <a:pt x="205" y="224"/>
                    <a:pt x="187" y="226"/>
                  </a:cubicBezTo>
                  <a:cubicBezTo>
                    <a:pt x="205" y="230"/>
                    <a:pt x="230" y="232"/>
                    <a:pt x="229" y="237"/>
                  </a:cubicBezTo>
                  <a:cubicBezTo>
                    <a:pt x="228" y="242"/>
                    <a:pt x="204" y="237"/>
                    <a:pt x="186" y="234"/>
                  </a:cubicBezTo>
                  <a:cubicBezTo>
                    <a:pt x="202" y="242"/>
                    <a:pt x="226" y="251"/>
                    <a:pt x="224" y="256"/>
                  </a:cubicBezTo>
                  <a:cubicBezTo>
                    <a:pt x="222" y="261"/>
                    <a:pt x="197" y="247"/>
                    <a:pt x="181" y="239"/>
                  </a:cubicBezTo>
                  <a:cubicBezTo>
                    <a:pt x="195" y="251"/>
                    <a:pt x="217" y="268"/>
                    <a:pt x="214" y="272"/>
                  </a:cubicBezTo>
                  <a:cubicBezTo>
                    <a:pt x="213" y="273"/>
                    <a:pt x="212" y="273"/>
                    <a:pt x="211" y="272"/>
                  </a:cubicBezTo>
                  <a:cubicBezTo>
                    <a:pt x="205" y="271"/>
                    <a:pt x="188" y="255"/>
                    <a:pt x="176" y="245"/>
                  </a:cubicBezTo>
                  <a:cubicBezTo>
                    <a:pt x="186" y="260"/>
                    <a:pt x="204" y="282"/>
                    <a:pt x="199" y="285"/>
                  </a:cubicBezTo>
                  <a:cubicBezTo>
                    <a:pt x="199" y="286"/>
                    <a:pt x="197" y="285"/>
                    <a:pt x="196" y="284"/>
                  </a:cubicBezTo>
                  <a:cubicBezTo>
                    <a:pt x="190" y="280"/>
                    <a:pt x="179" y="261"/>
                    <a:pt x="170" y="249"/>
                  </a:cubicBezTo>
                  <a:cubicBezTo>
                    <a:pt x="176" y="266"/>
                    <a:pt x="187" y="292"/>
                    <a:pt x="182" y="294"/>
                  </a:cubicBezTo>
                  <a:cubicBezTo>
                    <a:pt x="177" y="296"/>
                    <a:pt x="170" y="271"/>
                    <a:pt x="164" y="254"/>
                  </a:cubicBezTo>
                  <a:cubicBezTo>
                    <a:pt x="165" y="272"/>
                    <a:pt x="168" y="297"/>
                    <a:pt x="163" y="297"/>
                  </a:cubicBezTo>
                  <a:cubicBezTo>
                    <a:pt x="158" y="297"/>
                    <a:pt x="158" y="272"/>
                    <a:pt x="156" y="254"/>
                  </a:cubicBezTo>
                  <a:cubicBezTo>
                    <a:pt x="153" y="270"/>
                    <a:pt x="150" y="292"/>
                    <a:pt x="146" y="296"/>
                  </a:cubicBezTo>
                  <a:cubicBezTo>
                    <a:pt x="145" y="296"/>
                    <a:pt x="145" y="296"/>
                    <a:pt x="144" y="296"/>
                  </a:cubicBezTo>
                  <a:cubicBezTo>
                    <a:pt x="143" y="296"/>
                    <a:pt x="143" y="295"/>
                    <a:pt x="143" y="294"/>
                  </a:cubicBezTo>
                  <a:cubicBezTo>
                    <a:pt x="141" y="288"/>
                    <a:pt x="146" y="268"/>
                    <a:pt x="149" y="253"/>
                  </a:cubicBezTo>
                  <a:cubicBezTo>
                    <a:pt x="144" y="263"/>
                    <a:pt x="138" y="276"/>
                    <a:pt x="133" y="284"/>
                  </a:cubicBezTo>
                  <a:cubicBezTo>
                    <a:pt x="130" y="288"/>
                    <a:pt x="128" y="291"/>
                    <a:pt x="126" y="290"/>
                  </a:cubicBezTo>
                  <a:cubicBezTo>
                    <a:pt x="126" y="290"/>
                    <a:pt x="126" y="290"/>
                    <a:pt x="126" y="290"/>
                  </a:cubicBezTo>
                  <a:cubicBezTo>
                    <a:pt x="123" y="286"/>
                    <a:pt x="134" y="265"/>
                    <a:pt x="142" y="250"/>
                  </a:cubicBezTo>
                  <a:cubicBezTo>
                    <a:pt x="142" y="250"/>
                    <a:pt x="142" y="250"/>
                    <a:pt x="142" y="249"/>
                  </a:cubicBezTo>
                  <a:cubicBezTo>
                    <a:pt x="129" y="263"/>
                    <a:pt x="114" y="283"/>
                    <a:pt x="110" y="280"/>
                  </a:cubicBezTo>
                  <a:cubicBezTo>
                    <a:pt x="106" y="277"/>
                    <a:pt x="126" y="257"/>
                    <a:pt x="137" y="243"/>
                  </a:cubicBezTo>
                  <a:cubicBezTo>
                    <a:pt x="137" y="243"/>
                    <a:pt x="137" y="243"/>
                    <a:pt x="137" y="243"/>
                  </a:cubicBezTo>
                  <a:cubicBezTo>
                    <a:pt x="136" y="243"/>
                    <a:pt x="135" y="244"/>
                    <a:pt x="134" y="245"/>
                  </a:cubicBezTo>
                  <a:cubicBezTo>
                    <a:pt x="119" y="255"/>
                    <a:pt x="100" y="270"/>
                    <a:pt x="97" y="266"/>
                  </a:cubicBezTo>
                  <a:cubicBezTo>
                    <a:pt x="95" y="263"/>
                    <a:pt x="105" y="256"/>
                    <a:pt x="115" y="249"/>
                  </a:cubicBezTo>
                  <a:cubicBezTo>
                    <a:pt x="113" y="249"/>
                    <a:pt x="106" y="251"/>
                    <a:pt x="100" y="250"/>
                  </a:cubicBezTo>
                  <a:cubicBezTo>
                    <a:pt x="99" y="250"/>
                    <a:pt x="98" y="250"/>
                    <a:pt x="97" y="250"/>
                  </a:cubicBezTo>
                  <a:cubicBezTo>
                    <a:pt x="92" y="251"/>
                    <a:pt x="89" y="251"/>
                    <a:pt x="89" y="249"/>
                  </a:cubicBezTo>
                  <a:cubicBezTo>
                    <a:pt x="88" y="249"/>
                    <a:pt x="89" y="248"/>
                    <a:pt x="89" y="247"/>
                  </a:cubicBezTo>
                  <a:cubicBezTo>
                    <a:pt x="90" y="247"/>
                    <a:pt x="90" y="247"/>
                    <a:pt x="90" y="246"/>
                  </a:cubicBezTo>
                  <a:cubicBezTo>
                    <a:pt x="88" y="245"/>
                    <a:pt x="87" y="244"/>
                    <a:pt x="87" y="244"/>
                  </a:cubicBezTo>
                  <a:cubicBezTo>
                    <a:pt x="78" y="247"/>
                    <a:pt x="78" y="247"/>
                    <a:pt x="78" y="247"/>
                  </a:cubicBezTo>
                  <a:cubicBezTo>
                    <a:pt x="78" y="247"/>
                    <a:pt x="64" y="251"/>
                    <a:pt x="57" y="242"/>
                  </a:cubicBezTo>
                  <a:cubicBezTo>
                    <a:pt x="55" y="240"/>
                    <a:pt x="51" y="232"/>
                    <a:pt x="45" y="231"/>
                  </a:cubicBezTo>
                  <a:cubicBezTo>
                    <a:pt x="43" y="230"/>
                    <a:pt x="42" y="230"/>
                    <a:pt x="40" y="229"/>
                  </a:cubicBezTo>
                  <a:cubicBezTo>
                    <a:pt x="43" y="234"/>
                    <a:pt x="45" y="239"/>
                    <a:pt x="48" y="242"/>
                  </a:cubicBezTo>
                  <a:cubicBezTo>
                    <a:pt x="59" y="272"/>
                    <a:pt x="52" y="313"/>
                    <a:pt x="137" y="355"/>
                  </a:cubicBezTo>
                  <a:cubicBezTo>
                    <a:pt x="130" y="361"/>
                    <a:pt x="122" y="367"/>
                    <a:pt x="113" y="375"/>
                  </a:cubicBezTo>
                  <a:cubicBezTo>
                    <a:pt x="114" y="380"/>
                    <a:pt x="113" y="387"/>
                    <a:pt x="112" y="396"/>
                  </a:cubicBezTo>
                  <a:cubicBezTo>
                    <a:pt x="115" y="394"/>
                    <a:pt x="116" y="395"/>
                    <a:pt x="116" y="398"/>
                  </a:cubicBezTo>
                  <a:cubicBezTo>
                    <a:pt x="128" y="367"/>
                    <a:pt x="139" y="356"/>
                    <a:pt x="121" y="405"/>
                  </a:cubicBezTo>
                  <a:cubicBezTo>
                    <a:pt x="121" y="404"/>
                    <a:pt x="121" y="404"/>
                    <a:pt x="122" y="404"/>
                  </a:cubicBezTo>
                  <a:cubicBezTo>
                    <a:pt x="141" y="357"/>
                    <a:pt x="142" y="373"/>
                    <a:pt x="129" y="403"/>
                  </a:cubicBezTo>
                  <a:cubicBezTo>
                    <a:pt x="129" y="406"/>
                    <a:pt x="128" y="409"/>
                    <a:pt x="127" y="413"/>
                  </a:cubicBezTo>
                  <a:cubicBezTo>
                    <a:pt x="151" y="378"/>
                    <a:pt x="172" y="365"/>
                    <a:pt x="127" y="424"/>
                  </a:cubicBezTo>
                  <a:cubicBezTo>
                    <a:pt x="168" y="371"/>
                    <a:pt x="168" y="387"/>
                    <a:pt x="147" y="414"/>
                  </a:cubicBezTo>
                  <a:cubicBezTo>
                    <a:pt x="149" y="415"/>
                    <a:pt x="148" y="419"/>
                    <a:pt x="142" y="425"/>
                  </a:cubicBezTo>
                  <a:cubicBezTo>
                    <a:pt x="173" y="404"/>
                    <a:pt x="194" y="398"/>
                    <a:pt x="154" y="425"/>
                  </a:cubicBezTo>
                  <a:cubicBezTo>
                    <a:pt x="154" y="425"/>
                    <a:pt x="154" y="425"/>
                    <a:pt x="155" y="425"/>
                  </a:cubicBezTo>
                  <a:cubicBezTo>
                    <a:pt x="197" y="400"/>
                    <a:pt x="181" y="418"/>
                    <a:pt x="148" y="436"/>
                  </a:cubicBezTo>
                  <a:cubicBezTo>
                    <a:pt x="146" y="438"/>
                    <a:pt x="144" y="439"/>
                    <a:pt x="142" y="440"/>
                  </a:cubicBezTo>
                  <a:cubicBezTo>
                    <a:pt x="186" y="423"/>
                    <a:pt x="215" y="417"/>
                    <a:pt x="141" y="444"/>
                  </a:cubicBezTo>
                  <a:cubicBezTo>
                    <a:pt x="207" y="420"/>
                    <a:pt x="194" y="437"/>
                    <a:pt x="158" y="449"/>
                  </a:cubicBezTo>
                  <a:cubicBezTo>
                    <a:pt x="162" y="450"/>
                    <a:pt x="164" y="452"/>
                    <a:pt x="164" y="454"/>
                  </a:cubicBezTo>
                  <a:cubicBezTo>
                    <a:pt x="197" y="457"/>
                    <a:pt x="209" y="468"/>
                    <a:pt x="152" y="463"/>
                  </a:cubicBezTo>
                  <a:cubicBezTo>
                    <a:pt x="152" y="464"/>
                    <a:pt x="153" y="464"/>
                    <a:pt x="153" y="464"/>
                  </a:cubicBezTo>
                  <a:cubicBezTo>
                    <a:pt x="209" y="470"/>
                    <a:pt x="195" y="475"/>
                    <a:pt x="162" y="471"/>
                  </a:cubicBezTo>
                  <a:cubicBezTo>
                    <a:pt x="160" y="472"/>
                    <a:pt x="157" y="473"/>
                    <a:pt x="153" y="473"/>
                  </a:cubicBezTo>
                  <a:cubicBezTo>
                    <a:pt x="192" y="486"/>
                    <a:pt x="208" y="502"/>
                    <a:pt x="140" y="475"/>
                  </a:cubicBezTo>
                  <a:cubicBezTo>
                    <a:pt x="205" y="500"/>
                    <a:pt x="186" y="505"/>
                    <a:pt x="152" y="490"/>
                  </a:cubicBezTo>
                  <a:cubicBezTo>
                    <a:pt x="153" y="493"/>
                    <a:pt x="154" y="496"/>
                    <a:pt x="152" y="497"/>
                  </a:cubicBezTo>
                  <a:cubicBezTo>
                    <a:pt x="177" y="519"/>
                    <a:pt x="182" y="532"/>
                    <a:pt x="137" y="492"/>
                  </a:cubicBezTo>
                  <a:cubicBezTo>
                    <a:pt x="137" y="492"/>
                    <a:pt x="137" y="492"/>
                    <a:pt x="137" y="492"/>
                  </a:cubicBezTo>
                  <a:cubicBezTo>
                    <a:pt x="181" y="532"/>
                    <a:pt x="168" y="529"/>
                    <a:pt x="143" y="507"/>
                  </a:cubicBezTo>
                  <a:cubicBezTo>
                    <a:pt x="143" y="509"/>
                    <a:pt x="141" y="509"/>
                    <a:pt x="138" y="507"/>
                  </a:cubicBezTo>
                  <a:cubicBezTo>
                    <a:pt x="158" y="538"/>
                    <a:pt x="159" y="554"/>
                    <a:pt x="123" y="496"/>
                  </a:cubicBezTo>
                  <a:cubicBezTo>
                    <a:pt x="160" y="556"/>
                    <a:pt x="145" y="545"/>
                    <a:pt x="125" y="512"/>
                  </a:cubicBezTo>
                  <a:cubicBezTo>
                    <a:pt x="126" y="517"/>
                    <a:pt x="126" y="520"/>
                    <a:pt x="125" y="520"/>
                  </a:cubicBezTo>
                  <a:cubicBezTo>
                    <a:pt x="136" y="549"/>
                    <a:pt x="137" y="561"/>
                    <a:pt x="119" y="511"/>
                  </a:cubicBezTo>
                  <a:cubicBezTo>
                    <a:pt x="118" y="511"/>
                    <a:pt x="118" y="510"/>
                    <a:pt x="118" y="510"/>
                  </a:cubicBezTo>
                  <a:cubicBezTo>
                    <a:pt x="135" y="561"/>
                    <a:pt x="122" y="553"/>
                    <a:pt x="112" y="523"/>
                  </a:cubicBezTo>
                  <a:cubicBezTo>
                    <a:pt x="109" y="523"/>
                    <a:pt x="107" y="521"/>
                    <a:pt x="104" y="517"/>
                  </a:cubicBezTo>
                  <a:cubicBezTo>
                    <a:pt x="102" y="556"/>
                    <a:pt x="89" y="573"/>
                    <a:pt x="95" y="502"/>
                  </a:cubicBezTo>
                  <a:cubicBezTo>
                    <a:pt x="89" y="571"/>
                    <a:pt x="83" y="555"/>
                    <a:pt x="87" y="519"/>
                  </a:cubicBezTo>
                  <a:cubicBezTo>
                    <a:pt x="85" y="522"/>
                    <a:pt x="83" y="524"/>
                    <a:pt x="81" y="522"/>
                  </a:cubicBezTo>
                  <a:cubicBezTo>
                    <a:pt x="69" y="553"/>
                    <a:pt x="59" y="561"/>
                    <a:pt x="83" y="499"/>
                  </a:cubicBezTo>
                  <a:cubicBezTo>
                    <a:pt x="59" y="561"/>
                    <a:pt x="54" y="546"/>
                    <a:pt x="67" y="515"/>
                  </a:cubicBezTo>
                  <a:cubicBezTo>
                    <a:pt x="66" y="513"/>
                    <a:pt x="66" y="509"/>
                    <a:pt x="67" y="505"/>
                  </a:cubicBezTo>
                  <a:cubicBezTo>
                    <a:pt x="62" y="511"/>
                    <a:pt x="57" y="516"/>
                    <a:pt x="53" y="520"/>
                  </a:cubicBezTo>
                  <a:cubicBezTo>
                    <a:pt x="63" y="543"/>
                    <a:pt x="59" y="544"/>
                    <a:pt x="63" y="555"/>
                  </a:cubicBezTo>
                  <a:cubicBezTo>
                    <a:pt x="66" y="568"/>
                    <a:pt x="87" y="586"/>
                    <a:pt x="98" y="591"/>
                  </a:cubicBezTo>
                  <a:cubicBezTo>
                    <a:pt x="109" y="597"/>
                    <a:pt x="109" y="597"/>
                    <a:pt x="109" y="597"/>
                  </a:cubicBezTo>
                  <a:cubicBezTo>
                    <a:pt x="109" y="597"/>
                    <a:pt x="114" y="606"/>
                    <a:pt x="124" y="615"/>
                  </a:cubicBezTo>
                  <a:cubicBezTo>
                    <a:pt x="125" y="615"/>
                    <a:pt x="126" y="617"/>
                    <a:pt x="127" y="618"/>
                  </a:cubicBezTo>
                  <a:cubicBezTo>
                    <a:pt x="129" y="619"/>
                    <a:pt x="130" y="620"/>
                    <a:pt x="132" y="621"/>
                  </a:cubicBezTo>
                  <a:cubicBezTo>
                    <a:pt x="134" y="620"/>
                    <a:pt x="135" y="612"/>
                    <a:pt x="137" y="612"/>
                  </a:cubicBezTo>
                  <a:cubicBezTo>
                    <a:pt x="139" y="612"/>
                    <a:pt x="141" y="621"/>
                    <a:pt x="143" y="621"/>
                  </a:cubicBezTo>
                  <a:cubicBezTo>
                    <a:pt x="145" y="622"/>
                    <a:pt x="150" y="614"/>
                    <a:pt x="152" y="615"/>
                  </a:cubicBezTo>
                  <a:cubicBezTo>
                    <a:pt x="154" y="616"/>
                    <a:pt x="152" y="624"/>
                    <a:pt x="154" y="626"/>
                  </a:cubicBezTo>
                  <a:cubicBezTo>
                    <a:pt x="155" y="627"/>
                    <a:pt x="162" y="622"/>
                    <a:pt x="164" y="623"/>
                  </a:cubicBezTo>
                  <a:cubicBezTo>
                    <a:pt x="165" y="625"/>
                    <a:pt x="161" y="630"/>
                    <a:pt x="161" y="633"/>
                  </a:cubicBezTo>
                  <a:cubicBezTo>
                    <a:pt x="177" y="637"/>
                    <a:pt x="198" y="640"/>
                    <a:pt x="222" y="639"/>
                  </a:cubicBezTo>
                  <a:cubicBezTo>
                    <a:pt x="220" y="635"/>
                    <a:pt x="245" y="627"/>
                    <a:pt x="262" y="620"/>
                  </a:cubicBezTo>
                  <a:cubicBezTo>
                    <a:pt x="247" y="621"/>
                    <a:pt x="228" y="624"/>
                    <a:pt x="221" y="623"/>
                  </a:cubicBezTo>
                  <a:cubicBezTo>
                    <a:pt x="219" y="622"/>
                    <a:pt x="218" y="622"/>
                    <a:pt x="218" y="621"/>
                  </a:cubicBezTo>
                  <a:cubicBezTo>
                    <a:pt x="218" y="619"/>
                    <a:pt x="222" y="617"/>
                    <a:pt x="229" y="616"/>
                  </a:cubicBezTo>
                  <a:cubicBezTo>
                    <a:pt x="230" y="616"/>
                    <a:pt x="232" y="616"/>
                    <a:pt x="233" y="615"/>
                  </a:cubicBezTo>
                  <a:cubicBezTo>
                    <a:pt x="234" y="615"/>
                    <a:pt x="235" y="615"/>
                    <a:pt x="236" y="615"/>
                  </a:cubicBezTo>
                  <a:cubicBezTo>
                    <a:pt x="244" y="614"/>
                    <a:pt x="253" y="614"/>
                    <a:pt x="261" y="613"/>
                  </a:cubicBezTo>
                  <a:cubicBezTo>
                    <a:pt x="243" y="609"/>
                    <a:pt x="218" y="607"/>
                    <a:pt x="219" y="602"/>
                  </a:cubicBezTo>
                  <a:cubicBezTo>
                    <a:pt x="220" y="597"/>
                    <a:pt x="244" y="602"/>
                    <a:pt x="262" y="605"/>
                  </a:cubicBezTo>
                  <a:cubicBezTo>
                    <a:pt x="246" y="597"/>
                    <a:pt x="222" y="588"/>
                    <a:pt x="224" y="583"/>
                  </a:cubicBezTo>
                  <a:cubicBezTo>
                    <a:pt x="226" y="578"/>
                    <a:pt x="251" y="592"/>
                    <a:pt x="267" y="599"/>
                  </a:cubicBezTo>
                  <a:cubicBezTo>
                    <a:pt x="255" y="589"/>
                    <a:pt x="237" y="575"/>
                    <a:pt x="234" y="569"/>
                  </a:cubicBezTo>
                  <a:cubicBezTo>
                    <a:pt x="234" y="568"/>
                    <a:pt x="234" y="567"/>
                    <a:pt x="234" y="567"/>
                  </a:cubicBezTo>
                  <a:cubicBezTo>
                    <a:pt x="235" y="567"/>
                    <a:pt x="235" y="567"/>
                    <a:pt x="235" y="566"/>
                  </a:cubicBezTo>
                  <a:cubicBezTo>
                    <a:pt x="240" y="564"/>
                    <a:pt x="258" y="583"/>
                    <a:pt x="272" y="594"/>
                  </a:cubicBezTo>
                  <a:cubicBezTo>
                    <a:pt x="264" y="582"/>
                    <a:pt x="252" y="566"/>
                    <a:pt x="249" y="559"/>
                  </a:cubicBezTo>
                  <a:cubicBezTo>
                    <a:pt x="248" y="556"/>
                    <a:pt x="248" y="555"/>
                    <a:pt x="249" y="554"/>
                  </a:cubicBezTo>
                  <a:cubicBezTo>
                    <a:pt x="253" y="551"/>
                    <a:pt x="267" y="575"/>
                    <a:pt x="278" y="590"/>
                  </a:cubicBezTo>
                  <a:cubicBezTo>
                    <a:pt x="272" y="572"/>
                    <a:pt x="261" y="547"/>
                    <a:pt x="266" y="545"/>
                  </a:cubicBezTo>
                  <a:cubicBezTo>
                    <a:pt x="271" y="543"/>
                    <a:pt x="278" y="568"/>
                    <a:pt x="284" y="585"/>
                  </a:cubicBezTo>
                  <a:cubicBezTo>
                    <a:pt x="283" y="567"/>
                    <a:pt x="280" y="542"/>
                    <a:pt x="285" y="542"/>
                  </a:cubicBezTo>
                  <a:cubicBezTo>
                    <a:pt x="290" y="541"/>
                    <a:pt x="290" y="567"/>
                    <a:pt x="292" y="585"/>
                  </a:cubicBezTo>
                  <a:cubicBezTo>
                    <a:pt x="292" y="585"/>
                    <a:pt x="292" y="584"/>
                    <a:pt x="292" y="584"/>
                  </a:cubicBezTo>
                  <a:cubicBezTo>
                    <a:pt x="296" y="566"/>
                    <a:pt x="299" y="542"/>
                    <a:pt x="304" y="543"/>
                  </a:cubicBezTo>
                  <a:cubicBezTo>
                    <a:pt x="304" y="543"/>
                    <a:pt x="305" y="543"/>
                    <a:pt x="305" y="544"/>
                  </a:cubicBezTo>
                  <a:cubicBezTo>
                    <a:pt x="307" y="550"/>
                    <a:pt x="302" y="571"/>
                    <a:pt x="299" y="586"/>
                  </a:cubicBezTo>
                  <a:cubicBezTo>
                    <a:pt x="300" y="585"/>
                    <a:pt x="300" y="584"/>
                    <a:pt x="301" y="583"/>
                  </a:cubicBezTo>
                  <a:cubicBezTo>
                    <a:pt x="308" y="569"/>
                    <a:pt x="316" y="551"/>
                    <a:pt x="321" y="549"/>
                  </a:cubicBezTo>
                  <a:cubicBezTo>
                    <a:pt x="321" y="548"/>
                    <a:pt x="322" y="548"/>
                    <a:pt x="322" y="549"/>
                  </a:cubicBezTo>
                  <a:cubicBezTo>
                    <a:pt x="326" y="551"/>
                    <a:pt x="314" y="573"/>
                    <a:pt x="306" y="589"/>
                  </a:cubicBezTo>
                  <a:cubicBezTo>
                    <a:pt x="319" y="576"/>
                    <a:pt x="334" y="556"/>
                    <a:pt x="338" y="559"/>
                  </a:cubicBezTo>
                  <a:cubicBezTo>
                    <a:pt x="342" y="562"/>
                    <a:pt x="322" y="582"/>
                    <a:pt x="311" y="596"/>
                  </a:cubicBezTo>
                  <a:cubicBezTo>
                    <a:pt x="322" y="589"/>
                    <a:pt x="336" y="578"/>
                    <a:pt x="345" y="574"/>
                  </a:cubicBezTo>
                  <a:cubicBezTo>
                    <a:pt x="361" y="557"/>
                    <a:pt x="386" y="529"/>
                    <a:pt x="406" y="495"/>
                  </a:cubicBezTo>
                  <a:cubicBezTo>
                    <a:pt x="403" y="494"/>
                    <a:pt x="400" y="493"/>
                    <a:pt x="400" y="491"/>
                  </a:cubicBezTo>
                  <a:cubicBezTo>
                    <a:pt x="400" y="489"/>
                    <a:pt x="409" y="489"/>
                    <a:pt x="410" y="486"/>
                  </a:cubicBezTo>
                  <a:cubicBezTo>
                    <a:pt x="410" y="484"/>
                    <a:pt x="403" y="479"/>
                    <a:pt x="405" y="477"/>
                  </a:cubicBezTo>
                  <a:cubicBezTo>
                    <a:pt x="406" y="475"/>
                    <a:pt x="414" y="478"/>
                    <a:pt x="415" y="476"/>
                  </a:cubicBezTo>
                  <a:cubicBezTo>
                    <a:pt x="416" y="475"/>
                    <a:pt x="412" y="467"/>
                    <a:pt x="414" y="466"/>
                  </a:cubicBezTo>
                  <a:cubicBezTo>
                    <a:pt x="415" y="465"/>
                    <a:pt x="418" y="467"/>
                    <a:pt x="420" y="468"/>
                  </a:cubicBezTo>
                  <a:cubicBezTo>
                    <a:pt x="422" y="465"/>
                    <a:pt x="424" y="461"/>
                    <a:pt x="425" y="457"/>
                  </a:cubicBezTo>
                  <a:cubicBezTo>
                    <a:pt x="425" y="460"/>
                    <a:pt x="433" y="465"/>
                    <a:pt x="435" y="465"/>
                  </a:cubicBezTo>
                  <a:cubicBezTo>
                    <a:pt x="437" y="465"/>
                    <a:pt x="439" y="456"/>
                    <a:pt x="441" y="456"/>
                  </a:cubicBezTo>
                  <a:cubicBezTo>
                    <a:pt x="443" y="456"/>
                    <a:pt x="444" y="465"/>
                    <a:pt x="446" y="465"/>
                  </a:cubicBezTo>
                  <a:cubicBezTo>
                    <a:pt x="448" y="465"/>
                    <a:pt x="449" y="464"/>
                    <a:pt x="451" y="462"/>
                  </a:cubicBezTo>
                  <a:cubicBezTo>
                    <a:pt x="451" y="462"/>
                    <a:pt x="451" y="462"/>
                    <a:pt x="451" y="462"/>
                  </a:cubicBezTo>
                  <a:cubicBezTo>
                    <a:pt x="451" y="462"/>
                    <a:pt x="451" y="462"/>
                    <a:pt x="451" y="462"/>
                  </a:cubicBezTo>
                  <a:cubicBezTo>
                    <a:pt x="453" y="460"/>
                    <a:pt x="454" y="459"/>
                    <a:pt x="455" y="459"/>
                  </a:cubicBezTo>
                  <a:cubicBezTo>
                    <a:pt x="457" y="460"/>
                    <a:pt x="455" y="468"/>
                    <a:pt x="457" y="469"/>
                  </a:cubicBezTo>
                  <a:cubicBezTo>
                    <a:pt x="459" y="471"/>
                    <a:pt x="466" y="466"/>
                    <a:pt x="467" y="467"/>
                  </a:cubicBezTo>
                  <a:cubicBezTo>
                    <a:pt x="469" y="469"/>
                    <a:pt x="464" y="476"/>
                    <a:pt x="465" y="477"/>
                  </a:cubicBezTo>
                  <a:cubicBezTo>
                    <a:pt x="466" y="479"/>
                    <a:pt x="475" y="478"/>
                    <a:pt x="475" y="480"/>
                  </a:cubicBezTo>
                  <a:cubicBezTo>
                    <a:pt x="476" y="482"/>
                    <a:pt x="469" y="486"/>
                    <a:pt x="469" y="488"/>
                  </a:cubicBezTo>
                  <a:cubicBezTo>
                    <a:pt x="469" y="490"/>
                    <a:pt x="477" y="492"/>
                    <a:pt x="477" y="494"/>
                  </a:cubicBezTo>
                  <a:cubicBezTo>
                    <a:pt x="477" y="496"/>
                    <a:pt x="470" y="497"/>
                    <a:pt x="468" y="499"/>
                  </a:cubicBezTo>
                  <a:cubicBezTo>
                    <a:pt x="494" y="545"/>
                    <a:pt x="531" y="581"/>
                    <a:pt x="544" y="594"/>
                  </a:cubicBezTo>
                  <a:cubicBezTo>
                    <a:pt x="561" y="610"/>
                    <a:pt x="565" y="633"/>
                    <a:pt x="620" y="644"/>
                  </a:cubicBezTo>
                  <a:cubicBezTo>
                    <a:pt x="675" y="656"/>
                    <a:pt x="719" y="643"/>
                    <a:pt x="738" y="635"/>
                  </a:cubicBezTo>
                  <a:cubicBezTo>
                    <a:pt x="756" y="627"/>
                    <a:pt x="767" y="607"/>
                    <a:pt x="767" y="607"/>
                  </a:cubicBezTo>
                  <a:cubicBezTo>
                    <a:pt x="767" y="607"/>
                    <a:pt x="767" y="607"/>
                    <a:pt x="778" y="602"/>
                  </a:cubicBezTo>
                  <a:cubicBezTo>
                    <a:pt x="789" y="596"/>
                    <a:pt x="810" y="579"/>
                    <a:pt x="814" y="566"/>
                  </a:cubicBezTo>
                  <a:cubicBezTo>
                    <a:pt x="818" y="553"/>
                    <a:pt x="813" y="553"/>
                    <a:pt x="826" y="526"/>
                  </a:cubicBezTo>
                  <a:cubicBezTo>
                    <a:pt x="831" y="516"/>
                    <a:pt x="831" y="503"/>
                    <a:pt x="830" y="491"/>
                  </a:cubicBezTo>
                  <a:cubicBezTo>
                    <a:pt x="830" y="490"/>
                    <a:pt x="830" y="489"/>
                    <a:pt x="830" y="488"/>
                  </a:cubicBezTo>
                  <a:cubicBezTo>
                    <a:pt x="830" y="485"/>
                    <a:pt x="829" y="484"/>
                    <a:pt x="829" y="482"/>
                  </a:cubicBezTo>
                  <a:cubicBezTo>
                    <a:pt x="829" y="482"/>
                    <a:pt x="829" y="481"/>
                    <a:pt x="829" y="481"/>
                  </a:cubicBezTo>
                  <a:cubicBezTo>
                    <a:pt x="827" y="480"/>
                    <a:pt x="820" y="485"/>
                    <a:pt x="819" y="484"/>
                  </a:cubicBezTo>
                  <a:cubicBezTo>
                    <a:pt x="817" y="482"/>
                    <a:pt x="822" y="475"/>
                    <a:pt x="821" y="473"/>
                  </a:cubicBezTo>
                  <a:cubicBezTo>
                    <a:pt x="820" y="472"/>
                    <a:pt x="811" y="473"/>
                    <a:pt x="811" y="471"/>
                  </a:cubicBezTo>
                  <a:cubicBezTo>
                    <a:pt x="810" y="469"/>
                    <a:pt x="818" y="465"/>
                    <a:pt x="817" y="463"/>
                  </a:cubicBezTo>
                  <a:cubicBezTo>
                    <a:pt x="817" y="461"/>
                    <a:pt x="809" y="459"/>
                    <a:pt x="809" y="456"/>
                  </a:cubicBezTo>
                  <a:cubicBezTo>
                    <a:pt x="809" y="454"/>
                    <a:pt x="818" y="454"/>
                    <a:pt x="818" y="452"/>
                  </a:cubicBezTo>
                  <a:cubicBezTo>
                    <a:pt x="819" y="450"/>
                    <a:pt x="812" y="444"/>
                    <a:pt x="813" y="442"/>
                  </a:cubicBezTo>
                  <a:cubicBezTo>
                    <a:pt x="814" y="442"/>
                    <a:pt x="815" y="442"/>
                    <a:pt x="816" y="442"/>
                  </a:cubicBezTo>
                  <a:cubicBezTo>
                    <a:pt x="796" y="415"/>
                    <a:pt x="775" y="394"/>
                    <a:pt x="755" y="376"/>
                  </a:cubicBezTo>
                  <a:cubicBezTo>
                    <a:pt x="755" y="385"/>
                    <a:pt x="755" y="392"/>
                    <a:pt x="752" y="392"/>
                  </a:cubicBezTo>
                  <a:cubicBezTo>
                    <a:pt x="749" y="392"/>
                    <a:pt x="748" y="382"/>
                    <a:pt x="747" y="370"/>
                  </a:cubicBezTo>
                  <a:cubicBezTo>
                    <a:pt x="745" y="368"/>
                    <a:pt x="744" y="367"/>
                    <a:pt x="742" y="366"/>
                  </a:cubicBezTo>
                  <a:cubicBezTo>
                    <a:pt x="740" y="378"/>
                    <a:pt x="738" y="389"/>
                    <a:pt x="735" y="391"/>
                  </a:cubicBezTo>
                  <a:cubicBezTo>
                    <a:pt x="734" y="391"/>
                    <a:pt x="734" y="391"/>
                    <a:pt x="733" y="391"/>
                  </a:cubicBezTo>
                  <a:cubicBezTo>
                    <a:pt x="733" y="391"/>
                    <a:pt x="732" y="391"/>
                    <a:pt x="732" y="390"/>
                  </a:cubicBezTo>
                  <a:cubicBezTo>
                    <a:pt x="730" y="384"/>
                    <a:pt x="735" y="363"/>
                    <a:pt x="738" y="348"/>
                  </a:cubicBezTo>
                  <a:cubicBezTo>
                    <a:pt x="733" y="358"/>
                    <a:pt x="727" y="371"/>
                    <a:pt x="722" y="379"/>
                  </a:cubicBezTo>
                  <a:cubicBezTo>
                    <a:pt x="719" y="383"/>
                    <a:pt x="717" y="386"/>
                    <a:pt x="715" y="385"/>
                  </a:cubicBezTo>
                  <a:cubicBezTo>
                    <a:pt x="715" y="385"/>
                    <a:pt x="715" y="385"/>
                    <a:pt x="715" y="385"/>
                  </a:cubicBezTo>
                  <a:cubicBezTo>
                    <a:pt x="712" y="381"/>
                    <a:pt x="724" y="361"/>
                    <a:pt x="731" y="345"/>
                  </a:cubicBezTo>
                  <a:cubicBezTo>
                    <a:pt x="731" y="345"/>
                    <a:pt x="731" y="345"/>
                    <a:pt x="731" y="345"/>
                  </a:cubicBezTo>
                  <a:cubicBezTo>
                    <a:pt x="719" y="358"/>
                    <a:pt x="703" y="378"/>
                    <a:pt x="699" y="375"/>
                  </a:cubicBezTo>
                  <a:cubicBezTo>
                    <a:pt x="695" y="372"/>
                    <a:pt x="715" y="352"/>
                    <a:pt x="727" y="338"/>
                  </a:cubicBezTo>
                  <a:cubicBezTo>
                    <a:pt x="726" y="338"/>
                    <a:pt x="726" y="338"/>
                    <a:pt x="726" y="338"/>
                  </a:cubicBezTo>
                  <a:cubicBezTo>
                    <a:pt x="725" y="339"/>
                    <a:pt x="724" y="339"/>
                    <a:pt x="723" y="340"/>
                  </a:cubicBezTo>
                  <a:cubicBezTo>
                    <a:pt x="708" y="350"/>
                    <a:pt x="689" y="365"/>
                    <a:pt x="687" y="361"/>
                  </a:cubicBezTo>
                  <a:cubicBezTo>
                    <a:pt x="685" y="358"/>
                    <a:pt x="694" y="351"/>
                    <a:pt x="704" y="344"/>
                  </a:cubicBezTo>
                  <a:cubicBezTo>
                    <a:pt x="702" y="344"/>
                    <a:pt x="695" y="346"/>
                    <a:pt x="689" y="345"/>
                  </a:cubicBezTo>
                  <a:cubicBezTo>
                    <a:pt x="688" y="345"/>
                    <a:pt x="687" y="345"/>
                    <a:pt x="686" y="345"/>
                  </a:cubicBezTo>
                  <a:cubicBezTo>
                    <a:pt x="681" y="346"/>
                    <a:pt x="678" y="346"/>
                    <a:pt x="678" y="344"/>
                  </a:cubicBezTo>
                  <a:cubicBezTo>
                    <a:pt x="678" y="344"/>
                    <a:pt x="678" y="343"/>
                    <a:pt x="679" y="342"/>
                  </a:cubicBezTo>
                  <a:cubicBezTo>
                    <a:pt x="679" y="342"/>
                    <a:pt x="679" y="342"/>
                    <a:pt x="679" y="342"/>
                  </a:cubicBezTo>
                  <a:cubicBezTo>
                    <a:pt x="677" y="340"/>
                    <a:pt x="676" y="339"/>
                    <a:pt x="676" y="339"/>
                  </a:cubicBezTo>
                  <a:cubicBezTo>
                    <a:pt x="667" y="342"/>
                    <a:pt x="667" y="342"/>
                    <a:pt x="667" y="342"/>
                  </a:cubicBezTo>
                  <a:cubicBezTo>
                    <a:pt x="667" y="342"/>
                    <a:pt x="654" y="346"/>
                    <a:pt x="646" y="337"/>
                  </a:cubicBezTo>
                  <a:cubicBezTo>
                    <a:pt x="644" y="335"/>
                    <a:pt x="640" y="327"/>
                    <a:pt x="634" y="326"/>
                  </a:cubicBezTo>
                  <a:cubicBezTo>
                    <a:pt x="627" y="324"/>
                    <a:pt x="621" y="317"/>
                    <a:pt x="621" y="317"/>
                  </a:cubicBezTo>
                  <a:cubicBezTo>
                    <a:pt x="621" y="317"/>
                    <a:pt x="624" y="318"/>
                    <a:pt x="630" y="317"/>
                  </a:cubicBezTo>
                  <a:cubicBezTo>
                    <a:pt x="636" y="315"/>
                    <a:pt x="637" y="310"/>
                    <a:pt x="642" y="309"/>
                  </a:cubicBezTo>
                  <a:cubicBezTo>
                    <a:pt x="647" y="308"/>
                    <a:pt x="652" y="302"/>
                    <a:pt x="658" y="300"/>
                  </a:cubicBezTo>
                  <a:cubicBezTo>
                    <a:pt x="664" y="299"/>
                    <a:pt x="670" y="299"/>
                    <a:pt x="677" y="298"/>
                  </a:cubicBezTo>
                  <a:cubicBezTo>
                    <a:pt x="683" y="297"/>
                    <a:pt x="683" y="297"/>
                    <a:pt x="683" y="293"/>
                  </a:cubicBezTo>
                  <a:cubicBezTo>
                    <a:pt x="683" y="293"/>
                    <a:pt x="683" y="293"/>
                    <a:pt x="683" y="293"/>
                  </a:cubicBezTo>
                  <a:cubicBezTo>
                    <a:pt x="681" y="291"/>
                    <a:pt x="679" y="289"/>
                    <a:pt x="680" y="288"/>
                  </a:cubicBezTo>
                  <a:cubicBezTo>
                    <a:pt x="680" y="287"/>
                    <a:pt x="682" y="287"/>
                    <a:pt x="685" y="287"/>
                  </a:cubicBezTo>
                  <a:cubicBezTo>
                    <a:pt x="687" y="285"/>
                    <a:pt x="691" y="283"/>
                    <a:pt x="695" y="283"/>
                  </a:cubicBezTo>
                  <a:cubicBezTo>
                    <a:pt x="696" y="283"/>
                    <a:pt x="697" y="283"/>
                    <a:pt x="698" y="283"/>
                  </a:cubicBezTo>
                  <a:cubicBezTo>
                    <a:pt x="692" y="278"/>
                    <a:pt x="689" y="274"/>
                    <a:pt x="690" y="272"/>
                  </a:cubicBezTo>
                  <a:cubicBezTo>
                    <a:pt x="693" y="269"/>
                    <a:pt x="703" y="277"/>
                    <a:pt x="714" y="287"/>
                  </a:cubicBezTo>
                  <a:cubicBezTo>
                    <a:pt x="716" y="287"/>
                    <a:pt x="719" y="288"/>
                    <a:pt x="721" y="289"/>
                  </a:cubicBezTo>
                  <a:cubicBezTo>
                    <a:pt x="720" y="287"/>
                    <a:pt x="719" y="286"/>
                    <a:pt x="718" y="284"/>
                  </a:cubicBezTo>
                  <a:cubicBezTo>
                    <a:pt x="716" y="282"/>
                    <a:pt x="714" y="279"/>
                    <a:pt x="712" y="276"/>
                  </a:cubicBezTo>
                  <a:cubicBezTo>
                    <a:pt x="711" y="275"/>
                    <a:pt x="711" y="274"/>
                    <a:pt x="710" y="273"/>
                  </a:cubicBezTo>
                  <a:cubicBezTo>
                    <a:pt x="709" y="272"/>
                    <a:pt x="708" y="270"/>
                    <a:pt x="707" y="269"/>
                  </a:cubicBezTo>
                  <a:cubicBezTo>
                    <a:pt x="706" y="268"/>
                    <a:pt x="706" y="266"/>
                    <a:pt x="705" y="265"/>
                  </a:cubicBezTo>
                  <a:cubicBezTo>
                    <a:pt x="705" y="265"/>
                    <a:pt x="705" y="264"/>
                    <a:pt x="704" y="263"/>
                  </a:cubicBezTo>
                  <a:cubicBezTo>
                    <a:pt x="704" y="263"/>
                    <a:pt x="704" y="263"/>
                    <a:pt x="704" y="262"/>
                  </a:cubicBezTo>
                  <a:cubicBezTo>
                    <a:pt x="704" y="261"/>
                    <a:pt x="704" y="259"/>
                    <a:pt x="704" y="259"/>
                  </a:cubicBezTo>
                  <a:cubicBezTo>
                    <a:pt x="705" y="258"/>
                    <a:pt x="706" y="259"/>
                    <a:pt x="708" y="260"/>
                  </a:cubicBezTo>
                  <a:cubicBezTo>
                    <a:pt x="713" y="263"/>
                    <a:pt x="722" y="277"/>
                    <a:pt x="729" y="288"/>
                  </a:cubicBezTo>
                  <a:cubicBezTo>
                    <a:pt x="729" y="287"/>
                    <a:pt x="730" y="286"/>
                    <a:pt x="731" y="287"/>
                  </a:cubicBezTo>
                  <a:cubicBezTo>
                    <a:pt x="725" y="271"/>
                    <a:pt x="717" y="252"/>
                    <a:pt x="722" y="250"/>
                  </a:cubicBezTo>
                  <a:cubicBezTo>
                    <a:pt x="727" y="248"/>
                    <a:pt x="734" y="273"/>
                    <a:pt x="740" y="290"/>
                  </a:cubicBezTo>
                  <a:cubicBezTo>
                    <a:pt x="739" y="272"/>
                    <a:pt x="736" y="247"/>
                    <a:pt x="741" y="247"/>
                  </a:cubicBezTo>
                  <a:cubicBezTo>
                    <a:pt x="746" y="246"/>
                    <a:pt x="746" y="272"/>
                    <a:pt x="748" y="290"/>
                  </a:cubicBezTo>
                  <a:cubicBezTo>
                    <a:pt x="748" y="289"/>
                    <a:pt x="748" y="288"/>
                    <a:pt x="748" y="287"/>
                  </a:cubicBezTo>
                  <a:cubicBezTo>
                    <a:pt x="752" y="270"/>
                    <a:pt x="755" y="249"/>
                    <a:pt x="759" y="248"/>
                  </a:cubicBezTo>
                  <a:cubicBezTo>
                    <a:pt x="759" y="248"/>
                    <a:pt x="759" y="248"/>
                    <a:pt x="760" y="248"/>
                  </a:cubicBezTo>
                  <a:cubicBezTo>
                    <a:pt x="764" y="249"/>
                    <a:pt x="758" y="273"/>
                    <a:pt x="755" y="291"/>
                  </a:cubicBezTo>
                  <a:cubicBezTo>
                    <a:pt x="759" y="284"/>
                    <a:pt x="763" y="276"/>
                    <a:pt x="766" y="268"/>
                  </a:cubicBezTo>
                  <a:cubicBezTo>
                    <a:pt x="767" y="267"/>
                    <a:pt x="768" y="265"/>
                    <a:pt x="769" y="264"/>
                  </a:cubicBezTo>
                  <a:cubicBezTo>
                    <a:pt x="769" y="263"/>
                    <a:pt x="770" y="261"/>
                    <a:pt x="771" y="260"/>
                  </a:cubicBezTo>
                  <a:cubicBezTo>
                    <a:pt x="772" y="259"/>
                    <a:pt x="772" y="258"/>
                    <a:pt x="773" y="257"/>
                  </a:cubicBezTo>
                  <a:cubicBezTo>
                    <a:pt x="775" y="254"/>
                    <a:pt x="777" y="253"/>
                    <a:pt x="778" y="253"/>
                  </a:cubicBezTo>
                  <a:cubicBezTo>
                    <a:pt x="782" y="256"/>
                    <a:pt x="770" y="278"/>
                    <a:pt x="762" y="294"/>
                  </a:cubicBezTo>
                  <a:cubicBezTo>
                    <a:pt x="774" y="281"/>
                    <a:pt x="790" y="260"/>
                    <a:pt x="794" y="264"/>
                  </a:cubicBezTo>
                  <a:cubicBezTo>
                    <a:pt x="798" y="267"/>
                    <a:pt x="778" y="287"/>
                    <a:pt x="766" y="301"/>
                  </a:cubicBezTo>
                  <a:cubicBezTo>
                    <a:pt x="782" y="291"/>
                    <a:pt x="803" y="274"/>
                    <a:pt x="806" y="278"/>
                  </a:cubicBezTo>
                  <a:cubicBezTo>
                    <a:pt x="809" y="282"/>
                    <a:pt x="788" y="295"/>
                    <a:pt x="773" y="306"/>
                  </a:cubicBezTo>
                  <a:cubicBezTo>
                    <a:pt x="790" y="300"/>
                    <a:pt x="813" y="290"/>
                    <a:pt x="815" y="295"/>
                  </a:cubicBezTo>
                  <a:cubicBezTo>
                    <a:pt x="817" y="299"/>
                    <a:pt x="792" y="307"/>
                    <a:pt x="776" y="314"/>
                  </a:cubicBezTo>
                  <a:cubicBezTo>
                    <a:pt x="787" y="313"/>
                    <a:pt x="801" y="311"/>
                    <a:pt x="810" y="311"/>
                  </a:cubicBezTo>
                  <a:cubicBezTo>
                    <a:pt x="824" y="289"/>
                    <a:pt x="825" y="269"/>
                    <a:pt x="831" y="253"/>
                  </a:cubicBezTo>
                  <a:cubicBezTo>
                    <a:pt x="838" y="245"/>
                    <a:pt x="844" y="229"/>
                    <a:pt x="848" y="214"/>
                  </a:cubicBezTo>
                  <a:cubicBezTo>
                    <a:pt x="847" y="212"/>
                    <a:pt x="849" y="207"/>
                    <a:pt x="852" y="200"/>
                  </a:cubicBezTo>
                  <a:cubicBezTo>
                    <a:pt x="854" y="192"/>
                    <a:pt x="855" y="186"/>
                    <a:pt x="855" y="184"/>
                  </a:cubicBezTo>
                  <a:cubicBezTo>
                    <a:pt x="845" y="195"/>
                    <a:pt x="835" y="207"/>
                    <a:pt x="833" y="204"/>
                  </a:cubicBezTo>
                  <a:cubicBezTo>
                    <a:pt x="829" y="201"/>
                    <a:pt x="848" y="181"/>
                    <a:pt x="860" y="167"/>
                  </a:cubicBezTo>
                  <a:cubicBezTo>
                    <a:pt x="845" y="177"/>
                    <a:pt x="823" y="194"/>
                    <a:pt x="820" y="190"/>
                  </a:cubicBezTo>
                  <a:cubicBezTo>
                    <a:pt x="817" y="186"/>
                    <a:pt x="839" y="173"/>
                    <a:pt x="853" y="162"/>
                  </a:cubicBezTo>
                  <a:cubicBezTo>
                    <a:pt x="836" y="168"/>
                    <a:pt x="813" y="178"/>
                    <a:pt x="811" y="173"/>
                  </a:cubicBezTo>
                  <a:cubicBezTo>
                    <a:pt x="809" y="169"/>
                    <a:pt x="834" y="161"/>
                    <a:pt x="851" y="154"/>
                  </a:cubicBezTo>
                  <a:cubicBezTo>
                    <a:pt x="833" y="156"/>
                    <a:pt x="808" y="160"/>
                    <a:pt x="807" y="155"/>
                  </a:cubicBezTo>
                  <a:cubicBezTo>
                    <a:pt x="807" y="150"/>
                    <a:pt x="832" y="149"/>
                    <a:pt x="850" y="147"/>
                  </a:cubicBezTo>
                  <a:cubicBezTo>
                    <a:pt x="832" y="143"/>
                    <a:pt x="807" y="141"/>
                    <a:pt x="808" y="136"/>
                  </a:cubicBezTo>
                  <a:cubicBezTo>
                    <a:pt x="809" y="131"/>
                    <a:pt x="833" y="136"/>
                    <a:pt x="851" y="139"/>
                  </a:cubicBezTo>
                  <a:cubicBezTo>
                    <a:pt x="835" y="131"/>
                    <a:pt x="811" y="122"/>
                    <a:pt x="813" y="117"/>
                  </a:cubicBezTo>
                  <a:cubicBezTo>
                    <a:pt x="815" y="112"/>
                    <a:pt x="840" y="126"/>
                    <a:pt x="856" y="133"/>
                  </a:cubicBezTo>
                  <a:cubicBezTo>
                    <a:pt x="843" y="121"/>
                    <a:pt x="820" y="105"/>
                    <a:pt x="824" y="101"/>
                  </a:cubicBezTo>
                  <a:cubicBezTo>
                    <a:pt x="827" y="97"/>
                    <a:pt x="847" y="116"/>
                    <a:pt x="861" y="128"/>
                  </a:cubicBezTo>
                  <a:cubicBezTo>
                    <a:pt x="851" y="113"/>
                    <a:pt x="833" y="91"/>
                    <a:pt x="838" y="88"/>
                  </a:cubicBezTo>
                  <a:cubicBezTo>
                    <a:pt x="841" y="86"/>
                    <a:pt x="850" y="99"/>
                    <a:pt x="859" y="112"/>
                  </a:cubicBezTo>
                  <a:cubicBezTo>
                    <a:pt x="859" y="112"/>
                    <a:pt x="859" y="112"/>
                    <a:pt x="859" y="113"/>
                  </a:cubicBezTo>
                  <a:cubicBezTo>
                    <a:pt x="860" y="114"/>
                    <a:pt x="861" y="115"/>
                    <a:pt x="862" y="116"/>
                  </a:cubicBezTo>
                  <a:cubicBezTo>
                    <a:pt x="863" y="119"/>
                    <a:pt x="865" y="121"/>
                    <a:pt x="867" y="124"/>
                  </a:cubicBezTo>
                  <a:cubicBezTo>
                    <a:pt x="861" y="106"/>
                    <a:pt x="850" y="81"/>
                    <a:pt x="855" y="79"/>
                  </a:cubicBezTo>
                  <a:cubicBezTo>
                    <a:pt x="860" y="77"/>
                    <a:pt x="867" y="102"/>
                    <a:pt x="873" y="119"/>
                  </a:cubicBezTo>
                  <a:cubicBezTo>
                    <a:pt x="872" y="101"/>
                    <a:pt x="869" y="76"/>
                    <a:pt x="874" y="76"/>
                  </a:cubicBezTo>
                  <a:cubicBezTo>
                    <a:pt x="875" y="76"/>
                    <a:pt x="875" y="76"/>
                    <a:pt x="876" y="77"/>
                  </a:cubicBezTo>
                  <a:cubicBezTo>
                    <a:pt x="876" y="76"/>
                    <a:pt x="876" y="75"/>
                    <a:pt x="876" y="73"/>
                  </a:cubicBezTo>
                  <a:cubicBezTo>
                    <a:pt x="878" y="16"/>
                    <a:pt x="828" y="11"/>
                    <a:pt x="781" y="25"/>
                  </a:cubicBezTo>
                  <a:cubicBezTo>
                    <a:pt x="762" y="31"/>
                    <a:pt x="718" y="57"/>
                    <a:pt x="672" y="87"/>
                  </a:cubicBezTo>
                  <a:cubicBezTo>
                    <a:pt x="677" y="90"/>
                    <a:pt x="680" y="92"/>
                    <a:pt x="679" y="94"/>
                  </a:cubicBezTo>
                  <a:close/>
                  <a:moveTo>
                    <a:pt x="262" y="391"/>
                  </a:moveTo>
                  <a:cubicBezTo>
                    <a:pt x="260" y="391"/>
                    <a:pt x="258" y="400"/>
                    <a:pt x="256" y="399"/>
                  </a:cubicBezTo>
                  <a:cubicBezTo>
                    <a:pt x="254" y="399"/>
                    <a:pt x="253" y="391"/>
                    <a:pt x="250" y="391"/>
                  </a:cubicBezTo>
                  <a:cubicBezTo>
                    <a:pt x="248" y="390"/>
                    <a:pt x="244" y="398"/>
                    <a:pt x="242" y="397"/>
                  </a:cubicBezTo>
                  <a:cubicBezTo>
                    <a:pt x="240" y="396"/>
                    <a:pt x="242" y="388"/>
                    <a:pt x="240" y="386"/>
                  </a:cubicBezTo>
                  <a:cubicBezTo>
                    <a:pt x="238" y="385"/>
                    <a:pt x="231" y="390"/>
                    <a:pt x="229" y="389"/>
                  </a:cubicBezTo>
                  <a:cubicBezTo>
                    <a:pt x="228" y="387"/>
                    <a:pt x="233" y="380"/>
                    <a:pt x="232" y="378"/>
                  </a:cubicBezTo>
                  <a:cubicBezTo>
                    <a:pt x="231" y="376"/>
                    <a:pt x="222" y="378"/>
                    <a:pt x="222" y="376"/>
                  </a:cubicBezTo>
                  <a:cubicBezTo>
                    <a:pt x="221" y="374"/>
                    <a:pt x="228" y="370"/>
                    <a:pt x="228" y="368"/>
                  </a:cubicBezTo>
                  <a:cubicBezTo>
                    <a:pt x="228" y="366"/>
                    <a:pt x="219" y="363"/>
                    <a:pt x="220" y="361"/>
                  </a:cubicBezTo>
                  <a:cubicBezTo>
                    <a:pt x="220" y="359"/>
                    <a:pt x="228" y="359"/>
                    <a:pt x="229" y="357"/>
                  </a:cubicBezTo>
                  <a:cubicBezTo>
                    <a:pt x="230" y="354"/>
                    <a:pt x="223" y="349"/>
                    <a:pt x="224" y="347"/>
                  </a:cubicBezTo>
                  <a:cubicBezTo>
                    <a:pt x="225" y="345"/>
                    <a:pt x="233" y="348"/>
                    <a:pt x="235" y="346"/>
                  </a:cubicBezTo>
                  <a:cubicBezTo>
                    <a:pt x="236" y="345"/>
                    <a:pt x="232" y="337"/>
                    <a:pt x="233" y="336"/>
                  </a:cubicBezTo>
                  <a:cubicBezTo>
                    <a:pt x="235" y="335"/>
                    <a:pt x="242" y="340"/>
                    <a:pt x="243" y="339"/>
                  </a:cubicBezTo>
                  <a:cubicBezTo>
                    <a:pt x="245" y="338"/>
                    <a:pt x="244" y="330"/>
                    <a:pt x="246" y="329"/>
                  </a:cubicBezTo>
                  <a:cubicBezTo>
                    <a:pt x="248" y="328"/>
                    <a:pt x="252" y="335"/>
                    <a:pt x="254" y="335"/>
                  </a:cubicBezTo>
                  <a:cubicBezTo>
                    <a:pt x="257" y="335"/>
                    <a:pt x="258" y="326"/>
                    <a:pt x="260" y="326"/>
                  </a:cubicBezTo>
                  <a:cubicBezTo>
                    <a:pt x="263" y="326"/>
                    <a:pt x="264" y="335"/>
                    <a:pt x="266" y="335"/>
                  </a:cubicBezTo>
                  <a:cubicBezTo>
                    <a:pt x="268" y="336"/>
                    <a:pt x="273" y="328"/>
                    <a:pt x="275" y="329"/>
                  </a:cubicBezTo>
                  <a:cubicBezTo>
                    <a:pt x="277" y="330"/>
                    <a:pt x="275" y="338"/>
                    <a:pt x="277" y="339"/>
                  </a:cubicBezTo>
                  <a:cubicBezTo>
                    <a:pt x="278" y="341"/>
                    <a:pt x="285" y="336"/>
                    <a:pt x="287" y="337"/>
                  </a:cubicBezTo>
                  <a:cubicBezTo>
                    <a:pt x="289" y="339"/>
                    <a:pt x="283" y="346"/>
                    <a:pt x="285" y="347"/>
                  </a:cubicBezTo>
                  <a:cubicBezTo>
                    <a:pt x="286" y="349"/>
                    <a:pt x="294" y="348"/>
                    <a:pt x="295" y="350"/>
                  </a:cubicBezTo>
                  <a:cubicBezTo>
                    <a:pt x="296" y="352"/>
                    <a:pt x="288" y="356"/>
                    <a:pt x="288" y="358"/>
                  </a:cubicBezTo>
                  <a:cubicBezTo>
                    <a:pt x="289" y="360"/>
                    <a:pt x="297" y="362"/>
                    <a:pt x="297" y="364"/>
                  </a:cubicBezTo>
                  <a:cubicBezTo>
                    <a:pt x="297" y="367"/>
                    <a:pt x="288" y="367"/>
                    <a:pt x="287" y="369"/>
                  </a:cubicBezTo>
                  <a:cubicBezTo>
                    <a:pt x="287" y="371"/>
                    <a:pt x="293" y="377"/>
                    <a:pt x="292" y="379"/>
                  </a:cubicBezTo>
                  <a:cubicBezTo>
                    <a:pt x="291" y="380"/>
                    <a:pt x="283" y="378"/>
                    <a:pt x="282" y="379"/>
                  </a:cubicBezTo>
                  <a:cubicBezTo>
                    <a:pt x="280" y="381"/>
                    <a:pt x="285" y="388"/>
                    <a:pt x="283" y="390"/>
                  </a:cubicBezTo>
                  <a:cubicBezTo>
                    <a:pt x="281" y="391"/>
                    <a:pt x="275" y="386"/>
                    <a:pt x="273" y="387"/>
                  </a:cubicBezTo>
                  <a:cubicBezTo>
                    <a:pt x="271" y="388"/>
                    <a:pt x="273" y="396"/>
                    <a:pt x="270" y="397"/>
                  </a:cubicBezTo>
                  <a:cubicBezTo>
                    <a:pt x="268" y="398"/>
                    <a:pt x="264" y="390"/>
                    <a:pt x="262" y="391"/>
                  </a:cubicBezTo>
                  <a:close/>
                  <a:moveTo>
                    <a:pt x="672" y="507"/>
                  </a:moveTo>
                  <a:cubicBezTo>
                    <a:pt x="672" y="507"/>
                    <a:pt x="672" y="507"/>
                    <a:pt x="672" y="507"/>
                  </a:cubicBezTo>
                  <a:cubicBezTo>
                    <a:pt x="652" y="449"/>
                    <a:pt x="666" y="459"/>
                    <a:pt x="677" y="491"/>
                  </a:cubicBezTo>
                  <a:cubicBezTo>
                    <a:pt x="680" y="492"/>
                    <a:pt x="682" y="495"/>
                    <a:pt x="684" y="500"/>
                  </a:cubicBezTo>
                  <a:cubicBezTo>
                    <a:pt x="685" y="459"/>
                    <a:pt x="700" y="437"/>
                    <a:pt x="693" y="507"/>
                  </a:cubicBezTo>
                  <a:cubicBezTo>
                    <a:pt x="693" y="507"/>
                    <a:pt x="693" y="507"/>
                    <a:pt x="693" y="506"/>
                  </a:cubicBezTo>
                  <a:cubicBezTo>
                    <a:pt x="700" y="443"/>
                    <a:pt x="705" y="457"/>
                    <a:pt x="702" y="491"/>
                  </a:cubicBezTo>
                  <a:cubicBezTo>
                    <a:pt x="704" y="489"/>
                    <a:pt x="705" y="490"/>
                    <a:pt x="706" y="493"/>
                  </a:cubicBezTo>
                  <a:cubicBezTo>
                    <a:pt x="717" y="462"/>
                    <a:pt x="729" y="451"/>
                    <a:pt x="710" y="500"/>
                  </a:cubicBezTo>
                  <a:cubicBezTo>
                    <a:pt x="710" y="499"/>
                    <a:pt x="711" y="499"/>
                    <a:pt x="711" y="499"/>
                  </a:cubicBezTo>
                  <a:cubicBezTo>
                    <a:pt x="731" y="452"/>
                    <a:pt x="731" y="468"/>
                    <a:pt x="718" y="498"/>
                  </a:cubicBezTo>
                  <a:cubicBezTo>
                    <a:pt x="718" y="501"/>
                    <a:pt x="717" y="504"/>
                    <a:pt x="716" y="509"/>
                  </a:cubicBezTo>
                  <a:cubicBezTo>
                    <a:pt x="741" y="473"/>
                    <a:pt x="762" y="460"/>
                    <a:pt x="716" y="519"/>
                  </a:cubicBezTo>
                  <a:cubicBezTo>
                    <a:pt x="757" y="466"/>
                    <a:pt x="757" y="483"/>
                    <a:pt x="736" y="509"/>
                  </a:cubicBezTo>
                  <a:cubicBezTo>
                    <a:pt x="738" y="510"/>
                    <a:pt x="737" y="514"/>
                    <a:pt x="731" y="520"/>
                  </a:cubicBezTo>
                  <a:cubicBezTo>
                    <a:pt x="762" y="499"/>
                    <a:pt x="784" y="493"/>
                    <a:pt x="743" y="520"/>
                  </a:cubicBezTo>
                  <a:cubicBezTo>
                    <a:pt x="743" y="520"/>
                    <a:pt x="744" y="520"/>
                    <a:pt x="744" y="520"/>
                  </a:cubicBezTo>
                  <a:cubicBezTo>
                    <a:pt x="786" y="496"/>
                    <a:pt x="770" y="513"/>
                    <a:pt x="737" y="531"/>
                  </a:cubicBezTo>
                  <a:cubicBezTo>
                    <a:pt x="735" y="533"/>
                    <a:pt x="733" y="534"/>
                    <a:pt x="731" y="535"/>
                  </a:cubicBezTo>
                  <a:cubicBezTo>
                    <a:pt x="775" y="518"/>
                    <a:pt x="804" y="512"/>
                    <a:pt x="730" y="539"/>
                  </a:cubicBezTo>
                  <a:cubicBezTo>
                    <a:pt x="797" y="515"/>
                    <a:pt x="784" y="532"/>
                    <a:pt x="747" y="544"/>
                  </a:cubicBezTo>
                  <a:cubicBezTo>
                    <a:pt x="751" y="545"/>
                    <a:pt x="753" y="547"/>
                    <a:pt x="753" y="550"/>
                  </a:cubicBezTo>
                  <a:cubicBezTo>
                    <a:pt x="786" y="552"/>
                    <a:pt x="798" y="563"/>
                    <a:pt x="741" y="559"/>
                  </a:cubicBezTo>
                  <a:cubicBezTo>
                    <a:pt x="741" y="559"/>
                    <a:pt x="742" y="559"/>
                    <a:pt x="742" y="559"/>
                  </a:cubicBezTo>
                  <a:cubicBezTo>
                    <a:pt x="799" y="565"/>
                    <a:pt x="784" y="570"/>
                    <a:pt x="751" y="566"/>
                  </a:cubicBezTo>
                  <a:cubicBezTo>
                    <a:pt x="749" y="567"/>
                    <a:pt x="746" y="568"/>
                    <a:pt x="742" y="568"/>
                  </a:cubicBezTo>
                  <a:cubicBezTo>
                    <a:pt x="781" y="581"/>
                    <a:pt x="798" y="597"/>
                    <a:pt x="730" y="570"/>
                  </a:cubicBezTo>
                  <a:cubicBezTo>
                    <a:pt x="794" y="596"/>
                    <a:pt x="775" y="600"/>
                    <a:pt x="741" y="585"/>
                  </a:cubicBezTo>
                  <a:cubicBezTo>
                    <a:pt x="743" y="588"/>
                    <a:pt x="743" y="591"/>
                    <a:pt x="741" y="592"/>
                  </a:cubicBezTo>
                  <a:cubicBezTo>
                    <a:pt x="766" y="614"/>
                    <a:pt x="771" y="627"/>
                    <a:pt x="726" y="587"/>
                  </a:cubicBezTo>
                  <a:cubicBezTo>
                    <a:pt x="726" y="587"/>
                    <a:pt x="726" y="587"/>
                    <a:pt x="726" y="587"/>
                  </a:cubicBezTo>
                  <a:cubicBezTo>
                    <a:pt x="771" y="627"/>
                    <a:pt x="757" y="624"/>
                    <a:pt x="732" y="602"/>
                  </a:cubicBezTo>
                  <a:cubicBezTo>
                    <a:pt x="732" y="604"/>
                    <a:pt x="730" y="604"/>
                    <a:pt x="727" y="602"/>
                  </a:cubicBezTo>
                  <a:cubicBezTo>
                    <a:pt x="747" y="633"/>
                    <a:pt x="749" y="649"/>
                    <a:pt x="712" y="591"/>
                  </a:cubicBezTo>
                  <a:cubicBezTo>
                    <a:pt x="749" y="651"/>
                    <a:pt x="734" y="640"/>
                    <a:pt x="715" y="607"/>
                  </a:cubicBezTo>
                  <a:cubicBezTo>
                    <a:pt x="716" y="612"/>
                    <a:pt x="715" y="615"/>
                    <a:pt x="714" y="615"/>
                  </a:cubicBezTo>
                  <a:cubicBezTo>
                    <a:pt x="725" y="644"/>
                    <a:pt x="726" y="656"/>
                    <a:pt x="708" y="606"/>
                  </a:cubicBezTo>
                  <a:cubicBezTo>
                    <a:pt x="707" y="606"/>
                    <a:pt x="707" y="605"/>
                    <a:pt x="707" y="605"/>
                  </a:cubicBezTo>
                  <a:cubicBezTo>
                    <a:pt x="724" y="657"/>
                    <a:pt x="711" y="648"/>
                    <a:pt x="701" y="618"/>
                  </a:cubicBezTo>
                  <a:cubicBezTo>
                    <a:pt x="699" y="618"/>
                    <a:pt x="696" y="616"/>
                    <a:pt x="693" y="612"/>
                  </a:cubicBezTo>
                  <a:cubicBezTo>
                    <a:pt x="691" y="651"/>
                    <a:pt x="678" y="668"/>
                    <a:pt x="685" y="597"/>
                  </a:cubicBezTo>
                  <a:cubicBezTo>
                    <a:pt x="678" y="666"/>
                    <a:pt x="672" y="650"/>
                    <a:pt x="676" y="614"/>
                  </a:cubicBezTo>
                  <a:cubicBezTo>
                    <a:pt x="674" y="617"/>
                    <a:pt x="672" y="619"/>
                    <a:pt x="671" y="617"/>
                  </a:cubicBezTo>
                  <a:cubicBezTo>
                    <a:pt x="658" y="648"/>
                    <a:pt x="648" y="656"/>
                    <a:pt x="673" y="594"/>
                  </a:cubicBezTo>
                  <a:cubicBezTo>
                    <a:pt x="648" y="656"/>
                    <a:pt x="643" y="641"/>
                    <a:pt x="656" y="610"/>
                  </a:cubicBezTo>
                  <a:cubicBezTo>
                    <a:pt x="655" y="608"/>
                    <a:pt x="655" y="604"/>
                    <a:pt x="656" y="600"/>
                  </a:cubicBezTo>
                  <a:cubicBezTo>
                    <a:pt x="630" y="631"/>
                    <a:pt x="611" y="640"/>
                    <a:pt x="659" y="586"/>
                  </a:cubicBezTo>
                  <a:cubicBezTo>
                    <a:pt x="612" y="640"/>
                    <a:pt x="618" y="620"/>
                    <a:pt x="646" y="592"/>
                  </a:cubicBezTo>
                  <a:cubicBezTo>
                    <a:pt x="642" y="594"/>
                    <a:pt x="638" y="595"/>
                    <a:pt x="636" y="594"/>
                  </a:cubicBezTo>
                  <a:cubicBezTo>
                    <a:pt x="610" y="611"/>
                    <a:pt x="597" y="612"/>
                    <a:pt x="644" y="582"/>
                  </a:cubicBezTo>
                  <a:cubicBezTo>
                    <a:pt x="644" y="582"/>
                    <a:pt x="644" y="582"/>
                    <a:pt x="644" y="581"/>
                  </a:cubicBezTo>
                  <a:cubicBezTo>
                    <a:pt x="596" y="611"/>
                    <a:pt x="602" y="600"/>
                    <a:pt x="629" y="583"/>
                  </a:cubicBezTo>
                  <a:cubicBezTo>
                    <a:pt x="630" y="581"/>
                    <a:pt x="633" y="579"/>
                    <a:pt x="638" y="575"/>
                  </a:cubicBezTo>
                  <a:cubicBezTo>
                    <a:pt x="599" y="590"/>
                    <a:pt x="579" y="593"/>
                    <a:pt x="647" y="569"/>
                  </a:cubicBezTo>
                  <a:cubicBezTo>
                    <a:pt x="582" y="592"/>
                    <a:pt x="594" y="576"/>
                    <a:pt x="629" y="564"/>
                  </a:cubicBezTo>
                  <a:cubicBezTo>
                    <a:pt x="624" y="562"/>
                    <a:pt x="622" y="560"/>
                    <a:pt x="623" y="558"/>
                  </a:cubicBezTo>
                  <a:cubicBezTo>
                    <a:pt x="593" y="555"/>
                    <a:pt x="581" y="545"/>
                    <a:pt x="630" y="548"/>
                  </a:cubicBezTo>
                  <a:cubicBezTo>
                    <a:pt x="630" y="548"/>
                    <a:pt x="629" y="548"/>
                    <a:pt x="629" y="548"/>
                  </a:cubicBezTo>
                  <a:cubicBezTo>
                    <a:pt x="581" y="542"/>
                    <a:pt x="594" y="538"/>
                    <a:pt x="626" y="541"/>
                  </a:cubicBezTo>
                  <a:cubicBezTo>
                    <a:pt x="628" y="540"/>
                    <a:pt x="632" y="540"/>
                    <a:pt x="637" y="540"/>
                  </a:cubicBezTo>
                  <a:cubicBezTo>
                    <a:pt x="597" y="526"/>
                    <a:pt x="579" y="510"/>
                    <a:pt x="648" y="537"/>
                  </a:cubicBezTo>
                  <a:cubicBezTo>
                    <a:pt x="582" y="511"/>
                    <a:pt x="601" y="510"/>
                    <a:pt x="637" y="526"/>
                  </a:cubicBezTo>
                  <a:cubicBezTo>
                    <a:pt x="634" y="522"/>
                    <a:pt x="633" y="519"/>
                    <a:pt x="634" y="517"/>
                  </a:cubicBezTo>
                  <a:cubicBezTo>
                    <a:pt x="609" y="496"/>
                    <a:pt x="607" y="481"/>
                    <a:pt x="653" y="522"/>
                  </a:cubicBezTo>
                  <a:cubicBezTo>
                    <a:pt x="653" y="522"/>
                    <a:pt x="653" y="521"/>
                    <a:pt x="653" y="521"/>
                  </a:cubicBezTo>
                  <a:cubicBezTo>
                    <a:pt x="608" y="480"/>
                    <a:pt x="620" y="483"/>
                    <a:pt x="644" y="505"/>
                  </a:cubicBezTo>
                  <a:cubicBezTo>
                    <a:pt x="646" y="504"/>
                    <a:pt x="649" y="505"/>
                    <a:pt x="652" y="507"/>
                  </a:cubicBezTo>
                  <a:cubicBezTo>
                    <a:pt x="631" y="475"/>
                    <a:pt x="628" y="456"/>
                    <a:pt x="666" y="516"/>
                  </a:cubicBezTo>
                  <a:cubicBezTo>
                    <a:pt x="630" y="459"/>
                    <a:pt x="643" y="466"/>
                    <a:pt x="661" y="495"/>
                  </a:cubicBezTo>
                  <a:cubicBezTo>
                    <a:pt x="661" y="492"/>
                    <a:pt x="662" y="492"/>
                    <a:pt x="665" y="497"/>
                  </a:cubicBezTo>
                  <a:cubicBezTo>
                    <a:pt x="653" y="463"/>
                    <a:pt x="651" y="448"/>
                    <a:pt x="672" y="507"/>
                  </a:cubicBezTo>
                  <a:close/>
                  <a:moveTo>
                    <a:pt x="313" y="499"/>
                  </a:moveTo>
                  <a:cubicBezTo>
                    <a:pt x="313" y="503"/>
                    <a:pt x="318" y="495"/>
                    <a:pt x="317" y="500"/>
                  </a:cubicBezTo>
                  <a:cubicBezTo>
                    <a:pt x="315" y="505"/>
                    <a:pt x="306" y="523"/>
                    <a:pt x="309" y="525"/>
                  </a:cubicBezTo>
                  <a:cubicBezTo>
                    <a:pt x="309" y="525"/>
                    <a:pt x="284" y="523"/>
                    <a:pt x="282" y="520"/>
                  </a:cubicBezTo>
                  <a:cubicBezTo>
                    <a:pt x="280" y="517"/>
                    <a:pt x="284" y="517"/>
                    <a:pt x="284" y="517"/>
                  </a:cubicBezTo>
                  <a:cubicBezTo>
                    <a:pt x="278" y="514"/>
                    <a:pt x="278" y="514"/>
                    <a:pt x="278" y="514"/>
                  </a:cubicBezTo>
                  <a:cubicBezTo>
                    <a:pt x="278" y="514"/>
                    <a:pt x="275" y="511"/>
                    <a:pt x="273" y="507"/>
                  </a:cubicBezTo>
                  <a:cubicBezTo>
                    <a:pt x="272" y="503"/>
                    <a:pt x="274" y="497"/>
                    <a:pt x="274" y="497"/>
                  </a:cubicBezTo>
                  <a:cubicBezTo>
                    <a:pt x="270" y="495"/>
                    <a:pt x="270" y="495"/>
                    <a:pt x="270" y="495"/>
                  </a:cubicBezTo>
                  <a:cubicBezTo>
                    <a:pt x="270" y="495"/>
                    <a:pt x="264" y="490"/>
                    <a:pt x="267" y="482"/>
                  </a:cubicBezTo>
                  <a:cubicBezTo>
                    <a:pt x="268" y="480"/>
                    <a:pt x="272" y="474"/>
                    <a:pt x="271" y="470"/>
                  </a:cubicBezTo>
                  <a:cubicBezTo>
                    <a:pt x="270" y="466"/>
                    <a:pt x="273" y="459"/>
                    <a:pt x="273" y="459"/>
                  </a:cubicBezTo>
                  <a:cubicBezTo>
                    <a:pt x="273" y="459"/>
                    <a:pt x="273" y="461"/>
                    <a:pt x="275" y="463"/>
                  </a:cubicBezTo>
                  <a:cubicBezTo>
                    <a:pt x="278" y="466"/>
                    <a:pt x="281" y="464"/>
                    <a:pt x="283" y="466"/>
                  </a:cubicBezTo>
                  <a:cubicBezTo>
                    <a:pt x="285" y="468"/>
                    <a:pt x="289" y="467"/>
                    <a:pt x="292" y="469"/>
                  </a:cubicBezTo>
                  <a:cubicBezTo>
                    <a:pt x="294" y="472"/>
                    <a:pt x="295" y="475"/>
                    <a:pt x="297" y="477"/>
                  </a:cubicBezTo>
                  <a:cubicBezTo>
                    <a:pt x="299" y="480"/>
                    <a:pt x="299" y="481"/>
                    <a:pt x="302" y="478"/>
                  </a:cubicBezTo>
                  <a:cubicBezTo>
                    <a:pt x="304" y="476"/>
                    <a:pt x="309" y="475"/>
                    <a:pt x="310" y="479"/>
                  </a:cubicBezTo>
                  <a:cubicBezTo>
                    <a:pt x="312" y="482"/>
                    <a:pt x="314" y="494"/>
                    <a:pt x="313" y="499"/>
                  </a:cubicBezTo>
                  <a:close/>
                  <a:moveTo>
                    <a:pt x="535" y="400"/>
                  </a:moveTo>
                  <a:cubicBezTo>
                    <a:pt x="538" y="401"/>
                    <a:pt x="540" y="398"/>
                    <a:pt x="542" y="399"/>
                  </a:cubicBezTo>
                  <a:cubicBezTo>
                    <a:pt x="545" y="400"/>
                    <a:pt x="549" y="397"/>
                    <a:pt x="552" y="399"/>
                  </a:cubicBezTo>
                  <a:cubicBezTo>
                    <a:pt x="555" y="400"/>
                    <a:pt x="558" y="402"/>
                    <a:pt x="560" y="404"/>
                  </a:cubicBezTo>
                  <a:cubicBezTo>
                    <a:pt x="563" y="406"/>
                    <a:pt x="564" y="406"/>
                    <a:pt x="565" y="403"/>
                  </a:cubicBezTo>
                  <a:cubicBezTo>
                    <a:pt x="566" y="400"/>
                    <a:pt x="570" y="397"/>
                    <a:pt x="573" y="400"/>
                  </a:cubicBezTo>
                  <a:cubicBezTo>
                    <a:pt x="576" y="403"/>
                    <a:pt x="582" y="413"/>
                    <a:pt x="584" y="417"/>
                  </a:cubicBezTo>
                  <a:cubicBezTo>
                    <a:pt x="585" y="421"/>
                    <a:pt x="586" y="412"/>
                    <a:pt x="587" y="417"/>
                  </a:cubicBezTo>
                  <a:cubicBezTo>
                    <a:pt x="588" y="422"/>
                    <a:pt x="587" y="442"/>
                    <a:pt x="590" y="443"/>
                  </a:cubicBezTo>
                  <a:cubicBezTo>
                    <a:pt x="590" y="443"/>
                    <a:pt x="566" y="451"/>
                    <a:pt x="563" y="449"/>
                  </a:cubicBezTo>
                  <a:cubicBezTo>
                    <a:pt x="560" y="447"/>
                    <a:pt x="564" y="445"/>
                    <a:pt x="564" y="445"/>
                  </a:cubicBezTo>
                  <a:cubicBezTo>
                    <a:pt x="558" y="445"/>
                    <a:pt x="558" y="445"/>
                    <a:pt x="558" y="445"/>
                  </a:cubicBezTo>
                  <a:cubicBezTo>
                    <a:pt x="558" y="445"/>
                    <a:pt x="553" y="444"/>
                    <a:pt x="550" y="440"/>
                  </a:cubicBezTo>
                  <a:cubicBezTo>
                    <a:pt x="547" y="437"/>
                    <a:pt x="547" y="431"/>
                    <a:pt x="547" y="431"/>
                  </a:cubicBezTo>
                  <a:cubicBezTo>
                    <a:pt x="542" y="430"/>
                    <a:pt x="542" y="430"/>
                    <a:pt x="542" y="430"/>
                  </a:cubicBezTo>
                  <a:cubicBezTo>
                    <a:pt x="542" y="430"/>
                    <a:pt x="535" y="428"/>
                    <a:pt x="535" y="420"/>
                  </a:cubicBezTo>
                  <a:cubicBezTo>
                    <a:pt x="535" y="417"/>
                    <a:pt x="536" y="411"/>
                    <a:pt x="533" y="407"/>
                  </a:cubicBezTo>
                  <a:cubicBezTo>
                    <a:pt x="531" y="404"/>
                    <a:pt x="531" y="396"/>
                    <a:pt x="531" y="396"/>
                  </a:cubicBezTo>
                  <a:cubicBezTo>
                    <a:pt x="531" y="396"/>
                    <a:pt x="532" y="399"/>
                    <a:pt x="535" y="400"/>
                  </a:cubicBezTo>
                  <a:close/>
                  <a:moveTo>
                    <a:pt x="514" y="379"/>
                  </a:moveTo>
                  <a:cubicBezTo>
                    <a:pt x="520" y="394"/>
                    <a:pt x="517" y="404"/>
                    <a:pt x="511" y="413"/>
                  </a:cubicBezTo>
                  <a:cubicBezTo>
                    <a:pt x="505" y="421"/>
                    <a:pt x="487" y="435"/>
                    <a:pt x="487" y="435"/>
                  </a:cubicBezTo>
                  <a:cubicBezTo>
                    <a:pt x="485" y="432"/>
                    <a:pt x="485" y="401"/>
                    <a:pt x="484" y="396"/>
                  </a:cubicBezTo>
                  <a:cubicBezTo>
                    <a:pt x="483" y="391"/>
                    <a:pt x="487" y="383"/>
                    <a:pt x="488" y="380"/>
                  </a:cubicBezTo>
                  <a:cubicBezTo>
                    <a:pt x="488" y="377"/>
                    <a:pt x="496" y="369"/>
                    <a:pt x="500" y="366"/>
                  </a:cubicBezTo>
                  <a:cubicBezTo>
                    <a:pt x="504" y="364"/>
                    <a:pt x="506" y="360"/>
                    <a:pt x="506" y="360"/>
                  </a:cubicBezTo>
                  <a:cubicBezTo>
                    <a:pt x="506" y="367"/>
                    <a:pt x="509" y="365"/>
                    <a:pt x="514" y="379"/>
                  </a:cubicBezTo>
                  <a:close/>
                  <a:moveTo>
                    <a:pt x="733" y="121"/>
                  </a:moveTo>
                  <a:cubicBezTo>
                    <a:pt x="735" y="120"/>
                    <a:pt x="736" y="112"/>
                    <a:pt x="739" y="112"/>
                  </a:cubicBezTo>
                  <a:cubicBezTo>
                    <a:pt x="741" y="112"/>
                    <a:pt x="742" y="121"/>
                    <a:pt x="744" y="121"/>
                  </a:cubicBezTo>
                  <a:cubicBezTo>
                    <a:pt x="747" y="121"/>
                    <a:pt x="751" y="114"/>
                    <a:pt x="753" y="115"/>
                  </a:cubicBezTo>
                  <a:cubicBezTo>
                    <a:pt x="755" y="116"/>
                    <a:pt x="753" y="124"/>
                    <a:pt x="755" y="125"/>
                  </a:cubicBezTo>
                  <a:cubicBezTo>
                    <a:pt x="757" y="126"/>
                    <a:pt x="764" y="121"/>
                    <a:pt x="765" y="123"/>
                  </a:cubicBezTo>
                  <a:cubicBezTo>
                    <a:pt x="767" y="124"/>
                    <a:pt x="762" y="131"/>
                    <a:pt x="763" y="133"/>
                  </a:cubicBezTo>
                  <a:cubicBezTo>
                    <a:pt x="764" y="135"/>
                    <a:pt x="772" y="133"/>
                    <a:pt x="773" y="135"/>
                  </a:cubicBezTo>
                  <a:cubicBezTo>
                    <a:pt x="774" y="138"/>
                    <a:pt x="766" y="142"/>
                    <a:pt x="767" y="144"/>
                  </a:cubicBezTo>
                  <a:cubicBezTo>
                    <a:pt x="767" y="146"/>
                    <a:pt x="775" y="148"/>
                    <a:pt x="775" y="150"/>
                  </a:cubicBezTo>
                  <a:cubicBezTo>
                    <a:pt x="775" y="152"/>
                    <a:pt x="766" y="153"/>
                    <a:pt x="766" y="155"/>
                  </a:cubicBezTo>
                  <a:cubicBezTo>
                    <a:pt x="765" y="157"/>
                    <a:pt x="772" y="162"/>
                    <a:pt x="771" y="164"/>
                  </a:cubicBezTo>
                  <a:cubicBezTo>
                    <a:pt x="770" y="166"/>
                    <a:pt x="762" y="163"/>
                    <a:pt x="760" y="165"/>
                  </a:cubicBezTo>
                  <a:cubicBezTo>
                    <a:pt x="759" y="167"/>
                    <a:pt x="763" y="174"/>
                    <a:pt x="761" y="176"/>
                  </a:cubicBezTo>
                  <a:cubicBezTo>
                    <a:pt x="760" y="177"/>
                    <a:pt x="753" y="171"/>
                    <a:pt x="751" y="172"/>
                  </a:cubicBezTo>
                  <a:cubicBezTo>
                    <a:pt x="749" y="174"/>
                    <a:pt x="751" y="182"/>
                    <a:pt x="749" y="183"/>
                  </a:cubicBezTo>
                  <a:cubicBezTo>
                    <a:pt x="747" y="184"/>
                    <a:pt x="742" y="176"/>
                    <a:pt x="740" y="176"/>
                  </a:cubicBezTo>
                  <a:cubicBezTo>
                    <a:pt x="738" y="177"/>
                    <a:pt x="737" y="185"/>
                    <a:pt x="734" y="185"/>
                  </a:cubicBezTo>
                  <a:cubicBezTo>
                    <a:pt x="732" y="185"/>
                    <a:pt x="731" y="177"/>
                    <a:pt x="729" y="176"/>
                  </a:cubicBezTo>
                  <a:cubicBezTo>
                    <a:pt x="727" y="176"/>
                    <a:pt x="722" y="183"/>
                    <a:pt x="720" y="182"/>
                  </a:cubicBezTo>
                  <a:cubicBezTo>
                    <a:pt x="718" y="182"/>
                    <a:pt x="720" y="173"/>
                    <a:pt x="718" y="172"/>
                  </a:cubicBezTo>
                  <a:cubicBezTo>
                    <a:pt x="716" y="171"/>
                    <a:pt x="709" y="176"/>
                    <a:pt x="708" y="174"/>
                  </a:cubicBezTo>
                  <a:cubicBezTo>
                    <a:pt x="706" y="173"/>
                    <a:pt x="711" y="166"/>
                    <a:pt x="710" y="164"/>
                  </a:cubicBezTo>
                  <a:cubicBezTo>
                    <a:pt x="709" y="162"/>
                    <a:pt x="701" y="164"/>
                    <a:pt x="700" y="162"/>
                  </a:cubicBezTo>
                  <a:cubicBezTo>
                    <a:pt x="699" y="160"/>
                    <a:pt x="707" y="156"/>
                    <a:pt x="706" y="153"/>
                  </a:cubicBezTo>
                  <a:cubicBezTo>
                    <a:pt x="706" y="151"/>
                    <a:pt x="698" y="149"/>
                    <a:pt x="698" y="147"/>
                  </a:cubicBezTo>
                  <a:cubicBezTo>
                    <a:pt x="698" y="145"/>
                    <a:pt x="707" y="144"/>
                    <a:pt x="707" y="142"/>
                  </a:cubicBezTo>
                  <a:cubicBezTo>
                    <a:pt x="708" y="140"/>
                    <a:pt x="701" y="135"/>
                    <a:pt x="702" y="133"/>
                  </a:cubicBezTo>
                  <a:cubicBezTo>
                    <a:pt x="703" y="131"/>
                    <a:pt x="712" y="134"/>
                    <a:pt x="713" y="132"/>
                  </a:cubicBezTo>
                  <a:cubicBezTo>
                    <a:pt x="714" y="131"/>
                    <a:pt x="710" y="123"/>
                    <a:pt x="712" y="122"/>
                  </a:cubicBezTo>
                  <a:cubicBezTo>
                    <a:pt x="713" y="120"/>
                    <a:pt x="720" y="126"/>
                    <a:pt x="722" y="125"/>
                  </a:cubicBezTo>
                  <a:cubicBezTo>
                    <a:pt x="724" y="124"/>
                    <a:pt x="722" y="115"/>
                    <a:pt x="724" y="114"/>
                  </a:cubicBezTo>
                  <a:cubicBezTo>
                    <a:pt x="726" y="114"/>
                    <a:pt x="731" y="121"/>
                    <a:pt x="733" y="121"/>
                  </a:cubicBezTo>
                  <a:close/>
                </a:path>
              </a:pathLst>
            </a:custGeom>
            <a:solidFill>
              <a:schemeClr val="accent4">
                <a:alpha val="30000"/>
              </a:schemeClr>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nvGrpSpPr>
            <p:cNvPr id="61" name="Group 296"/>
            <p:cNvGrpSpPr/>
            <p:nvPr/>
          </p:nvGrpSpPr>
          <p:grpSpPr>
            <a:xfrm rot="3025731">
              <a:off x="664340" y="6295204"/>
              <a:ext cx="138589" cy="140726"/>
              <a:chOff x="5902325" y="2266950"/>
              <a:chExt cx="820738" cy="833438"/>
            </a:xfrm>
            <a:solidFill>
              <a:schemeClr val="accent4"/>
            </a:solidFill>
          </p:grpSpPr>
          <p:sp>
            <p:nvSpPr>
              <p:cNvPr id="69" name="Freeform 147"/>
              <p:cNvSpPr>
                <a:spLocks/>
              </p:cNvSpPr>
              <p:nvPr/>
            </p:nvSpPr>
            <p:spPr bwMode="auto">
              <a:xfrm>
                <a:off x="6346825" y="2776538"/>
                <a:ext cx="101600" cy="277813"/>
              </a:xfrm>
              <a:custGeom>
                <a:avLst/>
                <a:gdLst/>
                <a:ahLst/>
                <a:cxnLst>
                  <a:cxn ang="0">
                    <a:pos x="4" y="35"/>
                  </a:cxn>
                  <a:cxn ang="0">
                    <a:pos x="10" y="22"/>
                  </a:cxn>
                  <a:cxn ang="0">
                    <a:pos x="0" y="0"/>
                  </a:cxn>
                  <a:cxn ang="0">
                    <a:pos x="4" y="35"/>
                  </a:cxn>
                </a:cxnLst>
                <a:rect l="0" t="0" r="r" b="b"/>
                <a:pathLst>
                  <a:path w="27" h="74">
                    <a:moveTo>
                      <a:pt x="4" y="35"/>
                    </a:moveTo>
                    <a:cubicBezTo>
                      <a:pt x="14" y="65"/>
                      <a:pt x="27" y="74"/>
                      <a:pt x="10" y="22"/>
                    </a:cubicBezTo>
                    <a:cubicBezTo>
                      <a:pt x="7" y="17"/>
                      <a:pt x="4" y="10"/>
                      <a:pt x="0" y="0"/>
                    </a:cubicBezTo>
                    <a:cubicBezTo>
                      <a:pt x="10" y="25"/>
                      <a:pt x="8" y="35"/>
                      <a:pt x="4" y="35"/>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70" name="Freeform 151"/>
              <p:cNvSpPr>
                <a:spLocks/>
              </p:cNvSpPr>
              <p:nvPr/>
            </p:nvSpPr>
            <p:spPr bwMode="auto">
              <a:xfrm>
                <a:off x="6143625" y="2776538"/>
                <a:ext cx="128588" cy="277813"/>
              </a:xfrm>
              <a:custGeom>
                <a:avLst/>
                <a:gdLst/>
                <a:ahLst/>
                <a:cxnLst>
                  <a:cxn ang="0">
                    <a:pos x="34" y="0"/>
                  </a:cxn>
                  <a:cxn ang="0">
                    <a:pos x="13" y="27"/>
                  </a:cxn>
                  <a:cxn ang="0">
                    <a:pos x="29" y="12"/>
                  </a:cxn>
                  <a:cxn ang="0">
                    <a:pos x="28" y="35"/>
                  </a:cxn>
                  <a:cxn ang="0">
                    <a:pos x="34" y="0"/>
                  </a:cxn>
                </a:cxnLst>
                <a:rect l="0" t="0" r="r" b="b"/>
                <a:pathLst>
                  <a:path w="34" h="74">
                    <a:moveTo>
                      <a:pt x="34" y="0"/>
                    </a:moveTo>
                    <a:cubicBezTo>
                      <a:pt x="24" y="28"/>
                      <a:pt x="15" y="33"/>
                      <a:pt x="13" y="27"/>
                    </a:cubicBezTo>
                    <a:cubicBezTo>
                      <a:pt x="0" y="59"/>
                      <a:pt x="5" y="74"/>
                      <a:pt x="29" y="12"/>
                    </a:cubicBezTo>
                    <a:cubicBezTo>
                      <a:pt x="5" y="73"/>
                      <a:pt x="15" y="66"/>
                      <a:pt x="28" y="35"/>
                    </a:cubicBezTo>
                    <a:cubicBezTo>
                      <a:pt x="25" y="32"/>
                      <a:pt x="26" y="22"/>
                      <a:pt x="34"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71" name="Freeform 155"/>
              <p:cNvSpPr>
                <a:spLocks/>
              </p:cNvSpPr>
              <p:nvPr/>
            </p:nvSpPr>
            <p:spPr bwMode="auto">
              <a:xfrm>
                <a:off x="6253163" y="2752725"/>
                <a:ext cx="79375" cy="347663"/>
              </a:xfrm>
              <a:custGeom>
                <a:avLst/>
                <a:gdLst/>
                <a:ahLst/>
                <a:cxnLst>
                  <a:cxn ang="0">
                    <a:pos x="14" y="0"/>
                  </a:cxn>
                  <a:cxn ang="0">
                    <a:pos x="4" y="37"/>
                  </a:cxn>
                  <a:cxn ang="0">
                    <a:pos x="13" y="21"/>
                  </a:cxn>
                  <a:cxn ang="0">
                    <a:pos x="21" y="35"/>
                  </a:cxn>
                  <a:cxn ang="0">
                    <a:pos x="14" y="0"/>
                  </a:cxn>
                </a:cxnLst>
                <a:rect l="0" t="0" r="r" b="b"/>
                <a:pathLst>
                  <a:path w="21" h="92">
                    <a:moveTo>
                      <a:pt x="14" y="0"/>
                    </a:moveTo>
                    <a:cubicBezTo>
                      <a:pt x="13" y="18"/>
                      <a:pt x="8" y="31"/>
                      <a:pt x="4" y="37"/>
                    </a:cubicBezTo>
                    <a:cubicBezTo>
                      <a:pt x="0" y="74"/>
                      <a:pt x="6" y="90"/>
                      <a:pt x="13" y="21"/>
                    </a:cubicBezTo>
                    <a:cubicBezTo>
                      <a:pt x="6" y="92"/>
                      <a:pt x="19" y="74"/>
                      <a:pt x="21" y="35"/>
                    </a:cubicBezTo>
                    <a:cubicBezTo>
                      <a:pt x="17" y="28"/>
                      <a:pt x="13" y="16"/>
                      <a:pt x="14"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nvGrpSpPr>
              <p:cNvPr id="62" name="Group 291"/>
              <p:cNvGrpSpPr/>
              <p:nvPr/>
            </p:nvGrpSpPr>
            <p:grpSpPr>
              <a:xfrm>
                <a:off x="5902325" y="2266950"/>
                <a:ext cx="820738" cy="784225"/>
                <a:chOff x="4111625" y="2266950"/>
                <a:chExt cx="820738" cy="784225"/>
              </a:xfrm>
              <a:grpFill/>
            </p:grpSpPr>
            <p:sp>
              <p:nvSpPr>
                <p:cNvPr id="73" name="Freeform 25"/>
                <p:cNvSpPr>
                  <a:spLocks/>
                </p:cNvSpPr>
                <p:nvPr/>
              </p:nvSpPr>
              <p:spPr bwMode="auto">
                <a:xfrm>
                  <a:off x="4470400" y="2395538"/>
                  <a:ext cx="25400" cy="44450"/>
                </a:xfrm>
                <a:custGeom>
                  <a:avLst/>
                  <a:gdLst/>
                  <a:ahLst/>
                  <a:cxnLst>
                    <a:cxn ang="0">
                      <a:pos x="3" y="9"/>
                    </a:cxn>
                    <a:cxn ang="0">
                      <a:pos x="7" y="12"/>
                    </a:cxn>
                    <a:cxn ang="0">
                      <a:pos x="7" y="11"/>
                    </a:cxn>
                    <a:cxn ang="0">
                      <a:pos x="0" y="0"/>
                    </a:cxn>
                    <a:cxn ang="0">
                      <a:pos x="3" y="9"/>
                    </a:cxn>
                  </a:cxnLst>
                  <a:rect l="0" t="0" r="r" b="b"/>
                  <a:pathLst>
                    <a:path w="7" h="12">
                      <a:moveTo>
                        <a:pt x="3" y="9"/>
                      </a:moveTo>
                      <a:cubicBezTo>
                        <a:pt x="4" y="10"/>
                        <a:pt x="5" y="11"/>
                        <a:pt x="7" y="12"/>
                      </a:cubicBezTo>
                      <a:cubicBezTo>
                        <a:pt x="7" y="12"/>
                        <a:pt x="7" y="11"/>
                        <a:pt x="7" y="11"/>
                      </a:cubicBezTo>
                      <a:cubicBezTo>
                        <a:pt x="5" y="7"/>
                        <a:pt x="2" y="4"/>
                        <a:pt x="0" y="0"/>
                      </a:cubicBezTo>
                      <a:cubicBezTo>
                        <a:pt x="1" y="3"/>
                        <a:pt x="2" y="6"/>
                        <a:pt x="3" y="9"/>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74" name="Freeform 30"/>
                <p:cNvSpPr>
                  <a:spLocks/>
                </p:cNvSpPr>
                <p:nvPr/>
              </p:nvSpPr>
              <p:spPr bwMode="auto">
                <a:xfrm>
                  <a:off x="4721225" y="2686050"/>
                  <a:ext cx="60325" cy="6350"/>
                </a:xfrm>
                <a:custGeom>
                  <a:avLst/>
                  <a:gdLst/>
                  <a:ahLst/>
                  <a:cxnLst>
                    <a:cxn ang="0">
                      <a:pos x="1" y="0"/>
                    </a:cxn>
                    <a:cxn ang="0">
                      <a:pos x="16" y="2"/>
                    </a:cxn>
                    <a:cxn ang="0">
                      <a:pos x="16" y="1"/>
                    </a:cxn>
                    <a:cxn ang="0">
                      <a:pos x="0" y="0"/>
                    </a:cxn>
                    <a:cxn ang="0">
                      <a:pos x="1" y="0"/>
                    </a:cxn>
                  </a:cxnLst>
                  <a:rect l="0" t="0" r="r" b="b"/>
                  <a:pathLst>
                    <a:path w="16" h="2">
                      <a:moveTo>
                        <a:pt x="1" y="0"/>
                      </a:moveTo>
                      <a:cubicBezTo>
                        <a:pt x="7" y="1"/>
                        <a:pt x="12" y="1"/>
                        <a:pt x="16" y="2"/>
                      </a:cubicBezTo>
                      <a:cubicBezTo>
                        <a:pt x="16" y="2"/>
                        <a:pt x="16" y="1"/>
                        <a:pt x="16" y="1"/>
                      </a:cubicBezTo>
                      <a:cubicBezTo>
                        <a:pt x="11" y="1"/>
                        <a:pt x="6" y="0"/>
                        <a:pt x="0" y="0"/>
                      </a:cubicBezTo>
                      <a:cubicBezTo>
                        <a:pt x="0" y="0"/>
                        <a:pt x="1" y="0"/>
                        <a:pt x="1"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75" name="Freeform 145"/>
                <p:cNvSpPr>
                  <a:spLocks/>
                </p:cNvSpPr>
                <p:nvPr/>
              </p:nvSpPr>
              <p:spPr bwMode="auto">
                <a:xfrm>
                  <a:off x="4495800" y="2436813"/>
                  <a:ext cx="11113" cy="30163"/>
                </a:xfrm>
                <a:custGeom>
                  <a:avLst/>
                  <a:gdLst/>
                  <a:ahLst/>
                  <a:cxnLst>
                    <a:cxn ang="0">
                      <a:pos x="3" y="8"/>
                    </a:cxn>
                    <a:cxn ang="0">
                      <a:pos x="3" y="5"/>
                    </a:cxn>
                    <a:cxn ang="0">
                      <a:pos x="0" y="0"/>
                    </a:cxn>
                    <a:cxn ang="0">
                      <a:pos x="0" y="1"/>
                    </a:cxn>
                    <a:cxn ang="0">
                      <a:pos x="3" y="8"/>
                    </a:cxn>
                  </a:cxnLst>
                  <a:rect l="0" t="0" r="r" b="b"/>
                  <a:pathLst>
                    <a:path w="3" h="8">
                      <a:moveTo>
                        <a:pt x="3" y="8"/>
                      </a:moveTo>
                      <a:cubicBezTo>
                        <a:pt x="3" y="7"/>
                        <a:pt x="3" y="6"/>
                        <a:pt x="3" y="5"/>
                      </a:cubicBezTo>
                      <a:cubicBezTo>
                        <a:pt x="2" y="3"/>
                        <a:pt x="1" y="1"/>
                        <a:pt x="0" y="0"/>
                      </a:cubicBezTo>
                      <a:cubicBezTo>
                        <a:pt x="0" y="0"/>
                        <a:pt x="0" y="1"/>
                        <a:pt x="0" y="1"/>
                      </a:cubicBezTo>
                      <a:cubicBezTo>
                        <a:pt x="1" y="3"/>
                        <a:pt x="2" y="5"/>
                        <a:pt x="3" y="8"/>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76" name="Freeform 146"/>
                <p:cNvSpPr>
                  <a:spLocks/>
                </p:cNvSpPr>
                <p:nvPr/>
              </p:nvSpPr>
              <p:spPr bwMode="auto">
                <a:xfrm>
                  <a:off x="4232275" y="2730500"/>
                  <a:ext cx="230188" cy="260350"/>
                </a:xfrm>
                <a:custGeom>
                  <a:avLst/>
                  <a:gdLst/>
                  <a:ahLst/>
                  <a:cxnLst>
                    <a:cxn ang="0">
                      <a:pos x="61" y="0"/>
                    </a:cxn>
                    <a:cxn ang="0">
                      <a:pos x="35" y="21"/>
                    </a:cxn>
                    <a:cxn ang="0">
                      <a:pos x="48" y="16"/>
                    </a:cxn>
                    <a:cxn ang="0">
                      <a:pos x="45" y="30"/>
                    </a:cxn>
                    <a:cxn ang="0">
                      <a:pos x="61" y="0"/>
                    </a:cxn>
                  </a:cxnLst>
                  <a:rect l="0" t="0" r="r" b="b"/>
                  <a:pathLst>
                    <a:path w="61" h="69">
                      <a:moveTo>
                        <a:pt x="61" y="0"/>
                      </a:moveTo>
                      <a:cubicBezTo>
                        <a:pt x="52" y="11"/>
                        <a:pt x="42" y="18"/>
                        <a:pt x="35" y="21"/>
                      </a:cubicBezTo>
                      <a:cubicBezTo>
                        <a:pt x="7" y="50"/>
                        <a:pt x="0" y="69"/>
                        <a:pt x="48" y="16"/>
                      </a:cubicBezTo>
                      <a:cubicBezTo>
                        <a:pt x="0" y="69"/>
                        <a:pt x="19" y="60"/>
                        <a:pt x="45" y="30"/>
                      </a:cubicBezTo>
                      <a:cubicBezTo>
                        <a:pt x="46" y="22"/>
                        <a:pt x="51" y="11"/>
                        <a:pt x="61"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77" name="Freeform 148"/>
                <p:cNvSpPr>
                  <a:spLocks/>
                </p:cNvSpPr>
                <p:nvPr/>
              </p:nvSpPr>
              <p:spPr bwMode="auto">
                <a:xfrm>
                  <a:off x="4602163" y="2697163"/>
                  <a:ext cx="17463" cy="6350"/>
                </a:xfrm>
                <a:custGeom>
                  <a:avLst/>
                  <a:gdLst/>
                  <a:ahLst/>
                  <a:cxnLst>
                    <a:cxn ang="0">
                      <a:pos x="5" y="2"/>
                    </a:cxn>
                    <a:cxn ang="0">
                      <a:pos x="5" y="2"/>
                    </a:cxn>
                    <a:cxn ang="0">
                      <a:pos x="0" y="0"/>
                    </a:cxn>
                    <a:cxn ang="0">
                      <a:pos x="5" y="2"/>
                    </a:cxn>
                  </a:cxnLst>
                  <a:rect l="0" t="0" r="r" b="b"/>
                  <a:pathLst>
                    <a:path w="5" h="2">
                      <a:moveTo>
                        <a:pt x="5" y="2"/>
                      </a:moveTo>
                      <a:cubicBezTo>
                        <a:pt x="5" y="2"/>
                        <a:pt x="5" y="2"/>
                        <a:pt x="5" y="2"/>
                      </a:cubicBezTo>
                      <a:cubicBezTo>
                        <a:pt x="3" y="1"/>
                        <a:pt x="1" y="1"/>
                        <a:pt x="0" y="0"/>
                      </a:cubicBezTo>
                      <a:cubicBezTo>
                        <a:pt x="1" y="1"/>
                        <a:pt x="3" y="2"/>
                        <a:pt x="5" y="2"/>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78" name="Freeform 149"/>
                <p:cNvSpPr>
                  <a:spLocks/>
                </p:cNvSpPr>
                <p:nvPr/>
              </p:nvSpPr>
              <p:spPr bwMode="auto">
                <a:xfrm>
                  <a:off x="4572000" y="2590800"/>
                  <a:ext cx="6350" cy="7938"/>
                </a:xfrm>
                <a:custGeom>
                  <a:avLst/>
                  <a:gdLst/>
                  <a:ahLst/>
                  <a:cxnLst>
                    <a:cxn ang="0">
                      <a:pos x="2" y="0"/>
                    </a:cxn>
                    <a:cxn ang="0">
                      <a:pos x="2" y="0"/>
                    </a:cxn>
                    <a:cxn ang="0">
                      <a:pos x="0" y="2"/>
                    </a:cxn>
                    <a:cxn ang="0">
                      <a:pos x="2" y="0"/>
                    </a:cxn>
                  </a:cxnLst>
                  <a:rect l="0" t="0" r="r" b="b"/>
                  <a:pathLst>
                    <a:path w="2" h="2">
                      <a:moveTo>
                        <a:pt x="2" y="0"/>
                      </a:moveTo>
                      <a:cubicBezTo>
                        <a:pt x="2" y="0"/>
                        <a:pt x="2" y="0"/>
                        <a:pt x="2" y="0"/>
                      </a:cubicBezTo>
                      <a:cubicBezTo>
                        <a:pt x="1" y="1"/>
                        <a:pt x="0" y="2"/>
                        <a:pt x="0" y="2"/>
                      </a:cubicBezTo>
                      <a:cubicBezTo>
                        <a:pt x="0" y="2"/>
                        <a:pt x="1" y="1"/>
                        <a:pt x="2"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79" name="Freeform 150"/>
                <p:cNvSpPr>
                  <a:spLocks/>
                </p:cNvSpPr>
                <p:nvPr/>
              </p:nvSpPr>
              <p:spPr bwMode="auto">
                <a:xfrm>
                  <a:off x="4665663" y="2794000"/>
                  <a:ext cx="169863" cy="147638"/>
                </a:xfrm>
                <a:custGeom>
                  <a:avLst/>
                  <a:gdLst/>
                  <a:ahLst/>
                  <a:cxnLst>
                    <a:cxn ang="0">
                      <a:pos x="0" y="0"/>
                    </a:cxn>
                    <a:cxn ang="0">
                      <a:pos x="15" y="4"/>
                    </a:cxn>
                    <a:cxn ang="0">
                      <a:pos x="0" y="0"/>
                    </a:cxn>
                  </a:cxnLst>
                  <a:rect l="0" t="0" r="r" b="b"/>
                  <a:pathLst>
                    <a:path w="45" h="39">
                      <a:moveTo>
                        <a:pt x="0" y="0"/>
                      </a:moveTo>
                      <a:cubicBezTo>
                        <a:pt x="45" y="39"/>
                        <a:pt x="40" y="26"/>
                        <a:pt x="15" y="4"/>
                      </a:cubicBezTo>
                      <a:cubicBezTo>
                        <a:pt x="13" y="5"/>
                        <a:pt x="8" y="4"/>
                        <a:pt x="0"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80" name="Freeform 152"/>
                <p:cNvSpPr>
                  <a:spLocks/>
                </p:cNvSpPr>
                <p:nvPr/>
              </p:nvSpPr>
              <p:spPr bwMode="auto">
                <a:xfrm>
                  <a:off x="4424363" y="2343150"/>
                  <a:ext cx="57150" cy="146050"/>
                </a:xfrm>
                <a:custGeom>
                  <a:avLst/>
                  <a:gdLst/>
                  <a:ahLst/>
                  <a:cxnLst>
                    <a:cxn ang="0">
                      <a:pos x="15" y="23"/>
                    </a:cxn>
                    <a:cxn ang="0">
                      <a:pos x="12" y="14"/>
                    </a:cxn>
                    <a:cxn ang="0">
                      <a:pos x="0" y="0"/>
                    </a:cxn>
                    <a:cxn ang="0">
                      <a:pos x="10" y="39"/>
                    </a:cxn>
                    <a:cxn ang="0">
                      <a:pos x="15" y="23"/>
                    </a:cxn>
                  </a:cxnLst>
                  <a:rect l="0" t="0" r="r" b="b"/>
                  <a:pathLst>
                    <a:path w="15" h="39">
                      <a:moveTo>
                        <a:pt x="15" y="23"/>
                      </a:moveTo>
                      <a:cubicBezTo>
                        <a:pt x="14" y="20"/>
                        <a:pt x="13" y="17"/>
                        <a:pt x="12" y="14"/>
                      </a:cubicBezTo>
                      <a:cubicBezTo>
                        <a:pt x="8" y="9"/>
                        <a:pt x="4" y="4"/>
                        <a:pt x="0" y="0"/>
                      </a:cubicBezTo>
                      <a:cubicBezTo>
                        <a:pt x="0" y="5"/>
                        <a:pt x="2" y="17"/>
                        <a:pt x="10" y="39"/>
                      </a:cubicBezTo>
                      <a:cubicBezTo>
                        <a:pt x="7" y="25"/>
                        <a:pt x="11" y="20"/>
                        <a:pt x="15" y="2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81" name="Freeform 153"/>
                <p:cNvSpPr>
                  <a:spLocks/>
                </p:cNvSpPr>
                <p:nvPr/>
              </p:nvSpPr>
              <p:spPr bwMode="auto">
                <a:xfrm>
                  <a:off x="4597400" y="2867025"/>
                  <a:ext cx="68263" cy="184150"/>
                </a:xfrm>
                <a:custGeom>
                  <a:avLst/>
                  <a:gdLst/>
                  <a:ahLst/>
                  <a:cxnLst>
                    <a:cxn ang="0">
                      <a:pos x="0" y="0"/>
                    </a:cxn>
                    <a:cxn ang="0">
                      <a:pos x="6" y="8"/>
                    </a:cxn>
                    <a:cxn ang="0">
                      <a:pos x="0" y="0"/>
                    </a:cxn>
                  </a:cxnLst>
                  <a:rect l="0" t="0" r="r" b="b"/>
                  <a:pathLst>
                    <a:path w="18" h="49">
                      <a:moveTo>
                        <a:pt x="0" y="0"/>
                      </a:moveTo>
                      <a:cubicBezTo>
                        <a:pt x="18" y="49"/>
                        <a:pt x="17" y="37"/>
                        <a:pt x="6" y="8"/>
                      </a:cubicBezTo>
                      <a:cubicBezTo>
                        <a:pt x="5" y="8"/>
                        <a:pt x="3" y="6"/>
                        <a:pt x="0"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82" name="Freeform 154"/>
                <p:cNvSpPr>
                  <a:spLocks/>
                </p:cNvSpPr>
                <p:nvPr/>
              </p:nvSpPr>
              <p:spPr bwMode="auto">
                <a:xfrm>
                  <a:off x="4605338" y="2746375"/>
                  <a:ext cx="225425" cy="198438"/>
                </a:xfrm>
                <a:custGeom>
                  <a:avLst/>
                  <a:gdLst/>
                  <a:ahLst/>
                  <a:cxnLst>
                    <a:cxn ang="0">
                      <a:pos x="22" y="27"/>
                    </a:cxn>
                    <a:cxn ang="0">
                      <a:pos x="16" y="12"/>
                    </a:cxn>
                    <a:cxn ang="0">
                      <a:pos x="0" y="0"/>
                    </a:cxn>
                    <a:cxn ang="0">
                      <a:pos x="22" y="27"/>
                    </a:cxn>
                  </a:cxnLst>
                  <a:rect l="0" t="0" r="r" b="b"/>
                  <a:pathLst>
                    <a:path w="60" h="53">
                      <a:moveTo>
                        <a:pt x="22" y="27"/>
                      </a:moveTo>
                      <a:cubicBezTo>
                        <a:pt x="47" y="49"/>
                        <a:pt x="60" y="53"/>
                        <a:pt x="16" y="12"/>
                      </a:cubicBezTo>
                      <a:cubicBezTo>
                        <a:pt x="11" y="10"/>
                        <a:pt x="6" y="5"/>
                        <a:pt x="0" y="0"/>
                      </a:cubicBezTo>
                      <a:cubicBezTo>
                        <a:pt x="16" y="15"/>
                        <a:pt x="22" y="24"/>
                        <a:pt x="22" y="27"/>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83" name="Freeform 156"/>
                <p:cNvSpPr>
                  <a:spLocks/>
                </p:cNvSpPr>
                <p:nvPr/>
              </p:nvSpPr>
              <p:spPr bwMode="auto">
                <a:xfrm>
                  <a:off x="4564063" y="2741613"/>
                  <a:ext cx="187325" cy="290513"/>
                </a:xfrm>
                <a:custGeom>
                  <a:avLst/>
                  <a:gdLst/>
                  <a:ahLst/>
                  <a:cxnLst>
                    <a:cxn ang="0">
                      <a:pos x="0" y="0"/>
                    </a:cxn>
                    <a:cxn ang="0">
                      <a:pos x="15" y="34"/>
                    </a:cxn>
                    <a:cxn ang="0">
                      <a:pos x="13" y="17"/>
                    </a:cxn>
                    <a:cxn ang="0">
                      <a:pos x="28" y="29"/>
                    </a:cxn>
                    <a:cxn ang="0">
                      <a:pos x="0" y="0"/>
                    </a:cxn>
                  </a:cxnLst>
                  <a:rect l="0" t="0" r="r" b="b"/>
                  <a:pathLst>
                    <a:path w="50" h="77">
                      <a:moveTo>
                        <a:pt x="0" y="0"/>
                      </a:moveTo>
                      <a:cubicBezTo>
                        <a:pt x="9" y="14"/>
                        <a:pt x="14" y="26"/>
                        <a:pt x="15" y="34"/>
                      </a:cubicBezTo>
                      <a:cubicBezTo>
                        <a:pt x="35" y="67"/>
                        <a:pt x="50" y="77"/>
                        <a:pt x="13" y="17"/>
                      </a:cubicBezTo>
                      <a:cubicBezTo>
                        <a:pt x="49" y="76"/>
                        <a:pt x="48" y="59"/>
                        <a:pt x="28" y="29"/>
                      </a:cubicBezTo>
                      <a:cubicBezTo>
                        <a:pt x="21" y="26"/>
                        <a:pt x="10" y="16"/>
                        <a:pt x="0"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84" name="Freeform 157"/>
                <p:cNvSpPr>
                  <a:spLocks/>
                </p:cNvSpPr>
                <p:nvPr/>
              </p:nvSpPr>
              <p:spPr bwMode="auto">
                <a:xfrm>
                  <a:off x="4111625" y="2500313"/>
                  <a:ext cx="328613" cy="139700"/>
                </a:xfrm>
                <a:custGeom>
                  <a:avLst/>
                  <a:gdLst/>
                  <a:ahLst/>
                  <a:cxnLst>
                    <a:cxn ang="0">
                      <a:pos x="58" y="16"/>
                    </a:cxn>
                    <a:cxn ang="0">
                      <a:pos x="69" y="28"/>
                    </a:cxn>
                    <a:cxn ang="0">
                      <a:pos x="58" y="30"/>
                    </a:cxn>
                    <a:cxn ang="0">
                      <a:pos x="87" y="37"/>
                    </a:cxn>
                    <a:cxn ang="0">
                      <a:pos x="58" y="16"/>
                    </a:cxn>
                  </a:cxnLst>
                  <a:rect l="0" t="0" r="r" b="b"/>
                  <a:pathLst>
                    <a:path w="87" h="37">
                      <a:moveTo>
                        <a:pt x="58" y="16"/>
                      </a:moveTo>
                      <a:cubicBezTo>
                        <a:pt x="22" y="1"/>
                        <a:pt x="3" y="1"/>
                        <a:pt x="69" y="28"/>
                      </a:cubicBezTo>
                      <a:cubicBezTo>
                        <a:pt x="0" y="0"/>
                        <a:pt x="18" y="16"/>
                        <a:pt x="58" y="30"/>
                      </a:cubicBezTo>
                      <a:cubicBezTo>
                        <a:pt x="66" y="31"/>
                        <a:pt x="76" y="32"/>
                        <a:pt x="87" y="37"/>
                      </a:cubicBezTo>
                      <a:cubicBezTo>
                        <a:pt x="72" y="31"/>
                        <a:pt x="62" y="23"/>
                        <a:pt x="58" y="16"/>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85" name="Freeform 158"/>
                <p:cNvSpPr>
                  <a:spLocks/>
                </p:cNvSpPr>
                <p:nvPr/>
              </p:nvSpPr>
              <p:spPr bwMode="auto">
                <a:xfrm>
                  <a:off x="4643438" y="2711450"/>
                  <a:ext cx="288925" cy="128588"/>
                </a:xfrm>
                <a:custGeom>
                  <a:avLst/>
                  <a:gdLst/>
                  <a:ahLst/>
                  <a:cxnLst>
                    <a:cxn ang="0">
                      <a:pos x="10" y="4"/>
                    </a:cxn>
                    <a:cxn ang="0">
                      <a:pos x="22" y="2"/>
                    </a:cxn>
                    <a:cxn ang="0">
                      <a:pos x="0" y="0"/>
                    </a:cxn>
                    <a:cxn ang="0">
                      <a:pos x="0" y="1"/>
                    </a:cxn>
                    <a:cxn ang="0">
                      <a:pos x="21" y="19"/>
                    </a:cxn>
                    <a:cxn ang="0">
                      <a:pos x="10" y="4"/>
                    </a:cxn>
                  </a:cxnLst>
                  <a:rect l="0" t="0" r="r" b="b"/>
                  <a:pathLst>
                    <a:path w="77" h="34">
                      <a:moveTo>
                        <a:pt x="10" y="4"/>
                      </a:moveTo>
                      <a:cubicBezTo>
                        <a:pt x="77" y="31"/>
                        <a:pt x="61" y="16"/>
                        <a:pt x="22" y="2"/>
                      </a:cubicBezTo>
                      <a:cubicBezTo>
                        <a:pt x="16" y="2"/>
                        <a:pt x="9" y="2"/>
                        <a:pt x="0" y="0"/>
                      </a:cubicBezTo>
                      <a:cubicBezTo>
                        <a:pt x="0" y="0"/>
                        <a:pt x="0" y="1"/>
                        <a:pt x="0" y="1"/>
                      </a:cubicBezTo>
                      <a:cubicBezTo>
                        <a:pt x="11" y="7"/>
                        <a:pt x="18" y="14"/>
                        <a:pt x="21" y="19"/>
                      </a:cubicBezTo>
                      <a:cubicBezTo>
                        <a:pt x="55" y="34"/>
                        <a:pt x="74" y="30"/>
                        <a:pt x="10" y="4"/>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86" name="Freeform 159"/>
                <p:cNvSpPr>
                  <a:spLocks/>
                </p:cNvSpPr>
                <p:nvPr/>
              </p:nvSpPr>
              <p:spPr bwMode="auto">
                <a:xfrm>
                  <a:off x="4654550" y="2659063"/>
                  <a:ext cx="127000" cy="30163"/>
                </a:xfrm>
                <a:custGeom>
                  <a:avLst/>
                  <a:gdLst/>
                  <a:ahLst/>
                  <a:cxnLst>
                    <a:cxn ang="0">
                      <a:pos x="34" y="8"/>
                    </a:cxn>
                    <a:cxn ang="0">
                      <a:pos x="28" y="0"/>
                    </a:cxn>
                    <a:cxn ang="0">
                      <a:pos x="0" y="4"/>
                    </a:cxn>
                    <a:cxn ang="0">
                      <a:pos x="0" y="5"/>
                    </a:cxn>
                    <a:cxn ang="0">
                      <a:pos x="18" y="7"/>
                    </a:cxn>
                    <a:cxn ang="0">
                      <a:pos x="34" y="8"/>
                    </a:cxn>
                  </a:cxnLst>
                  <a:rect l="0" t="0" r="r" b="b"/>
                  <a:pathLst>
                    <a:path w="34" h="8">
                      <a:moveTo>
                        <a:pt x="34" y="8"/>
                      </a:moveTo>
                      <a:cubicBezTo>
                        <a:pt x="32" y="5"/>
                        <a:pt x="30" y="3"/>
                        <a:pt x="28" y="0"/>
                      </a:cubicBezTo>
                      <a:cubicBezTo>
                        <a:pt x="25" y="3"/>
                        <a:pt x="16" y="5"/>
                        <a:pt x="0" y="4"/>
                      </a:cubicBezTo>
                      <a:cubicBezTo>
                        <a:pt x="0" y="5"/>
                        <a:pt x="0" y="5"/>
                        <a:pt x="0" y="5"/>
                      </a:cubicBezTo>
                      <a:cubicBezTo>
                        <a:pt x="7" y="5"/>
                        <a:pt x="13" y="6"/>
                        <a:pt x="18" y="7"/>
                      </a:cubicBezTo>
                      <a:cubicBezTo>
                        <a:pt x="24" y="7"/>
                        <a:pt x="29" y="8"/>
                        <a:pt x="34" y="8"/>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87" name="Freeform 160"/>
                <p:cNvSpPr>
                  <a:spLocks/>
                </p:cNvSpPr>
                <p:nvPr/>
              </p:nvSpPr>
              <p:spPr bwMode="auto">
                <a:xfrm>
                  <a:off x="4792663" y="2697163"/>
                  <a:ext cx="114300" cy="25400"/>
                </a:xfrm>
                <a:custGeom>
                  <a:avLst/>
                  <a:gdLst/>
                  <a:ahLst/>
                  <a:cxnLst>
                    <a:cxn ang="0">
                      <a:pos x="2" y="0"/>
                    </a:cxn>
                    <a:cxn ang="0">
                      <a:pos x="0" y="5"/>
                    </a:cxn>
                    <a:cxn ang="0">
                      <a:pos x="2" y="0"/>
                    </a:cxn>
                  </a:cxnLst>
                  <a:rect l="0" t="0" r="r" b="b"/>
                  <a:pathLst>
                    <a:path w="30" h="7">
                      <a:moveTo>
                        <a:pt x="2" y="0"/>
                      </a:moveTo>
                      <a:cubicBezTo>
                        <a:pt x="1" y="2"/>
                        <a:pt x="1" y="4"/>
                        <a:pt x="0" y="5"/>
                      </a:cubicBezTo>
                      <a:cubicBezTo>
                        <a:pt x="22" y="7"/>
                        <a:pt x="30" y="4"/>
                        <a:pt x="2"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88" name="Freeform 161"/>
                <p:cNvSpPr>
                  <a:spLocks/>
                </p:cNvSpPr>
                <p:nvPr/>
              </p:nvSpPr>
              <p:spPr bwMode="auto">
                <a:xfrm>
                  <a:off x="4725988" y="2686050"/>
                  <a:ext cx="66675" cy="30163"/>
                </a:xfrm>
                <a:custGeom>
                  <a:avLst/>
                  <a:gdLst/>
                  <a:ahLst/>
                  <a:cxnLst>
                    <a:cxn ang="0">
                      <a:pos x="9" y="8"/>
                    </a:cxn>
                    <a:cxn ang="0">
                      <a:pos x="18" y="8"/>
                    </a:cxn>
                    <a:cxn ang="0">
                      <a:pos x="18" y="8"/>
                    </a:cxn>
                    <a:cxn ang="0">
                      <a:pos x="15" y="2"/>
                    </a:cxn>
                    <a:cxn ang="0">
                      <a:pos x="0" y="0"/>
                    </a:cxn>
                    <a:cxn ang="0">
                      <a:pos x="9" y="8"/>
                    </a:cxn>
                  </a:cxnLst>
                  <a:rect l="0" t="0" r="r" b="b"/>
                  <a:pathLst>
                    <a:path w="18" h="8">
                      <a:moveTo>
                        <a:pt x="9" y="8"/>
                      </a:moveTo>
                      <a:cubicBezTo>
                        <a:pt x="12" y="8"/>
                        <a:pt x="15" y="8"/>
                        <a:pt x="18" y="8"/>
                      </a:cubicBezTo>
                      <a:cubicBezTo>
                        <a:pt x="18" y="8"/>
                        <a:pt x="18" y="8"/>
                        <a:pt x="18" y="8"/>
                      </a:cubicBezTo>
                      <a:cubicBezTo>
                        <a:pt x="18" y="8"/>
                        <a:pt x="17" y="5"/>
                        <a:pt x="15" y="2"/>
                      </a:cubicBezTo>
                      <a:cubicBezTo>
                        <a:pt x="11" y="1"/>
                        <a:pt x="6" y="1"/>
                        <a:pt x="0" y="0"/>
                      </a:cubicBezTo>
                      <a:cubicBezTo>
                        <a:pt x="11" y="3"/>
                        <a:pt x="13" y="6"/>
                        <a:pt x="9" y="8"/>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89" name="Freeform 162"/>
                <p:cNvSpPr>
                  <a:spLocks/>
                </p:cNvSpPr>
                <p:nvPr/>
              </p:nvSpPr>
              <p:spPr bwMode="auto">
                <a:xfrm>
                  <a:off x="4805363" y="2659063"/>
                  <a:ext cx="93663" cy="30163"/>
                </a:xfrm>
                <a:custGeom>
                  <a:avLst/>
                  <a:gdLst/>
                  <a:ahLst/>
                  <a:cxnLst>
                    <a:cxn ang="0">
                      <a:pos x="3" y="0"/>
                    </a:cxn>
                    <a:cxn ang="0">
                      <a:pos x="0" y="8"/>
                    </a:cxn>
                    <a:cxn ang="0">
                      <a:pos x="3" y="0"/>
                    </a:cxn>
                  </a:cxnLst>
                  <a:rect l="0" t="0" r="r" b="b"/>
                  <a:pathLst>
                    <a:path w="25" h="8">
                      <a:moveTo>
                        <a:pt x="3" y="0"/>
                      </a:moveTo>
                      <a:cubicBezTo>
                        <a:pt x="2" y="3"/>
                        <a:pt x="1" y="5"/>
                        <a:pt x="0" y="8"/>
                      </a:cubicBezTo>
                      <a:cubicBezTo>
                        <a:pt x="25" y="8"/>
                        <a:pt x="21" y="3"/>
                        <a:pt x="3"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0" name="Freeform 163"/>
                <p:cNvSpPr>
                  <a:spLocks/>
                </p:cNvSpPr>
                <p:nvPr/>
              </p:nvSpPr>
              <p:spPr bwMode="auto">
                <a:xfrm>
                  <a:off x="4179888" y="2771775"/>
                  <a:ext cx="173038" cy="112713"/>
                </a:xfrm>
                <a:custGeom>
                  <a:avLst/>
                  <a:gdLst/>
                  <a:ahLst/>
                  <a:cxnLst>
                    <a:cxn ang="0">
                      <a:pos x="46" y="0"/>
                    </a:cxn>
                    <a:cxn ang="0">
                      <a:pos x="39" y="13"/>
                    </a:cxn>
                    <a:cxn ang="0">
                      <a:pos x="46" y="0"/>
                    </a:cxn>
                  </a:cxnLst>
                  <a:rect l="0" t="0" r="r" b="b"/>
                  <a:pathLst>
                    <a:path w="46" h="30">
                      <a:moveTo>
                        <a:pt x="46" y="0"/>
                      </a:moveTo>
                      <a:cubicBezTo>
                        <a:pt x="0" y="30"/>
                        <a:pt x="13" y="29"/>
                        <a:pt x="39" y="13"/>
                      </a:cubicBezTo>
                      <a:cubicBezTo>
                        <a:pt x="36" y="12"/>
                        <a:pt x="37" y="8"/>
                        <a:pt x="46"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1" name="Freeform 164"/>
                <p:cNvSpPr>
                  <a:spLocks/>
                </p:cNvSpPr>
                <p:nvPr/>
              </p:nvSpPr>
              <p:spPr bwMode="auto">
                <a:xfrm>
                  <a:off x="4849813" y="2568575"/>
                  <a:ext cx="11113" cy="15875"/>
                </a:xfrm>
                <a:custGeom>
                  <a:avLst/>
                  <a:gdLst/>
                  <a:ahLst/>
                  <a:cxnLst>
                    <a:cxn ang="0">
                      <a:pos x="2" y="0"/>
                    </a:cxn>
                    <a:cxn ang="0">
                      <a:pos x="0" y="4"/>
                    </a:cxn>
                    <a:cxn ang="0">
                      <a:pos x="2" y="0"/>
                    </a:cxn>
                  </a:cxnLst>
                  <a:rect l="0" t="0" r="r" b="b"/>
                  <a:pathLst>
                    <a:path w="3" h="4">
                      <a:moveTo>
                        <a:pt x="2" y="0"/>
                      </a:moveTo>
                      <a:cubicBezTo>
                        <a:pt x="1" y="1"/>
                        <a:pt x="0" y="2"/>
                        <a:pt x="0" y="4"/>
                      </a:cubicBezTo>
                      <a:cubicBezTo>
                        <a:pt x="2" y="2"/>
                        <a:pt x="3" y="1"/>
                        <a:pt x="2"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2" name="Freeform 165"/>
                <p:cNvSpPr>
                  <a:spLocks/>
                </p:cNvSpPr>
                <p:nvPr/>
              </p:nvSpPr>
              <p:spPr bwMode="auto">
                <a:xfrm>
                  <a:off x="4116388" y="2606675"/>
                  <a:ext cx="184150" cy="38100"/>
                </a:xfrm>
                <a:custGeom>
                  <a:avLst/>
                  <a:gdLst/>
                  <a:ahLst/>
                  <a:cxnLst>
                    <a:cxn ang="0">
                      <a:pos x="46" y="3"/>
                    </a:cxn>
                    <a:cxn ang="0">
                      <a:pos x="49" y="10"/>
                    </a:cxn>
                    <a:cxn ang="0">
                      <a:pos x="46" y="3"/>
                    </a:cxn>
                  </a:cxnLst>
                  <a:rect l="0" t="0" r="r" b="b"/>
                  <a:pathLst>
                    <a:path w="49" h="10">
                      <a:moveTo>
                        <a:pt x="46" y="3"/>
                      </a:moveTo>
                      <a:cubicBezTo>
                        <a:pt x="14" y="0"/>
                        <a:pt x="0" y="5"/>
                        <a:pt x="49" y="10"/>
                      </a:cubicBezTo>
                      <a:cubicBezTo>
                        <a:pt x="41" y="8"/>
                        <a:pt x="41" y="5"/>
                        <a:pt x="46" y="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3" name="Freeform 166"/>
                <p:cNvSpPr>
                  <a:spLocks/>
                </p:cNvSpPr>
                <p:nvPr/>
              </p:nvSpPr>
              <p:spPr bwMode="auto">
                <a:xfrm>
                  <a:off x="4111625" y="2697163"/>
                  <a:ext cx="328613" cy="120650"/>
                </a:xfrm>
                <a:custGeom>
                  <a:avLst/>
                  <a:gdLst/>
                  <a:ahLst/>
                  <a:cxnLst>
                    <a:cxn ang="0">
                      <a:pos x="50" y="3"/>
                    </a:cxn>
                    <a:cxn ang="0">
                      <a:pos x="68" y="7"/>
                    </a:cxn>
                    <a:cxn ang="0">
                      <a:pos x="59" y="14"/>
                    </a:cxn>
                    <a:cxn ang="0">
                      <a:pos x="87" y="0"/>
                    </a:cxn>
                    <a:cxn ang="0">
                      <a:pos x="50" y="3"/>
                    </a:cxn>
                  </a:cxnLst>
                  <a:rect l="0" t="0" r="r" b="b"/>
                  <a:pathLst>
                    <a:path w="87" h="32">
                      <a:moveTo>
                        <a:pt x="50" y="3"/>
                      </a:moveTo>
                      <a:cubicBezTo>
                        <a:pt x="14" y="14"/>
                        <a:pt x="3" y="30"/>
                        <a:pt x="68" y="7"/>
                      </a:cubicBezTo>
                      <a:cubicBezTo>
                        <a:pt x="0" y="32"/>
                        <a:pt x="20" y="28"/>
                        <a:pt x="59" y="14"/>
                      </a:cubicBezTo>
                      <a:cubicBezTo>
                        <a:pt x="65" y="9"/>
                        <a:pt x="75" y="5"/>
                        <a:pt x="87" y="0"/>
                      </a:cubicBezTo>
                      <a:cubicBezTo>
                        <a:pt x="71" y="6"/>
                        <a:pt x="57" y="5"/>
                        <a:pt x="50" y="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4" name="Freeform 167"/>
                <p:cNvSpPr>
                  <a:spLocks/>
                </p:cNvSpPr>
                <p:nvPr/>
              </p:nvSpPr>
              <p:spPr bwMode="auto">
                <a:xfrm>
                  <a:off x="4217988" y="2390775"/>
                  <a:ext cx="217488" cy="200025"/>
                </a:xfrm>
                <a:custGeom>
                  <a:avLst/>
                  <a:gdLst/>
                  <a:ahLst/>
                  <a:cxnLst>
                    <a:cxn ang="0">
                      <a:pos x="58" y="53"/>
                    </a:cxn>
                    <a:cxn ang="0">
                      <a:pos x="46" y="41"/>
                    </a:cxn>
                    <a:cxn ang="0">
                      <a:pos x="27" y="37"/>
                    </a:cxn>
                    <a:cxn ang="0">
                      <a:pos x="58" y="53"/>
                    </a:cxn>
                  </a:cxnLst>
                  <a:rect l="0" t="0" r="r" b="b"/>
                  <a:pathLst>
                    <a:path w="58" h="53">
                      <a:moveTo>
                        <a:pt x="58" y="53"/>
                      </a:moveTo>
                      <a:cubicBezTo>
                        <a:pt x="53" y="49"/>
                        <a:pt x="49" y="45"/>
                        <a:pt x="46" y="41"/>
                      </a:cubicBezTo>
                      <a:cubicBezTo>
                        <a:pt x="0" y="0"/>
                        <a:pt x="2" y="15"/>
                        <a:pt x="27" y="37"/>
                      </a:cubicBezTo>
                      <a:cubicBezTo>
                        <a:pt x="28" y="32"/>
                        <a:pt x="38" y="34"/>
                        <a:pt x="58" y="5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5" name="Freeform 168"/>
                <p:cNvSpPr>
                  <a:spLocks/>
                </p:cNvSpPr>
                <p:nvPr/>
              </p:nvSpPr>
              <p:spPr bwMode="auto">
                <a:xfrm>
                  <a:off x="4221163" y="2390775"/>
                  <a:ext cx="169863" cy="155575"/>
                </a:xfrm>
                <a:custGeom>
                  <a:avLst/>
                  <a:gdLst/>
                  <a:ahLst/>
                  <a:cxnLst>
                    <a:cxn ang="0">
                      <a:pos x="36" y="24"/>
                    </a:cxn>
                    <a:cxn ang="0">
                      <a:pos x="45" y="41"/>
                    </a:cxn>
                    <a:cxn ang="0">
                      <a:pos x="36" y="24"/>
                    </a:cxn>
                  </a:cxnLst>
                  <a:rect l="0" t="0" r="r" b="b"/>
                  <a:pathLst>
                    <a:path w="45" h="41">
                      <a:moveTo>
                        <a:pt x="36" y="24"/>
                      </a:moveTo>
                      <a:cubicBezTo>
                        <a:pt x="12" y="2"/>
                        <a:pt x="0" y="0"/>
                        <a:pt x="45" y="41"/>
                      </a:cubicBezTo>
                      <a:cubicBezTo>
                        <a:pt x="36" y="31"/>
                        <a:pt x="34" y="25"/>
                        <a:pt x="36" y="24"/>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6" name="Freeform 169"/>
                <p:cNvSpPr>
                  <a:spLocks/>
                </p:cNvSpPr>
                <p:nvPr/>
              </p:nvSpPr>
              <p:spPr bwMode="auto">
                <a:xfrm>
                  <a:off x="4119563" y="2632075"/>
                  <a:ext cx="285750" cy="49213"/>
                </a:xfrm>
                <a:custGeom>
                  <a:avLst/>
                  <a:gdLst/>
                  <a:ahLst/>
                  <a:cxnLst>
                    <a:cxn ang="0">
                      <a:pos x="76" y="8"/>
                    </a:cxn>
                    <a:cxn ang="0">
                      <a:pos x="49" y="4"/>
                    </a:cxn>
                    <a:cxn ang="0">
                      <a:pos x="42" y="13"/>
                    </a:cxn>
                    <a:cxn ang="0">
                      <a:pos x="76" y="8"/>
                    </a:cxn>
                  </a:cxnLst>
                  <a:rect l="0" t="0" r="r" b="b"/>
                  <a:pathLst>
                    <a:path w="76" h="13">
                      <a:moveTo>
                        <a:pt x="76" y="8"/>
                      </a:moveTo>
                      <a:cubicBezTo>
                        <a:pt x="63" y="7"/>
                        <a:pt x="55" y="5"/>
                        <a:pt x="49" y="4"/>
                      </a:cubicBezTo>
                      <a:cubicBezTo>
                        <a:pt x="0" y="0"/>
                        <a:pt x="12" y="10"/>
                        <a:pt x="42" y="13"/>
                      </a:cubicBezTo>
                      <a:cubicBezTo>
                        <a:pt x="44" y="9"/>
                        <a:pt x="54" y="6"/>
                        <a:pt x="76" y="8"/>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7" name="Freeform 170"/>
                <p:cNvSpPr>
                  <a:spLocks/>
                </p:cNvSpPr>
                <p:nvPr/>
              </p:nvSpPr>
              <p:spPr bwMode="auto">
                <a:xfrm>
                  <a:off x="4176713" y="2727325"/>
                  <a:ext cx="247650" cy="153988"/>
                </a:xfrm>
                <a:custGeom>
                  <a:avLst/>
                  <a:gdLst/>
                  <a:ahLst/>
                  <a:cxnLst>
                    <a:cxn ang="0">
                      <a:pos x="33" y="13"/>
                    </a:cxn>
                    <a:cxn ang="0">
                      <a:pos x="48" y="12"/>
                    </a:cxn>
                    <a:cxn ang="0">
                      <a:pos x="66" y="0"/>
                    </a:cxn>
                    <a:cxn ang="0">
                      <a:pos x="33" y="13"/>
                    </a:cxn>
                  </a:cxnLst>
                  <a:rect l="0" t="0" r="r" b="b"/>
                  <a:pathLst>
                    <a:path w="66" h="41">
                      <a:moveTo>
                        <a:pt x="33" y="13"/>
                      </a:moveTo>
                      <a:cubicBezTo>
                        <a:pt x="6" y="30"/>
                        <a:pt x="0" y="41"/>
                        <a:pt x="48" y="12"/>
                      </a:cubicBezTo>
                      <a:cubicBezTo>
                        <a:pt x="52" y="8"/>
                        <a:pt x="58" y="5"/>
                        <a:pt x="66" y="0"/>
                      </a:cubicBezTo>
                      <a:cubicBezTo>
                        <a:pt x="40" y="15"/>
                        <a:pt x="31" y="17"/>
                        <a:pt x="33" y="1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8" name="Freeform 171"/>
                <p:cNvSpPr>
                  <a:spLocks/>
                </p:cNvSpPr>
                <p:nvPr/>
              </p:nvSpPr>
              <p:spPr bwMode="auto">
                <a:xfrm>
                  <a:off x="4506913" y="2455863"/>
                  <a:ext cx="30163" cy="128588"/>
                </a:xfrm>
                <a:custGeom>
                  <a:avLst/>
                  <a:gdLst/>
                  <a:ahLst/>
                  <a:cxnLst>
                    <a:cxn ang="0">
                      <a:pos x="5" y="34"/>
                    </a:cxn>
                    <a:cxn ang="0">
                      <a:pos x="8" y="13"/>
                    </a:cxn>
                    <a:cxn ang="0">
                      <a:pos x="0" y="0"/>
                    </a:cxn>
                    <a:cxn ang="0">
                      <a:pos x="0" y="3"/>
                    </a:cxn>
                    <a:cxn ang="0">
                      <a:pos x="5" y="34"/>
                    </a:cxn>
                  </a:cxnLst>
                  <a:rect l="0" t="0" r="r" b="b"/>
                  <a:pathLst>
                    <a:path w="8" h="34">
                      <a:moveTo>
                        <a:pt x="5" y="34"/>
                      </a:moveTo>
                      <a:cubicBezTo>
                        <a:pt x="5" y="26"/>
                        <a:pt x="6" y="19"/>
                        <a:pt x="8" y="13"/>
                      </a:cubicBezTo>
                      <a:cubicBezTo>
                        <a:pt x="5" y="9"/>
                        <a:pt x="3" y="4"/>
                        <a:pt x="0" y="0"/>
                      </a:cubicBezTo>
                      <a:cubicBezTo>
                        <a:pt x="0" y="1"/>
                        <a:pt x="0" y="2"/>
                        <a:pt x="0" y="3"/>
                      </a:cubicBezTo>
                      <a:cubicBezTo>
                        <a:pt x="3" y="10"/>
                        <a:pt x="5" y="21"/>
                        <a:pt x="5" y="34"/>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9" name="Freeform 172"/>
                <p:cNvSpPr>
                  <a:spLocks/>
                </p:cNvSpPr>
                <p:nvPr/>
              </p:nvSpPr>
              <p:spPr bwMode="auto">
                <a:xfrm>
                  <a:off x="4559300" y="2554288"/>
                  <a:ext cx="1588" cy="6350"/>
                </a:xfrm>
                <a:custGeom>
                  <a:avLst/>
                  <a:gdLst/>
                  <a:ahLst/>
                  <a:cxnLst>
                    <a:cxn ang="0">
                      <a:pos x="0" y="0"/>
                    </a:cxn>
                    <a:cxn ang="0">
                      <a:pos x="0" y="0"/>
                    </a:cxn>
                    <a:cxn ang="0">
                      <a:pos x="0" y="2"/>
                    </a:cxn>
                    <a:cxn ang="0">
                      <a:pos x="0" y="0"/>
                    </a:cxn>
                  </a:cxnLst>
                  <a:rect l="0" t="0" r="r" b="b"/>
                  <a:pathLst>
                    <a:path h="2">
                      <a:moveTo>
                        <a:pt x="0" y="0"/>
                      </a:moveTo>
                      <a:cubicBezTo>
                        <a:pt x="0" y="0"/>
                        <a:pt x="0" y="0"/>
                        <a:pt x="0" y="0"/>
                      </a:cubicBezTo>
                      <a:cubicBezTo>
                        <a:pt x="0" y="1"/>
                        <a:pt x="0" y="2"/>
                        <a:pt x="0" y="2"/>
                      </a:cubicBezTo>
                      <a:cubicBezTo>
                        <a:pt x="0" y="2"/>
                        <a:pt x="0" y="1"/>
                        <a:pt x="0"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00" name="Freeform 173"/>
                <p:cNvSpPr>
                  <a:spLocks/>
                </p:cNvSpPr>
                <p:nvPr/>
              </p:nvSpPr>
              <p:spPr bwMode="auto">
                <a:xfrm>
                  <a:off x="4297363" y="2297113"/>
                  <a:ext cx="179388" cy="298450"/>
                </a:xfrm>
                <a:custGeom>
                  <a:avLst/>
                  <a:gdLst/>
                  <a:ahLst/>
                  <a:cxnLst>
                    <a:cxn ang="0">
                      <a:pos x="48" y="79"/>
                    </a:cxn>
                    <a:cxn ang="0">
                      <a:pos x="33" y="40"/>
                    </a:cxn>
                    <a:cxn ang="0">
                      <a:pos x="38" y="61"/>
                    </a:cxn>
                    <a:cxn ang="0">
                      <a:pos x="24" y="52"/>
                    </a:cxn>
                    <a:cxn ang="0">
                      <a:pos x="48" y="79"/>
                    </a:cxn>
                  </a:cxnLst>
                  <a:rect l="0" t="0" r="r" b="b"/>
                  <a:pathLst>
                    <a:path w="48" h="79">
                      <a:moveTo>
                        <a:pt x="48" y="79"/>
                      </a:moveTo>
                      <a:cubicBezTo>
                        <a:pt x="37" y="61"/>
                        <a:pt x="33" y="45"/>
                        <a:pt x="33" y="40"/>
                      </a:cubicBezTo>
                      <a:cubicBezTo>
                        <a:pt x="15" y="10"/>
                        <a:pt x="2" y="4"/>
                        <a:pt x="38" y="61"/>
                      </a:cubicBezTo>
                      <a:cubicBezTo>
                        <a:pt x="0" y="0"/>
                        <a:pt x="3" y="19"/>
                        <a:pt x="24" y="52"/>
                      </a:cubicBezTo>
                      <a:cubicBezTo>
                        <a:pt x="31" y="56"/>
                        <a:pt x="40" y="65"/>
                        <a:pt x="48" y="79"/>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01" name="Freeform 174"/>
                <p:cNvSpPr>
                  <a:spLocks/>
                </p:cNvSpPr>
                <p:nvPr/>
              </p:nvSpPr>
              <p:spPr bwMode="auto">
                <a:xfrm>
                  <a:off x="4383088" y="2266950"/>
                  <a:ext cx="98425" cy="293688"/>
                </a:xfrm>
                <a:custGeom>
                  <a:avLst/>
                  <a:gdLst/>
                  <a:ahLst/>
                  <a:cxnLst>
                    <a:cxn ang="0">
                      <a:pos x="26" y="78"/>
                    </a:cxn>
                    <a:cxn ang="0">
                      <a:pos x="21" y="59"/>
                    </a:cxn>
                    <a:cxn ang="0">
                      <a:pos x="14" y="50"/>
                    </a:cxn>
                    <a:cxn ang="0">
                      <a:pos x="26" y="78"/>
                    </a:cxn>
                  </a:cxnLst>
                  <a:rect l="0" t="0" r="r" b="b"/>
                  <a:pathLst>
                    <a:path w="26" h="78">
                      <a:moveTo>
                        <a:pt x="26" y="78"/>
                      </a:moveTo>
                      <a:cubicBezTo>
                        <a:pt x="23" y="71"/>
                        <a:pt x="22" y="64"/>
                        <a:pt x="21" y="59"/>
                      </a:cubicBezTo>
                      <a:cubicBezTo>
                        <a:pt x="0" y="0"/>
                        <a:pt x="2" y="16"/>
                        <a:pt x="14" y="50"/>
                      </a:cubicBezTo>
                      <a:cubicBezTo>
                        <a:pt x="17" y="54"/>
                        <a:pt x="21" y="64"/>
                        <a:pt x="26" y="78"/>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02" name="Freeform 175"/>
                <p:cNvSpPr>
                  <a:spLocks/>
                </p:cNvSpPr>
                <p:nvPr/>
              </p:nvSpPr>
              <p:spPr bwMode="auto">
                <a:xfrm>
                  <a:off x="4643438" y="2678113"/>
                  <a:ext cx="131763" cy="41275"/>
                </a:xfrm>
                <a:custGeom>
                  <a:avLst/>
                  <a:gdLst/>
                  <a:ahLst/>
                  <a:cxnLst>
                    <a:cxn ang="0">
                      <a:pos x="31" y="10"/>
                    </a:cxn>
                    <a:cxn ang="0">
                      <a:pos x="22" y="2"/>
                    </a:cxn>
                    <a:cxn ang="0">
                      <a:pos x="21" y="2"/>
                    </a:cxn>
                    <a:cxn ang="0">
                      <a:pos x="3" y="0"/>
                    </a:cxn>
                    <a:cxn ang="0">
                      <a:pos x="1" y="4"/>
                    </a:cxn>
                    <a:cxn ang="0">
                      <a:pos x="0" y="9"/>
                    </a:cxn>
                    <a:cxn ang="0">
                      <a:pos x="22" y="11"/>
                    </a:cxn>
                    <a:cxn ang="0">
                      <a:pos x="31" y="10"/>
                    </a:cxn>
                  </a:cxnLst>
                  <a:rect l="0" t="0" r="r" b="b"/>
                  <a:pathLst>
                    <a:path w="35" h="11">
                      <a:moveTo>
                        <a:pt x="31" y="10"/>
                      </a:moveTo>
                      <a:cubicBezTo>
                        <a:pt x="35" y="8"/>
                        <a:pt x="33" y="5"/>
                        <a:pt x="22" y="2"/>
                      </a:cubicBezTo>
                      <a:cubicBezTo>
                        <a:pt x="22" y="2"/>
                        <a:pt x="21" y="2"/>
                        <a:pt x="21" y="2"/>
                      </a:cubicBezTo>
                      <a:cubicBezTo>
                        <a:pt x="16" y="1"/>
                        <a:pt x="10" y="0"/>
                        <a:pt x="3" y="0"/>
                      </a:cubicBezTo>
                      <a:cubicBezTo>
                        <a:pt x="1" y="2"/>
                        <a:pt x="1" y="4"/>
                        <a:pt x="1" y="4"/>
                      </a:cubicBezTo>
                      <a:cubicBezTo>
                        <a:pt x="1" y="4"/>
                        <a:pt x="0" y="6"/>
                        <a:pt x="0" y="9"/>
                      </a:cubicBezTo>
                      <a:cubicBezTo>
                        <a:pt x="9" y="11"/>
                        <a:pt x="16" y="11"/>
                        <a:pt x="22" y="11"/>
                      </a:cubicBezTo>
                      <a:cubicBezTo>
                        <a:pt x="26" y="11"/>
                        <a:pt x="29" y="11"/>
                        <a:pt x="31" y="1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03" name="Freeform 176"/>
                <p:cNvSpPr>
                  <a:spLocks/>
                </p:cNvSpPr>
                <p:nvPr/>
              </p:nvSpPr>
              <p:spPr bwMode="auto">
                <a:xfrm>
                  <a:off x="4654550" y="2640013"/>
                  <a:ext cx="104775" cy="38100"/>
                </a:xfrm>
                <a:custGeom>
                  <a:avLst/>
                  <a:gdLst/>
                  <a:ahLst/>
                  <a:cxnLst>
                    <a:cxn ang="0">
                      <a:pos x="28" y="5"/>
                    </a:cxn>
                    <a:cxn ang="0">
                      <a:pos x="17" y="0"/>
                    </a:cxn>
                    <a:cxn ang="0">
                      <a:pos x="0" y="9"/>
                    </a:cxn>
                    <a:cxn ang="0">
                      <a:pos x="28" y="5"/>
                    </a:cxn>
                  </a:cxnLst>
                  <a:rect l="0" t="0" r="r" b="b"/>
                  <a:pathLst>
                    <a:path w="28" h="10">
                      <a:moveTo>
                        <a:pt x="28" y="5"/>
                      </a:moveTo>
                      <a:cubicBezTo>
                        <a:pt x="25" y="2"/>
                        <a:pt x="21" y="0"/>
                        <a:pt x="17" y="0"/>
                      </a:cubicBezTo>
                      <a:cubicBezTo>
                        <a:pt x="8" y="0"/>
                        <a:pt x="3" y="5"/>
                        <a:pt x="0" y="9"/>
                      </a:cubicBezTo>
                      <a:cubicBezTo>
                        <a:pt x="16" y="10"/>
                        <a:pt x="25" y="8"/>
                        <a:pt x="28" y="5"/>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grpSp>
        <p:grpSp>
          <p:nvGrpSpPr>
            <p:cNvPr id="72" name="Group 281"/>
            <p:cNvGrpSpPr/>
            <p:nvPr/>
          </p:nvGrpSpPr>
          <p:grpSpPr>
            <a:xfrm rot="3025731">
              <a:off x="698372" y="6457657"/>
              <a:ext cx="67818" cy="57901"/>
              <a:chOff x="6294438" y="1638300"/>
              <a:chExt cx="401638" cy="342900"/>
            </a:xfrm>
          </p:grpSpPr>
          <p:sp>
            <p:nvSpPr>
              <p:cNvPr id="65" name="Freeform 50"/>
              <p:cNvSpPr>
                <a:spLocks noEditPoints="1"/>
              </p:cNvSpPr>
              <p:nvPr/>
            </p:nvSpPr>
            <p:spPr bwMode="auto">
              <a:xfrm>
                <a:off x="6475413" y="1774825"/>
                <a:ext cx="220663" cy="206375"/>
              </a:xfrm>
              <a:custGeom>
                <a:avLst/>
                <a:gdLst/>
                <a:ahLst/>
                <a:cxnLst>
                  <a:cxn ang="0">
                    <a:pos x="2" y="11"/>
                  </a:cxn>
                  <a:cxn ang="0">
                    <a:pos x="4" y="24"/>
                  </a:cxn>
                  <a:cxn ang="0">
                    <a:pos x="11" y="34"/>
                  </a:cxn>
                  <a:cxn ang="0">
                    <a:pos x="16" y="35"/>
                  </a:cxn>
                  <a:cxn ang="0">
                    <a:pos x="19" y="44"/>
                  </a:cxn>
                  <a:cxn ang="0">
                    <a:pos x="27" y="49"/>
                  </a:cxn>
                  <a:cxn ang="0">
                    <a:pos x="33" y="49"/>
                  </a:cxn>
                  <a:cxn ang="0">
                    <a:pos x="32" y="53"/>
                  </a:cxn>
                  <a:cxn ang="0">
                    <a:pos x="59" y="47"/>
                  </a:cxn>
                  <a:cxn ang="0">
                    <a:pos x="56" y="21"/>
                  </a:cxn>
                  <a:cxn ang="0">
                    <a:pos x="53" y="21"/>
                  </a:cxn>
                  <a:cxn ang="0">
                    <a:pos x="42" y="4"/>
                  </a:cxn>
                  <a:cxn ang="0">
                    <a:pos x="34" y="7"/>
                  </a:cxn>
                  <a:cxn ang="0">
                    <a:pos x="29" y="8"/>
                  </a:cxn>
                  <a:cxn ang="0">
                    <a:pos x="21" y="3"/>
                  </a:cxn>
                  <a:cxn ang="0">
                    <a:pos x="11" y="3"/>
                  </a:cxn>
                  <a:cxn ang="0">
                    <a:pos x="4" y="4"/>
                  </a:cxn>
                  <a:cxn ang="0">
                    <a:pos x="0" y="0"/>
                  </a:cxn>
                  <a:cxn ang="0">
                    <a:pos x="2" y="11"/>
                  </a:cxn>
                  <a:cxn ang="0">
                    <a:pos x="15" y="21"/>
                  </a:cxn>
                  <a:cxn ang="0">
                    <a:pos x="31" y="28"/>
                  </a:cxn>
                  <a:cxn ang="0">
                    <a:pos x="44" y="36"/>
                  </a:cxn>
                  <a:cxn ang="0">
                    <a:pos x="29" y="28"/>
                  </a:cxn>
                  <a:cxn ang="0">
                    <a:pos x="13" y="21"/>
                  </a:cxn>
                  <a:cxn ang="0">
                    <a:pos x="2" y="5"/>
                  </a:cxn>
                  <a:cxn ang="0">
                    <a:pos x="15" y="21"/>
                  </a:cxn>
                </a:cxnLst>
                <a:rect l="0" t="0" r="r" b="b"/>
                <a:pathLst>
                  <a:path w="59" h="55">
                    <a:moveTo>
                      <a:pt x="2" y="11"/>
                    </a:moveTo>
                    <a:cubicBezTo>
                      <a:pt x="5" y="15"/>
                      <a:pt x="4" y="21"/>
                      <a:pt x="4" y="24"/>
                    </a:cubicBezTo>
                    <a:cubicBezTo>
                      <a:pt x="4" y="32"/>
                      <a:pt x="11" y="34"/>
                      <a:pt x="11" y="34"/>
                    </a:cubicBezTo>
                    <a:cubicBezTo>
                      <a:pt x="16" y="35"/>
                      <a:pt x="16" y="35"/>
                      <a:pt x="16" y="35"/>
                    </a:cubicBezTo>
                    <a:cubicBezTo>
                      <a:pt x="16" y="35"/>
                      <a:pt x="16" y="41"/>
                      <a:pt x="19" y="44"/>
                    </a:cubicBezTo>
                    <a:cubicBezTo>
                      <a:pt x="22" y="48"/>
                      <a:pt x="27" y="49"/>
                      <a:pt x="27" y="49"/>
                    </a:cubicBezTo>
                    <a:cubicBezTo>
                      <a:pt x="33" y="49"/>
                      <a:pt x="33" y="49"/>
                      <a:pt x="33" y="49"/>
                    </a:cubicBezTo>
                    <a:cubicBezTo>
                      <a:pt x="33" y="49"/>
                      <a:pt x="29" y="51"/>
                      <a:pt x="32" y="53"/>
                    </a:cubicBezTo>
                    <a:cubicBezTo>
                      <a:pt x="35" y="55"/>
                      <a:pt x="59" y="47"/>
                      <a:pt x="59" y="47"/>
                    </a:cubicBezTo>
                    <a:cubicBezTo>
                      <a:pt x="56" y="46"/>
                      <a:pt x="57" y="26"/>
                      <a:pt x="56" y="21"/>
                    </a:cubicBezTo>
                    <a:cubicBezTo>
                      <a:pt x="55" y="16"/>
                      <a:pt x="54" y="25"/>
                      <a:pt x="53" y="21"/>
                    </a:cubicBezTo>
                    <a:cubicBezTo>
                      <a:pt x="51" y="17"/>
                      <a:pt x="45" y="7"/>
                      <a:pt x="42" y="4"/>
                    </a:cubicBezTo>
                    <a:cubicBezTo>
                      <a:pt x="39" y="1"/>
                      <a:pt x="35" y="4"/>
                      <a:pt x="34" y="7"/>
                    </a:cubicBezTo>
                    <a:cubicBezTo>
                      <a:pt x="33" y="10"/>
                      <a:pt x="32" y="10"/>
                      <a:pt x="29" y="8"/>
                    </a:cubicBezTo>
                    <a:cubicBezTo>
                      <a:pt x="27" y="6"/>
                      <a:pt x="24" y="4"/>
                      <a:pt x="21" y="3"/>
                    </a:cubicBezTo>
                    <a:cubicBezTo>
                      <a:pt x="18" y="1"/>
                      <a:pt x="14" y="4"/>
                      <a:pt x="11" y="3"/>
                    </a:cubicBezTo>
                    <a:cubicBezTo>
                      <a:pt x="9" y="2"/>
                      <a:pt x="7" y="5"/>
                      <a:pt x="4" y="4"/>
                    </a:cubicBezTo>
                    <a:cubicBezTo>
                      <a:pt x="1" y="3"/>
                      <a:pt x="0" y="0"/>
                      <a:pt x="0" y="0"/>
                    </a:cubicBezTo>
                    <a:cubicBezTo>
                      <a:pt x="0" y="0"/>
                      <a:pt x="0" y="8"/>
                      <a:pt x="2" y="11"/>
                    </a:cubicBezTo>
                    <a:close/>
                    <a:moveTo>
                      <a:pt x="15" y="21"/>
                    </a:moveTo>
                    <a:cubicBezTo>
                      <a:pt x="17" y="22"/>
                      <a:pt x="29" y="27"/>
                      <a:pt x="31" y="28"/>
                    </a:cubicBezTo>
                    <a:cubicBezTo>
                      <a:pt x="32" y="29"/>
                      <a:pt x="38" y="32"/>
                      <a:pt x="44" y="36"/>
                    </a:cubicBezTo>
                    <a:cubicBezTo>
                      <a:pt x="44" y="36"/>
                      <a:pt x="32" y="31"/>
                      <a:pt x="29" y="28"/>
                    </a:cubicBezTo>
                    <a:cubicBezTo>
                      <a:pt x="29" y="28"/>
                      <a:pt x="16" y="25"/>
                      <a:pt x="13" y="21"/>
                    </a:cubicBezTo>
                    <a:cubicBezTo>
                      <a:pt x="10" y="16"/>
                      <a:pt x="2" y="5"/>
                      <a:pt x="2" y="5"/>
                    </a:cubicBezTo>
                    <a:cubicBezTo>
                      <a:pt x="2" y="5"/>
                      <a:pt x="14" y="20"/>
                      <a:pt x="15" y="21"/>
                    </a:cubicBezTo>
                    <a:close/>
                  </a:path>
                </a:pathLst>
              </a:custGeom>
              <a:solidFill>
                <a:schemeClr val="accent1"/>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66" name="Freeform 51"/>
              <p:cNvSpPr>
                <a:spLocks/>
              </p:cNvSpPr>
              <p:nvPr/>
            </p:nvSpPr>
            <p:spPr bwMode="auto">
              <a:xfrm>
                <a:off x="6481763" y="1793875"/>
                <a:ext cx="158750" cy="115888"/>
              </a:xfrm>
              <a:custGeom>
                <a:avLst/>
                <a:gdLst/>
                <a:ahLst/>
                <a:cxnLst>
                  <a:cxn ang="0">
                    <a:pos x="27" y="23"/>
                  </a:cxn>
                  <a:cxn ang="0">
                    <a:pos x="42" y="31"/>
                  </a:cxn>
                  <a:cxn ang="0">
                    <a:pos x="29" y="23"/>
                  </a:cxn>
                  <a:cxn ang="0">
                    <a:pos x="13" y="16"/>
                  </a:cxn>
                  <a:cxn ang="0">
                    <a:pos x="0" y="0"/>
                  </a:cxn>
                  <a:cxn ang="0">
                    <a:pos x="11" y="16"/>
                  </a:cxn>
                  <a:cxn ang="0">
                    <a:pos x="27" y="23"/>
                  </a:cxn>
                </a:cxnLst>
                <a:rect l="0" t="0" r="r" b="b"/>
                <a:pathLst>
                  <a:path w="42" h="31">
                    <a:moveTo>
                      <a:pt x="27" y="23"/>
                    </a:moveTo>
                    <a:cubicBezTo>
                      <a:pt x="30" y="26"/>
                      <a:pt x="42" y="31"/>
                      <a:pt x="42" y="31"/>
                    </a:cubicBezTo>
                    <a:cubicBezTo>
                      <a:pt x="36" y="27"/>
                      <a:pt x="30" y="24"/>
                      <a:pt x="29" y="23"/>
                    </a:cubicBezTo>
                    <a:cubicBezTo>
                      <a:pt x="27" y="22"/>
                      <a:pt x="15" y="17"/>
                      <a:pt x="13" y="16"/>
                    </a:cubicBezTo>
                    <a:cubicBezTo>
                      <a:pt x="12" y="15"/>
                      <a:pt x="0" y="0"/>
                      <a:pt x="0" y="0"/>
                    </a:cubicBezTo>
                    <a:cubicBezTo>
                      <a:pt x="0" y="0"/>
                      <a:pt x="8" y="11"/>
                      <a:pt x="11" y="16"/>
                    </a:cubicBezTo>
                    <a:cubicBezTo>
                      <a:pt x="14" y="20"/>
                      <a:pt x="27" y="23"/>
                      <a:pt x="27" y="23"/>
                    </a:cubicBezTo>
                    <a:close/>
                  </a:path>
                </a:pathLst>
              </a:custGeom>
              <a:solidFill>
                <a:schemeClr val="accent1"/>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67" name="Freeform 281"/>
              <p:cNvSpPr>
                <a:spLocks noEditPoints="1"/>
              </p:cNvSpPr>
              <p:nvPr/>
            </p:nvSpPr>
            <p:spPr bwMode="auto">
              <a:xfrm>
                <a:off x="6294438" y="1638300"/>
                <a:ext cx="139700" cy="282575"/>
              </a:xfrm>
              <a:custGeom>
                <a:avLst/>
                <a:gdLst/>
                <a:ahLst/>
                <a:cxnLst>
                  <a:cxn ang="0">
                    <a:pos x="17" y="6"/>
                  </a:cxn>
                  <a:cxn ang="0">
                    <a:pos x="5" y="20"/>
                  </a:cxn>
                  <a:cxn ang="0">
                    <a:pos x="1" y="36"/>
                  </a:cxn>
                  <a:cxn ang="0">
                    <a:pos x="4" y="75"/>
                  </a:cxn>
                  <a:cxn ang="0">
                    <a:pos x="28" y="53"/>
                  </a:cxn>
                  <a:cxn ang="0">
                    <a:pos x="31" y="19"/>
                  </a:cxn>
                  <a:cxn ang="0">
                    <a:pos x="23" y="0"/>
                  </a:cxn>
                  <a:cxn ang="0">
                    <a:pos x="17" y="6"/>
                  </a:cxn>
                  <a:cxn ang="0">
                    <a:pos x="19" y="27"/>
                  </a:cxn>
                  <a:cxn ang="0">
                    <a:pos x="17" y="44"/>
                  </a:cxn>
                  <a:cxn ang="0">
                    <a:pos x="11" y="59"/>
                  </a:cxn>
                  <a:cxn ang="0">
                    <a:pos x="6" y="69"/>
                  </a:cxn>
                  <a:cxn ang="0">
                    <a:pos x="17" y="39"/>
                  </a:cxn>
                  <a:cxn ang="0">
                    <a:pos x="17" y="19"/>
                  </a:cxn>
                  <a:cxn ang="0">
                    <a:pos x="18" y="11"/>
                  </a:cxn>
                  <a:cxn ang="0">
                    <a:pos x="19" y="27"/>
                  </a:cxn>
                </a:cxnLst>
                <a:rect l="0" t="0" r="r" b="b"/>
                <a:pathLst>
                  <a:path w="37" h="75">
                    <a:moveTo>
                      <a:pt x="17" y="6"/>
                    </a:moveTo>
                    <a:cubicBezTo>
                      <a:pt x="13" y="9"/>
                      <a:pt x="5" y="17"/>
                      <a:pt x="5" y="20"/>
                    </a:cubicBezTo>
                    <a:cubicBezTo>
                      <a:pt x="4" y="23"/>
                      <a:pt x="0" y="31"/>
                      <a:pt x="1" y="36"/>
                    </a:cubicBezTo>
                    <a:cubicBezTo>
                      <a:pt x="2" y="41"/>
                      <a:pt x="2" y="72"/>
                      <a:pt x="4" y="75"/>
                    </a:cubicBezTo>
                    <a:cubicBezTo>
                      <a:pt x="4" y="75"/>
                      <a:pt x="22" y="61"/>
                      <a:pt x="28" y="53"/>
                    </a:cubicBezTo>
                    <a:cubicBezTo>
                      <a:pt x="34" y="44"/>
                      <a:pt x="37" y="34"/>
                      <a:pt x="31" y="19"/>
                    </a:cubicBezTo>
                    <a:cubicBezTo>
                      <a:pt x="26" y="5"/>
                      <a:pt x="23" y="7"/>
                      <a:pt x="23" y="0"/>
                    </a:cubicBezTo>
                    <a:cubicBezTo>
                      <a:pt x="23" y="0"/>
                      <a:pt x="21" y="4"/>
                      <a:pt x="17" y="6"/>
                    </a:cubicBezTo>
                    <a:close/>
                    <a:moveTo>
                      <a:pt x="19" y="27"/>
                    </a:moveTo>
                    <a:cubicBezTo>
                      <a:pt x="19" y="31"/>
                      <a:pt x="18" y="41"/>
                      <a:pt x="17" y="44"/>
                    </a:cubicBezTo>
                    <a:cubicBezTo>
                      <a:pt x="17" y="47"/>
                      <a:pt x="13" y="57"/>
                      <a:pt x="11" y="59"/>
                    </a:cubicBezTo>
                    <a:cubicBezTo>
                      <a:pt x="9" y="62"/>
                      <a:pt x="6" y="69"/>
                      <a:pt x="6" y="69"/>
                    </a:cubicBezTo>
                    <a:cubicBezTo>
                      <a:pt x="8" y="64"/>
                      <a:pt x="16" y="45"/>
                      <a:pt x="17" y="39"/>
                    </a:cubicBezTo>
                    <a:cubicBezTo>
                      <a:pt x="18" y="33"/>
                      <a:pt x="17" y="23"/>
                      <a:pt x="17" y="19"/>
                    </a:cubicBezTo>
                    <a:cubicBezTo>
                      <a:pt x="17" y="15"/>
                      <a:pt x="18" y="11"/>
                      <a:pt x="18" y="11"/>
                    </a:cubicBezTo>
                    <a:cubicBezTo>
                      <a:pt x="18" y="13"/>
                      <a:pt x="18" y="23"/>
                      <a:pt x="19" y="27"/>
                    </a:cubicBezTo>
                    <a:close/>
                  </a:path>
                </a:pathLst>
              </a:custGeom>
              <a:solidFill>
                <a:schemeClr val="accent1"/>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68" name="Freeform 282"/>
              <p:cNvSpPr>
                <a:spLocks/>
              </p:cNvSpPr>
              <p:nvPr/>
            </p:nvSpPr>
            <p:spPr bwMode="auto">
              <a:xfrm>
                <a:off x="6316663" y="1679575"/>
                <a:ext cx="49213" cy="219075"/>
              </a:xfrm>
              <a:custGeom>
                <a:avLst/>
                <a:gdLst/>
                <a:ahLst/>
                <a:cxnLst>
                  <a:cxn ang="0">
                    <a:pos x="11" y="28"/>
                  </a:cxn>
                  <a:cxn ang="0">
                    <a:pos x="0" y="58"/>
                  </a:cxn>
                  <a:cxn ang="0">
                    <a:pos x="5" y="48"/>
                  </a:cxn>
                  <a:cxn ang="0">
                    <a:pos x="11" y="33"/>
                  </a:cxn>
                  <a:cxn ang="0">
                    <a:pos x="13" y="16"/>
                  </a:cxn>
                  <a:cxn ang="0">
                    <a:pos x="12" y="0"/>
                  </a:cxn>
                  <a:cxn ang="0">
                    <a:pos x="11" y="8"/>
                  </a:cxn>
                  <a:cxn ang="0">
                    <a:pos x="11" y="28"/>
                  </a:cxn>
                </a:cxnLst>
                <a:rect l="0" t="0" r="r" b="b"/>
                <a:pathLst>
                  <a:path w="13" h="58">
                    <a:moveTo>
                      <a:pt x="11" y="28"/>
                    </a:moveTo>
                    <a:cubicBezTo>
                      <a:pt x="10" y="34"/>
                      <a:pt x="2" y="53"/>
                      <a:pt x="0" y="58"/>
                    </a:cubicBezTo>
                    <a:cubicBezTo>
                      <a:pt x="0" y="58"/>
                      <a:pt x="3" y="51"/>
                      <a:pt x="5" y="48"/>
                    </a:cubicBezTo>
                    <a:cubicBezTo>
                      <a:pt x="7" y="46"/>
                      <a:pt x="11" y="36"/>
                      <a:pt x="11" y="33"/>
                    </a:cubicBezTo>
                    <a:cubicBezTo>
                      <a:pt x="12" y="30"/>
                      <a:pt x="13" y="20"/>
                      <a:pt x="13" y="16"/>
                    </a:cubicBezTo>
                    <a:cubicBezTo>
                      <a:pt x="12" y="12"/>
                      <a:pt x="12" y="2"/>
                      <a:pt x="12" y="0"/>
                    </a:cubicBezTo>
                    <a:cubicBezTo>
                      <a:pt x="12" y="0"/>
                      <a:pt x="11" y="4"/>
                      <a:pt x="11" y="8"/>
                    </a:cubicBezTo>
                    <a:cubicBezTo>
                      <a:pt x="11" y="12"/>
                      <a:pt x="12" y="22"/>
                      <a:pt x="11" y="28"/>
                    </a:cubicBezTo>
                    <a:close/>
                  </a:path>
                </a:pathLst>
              </a:custGeom>
              <a:solidFill>
                <a:schemeClr val="accent1"/>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sp>
          <p:nvSpPr>
            <p:cNvPr id="63" name="Freeform 283"/>
            <p:cNvSpPr>
              <a:spLocks/>
            </p:cNvSpPr>
            <p:nvPr/>
          </p:nvSpPr>
          <p:spPr bwMode="auto">
            <a:xfrm rot="3025731">
              <a:off x="760608" y="6269384"/>
              <a:ext cx="42621" cy="115265"/>
            </a:xfrm>
            <a:custGeom>
              <a:avLst/>
              <a:gdLst/>
              <a:ahLst/>
              <a:cxnLst>
                <a:cxn ang="0">
                  <a:pos x="67" y="181"/>
                </a:cxn>
                <a:cxn ang="0">
                  <a:pos x="61" y="137"/>
                </a:cxn>
                <a:cxn ang="0">
                  <a:pos x="41" y="88"/>
                </a:cxn>
                <a:cxn ang="0">
                  <a:pos x="14" y="0"/>
                </a:cxn>
                <a:cxn ang="0">
                  <a:pos x="12" y="13"/>
                </a:cxn>
              </a:cxnLst>
              <a:rect l="0" t="0" r="r" b="b"/>
              <a:pathLst>
                <a:path w="67" h="181">
                  <a:moveTo>
                    <a:pt x="67" y="181"/>
                  </a:moveTo>
                  <a:cubicBezTo>
                    <a:pt x="64" y="168"/>
                    <a:pt x="66" y="151"/>
                    <a:pt x="61" y="137"/>
                  </a:cubicBezTo>
                  <a:cubicBezTo>
                    <a:pt x="56" y="120"/>
                    <a:pt x="48" y="104"/>
                    <a:pt x="41" y="88"/>
                  </a:cubicBezTo>
                  <a:cubicBezTo>
                    <a:pt x="35" y="76"/>
                    <a:pt x="0" y="5"/>
                    <a:pt x="14" y="0"/>
                  </a:cubicBezTo>
                  <a:cubicBezTo>
                    <a:pt x="16" y="4"/>
                    <a:pt x="15" y="9"/>
                    <a:pt x="12" y="13"/>
                  </a:cubicBezTo>
                </a:path>
              </a:pathLst>
            </a:custGeom>
            <a:no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64" name="Freeform 284"/>
            <p:cNvSpPr>
              <a:spLocks/>
            </p:cNvSpPr>
            <p:nvPr/>
          </p:nvSpPr>
          <p:spPr bwMode="auto">
            <a:xfrm rot="3025731">
              <a:off x="799490" y="6310478"/>
              <a:ext cx="40745" cy="116069"/>
            </a:xfrm>
            <a:custGeom>
              <a:avLst/>
              <a:gdLst/>
              <a:ahLst/>
              <a:cxnLst>
                <a:cxn ang="0">
                  <a:pos x="0" y="182"/>
                </a:cxn>
                <a:cxn ang="0">
                  <a:pos x="6" y="139"/>
                </a:cxn>
                <a:cxn ang="0">
                  <a:pos x="25" y="89"/>
                </a:cxn>
                <a:cxn ang="0">
                  <a:pos x="50" y="0"/>
                </a:cxn>
                <a:cxn ang="0">
                  <a:pos x="52" y="13"/>
                </a:cxn>
              </a:cxnLst>
              <a:rect l="0" t="0" r="r" b="b"/>
              <a:pathLst>
                <a:path w="64" h="182">
                  <a:moveTo>
                    <a:pt x="0" y="182"/>
                  </a:moveTo>
                  <a:cubicBezTo>
                    <a:pt x="3" y="169"/>
                    <a:pt x="1" y="153"/>
                    <a:pt x="6" y="139"/>
                  </a:cubicBezTo>
                  <a:cubicBezTo>
                    <a:pt x="11" y="121"/>
                    <a:pt x="18" y="105"/>
                    <a:pt x="25" y="89"/>
                  </a:cubicBezTo>
                  <a:cubicBezTo>
                    <a:pt x="30" y="77"/>
                    <a:pt x="64" y="5"/>
                    <a:pt x="50" y="0"/>
                  </a:cubicBezTo>
                  <a:cubicBezTo>
                    <a:pt x="48" y="5"/>
                    <a:pt x="49" y="9"/>
                    <a:pt x="52" y="13"/>
                  </a:cubicBezTo>
                </a:path>
              </a:pathLst>
            </a:custGeom>
            <a:no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grpSp>
        <p:nvGrpSpPr>
          <p:cNvPr id="104" name="Group 103"/>
          <p:cNvGrpSpPr>
            <a:grpSpLocks noChangeAspect="1"/>
          </p:cNvGrpSpPr>
          <p:nvPr/>
        </p:nvGrpSpPr>
        <p:grpSpPr>
          <a:xfrm rot="21069806">
            <a:off x="484632" y="5028345"/>
            <a:ext cx="1042416" cy="795528"/>
            <a:chOff x="1238130" y="6052653"/>
            <a:chExt cx="698371" cy="531091"/>
          </a:xfrm>
        </p:grpSpPr>
        <p:sp>
          <p:nvSpPr>
            <p:cNvPr id="105" name="AutoShape 3"/>
            <p:cNvSpPr>
              <a:spLocks noChangeAspect="1" noChangeArrowheads="1" noTextEdit="1"/>
            </p:cNvSpPr>
            <p:nvPr/>
          </p:nvSpPr>
          <p:spPr bwMode="auto">
            <a:xfrm rot="2467258">
              <a:off x="1245581" y="6059259"/>
              <a:ext cx="690920" cy="51065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a:p>
          </p:txBody>
        </p:sp>
        <p:sp>
          <p:nvSpPr>
            <p:cNvPr id="106" name="Freeform 105"/>
            <p:cNvSpPr>
              <a:spLocks noEditPoints="1"/>
            </p:cNvSpPr>
            <p:nvPr/>
          </p:nvSpPr>
          <p:spPr bwMode="auto">
            <a:xfrm rot="2467258">
              <a:off x="1238130" y="6052653"/>
              <a:ext cx="697287" cy="531091"/>
            </a:xfrm>
            <a:custGeom>
              <a:avLst/>
              <a:gdLst/>
              <a:ahLst/>
              <a:cxnLst>
                <a:cxn ang="0">
                  <a:pos x="659" y="161"/>
                </a:cxn>
                <a:cxn ang="0">
                  <a:pos x="478" y="256"/>
                </a:cxn>
                <a:cxn ang="0">
                  <a:pos x="444" y="309"/>
                </a:cxn>
                <a:cxn ang="0">
                  <a:pos x="410" y="329"/>
                </a:cxn>
                <a:cxn ang="0">
                  <a:pos x="349" y="316"/>
                </a:cxn>
                <a:cxn ang="0">
                  <a:pos x="332" y="272"/>
                </a:cxn>
                <a:cxn ang="0">
                  <a:pos x="369" y="241"/>
                </a:cxn>
                <a:cxn ang="0">
                  <a:pos x="264" y="116"/>
                </a:cxn>
                <a:cxn ang="0">
                  <a:pos x="176" y="60"/>
                </a:cxn>
                <a:cxn ang="0">
                  <a:pos x="129" y="77"/>
                </a:cxn>
                <a:cxn ang="0">
                  <a:pos x="131" y="30"/>
                </a:cxn>
                <a:cxn ang="0">
                  <a:pos x="94" y="198"/>
                </a:cxn>
                <a:cxn ang="0">
                  <a:pos x="123" y="181"/>
                </a:cxn>
                <a:cxn ang="0">
                  <a:pos x="132" y="155"/>
                </a:cxn>
                <a:cxn ang="0">
                  <a:pos x="182" y="165"/>
                </a:cxn>
                <a:cxn ang="0">
                  <a:pos x="227" y="216"/>
                </a:cxn>
                <a:cxn ang="0">
                  <a:pos x="199" y="285"/>
                </a:cxn>
                <a:cxn ang="0">
                  <a:pos x="149" y="253"/>
                </a:cxn>
                <a:cxn ang="0">
                  <a:pos x="97" y="266"/>
                </a:cxn>
                <a:cxn ang="0">
                  <a:pos x="45" y="231"/>
                </a:cxn>
                <a:cxn ang="0">
                  <a:pos x="127" y="413"/>
                </a:cxn>
                <a:cxn ang="0">
                  <a:pos x="164" y="454"/>
                </a:cxn>
                <a:cxn ang="0">
                  <a:pos x="143" y="507"/>
                </a:cxn>
                <a:cxn ang="0">
                  <a:pos x="87" y="519"/>
                </a:cxn>
                <a:cxn ang="0">
                  <a:pos x="127" y="618"/>
                </a:cxn>
                <a:cxn ang="0">
                  <a:pos x="221" y="623"/>
                </a:cxn>
                <a:cxn ang="0">
                  <a:pos x="234" y="569"/>
                </a:cxn>
                <a:cxn ang="0">
                  <a:pos x="292" y="585"/>
                </a:cxn>
                <a:cxn ang="0">
                  <a:pos x="311" y="596"/>
                </a:cxn>
                <a:cxn ang="0">
                  <a:pos x="435" y="465"/>
                </a:cxn>
                <a:cxn ang="0">
                  <a:pos x="475" y="480"/>
                </a:cxn>
                <a:cxn ang="0">
                  <a:pos x="826" y="526"/>
                </a:cxn>
                <a:cxn ang="0">
                  <a:pos x="818" y="452"/>
                </a:cxn>
                <a:cxn ang="0">
                  <a:pos x="738" y="348"/>
                </a:cxn>
                <a:cxn ang="0">
                  <a:pos x="687" y="361"/>
                </a:cxn>
                <a:cxn ang="0">
                  <a:pos x="634" y="326"/>
                </a:cxn>
                <a:cxn ang="0">
                  <a:pos x="695" y="283"/>
                </a:cxn>
                <a:cxn ang="0">
                  <a:pos x="704" y="263"/>
                </a:cxn>
                <a:cxn ang="0">
                  <a:pos x="748" y="287"/>
                </a:cxn>
                <a:cxn ang="0">
                  <a:pos x="794" y="264"/>
                </a:cxn>
                <a:cxn ang="0">
                  <a:pos x="855" y="184"/>
                </a:cxn>
                <a:cxn ang="0">
                  <a:pos x="851" y="139"/>
                </a:cxn>
                <a:cxn ang="0">
                  <a:pos x="855" y="79"/>
                </a:cxn>
                <a:cxn ang="0">
                  <a:pos x="250" y="391"/>
                </a:cxn>
                <a:cxn ang="0">
                  <a:pos x="235" y="346"/>
                </a:cxn>
                <a:cxn ang="0">
                  <a:pos x="285" y="347"/>
                </a:cxn>
                <a:cxn ang="0">
                  <a:pos x="262" y="391"/>
                </a:cxn>
                <a:cxn ang="0">
                  <a:pos x="711" y="499"/>
                </a:cxn>
                <a:cxn ang="0">
                  <a:pos x="730" y="539"/>
                </a:cxn>
                <a:cxn ang="0">
                  <a:pos x="726" y="587"/>
                </a:cxn>
                <a:cxn ang="0">
                  <a:pos x="693" y="612"/>
                </a:cxn>
                <a:cxn ang="0">
                  <a:pos x="644" y="582"/>
                </a:cxn>
                <a:cxn ang="0">
                  <a:pos x="637" y="540"/>
                </a:cxn>
                <a:cxn ang="0">
                  <a:pos x="665" y="497"/>
                </a:cxn>
                <a:cxn ang="0">
                  <a:pos x="270" y="495"/>
                </a:cxn>
                <a:cxn ang="0">
                  <a:pos x="313" y="499"/>
                </a:cxn>
                <a:cxn ang="0">
                  <a:pos x="563" y="449"/>
                </a:cxn>
                <a:cxn ang="0">
                  <a:pos x="514" y="379"/>
                </a:cxn>
                <a:cxn ang="0">
                  <a:pos x="744" y="121"/>
                </a:cxn>
                <a:cxn ang="0">
                  <a:pos x="760" y="165"/>
                </a:cxn>
                <a:cxn ang="0">
                  <a:pos x="710" y="164"/>
                </a:cxn>
                <a:cxn ang="0">
                  <a:pos x="733" y="121"/>
                </a:cxn>
              </a:cxnLst>
              <a:rect l="0" t="0" r="r" b="b"/>
              <a:pathLst>
                <a:path w="878" h="668">
                  <a:moveTo>
                    <a:pt x="679" y="94"/>
                  </a:moveTo>
                  <a:cubicBezTo>
                    <a:pt x="678" y="96"/>
                    <a:pt x="673" y="95"/>
                    <a:pt x="665" y="92"/>
                  </a:cubicBezTo>
                  <a:cubicBezTo>
                    <a:pt x="667" y="94"/>
                    <a:pt x="671" y="99"/>
                    <a:pt x="672" y="104"/>
                  </a:cubicBezTo>
                  <a:cubicBezTo>
                    <a:pt x="675" y="111"/>
                    <a:pt x="672" y="118"/>
                    <a:pt x="672" y="118"/>
                  </a:cubicBezTo>
                  <a:cubicBezTo>
                    <a:pt x="679" y="125"/>
                    <a:pt x="679" y="125"/>
                    <a:pt x="679" y="125"/>
                  </a:cubicBezTo>
                  <a:cubicBezTo>
                    <a:pt x="679" y="125"/>
                    <a:pt x="688" y="135"/>
                    <a:pt x="683" y="145"/>
                  </a:cubicBezTo>
                  <a:cubicBezTo>
                    <a:pt x="682" y="148"/>
                    <a:pt x="677" y="155"/>
                    <a:pt x="678" y="162"/>
                  </a:cubicBezTo>
                  <a:cubicBezTo>
                    <a:pt x="680" y="169"/>
                    <a:pt x="676" y="177"/>
                    <a:pt x="676" y="177"/>
                  </a:cubicBezTo>
                  <a:cubicBezTo>
                    <a:pt x="676" y="177"/>
                    <a:pt x="676" y="174"/>
                    <a:pt x="672" y="169"/>
                  </a:cubicBezTo>
                  <a:cubicBezTo>
                    <a:pt x="668" y="164"/>
                    <a:pt x="662" y="166"/>
                    <a:pt x="659" y="161"/>
                  </a:cubicBezTo>
                  <a:cubicBezTo>
                    <a:pt x="656" y="157"/>
                    <a:pt x="649" y="156"/>
                    <a:pt x="645" y="151"/>
                  </a:cubicBezTo>
                  <a:cubicBezTo>
                    <a:pt x="641" y="146"/>
                    <a:pt x="638" y="141"/>
                    <a:pt x="635" y="135"/>
                  </a:cubicBezTo>
                  <a:cubicBezTo>
                    <a:pt x="631" y="130"/>
                    <a:pt x="631" y="129"/>
                    <a:pt x="628" y="132"/>
                  </a:cubicBezTo>
                  <a:cubicBezTo>
                    <a:pt x="626" y="133"/>
                    <a:pt x="623" y="133"/>
                    <a:pt x="621" y="132"/>
                  </a:cubicBezTo>
                  <a:cubicBezTo>
                    <a:pt x="620" y="134"/>
                    <a:pt x="620" y="135"/>
                    <a:pt x="618" y="136"/>
                  </a:cubicBezTo>
                  <a:cubicBezTo>
                    <a:pt x="617" y="136"/>
                    <a:pt x="615" y="132"/>
                    <a:pt x="615" y="127"/>
                  </a:cubicBezTo>
                  <a:cubicBezTo>
                    <a:pt x="614" y="127"/>
                    <a:pt x="614" y="126"/>
                    <a:pt x="614" y="126"/>
                  </a:cubicBezTo>
                  <a:cubicBezTo>
                    <a:pt x="575" y="153"/>
                    <a:pt x="541" y="177"/>
                    <a:pt x="528" y="188"/>
                  </a:cubicBezTo>
                  <a:cubicBezTo>
                    <a:pt x="507" y="204"/>
                    <a:pt x="491" y="229"/>
                    <a:pt x="480" y="252"/>
                  </a:cubicBezTo>
                  <a:cubicBezTo>
                    <a:pt x="481" y="253"/>
                    <a:pt x="480" y="254"/>
                    <a:pt x="478" y="256"/>
                  </a:cubicBezTo>
                  <a:cubicBezTo>
                    <a:pt x="474" y="263"/>
                    <a:pt x="472" y="269"/>
                    <a:pt x="469" y="276"/>
                  </a:cubicBezTo>
                  <a:cubicBezTo>
                    <a:pt x="487" y="279"/>
                    <a:pt x="491" y="284"/>
                    <a:pt x="466" y="284"/>
                  </a:cubicBezTo>
                  <a:cubicBezTo>
                    <a:pt x="466" y="285"/>
                    <a:pt x="465" y="285"/>
                    <a:pt x="465" y="286"/>
                  </a:cubicBezTo>
                  <a:cubicBezTo>
                    <a:pt x="493" y="290"/>
                    <a:pt x="485" y="293"/>
                    <a:pt x="463" y="291"/>
                  </a:cubicBezTo>
                  <a:cubicBezTo>
                    <a:pt x="463" y="292"/>
                    <a:pt x="463" y="292"/>
                    <a:pt x="463" y="293"/>
                  </a:cubicBezTo>
                  <a:cubicBezTo>
                    <a:pt x="463" y="292"/>
                    <a:pt x="463" y="292"/>
                    <a:pt x="463" y="291"/>
                  </a:cubicBezTo>
                  <a:cubicBezTo>
                    <a:pt x="460" y="291"/>
                    <a:pt x="457" y="291"/>
                    <a:pt x="454" y="291"/>
                  </a:cubicBezTo>
                  <a:cubicBezTo>
                    <a:pt x="452" y="292"/>
                    <a:pt x="449" y="292"/>
                    <a:pt x="445" y="292"/>
                  </a:cubicBezTo>
                  <a:cubicBezTo>
                    <a:pt x="484" y="306"/>
                    <a:pt x="500" y="321"/>
                    <a:pt x="433" y="294"/>
                  </a:cubicBezTo>
                  <a:cubicBezTo>
                    <a:pt x="497" y="320"/>
                    <a:pt x="478" y="324"/>
                    <a:pt x="444" y="309"/>
                  </a:cubicBezTo>
                  <a:cubicBezTo>
                    <a:pt x="446" y="313"/>
                    <a:pt x="446" y="315"/>
                    <a:pt x="444" y="316"/>
                  </a:cubicBezTo>
                  <a:cubicBezTo>
                    <a:pt x="469" y="338"/>
                    <a:pt x="474" y="351"/>
                    <a:pt x="429" y="312"/>
                  </a:cubicBezTo>
                  <a:cubicBezTo>
                    <a:pt x="429" y="312"/>
                    <a:pt x="429" y="311"/>
                    <a:pt x="429" y="311"/>
                  </a:cubicBezTo>
                  <a:cubicBezTo>
                    <a:pt x="473" y="352"/>
                    <a:pt x="460" y="348"/>
                    <a:pt x="435" y="326"/>
                  </a:cubicBezTo>
                  <a:cubicBezTo>
                    <a:pt x="435" y="328"/>
                    <a:pt x="433" y="328"/>
                    <a:pt x="430" y="327"/>
                  </a:cubicBezTo>
                  <a:cubicBezTo>
                    <a:pt x="450" y="357"/>
                    <a:pt x="451" y="374"/>
                    <a:pt x="415" y="315"/>
                  </a:cubicBezTo>
                  <a:cubicBezTo>
                    <a:pt x="452" y="375"/>
                    <a:pt x="437" y="365"/>
                    <a:pt x="417" y="332"/>
                  </a:cubicBezTo>
                  <a:cubicBezTo>
                    <a:pt x="419" y="336"/>
                    <a:pt x="418" y="339"/>
                    <a:pt x="417" y="339"/>
                  </a:cubicBezTo>
                  <a:cubicBezTo>
                    <a:pt x="428" y="368"/>
                    <a:pt x="429" y="380"/>
                    <a:pt x="411" y="331"/>
                  </a:cubicBezTo>
                  <a:cubicBezTo>
                    <a:pt x="410" y="330"/>
                    <a:pt x="410" y="330"/>
                    <a:pt x="410" y="329"/>
                  </a:cubicBezTo>
                  <a:cubicBezTo>
                    <a:pt x="427" y="381"/>
                    <a:pt x="414" y="372"/>
                    <a:pt x="404" y="342"/>
                  </a:cubicBezTo>
                  <a:cubicBezTo>
                    <a:pt x="402" y="343"/>
                    <a:pt x="399" y="340"/>
                    <a:pt x="396" y="336"/>
                  </a:cubicBezTo>
                  <a:cubicBezTo>
                    <a:pt x="394" y="375"/>
                    <a:pt x="381" y="393"/>
                    <a:pt x="388" y="322"/>
                  </a:cubicBezTo>
                  <a:cubicBezTo>
                    <a:pt x="381" y="391"/>
                    <a:pt x="375" y="375"/>
                    <a:pt x="379" y="338"/>
                  </a:cubicBezTo>
                  <a:cubicBezTo>
                    <a:pt x="377" y="342"/>
                    <a:pt x="375" y="343"/>
                    <a:pt x="374" y="342"/>
                  </a:cubicBezTo>
                  <a:cubicBezTo>
                    <a:pt x="361" y="373"/>
                    <a:pt x="351" y="380"/>
                    <a:pt x="375" y="319"/>
                  </a:cubicBezTo>
                  <a:cubicBezTo>
                    <a:pt x="351" y="381"/>
                    <a:pt x="346" y="366"/>
                    <a:pt x="359" y="334"/>
                  </a:cubicBezTo>
                  <a:cubicBezTo>
                    <a:pt x="358" y="332"/>
                    <a:pt x="358" y="329"/>
                    <a:pt x="359" y="325"/>
                  </a:cubicBezTo>
                  <a:cubicBezTo>
                    <a:pt x="333" y="355"/>
                    <a:pt x="314" y="364"/>
                    <a:pt x="362" y="311"/>
                  </a:cubicBezTo>
                  <a:cubicBezTo>
                    <a:pt x="314" y="364"/>
                    <a:pt x="321" y="345"/>
                    <a:pt x="349" y="316"/>
                  </a:cubicBezTo>
                  <a:cubicBezTo>
                    <a:pt x="345" y="318"/>
                    <a:pt x="341" y="319"/>
                    <a:pt x="339" y="319"/>
                  </a:cubicBezTo>
                  <a:cubicBezTo>
                    <a:pt x="313" y="335"/>
                    <a:pt x="300" y="336"/>
                    <a:pt x="346" y="306"/>
                  </a:cubicBezTo>
                  <a:cubicBezTo>
                    <a:pt x="347" y="306"/>
                    <a:pt x="347" y="306"/>
                    <a:pt x="347" y="306"/>
                  </a:cubicBezTo>
                  <a:cubicBezTo>
                    <a:pt x="299" y="335"/>
                    <a:pt x="305" y="324"/>
                    <a:pt x="332" y="307"/>
                  </a:cubicBezTo>
                  <a:cubicBezTo>
                    <a:pt x="333" y="306"/>
                    <a:pt x="336" y="303"/>
                    <a:pt x="341" y="300"/>
                  </a:cubicBezTo>
                  <a:cubicBezTo>
                    <a:pt x="302" y="314"/>
                    <a:pt x="282" y="318"/>
                    <a:pt x="350" y="293"/>
                  </a:cubicBezTo>
                  <a:cubicBezTo>
                    <a:pt x="285" y="316"/>
                    <a:pt x="296" y="300"/>
                    <a:pt x="332" y="289"/>
                  </a:cubicBezTo>
                  <a:cubicBezTo>
                    <a:pt x="327" y="287"/>
                    <a:pt x="325" y="284"/>
                    <a:pt x="326" y="282"/>
                  </a:cubicBezTo>
                  <a:cubicBezTo>
                    <a:pt x="296" y="279"/>
                    <a:pt x="284" y="269"/>
                    <a:pt x="333" y="273"/>
                  </a:cubicBezTo>
                  <a:cubicBezTo>
                    <a:pt x="333" y="272"/>
                    <a:pt x="332" y="272"/>
                    <a:pt x="332" y="272"/>
                  </a:cubicBezTo>
                  <a:cubicBezTo>
                    <a:pt x="283" y="267"/>
                    <a:pt x="297" y="262"/>
                    <a:pt x="329" y="265"/>
                  </a:cubicBezTo>
                  <a:cubicBezTo>
                    <a:pt x="331" y="264"/>
                    <a:pt x="335" y="264"/>
                    <a:pt x="340" y="264"/>
                  </a:cubicBezTo>
                  <a:cubicBezTo>
                    <a:pt x="300" y="250"/>
                    <a:pt x="282" y="234"/>
                    <a:pt x="351" y="262"/>
                  </a:cubicBezTo>
                  <a:cubicBezTo>
                    <a:pt x="285" y="235"/>
                    <a:pt x="304" y="235"/>
                    <a:pt x="340" y="250"/>
                  </a:cubicBezTo>
                  <a:cubicBezTo>
                    <a:pt x="337" y="247"/>
                    <a:pt x="336" y="244"/>
                    <a:pt x="337" y="242"/>
                  </a:cubicBezTo>
                  <a:cubicBezTo>
                    <a:pt x="312" y="220"/>
                    <a:pt x="310" y="205"/>
                    <a:pt x="356" y="246"/>
                  </a:cubicBezTo>
                  <a:cubicBezTo>
                    <a:pt x="356" y="246"/>
                    <a:pt x="356" y="246"/>
                    <a:pt x="356" y="246"/>
                  </a:cubicBezTo>
                  <a:cubicBezTo>
                    <a:pt x="311" y="205"/>
                    <a:pt x="323" y="207"/>
                    <a:pt x="347" y="229"/>
                  </a:cubicBezTo>
                  <a:cubicBezTo>
                    <a:pt x="349" y="228"/>
                    <a:pt x="351" y="229"/>
                    <a:pt x="355" y="232"/>
                  </a:cubicBezTo>
                  <a:cubicBezTo>
                    <a:pt x="334" y="199"/>
                    <a:pt x="331" y="180"/>
                    <a:pt x="369" y="241"/>
                  </a:cubicBezTo>
                  <a:cubicBezTo>
                    <a:pt x="333" y="184"/>
                    <a:pt x="346" y="190"/>
                    <a:pt x="364" y="220"/>
                  </a:cubicBezTo>
                  <a:cubicBezTo>
                    <a:pt x="364" y="216"/>
                    <a:pt x="365" y="217"/>
                    <a:pt x="368" y="222"/>
                  </a:cubicBezTo>
                  <a:cubicBezTo>
                    <a:pt x="356" y="188"/>
                    <a:pt x="354" y="172"/>
                    <a:pt x="375" y="231"/>
                  </a:cubicBezTo>
                  <a:cubicBezTo>
                    <a:pt x="375" y="231"/>
                    <a:pt x="375" y="231"/>
                    <a:pt x="375" y="231"/>
                  </a:cubicBezTo>
                  <a:cubicBezTo>
                    <a:pt x="367" y="209"/>
                    <a:pt x="365" y="197"/>
                    <a:pt x="365" y="192"/>
                  </a:cubicBezTo>
                  <a:cubicBezTo>
                    <a:pt x="361" y="188"/>
                    <a:pt x="356" y="183"/>
                    <a:pt x="352" y="180"/>
                  </a:cubicBezTo>
                  <a:cubicBezTo>
                    <a:pt x="340" y="170"/>
                    <a:pt x="312" y="149"/>
                    <a:pt x="278" y="125"/>
                  </a:cubicBezTo>
                  <a:cubicBezTo>
                    <a:pt x="278" y="125"/>
                    <a:pt x="278" y="125"/>
                    <a:pt x="277" y="125"/>
                  </a:cubicBezTo>
                  <a:cubicBezTo>
                    <a:pt x="277" y="125"/>
                    <a:pt x="277" y="125"/>
                    <a:pt x="276" y="124"/>
                  </a:cubicBezTo>
                  <a:cubicBezTo>
                    <a:pt x="272" y="121"/>
                    <a:pt x="268" y="119"/>
                    <a:pt x="264" y="116"/>
                  </a:cubicBezTo>
                  <a:cubicBezTo>
                    <a:pt x="262" y="119"/>
                    <a:pt x="261" y="120"/>
                    <a:pt x="259" y="119"/>
                  </a:cubicBezTo>
                  <a:cubicBezTo>
                    <a:pt x="258" y="119"/>
                    <a:pt x="258" y="116"/>
                    <a:pt x="260" y="112"/>
                  </a:cubicBezTo>
                  <a:cubicBezTo>
                    <a:pt x="256" y="110"/>
                    <a:pt x="253" y="108"/>
                    <a:pt x="250" y="106"/>
                  </a:cubicBezTo>
                  <a:cubicBezTo>
                    <a:pt x="247" y="109"/>
                    <a:pt x="245" y="110"/>
                    <a:pt x="243" y="109"/>
                  </a:cubicBezTo>
                  <a:cubicBezTo>
                    <a:pt x="242" y="108"/>
                    <a:pt x="243" y="106"/>
                    <a:pt x="245" y="103"/>
                  </a:cubicBezTo>
                  <a:cubicBezTo>
                    <a:pt x="242" y="100"/>
                    <a:pt x="238" y="98"/>
                    <a:pt x="235" y="95"/>
                  </a:cubicBezTo>
                  <a:cubicBezTo>
                    <a:pt x="233" y="96"/>
                    <a:pt x="231" y="96"/>
                    <a:pt x="231" y="95"/>
                  </a:cubicBezTo>
                  <a:cubicBezTo>
                    <a:pt x="230" y="95"/>
                    <a:pt x="230" y="94"/>
                    <a:pt x="231" y="93"/>
                  </a:cubicBezTo>
                  <a:cubicBezTo>
                    <a:pt x="213" y="81"/>
                    <a:pt x="196" y="69"/>
                    <a:pt x="179" y="58"/>
                  </a:cubicBezTo>
                  <a:cubicBezTo>
                    <a:pt x="178" y="59"/>
                    <a:pt x="177" y="59"/>
                    <a:pt x="176" y="60"/>
                  </a:cubicBezTo>
                  <a:cubicBezTo>
                    <a:pt x="176" y="62"/>
                    <a:pt x="183" y="67"/>
                    <a:pt x="182" y="69"/>
                  </a:cubicBezTo>
                  <a:cubicBezTo>
                    <a:pt x="181" y="71"/>
                    <a:pt x="172" y="68"/>
                    <a:pt x="171" y="70"/>
                  </a:cubicBezTo>
                  <a:cubicBezTo>
                    <a:pt x="170" y="72"/>
                    <a:pt x="174" y="79"/>
                    <a:pt x="172" y="80"/>
                  </a:cubicBezTo>
                  <a:cubicBezTo>
                    <a:pt x="171" y="82"/>
                    <a:pt x="164" y="76"/>
                    <a:pt x="162" y="77"/>
                  </a:cubicBezTo>
                  <a:cubicBezTo>
                    <a:pt x="160" y="78"/>
                    <a:pt x="162" y="87"/>
                    <a:pt x="160" y="88"/>
                  </a:cubicBezTo>
                  <a:cubicBezTo>
                    <a:pt x="158" y="88"/>
                    <a:pt x="153" y="81"/>
                    <a:pt x="151" y="81"/>
                  </a:cubicBezTo>
                  <a:cubicBezTo>
                    <a:pt x="149" y="82"/>
                    <a:pt x="147" y="90"/>
                    <a:pt x="145" y="90"/>
                  </a:cubicBezTo>
                  <a:cubicBezTo>
                    <a:pt x="143" y="90"/>
                    <a:pt x="142" y="82"/>
                    <a:pt x="140" y="81"/>
                  </a:cubicBezTo>
                  <a:cubicBezTo>
                    <a:pt x="137" y="81"/>
                    <a:pt x="133" y="88"/>
                    <a:pt x="131" y="87"/>
                  </a:cubicBezTo>
                  <a:cubicBezTo>
                    <a:pt x="129" y="87"/>
                    <a:pt x="131" y="78"/>
                    <a:pt x="129" y="77"/>
                  </a:cubicBezTo>
                  <a:cubicBezTo>
                    <a:pt x="127" y="76"/>
                    <a:pt x="120" y="81"/>
                    <a:pt x="119" y="79"/>
                  </a:cubicBezTo>
                  <a:cubicBezTo>
                    <a:pt x="117" y="78"/>
                    <a:pt x="122" y="71"/>
                    <a:pt x="121" y="69"/>
                  </a:cubicBezTo>
                  <a:cubicBezTo>
                    <a:pt x="120" y="67"/>
                    <a:pt x="111" y="69"/>
                    <a:pt x="111" y="67"/>
                  </a:cubicBezTo>
                  <a:cubicBezTo>
                    <a:pt x="110" y="65"/>
                    <a:pt x="118" y="61"/>
                    <a:pt x="117" y="58"/>
                  </a:cubicBezTo>
                  <a:cubicBezTo>
                    <a:pt x="117" y="56"/>
                    <a:pt x="109" y="54"/>
                    <a:pt x="109" y="52"/>
                  </a:cubicBezTo>
                  <a:cubicBezTo>
                    <a:pt x="109" y="50"/>
                    <a:pt x="118" y="49"/>
                    <a:pt x="118" y="47"/>
                  </a:cubicBezTo>
                  <a:cubicBezTo>
                    <a:pt x="119" y="45"/>
                    <a:pt x="112" y="40"/>
                    <a:pt x="113" y="38"/>
                  </a:cubicBezTo>
                  <a:cubicBezTo>
                    <a:pt x="114" y="36"/>
                    <a:pt x="122" y="39"/>
                    <a:pt x="124" y="37"/>
                  </a:cubicBezTo>
                  <a:cubicBezTo>
                    <a:pt x="125" y="35"/>
                    <a:pt x="121" y="28"/>
                    <a:pt x="123" y="27"/>
                  </a:cubicBezTo>
                  <a:cubicBezTo>
                    <a:pt x="124" y="25"/>
                    <a:pt x="129" y="29"/>
                    <a:pt x="131" y="30"/>
                  </a:cubicBezTo>
                  <a:cubicBezTo>
                    <a:pt x="118" y="22"/>
                    <a:pt x="107" y="17"/>
                    <a:pt x="99" y="15"/>
                  </a:cubicBezTo>
                  <a:cubicBezTo>
                    <a:pt x="53" y="0"/>
                    <a:pt x="3" y="5"/>
                    <a:pt x="5" y="62"/>
                  </a:cubicBezTo>
                  <a:cubicBezTo>
                    <a:pt x="6" y="120"/>
                    <a:pt x="0" y="120"/>
                    <a:pt x="9" y="139"/>
                  </a:cubicBezTo>
                  <a:cubicBezTo>
                    <a:pt x="18" y="158"/>
                    <a:pt x="24" y="172"/>
                    <a:pt x="24" y="172"/>
                  </a:cubicBezTo>
                  <a:cubicBezTo>
                    <a:pt x="24" y="172"/>
                    <a:pt x="29" y="200"/>
                    <a:pt x="37" y="222"/>
                  </a:cubicBezTo>
                  <a:cubicBezTo>
                    <a:pt x="39" y="222"/>
                    <a:pt x="40" y="222"/>
                    <a:pt x="41" y="221"/>
                  </a:cubicBezTo>
                  <a:cubicBezTo>
                    <a:pt x="47" y="220"/>
                    <a:pt x="48" y="215"/>
                    <a:pt x="53" y="214"/>
                  </a:cubicBezTo>
                  <a:cubicBezTo>
                    <a:pt x="58" y="213"/>
                    <a:pt x="63" y="206"/>
                    <a:pt x="69" y="205"/>
                  </a:cubicBezTo>
                  <a:cubicBezTo>
                    <a:pt x="75" y="203"/>
                    <a:pt x="81" y="204"/>
                    <a:pt x="88" y="203"/>
                  </a:cubicBezTo>
                  <a:cubicBezTo>
                    <a:pt x="94" y="202"/>
                    <a:pt x="94" y="202"/>
                    <a:pt x="94" y="198"/>
                  </a:cubicBezTo>
                  <a:cubicBezTo>
                    <a:pt x="94" y="198"/>
                    <a:pt x="94" y="198"/>
                    <a:pt x="94" y="198"/>
                  </a:cubicBezTo>
                  <a:cubicBezTo>
                    <a:pt x="91" y="196"/>
                    <a:pt x="90" y="194"/>
                    <a:pt x="91" y="193"/>
                  </a:cubicBezTo>
                  <a:cubicBezTo>
                    <a:pt x="91" y="192"/>
                    <a:pt x="93" y="192"/>
                    <a:pt x="96" y="192"/>
                  </a:cubicBezTo>
                  <a:cubicBezTo>
                    <a:pt x="98" y="190"/>
                    <a:pt x="101" y="188"/>
                    <a:pt x="105" y="188"/>
                  </a:cubicBezTo>
                  <a:cubicBezTo>
                    <a:pt x="106" y="188"/>
                    <a:pt x="108" y="188"/>
                    <a:pt x="109" y="188"/>
                  </a:cubicBezTo>
                  <a:cubicBezTo>
                    <a:pt x="103" y="183"/>
                    <a:pt x="99" y="179"/>
                    <a:pt x="101" y="177"/>
                  </a:cubicBezTo>
                  <a:cubicBezTo>
                    <a:pt x="104" y="174"/>
                    <a:pt x="114" y="182"/>
                    <a:pt x="125" y="192"/>
                  </a:cubicBezTo>
                  <a:cubicBezTo>
                    <a:pt x="127" y="192"/>
                    <a:pt x="130" y="193"/>
                    <a:pt x="132" y="194"/>
                  </a:cubicBezTo>
                  <a:cubicBezTo>
                    <a:pt x="131" y="192"/>
                    <a:pt x="130" y="191"/>
                    <a:pt x="128" y="189"/>
                  </a:cubicBezTo>
                  <a:cubicBezTo>
                    <a:pt x="126" y="186"/>
                    <a:pt x="124" y="184"/>
                    <a:pt x="123" y="181"/>
                  </a:cubicBezTo>
                  <a:cubicBezTo>
                    <a:pt x="122" y="180"/>
                    <a:pt x="121" y="179"/>
                    <a:pt x="121" y="178"/>
                  </a:cubicBezTo>
                  <a:cubicBezTo>
                    <a:pt x="120" y="177"/>
                    <a:pt x="119" y="175"/>
                    <a:pt x="118" y="174"/>
                  </a:cubicBezTo>
                  <a:cubicBezTo>
                    <a:pt x="117" y="173"/>
                    <a:pt x="117" y="171"/>
                    <a:pt x="116" y="170"/>
                  </a:cubicBezTo>
                  <a:cubicBezTo>
                    <a:pt x="116" y="169"/>
                    <a:pt x="115" y="169"/>
                    <a:pt x="115" y="168"/>
                  </a:cubicBezTo>
                  <a:cubicBezTo>
                    <a:pt x="115" y="168"/>
                    <a:pt x="115" y="167"/>
                    <a:pt x="115" y="167"/>
                  </a:cubicBezTo>
                  <a:cubicBezTo>
                    <a:pt x="114" y="165"/>
                    <a:pt x="115" y="164"/>
                    <a:pt x="115" y="164"/>
                  </a:cubicBezTo>
                  <a:cubicBezTo>
                    <a:pt x="116" y="163"/>
                    <a:pt x="117" y="164"/>
                    <a:pt x="119" y="164"/>
                  </a:cubicBezTo>
                  <a:cubicBezTo>
                    <a:pt x="124" y="168"/>
                    <a:pt x="132" y="182"/>
                    <a:pt x="140" y="193"/>
                  </a:cubicBezTo>
                  <a:cubicBezTo>
                    <a:pt x="140" y="192"/>
                    <a:pt x="140" y="191"/>
                    <a:pt x="142" y="192"/>
                  </a:cubicBezTo>
                  <a:cubicBezTo>
                    <a:pt x="136" y="176"/>
                    <a:pt x="128" y="157"/>
                    <a:pt x="132" y="155"/>
                  </a:cubicBezTo>
                  <a:cubicBezTo>
                    <a:pt x="137" y="153"/>
                    <a:pt x="144" y="178"/>
                    <a:pt x="151" y="195"/>
                  </a:cubicBezTo>
                  <a:cubicBezTo>
                    <a:pt x="150" y="177"/>
                    <a:pt x="146" y="152"/>
                    <a:pt x="151" y="152"/>
                  </a:cubicBezTo>
                  <a:cubicBezTo>
                    <a:pt x="156" y="151"/>
                    <a:pt x="157" y="177"/>
                    <a:pt x="158" y="195"/>
                  </a:cubicBezTo>
                  <a:cubicBezTo>
                    <a:pt x="159" y="194"/>
                    <a:pt x="159" y="193"/>
                    <a:pt x="159" y="191"/>
                  </a:cubicBezTo>
                  <a:cubicBezTo>
                    <a:pt x="162" y="175"/>
                    <a:pt x="166" y="154"/>
                    <a:pt x="170" y="153"/>
                  </a:cubicBezTo>
                  <a:cubicBezTo>
                    <a:pt x="170" y="152"/>
                    <a:pt x="170" y="152"/>
                    <a:pt x="171" y="153"/>
                  </a:cubicBezTo>
                  <a:cubicBezTo>
                    <a:pt x="175" y="153"/>
                    <a:pt x="169" y="178"/>
                    <a:pt x="166" y="196"/>
                  </a:cubicBezTo>
                  <a:cubicBezTo>
                    <a:pt x="170" y="189"/>
                    <a:pt x="174" y="180"/>
                    <a:pt x="177" y="173"/>
                  </a:cubicBezTo>
                  <a:cubicBezTo>
                    <a:pt x="178" y="172"/>
                    <a:pt x="179" y="170"/>
                    <a:pt x="179" y="169"/>
                  </a:cubicBezTo>
                  <a:cubicBezTo>
                    <a:pt x="180" y="168"/>
                    <a:pt x="181" y="166"/>
                    <a:pt x="182" y="165"/>
                  </a:cubicBezTo>
                  <a:cubicBezTo>
                    <a:pt x="182" y="164"/>
                    <a:pt x="183" y="163"/>
                    <a:pt x="184" y="162"/>
                  </a:cubicBezTo>
                  <a:cubicBezTo>
                    <a:pt x="186" y="159"/>
                    <a:pt x="187" y="158"/>
                    <a:pt x="189" y="158"/>
                  </a:cubicBezTo>
                  <a:cubicBezTo>
                    <a:pt x="193" y="161"/>
                    <a:pt x="181" y="183"/>
                    <a:pt x="173" y="199"/>
                  </a:cubicBezTo>
                  <a:cubicBezTo>
                    <a:pt x="185" y="186"/>
                    <a:pt x="201" y="165"/>
                    <a:pt x="205" y="169"/>
                  </a:cubicBezTo>
                  <a:cubicBezTo>
                    <a:pt x="209" y="172"/>
                    <a:pt x="189" y="192"/>
                    <a:pt x="177" y="206"/>
                  </a:cubicBezTo>
                  <a:cubicBezTo>
                    <a:pt x="193" y="196"/>
                    <a:pt x="214" y="178"/>
                    <a:pt x="217" y="183"/>
                  </a:cubicBezTo>
                  <a:cubicBezTo>
                    <a:pt x="220" y="187"/>
                    <a:pt x="198" y="200"/>
                    <a:pt x="184" y="211"/>
                  </a:cubicBezTo>
                  <a:cubicBezTo>
                    <a:pt x="201" y="205"/>
                    <a:pt x="224" y="195"/>
                    <a:pt x="226" y="200"/>
                  </a:cubicBezTo>
                  <a:cubicBezTo>
                    <a:pt x="228" y="204"/>
                    <a:pt x="203" y="212"/>
                    <a:pt x="186" y="218"/>
                  </a:cubicBezTo>
                  <a:cubicBezTo>
                    <a:pt x="201" y="217"/>
                    <a:pt x="220" y="215"/>
                    <a:pt x="227" y="216"/>
                  </a:cubicBezTo>
                  <a:cubicBezTo>
                    <a:pt x="229" y="217"/>
                    <a:pt x="230" y="217"/>
                    <a:pt x="230" y="218"/>
                  </a:cubicBezTo>
                  <a:cubicBezTo>
                    <a:pt x="231" y="223"/>
                    <a:pt x="205" y="224"/>
                    <a:pt x="187" y="226"/>
                  </a:cubicBezTo>
                  <a:cubicBezTo>
                    <a:pt x="205" y="230"/>
                    <a:pt x="230" y="232"/>
                    <a:pt x="229" y="237"/>
                  </a:cubicBezTo>
                  <a:cubicBezTo>
                    <a:pt x="228" y="242"/>
                    <a:pt x="204" y="237"/>
                    <a:pt x="186" y="234"/>
                  </a:cubicBezTo>
                  <a:cubicBezTo>
                    <a:pt x="202" y="242"/>
                    <a:pt x="226" y="251"/>
                    <a:pt x="224" y="256"/>
                  </a:cubicBezTo>
                  <a:cubicBezTo>
                    <a:pt x="222" y="261"/>
                    <a:pt x="197" y="247"/>
                    <a:pt x="181" y="239"/>
                  </a:cubicBezTo>
                  <a:cubicBezTo>
                    <a:pt x="195" y="251"/>
                    <a:pt x="217" y="268"/>
                    <a:pt x="214" y="272"/>
                  </a:cubicBezTo>
                  <a:cubicBezTo>
                    <a:pt x="213" y="273"/>
                    <a:pt x="212" y="273"/>
                    <a:pt x="211" y="272"/>
                  </a:cubicBezTo>
                  <a:cubicBezTo>
                    <a:pt x="205" y="271"/>
                    <a:pt x="188" y="255"/>
                    <a:pt x="176" y="245"/>
                  </a:cubicBezTo>
                  <a:cubicBezTo>
                    <a:pt x="186" y="260"/>
                    <a:pt x="204" y="282"/>
                    <a:pt x="199" y="285"/>
                  </a:cubicBezTo>
                  <a:cubicBezTo>
                    <a:pt x="199" y="286"/>
                    <a:pt x="197" y="285"/>
                    <a:pt x="196" y="284"/>
                  </a:cubicBezTo>
                  <a:cubicBezTo>
                    <a:pt x="190" y="280"/>
                    <a:pt x="179" y="261"/>
                    <a:pt x="170" y="249"/>
                  </a:cubicBezTo>
                  <a:cubicBezTo>
                    <a:pt x="176" y="266"/>
                    <a:pt x="187" y="292"/>
                    <a:pt x="182" y="294"/>
                  </a:cubicBezTo>
                  <a:cubicBezTo>
                    <a:pt x="177" y="296"/>
                    <a:pt x="170" y="271"/>
                    <a:pt x="164" y="254"/>
                  </a:cubicBezTo>
                  <a:cubicBezTo>
                    <a:pt x="165" y="272"/>
                    <a:pt x="168" y="297"/>
                    <a:pt x="163" y="297"/>
                  </a:cubicBezTo>
                  <a:cubicBezTo>
                    <a:pt x="158" y="297"/>
                    <a:pt x="158" y="272"/>
                    <a:pt x="156" y="254"/>
                  </a:cubicBezTo>
                  <a:cubicBezTo>
                    <a:pt x="153" y="270"/>
                    <a:pt x="150" y="292"/>
                    <a:pt x="146" y="296"/>
                  </a:cubicBezTo>
                  <a:cubicBezTo>
                    <a:pt x="145" y="296"/>
                    <a:pt x="145" y="296"/>
                    <a:pt x="144" y="296"/>
                  </a:cubicBezTo>
                  <a:cubicBezTo>
                    <a:pt x="143" y="296"/>
                    <a:pt x="143" y="295"/>
                    <a:pt x="143" y="294"/>
                  </a:cubicBezTo>
                  <a:cubicBezTo>
                    <a:pt x="141" y="288"/>
                    <a:pt x="146" y="268"/>
                    <a:pt x="149" y="253"/>
                  </a:cubicBezTo>
                  <a:cubicBezTo>
                    <a:pt x="144" y="263"/>
                    <a:pt x="138" y="276"/>
                    <a:pt x="133" y="284"/>
                  </a:cubicBezTo>
                  <a:cubicBezTo>
                    <a:pt x="130" y="288"/>
                    <a:pt x="128" y="291"/>
                    <a:pt x="126" y="290"/>
                  </a:cubicBezTo>
                  <a:cubicBezTo>
                    <a:pt x="126" y="290"/>
                    <a:pt x="126" y="290"/>
                    <a:pt x="126" y="290"/>
                  </a:cubicBezTo>
                  <a:cubicBezTo>
                    <a:pt x="123" y="286"/>
                    <a:pt x="134" y="265"/>
                    <a:pt x="142" y="250"/>
                  </a:cubicBezTo>
                  <a:cubicBezTo>
                    <a:pt x="142" y="250"/>
                    <a:pt x="142" y="250"/>
                    <a:pt x="142" y="249"/>
                  </a:cubicBezTo>
                  <a:cubicBezTo>
                    <a:pt x="129" y="263"/>
                    <a:pt x="114" y="283"/>
                    <a:pt x="110" y="280"/>
                  </a:cubicBezTo>
                  <a:cubicBezTo>
                    <a:pt x="106" y="277"/>
                    <a:pt x="126" y="257"/>
                    <a:pt x="137" y="243"/>
                  </a:cubicBezTo>
                  <a:cubicBezTo>
                    <a:pt x="137" y="243"/>
                    <a:pt x="137" y="243"/>
                    <a:pt x="137" y="243"/>
                  </a:cubicBezTo>
                  <a:cubicBezTo>
                    <a:pt x="136" y="243"/>
                    <a:pt x="135" y="244"/>
                    <a:pt x="134" y="245"/>
                  </a:cubicBezTo>
                  <a:cubicBezTo>
                    <a:pt x="119" y="255"/>
                    <a:pt x="100" y="270"/>
                    <a:pt x="97" y="266"/>
                  </a:cubicBezTo>
                  <a:cubicBezTo>
                    <a:pt x="95" y="263"/>
                    <a:pt x="105" y="256"/>
                    <a:pt x="115" y="249"/>
                  </a:cubicBezTo>
                  <a:cubicBezTo>
                    <a:pt x="113" y="249"/>
                    <a:pt x="106" y="251"/>
                    <a:pt x="100" y="250"/>
                  </a:cubicBezTo>
                  <a:cubicBezTo>
                    <a:pt x="99" y="250"/>
                    <a:pt x="98" y="250"/>
                    <a:pt x="97" y="250"/>
                  </a:cubicBezTo>
                  <a:cubicBezTo>
                    <a:pt x="92" y="251"/>
                    <a:pt x="89" y="251"/>
                    <a:pt x="89" y="249"/>
                  </a:cubicBezTo>
                  <a:cubicBezTo>
                    <a:pt x="88" y="249"/>
                    <a:pt x="89" y="248"/>
                    <a:pt x="89" y="247"/>
                  </a:cubicBezTo>
                  <a:cubicBezTo>
                    <a:pt x="90" y="247"/>
                    <a:pt x="90" y="247"/>
                    <a:pt x="90" y="246"/>
                  </a:cubicBezTo>
                  <a:cubicBezTo>
                    <a:pt x="88" y="245"/>
                    <a:pt x="87" y="244"/>
                    <a:pt x="87" y="244"/>
                  </a:cubicBezTo>
                  <a:cubicBezTo>
                    <a:pt x="78" y="247"/>
                    <a:pt x="78" y="247"/>
                    <a:pt x="78" y="247"/>
                  </a:cubicBezTo>
                  <a:cubicBezTo>
                    <a:pt x="78" y="247"/>
                    <a:pt x="64" y="251"/>
                    <a:pt x="57" y="242"/>
                  </a:cubicBezTo>
                  <a:cubicBezTo>
                    <a:pt x="55" y="240"/>
                    <a:pt x="51" y="232"/>
                    <a:pt x="45" y="231"/>
                  </a:cubicBezTo>
                  <a:cubicBezTo>
                    <a:pt x="43" y="230"/>
                    <a:pt x="42" y="230"/>
                    <a:pt x="40" y="229"/>
                  </a:cubicBezTo>
                  <a:cubicBezTo>
                    <a:pt x="43" y="234"/>
                    <a:pt x="45" y="239"/>
                    <a:pt x="48" y="242"/>
                  </a:cubicBezTo>
                  <a:cubicBezTo>
                    <a:pt x="59" y="272"/>
                    <a:pt x="52" y="313"/>
                    <a:pt x="137" y="355"/>
                  </a:cubicBezTo>
                  <a:cubicBezTo>
                    <a:pt x="130" y="361"/>
                    <a:pt x="122" y="367"/>
                    <a:pt x="113" y="375"/>
                  </a:cubicBezTo>
                  <a:cubicBezTo>
                    <a:pt x="114" y="380"/>
                    <a:pt x="113" y="387"/>
                    <a:pt x="112" y="396"/>
                  </a:cubicBezTo>
                  <a:cubicBezTo>
                    <a:pt x="115" y="394"/>
                    <a:pt x="116" y="395"/>
                    <a:pt x="116" y="398"/>
                  </a:cubicBezTo>
                  <a:cubicBezTo>
                    <a:pt x="128" y="367"/>
                    <a:pt x="139" y="356"/>
                    <a:pt x="121" y="405"/>
                  </a:cubicBezTo>
                  <a:cubicBezTo>
                    <a:pt x="121" y="404"/>
                    <a:pt x="121" y="404"/>
                    <a:pt x="122" y="404"/>
                  </a:cubicBezTo>
                  <a:cubicBezTo>
                    <a:pt x="141" y="357"/>
                    <a:pt x="142" y="373"/>
                    <a:pt x="129" y="403"/>
                  </a:cubicBezTo>
                  <a:cubicBezTo>
                    <a:pt x="129" y="406"/>
                    <a:pt x="128" y="409"/>
                    <a:pt x="127" y="413"/>
                  </a:cubicBezTo>
                  <a:cubicBezTo>
                    <a:pt x="151" y="378"/>
                    <a:pt x="172" y="365"/>
                    <a:pt x="127" y="424"/>
                  </a:cubicBezTo>
                  <a:cubicBezTo>
                    <a:pt x="168" y="371"/>
                    <a:pt x="168" y="387"/>
                    <a:pt x="147" y="414"/>
                  </a:cubicBezTo>
                  <a:cubicBezTo>
                    <a:pt x="149" y="415"/>
                    <a:pt x="148" y="419"/>
                    <a:pt x="142" y="425"/>
                  </a:cubicBezTo>
                  <a:cubicBezTo>
                    <a:pt x="173" y="404"/>
                    <a:pt x="194" y="398"/>
                    <a:pt x="154" y="425"/>
                  </a:cubicBezTo>
                  <a:cubicBezTo>
                    <a:pt x="154" y="425"/>
                    <a:pt x="154" y="425"/>
                    <a:pt x="155" y="425"/>
                  </a:cubicBezTo>
                  <a:cubicBezTo>
                    <a:pt x="197" y="400"/>
                    <a:pt x="181" y="418"/>
                    <a:pt x="148" y="436"/>
                  </a:cubicBezTo>
                  <a:cubicBezTo>
                    <a:pt x="146" y="438"/>
                    <a:pt x="144" y="439"/>
                    <a:pt x="142" y="440"/>
                  </a:cubicBezTo>
                  <a:cubicBezTo>
                    <a:pt x="186" y="423"/>
                    <a:pt x="215" y="417"/>
                    <a:pt x="141" y="444"/>
                  </a:cubicBezTo>
                  <a:cubicBezTo>
                    <a:pt x="207" y="420"/>
                    <a:pt x="194" y="437"/>
                    <a:pt x="158" y="449"/>
                  </a:cubicBezTo>
                  <a:cubicBezTo>
                    <a:pt x="162" y="450"/>
                    <a:pt x="164" y="452"/>
                    <a:pt x="164" y="454"/>
                  </a:cubicBezTo>
                  <a:cubicBezTo>
                    <a:pt x="197" y="457"/>
                    <a:pt x="209" y="468"/>
                    <a:pt x="152" y="463"/>
                  </a:cubicBezTo>
                  <a:cubicBezTo>
                    <a:pt x="152" y="464"/>
                    <a:pt x="153" y="464"/>
                    <a:pt x="153" y="464"/>
                  </a:cubicBezTo>
                  <a:cubicBezTo>
                    <a:pt x="209" y="470"/>
                    <a:pt x="195" y="475"/>
                    <a:pt x="162" y="471"/>
                  </a:cubicBezTo>
                  <a:cubicBezTo>
                    <a:pt x="160" y="472"/>
                    <a:pt x="157" y="473"/>
                    <a:pt x="153" y="473"/>
                  </a:cubicBezTo>
                  <a:cubicBezTo>
                    <a:pt x="192" y="486"/>
                    <a:pt x="208" y="502"/>
                    <a:pt x="140" y="475"/>
                  </a:cubicBezTo>
                  <a:cubicBezTo>
                    <a:pt x="205" y="500"/>
                    <a:pt x="186" y="505"/>
                    <a:pt x="152" y="490"/>
                  </a:cubicBezTo>
                  <a:cubicBezTo>
                    <a:pt x="153" y="493"/>
                    <a:pt x="154" y="496"/>
                    <a:pt x="152" y="497"/>
                  </a:cubicBezTo>
                  <a:cubicBezTo>
                    <a:pt x="177" y="519"/>
                    <a:pt x="182" y="532"/>
                    <a:pt x="137" y="492"/>
                  </a:cubicBezTo>
                  <a:cubicBezTo>
                    <a:pt x="137" y="492"/>
                    <a:pt x="137" y="492"/>
                    <a:pt x="137" y="492"/>
                  </a:cubicBezTo>
                  <a:cubicBezTo>
                    <a:pt x="181" y="532"/>
                    <a:pt x="168" y="529"/>
                    <a:pt x="143" y="507"/>
                  </a:cubicBezTo>
                  <a:cubicBezTo>
                    <a:pt x="143" y="509"/>
                    <a:pt x="141" y="509"/>
                    <a:pt x="138" y="507"/>
                  </a:cubicBezTo>
                  <a:cubicBezTo>
                    <a:pt x="158" y="538"/>
                    <a:pt x="159" y="554"/>
                    <a:pt x="123" y="496"/>
                  </a:cubicBezTo>
                  <a:cubicBezTo>
                    <a:pt x="160" y="556"/>
                    <a:pt x="145" y="545"/>
                    <a:pt x="125" y="512"/>
                  </a:cubicBezTo>
                  <a:cubicBezTo>
                    <a:pt x="126" y="517"/>
                    <a:pt x="126" y="520"/>
                    <a:pt x="125" y="520"/>
                  </a:cubicBezTo>
                  <a:cubicBezTo>
                    <a:pt x="136" y="549"/>
                    <a:pt x="137" y="561"/>
                    <a:pt x="119" y="511"/>
                  </a:cubicBezTo>
                  <a:cubicBezTo>
                    <a:pt x="118" y="511"/>
                    <a:pt x="118" y="510"/>
                    <a:pt x="118" y="510"/>
                  </a:cubicBezTo>
                  <a:cubicBezTo>
                    <a:pt x="135" y="561"/>
                    <a:pt x="122" y="553"/>
                    <a:pt x="112" y="523"/>
                  </a:cubicBezTo>
                  <a:cubicBezTo>
                    <a:pt x="109" y="523"/>
                    <a:pt x="107" y="521"/>
                    <a:pt x="104" y="517"/>
                  </a:cubicBezTo>
                  <a:cubicBezTo>
                    <a:pt x="102" y="556"/>
                    <a:pt x="89" y="573"/>
                    <a:pt x="95" y="502"/>
                  </a:cubicBezTo>
                  <a:cubicBezTo>
                    <a:pt x="89" y="571"/>
                    <a:pt x="83" y="555"/>
                    <a:pt x="87" y="519"/>
                  </a:cubicBezTo>
                  <a:cubicBezTo>
                    <a:pt x="85" y="522"/>
                    <a:pt x="83" y="524"/>
                    <a:pt x="81" y="522"/>
                  </a:cubicBezTo>
                  <a:cubicBezTo>
                    <a:pt x="69" y="553"/>
                    <a:pt x="59" y="561"/>
                    <a:pt x="83" y="499"/>
                  </a:cubicBezTo>
                  <a:cubicBezTo>
                    <a:pt x="59" y="561"/>
                    <a:pt x="54" y="546"/>
                    <a:pt x="67" y="515"/>
                  </a:cubicBezTo>
                  <a:cubicBezTo>
                    <a:pt x="66" y="513"/>
                    <a:pt x="66" y="509"/>
                    <a:pt x="67" y="505"/>
                  </a:cubicBezTo>
                  <a:cubicBezTo>
                    <a:pt x="62" y="511"/>
                    <a:pt x="57" y="516"/>
                    <a:pt x="53" y="520"/>
                  </a:cubicBezTo>
                  <a:cubicBezTo>
                    <a:pt x="63" y="543"/>
                    <a:pt x="59" y="544"/>
                    <a:pt x="63" y="555"/>
                  </a:cubicBezTo>
                  <a:cubicBezTo>
                    <a:pt x="66" y="568"/>
                    <a:pt x="87" y="586"/>
                    <a:pt x="98" y="591"/>
                  </a:cubicBezTo>
                  <a:cubicBezTo>
                    <a:pt x="109" y="597"/>
                    <a:pt x="109" y="597"/>
                    <a:pt x="109" y="597"/>
                  </a:cubicBezTo>
                  <a:cubicBezTo>
                    <a:pt x="109" y="597"/>
                    <a:pt x="114" y="606"/>
                    <a:pt x="124" y="615"/>
                  </a:cubicBezTo>
                  <a:cubicBezTo>
                    <a:pt x="125" y="615"/>
                    <a:pt x="126" y="617"/>
                    <a:pt x="127" y="618"/>
                  </a:cubicBezTo>
                  <a:cubicBezTo>
                    <a:pt x="129" y="619"/>
                    <a:pt x="130" y="620"/>
                    <a:pt x="132" y="621"/>
                  </a:cubicBezTo>
                  <a:cubicBezTo>
                    <a:pt x="134" y="620"/>
                    <a:pt x="135" y="612"/>
                    <a:pt x="137" y="612"/>
                  </a:cubicBezTo>
                  <a:cubicBezTo>
                    <a:pt x="139" y="612"/>
                    <a:pt x="141" y="621"/>
                    <a:pt x="143" y="621"/>
                  </a:cubicBezTo>
                  <a:cubicBezTo>
                    <a:pt x="145" y="622"/>
                    <a:pt x="150" y="614"/>
                    <a:pt x="152" y="615"/>
                  </a:cubicBezTo>
                  <a:cubicBezTo>
                    <a:pt x="154" y="616"/>
                    <a:pt x="152" y="624"/>
                    <a:pt x="154" y="626"/>
                  </a:cubicBezTo>
                  <a:cubicBezTo>
                    <a:pt x="155" y="627"/>
                    <a:pt x="162" y="622"/>
                    <a:pt x="164" y="623"/>
                  </a:cubicBezTo>
                  <a:cubicBezTo>
                    <a:pt x="165" y="625"/>
                    <a:pt x="161" y="630"/>
                    <a:pt x="161" y="633"/>
                  </a:cubicBezTo>
                  <a:cubicBezTo>
                    <a:pt x="177" y="637"/>
                    <a:pt x="198" y="640"/>
                    <a:pt x="222" y="639"/>
                  </a:cubicBezTo>
                  <a:cubicBezTo>
                    <a:pt x="220" y="635"/>
                    <a:pt x="245" y="627"/>
                    <a:pt x="262" y="620"/>
                  </a:cubicBezTo>
                  <a:cubicBezTo>
                    <a:pt x="247" y="621"/>
                    <a:pt x="228" y="624"/>
                    <a:pt x="221" y="623"/>
                  </a:cubicBezTo>
                  <a:cubicBezTo>
                    <a:pt x="219" y="622"/>
                    <a:pt x="218" y="622"/>
                    <a:pt x="218" y="621"/>
                  </a:cubicBezTo>
                  <a:cubicBezTo>
                    <a:pt x="218" y="619"/>
                    <a:pt x="222" y="617"/>
                    <a:pt x="229" y="616"/>
                  </a:cubicBezTo>
                  <a:cubicBezTo>
                    <a:pt x="230" y="616"/>
                    <a:pt x="232" y="616"/>
                    <a:pt x="233" y="615"/>
                  </a:cubicBezTo>
                  <a:cubicBezTo>
                    <a:pt x="234" y="615"/>
                    <a:pt x="235" y="615"/>
                    <a:pt x="236" y="615"/>
                  </a:cubicBezTo>
                  <a:cubicBezTo>
                    <a:pt x="244" y="614"/>
                    <a:pt x="253" y="614"/>
                    <a:pt x="261" y="613"/>
                  </a:cubicBezTo>
                  <a:cubicBezTo>
                    <a:pt x="243" y="609"/>
                    <a:pt x="218" y="607"/>
                    <a:pt x="219" y="602"/>
                  </a:cubicBezTo>
                  <a:cubicBezTo>
                    <a:pt x="220" y="597"/>
                    <a:pt x="244" y="602"/>
                    <a:pt x="262" y="605"/>
                  </a:cubicBezTo>
                  <a:cubicBezTo>
                    <a:pt x="246" y="597"/>
                    <a:pt x="222" y="588"/>
                    <a:pt x="224" y="583"/>
                  </a:cubicBezTo>
                  <a:cubicBezTo>
                    <a:pt x="226" y="578"/>
                    <a:pt x="251" y="592"/>
                    <a:pt x="267" y="599"/>
                  </a:cubicBezTo>
                  <a:cubicBezTo>
                    <a:pt x="255" y="589"/>
                    <a:pt x="237" y="575"/>
                    <a:pt x="234" y="569"/>
                  </a:cubicBezTo>
                  <a:cubicBezTo>
                    <a:pt x="234" y="568"/>
                    <a:pt x="234" y="567"/>
                    <a:pt x="234" y="567"/>
                  </a:cubicBezTo>
                  <a:cubicBezTo>
                    <a:pt x="235" y="567"/>
                    <a:pt x="235" y="567"/>
                    <a:pt x="235" y="566"/>
                  </a:cubicBezTo>
                  <a:cubicBezTo>
                    <a:pt x="240" y="564"/>
                    <a:pt x="258" y="583"/>
                    <a:pt x="272" y="594"/>
                  </a:cubicBezTo>
                  <a:cubicBezTo>
                    <a:pt x="264" y="582"/>
                    <a:pt x="252" y="566"/>
                    <a:pt x="249" y="559"/>
                  </a:cubicBezTo>
                  <a:cubicBezTo>
                    <a:pt x="248" y="556"/>
                    <a:pt x="248" y="555"/>
                    <a:pt x="249" y="554"/>
                  </a:cubicBezTo>
                  <a:cubicBezTo>
                    <a:pt x="253" y="551"/>
                    <a:pt x="267" y="575"/>
                    <a:pt x="278" y="590"/>
                  </a:cubicBezTo>
                  <a:cubicBezTo>
                    <a:pt x="272" y="572"/>
                    <a:pt x="261" y="547"/>
                    <a:pt x="266" y="545"/>
                  </a:cubicBezTo>
                  <a:cubicBezTo>
                    <a:pt x="271" y="543"/>
                    <a:pt x="278" y="568"/>
                    <a:pt x="284" y="585"/>
                  </a:cubicBezTo>
                  <a:cubicBezTo>
                    <a:pt x="283" y="567"/>
                    <a:pt x="280" y="542"/>
                    <a:pt x="285" y="542"/>
                  </a:cubicBezTo>
                  <a:cubicBezTo>
                    <a:pt x="290" y="541"/>
                    <a:pt x="290" y="567"/>
                    <a:pt x="292" y="585"/>
                  </a:cubicBezTo>
                  <a:cubicBezTo>
                    <a:pt x="292" y="585"/>
                    <a:pt x="292" y="584"/>
                    <a:pt x="292" y="584"/>
                  </a:cubicBezTo>
                  <a:cubicBezTo>
                    <a:pt x="296" y="566"/>
                    <a:pt x="299" y="542"/>
                    <a:pt x="304" y="543"/>
                  </a:cubicBezTo>
                  <a:cubicBezTo>
                    <a:pt x="304" y="543"/>
                    <a:pt x="305" y="543"/>
                    <a:pt x="305" y="544"/>
                  </a:cubicBezTo>
                  <a:cubicBezTo>
                    <a:pt x="307" y="550"/>
                    <a:pt x="302" y="571"/>
                    <a:pt x="299" y="586"/>
                  </a:cubicBezTo>
                  <a:cubicBezTo>
                    <a:pt x="300" y="585"/>
                    <a:pt x="300" y="584"/>
                    <a:pt x="301" y="583"/>
                  </a:cubicBezTo>
                  <a:cubicBezTo>
                    <a:pt x="308" y="569"/>
                    <a:pt x="316" y="551"/>
                    <a:pt x="321" y="549"/>
                  </a:cubicBezTo>
                  <a:cubicBezTo>
                    <a:pt x="321" y="548"/>
                    <a:pt x="322" y="548"/>
                    <a:pt x="322" y="549"/>
                  </a:cubicBezTo>
                  <a:cubicBezTo>
                    <a:pt x="326" y="551"/>
                    <a:pt x="314" y="573"/>
                    <a:pt x="306" y="589"/>
                  </a:cubicBezTo>
                  <a:cubicBezTo>
                    <a:pt x="319" y="576"/>
                    <a:pt x="334" y="556"/>
                    <a:pt x="338" y="559"/>
                  </a:cubicBezTo>
                  <a:cubicBezTo>
                    <a:pt x="342" y="562"/>
                    <a:pt x="322" y="582"/>
                    <a:pt x="311" y="596"/>
                  </a:cubicBezTo>
                  <a:cubicBezTo>
                    <a:pt x="322" y="589"/>
                    <a:pt x="336" y="578"/>
                    <a:pt x="345" y="574"/>
                  </a:cubicBezTo>
                  <a:cubicBezTo>
                    <a:pt x="361" y="557"/>
                    <a:pt x="386" y="529"/>
                    <a:pt x="406" y="495"/>
                  </a:cubicBezTo>
                  <a:cubicBezTo>
                    <a:pt x="403" y="494"/>
                    <a:pt x="400" y="493"/>
                    <a:pt x="400" y="491"/>
                  </a:cubicBezTo>
                  <a:cubicBezTo>
                    <a:pt x="400" y="489"/>
                    <a:pt x="409" y="489"/>
                    <a:pt x="410" y="486"/>
                  </a:cubicBezTo>
                  <a:cubicBezTo>
                    <a:pt x="410" y="484"/>
                    <a:pt x="403" y="479"/>
                    <a:pt x="405" y="477"/>
                  </a:cubicBezTo>
                  <a:cubicBezTo>
                    <a:pt x="406" y="475"/>
                    <a:pt x="414" y="478"/>
                    <a:pt x="415" y="476"/>
                  </a:cubicBezTo>
                  <a:cubicBezTo>
                    <a:pt x="416" y="475"/>
                    <a:pt x="412" y="467"/>
                    <a:pt x="414" y="466"/>
                  </a:cubicBezTo>
                  <a:cubicBezTo>
                    <a:pt x="415" y="465"/>
                    <a:pt x="418" y="467"/>
                    <a:pt x="420" y="468"/>
                  </a:cubicBezTo>
                  <a:cubicBezTo>
                    <a:pt x="422" y="465"/>
                    <a:pt x="424" y="461"/>
                    <a:pt x="425" y="457"/>
                  </a:cubicBezTo>
                  <a:cubicBezTo>
                    <a:pt x="425" y="460"/>
                    <a:pt x="433" y="465"/>
                    <a:pt x="435" y="465"/>
                  </a:cubicBezTo>
                  <a:cubicBezTo>
                    <a:pt x="437" y="465"/>
                    <a:pt x="439" y="456"/>
                    <a:pt x="441" y="456"/>
                  </a:cubicBezTo>
                  <a:cubicBezTo>
                    <a:pt x="443" y="456"/>
                    <a:pt x="444" y="465"/>
                    <a:pt x="446" y="465"/>
                  </a:cubicBezTo>
                  <a:cubicBezTo>
                    <a:pt x="448" y="465"/>
                    <a:pt x="449" y="464"/>
                    <a:pt x="451" y="462"/>
                  </a:cubicBezTo>
                  <a:cubicBezTo>
                    <a:pt x="451" y="462"/>
                    <a:pt x="451" y="462"/>
                    <a:pt x="451" y="462"/>
                  </a:cubicBezTo>
                  <a:cubicBezTo>
                    <a:pt x="451" y="462"/>
                    <a:pt x="451" y="462"/>
                    <a:pt x="451" y="462"/>
                  </a:cubicBezTo>
                  <a:cubicBezTo>
                    <a:pt x="453" y="460"/>
                    <a:pt x="454" y="459"/>
                    <a:pt x="455" y="459"/>
                  </a:cubicBezTo>
                  <a:cubicBezTo>
                    <a:pt x="457" y="460"/>
                    <a:pt x="455" y="468"/>
                    <a:pt x="457" y="469"/>
                  </a:cubicBezTo>
                  <a:cubicBezTo>
                    <a:pt x="459" y="471"/>
                    <a:pt x="466" y="466"/>
                    <a:pt x="467" y="467"/>
                  </a:cubicBezTo>
                  <a:cubicBezTo>
                    <a:pt x="469" y="469"/>
                    <a:pt x="464" y="476"/>
                    <a:pt x="465" y="477"/>
                  </a:cubicBezTo>
                  <a:cubicBezTo>
                    <a:pt x="466" y="479"/>
                    <a:pt x="475" y="478"/>
                    <a:pt x="475" y="480"/>
                  </a:cubicBezTo>
                  <a:cubicBezTo>
                    <a:pt x="476" y="482"/>
                    <a:pt x="469" y="486"/>
                    <a:pt x="469" y="488"/>
                  </a:cubicBezTo>
                  <a:cubicBezTo>
                    <a:pt x="469" y="490"/>
                    <a:pt x="477" y="492"/>
                    <a:pt x="477" y="494"/>
                  </a:cubicBezTo>
                  <a:cubicBezTo>
                    <a:pt x="477" y="496"/>
                    <a:pt x="470" y="497"/>
                    <a:pt x="468" y="499"/>
                  </a:cubicBezTo>
                  <a:cubicBezTo>
                    <a:pt x="494" y="545"/>
                    <a:pt x="531" y="581"/>
                    <a:pt x="544" y="594"/>
                  </a:cubicBezTo>
                  <a:cubicBezTo>
                    <a:pt x="561" y="610"/>
                    <a:pt x="565" y="633"/>
                    <a:pt x="620" y="644"/>
                  </a:cubicBezTo>
                  <a:cubicBezTo>
                    <a:pt x="675" y="656"/>
                    <a:pt x="719" y="643"/>
                    <a:pt x="738" y="635"/>
                  </a:cubicBezTo>
                  <a:cubicBezTo>
                    <a:pt x="756" y="627"/>
                    <a:pt x="767" y="607"/>
                    <a:pt x="767" y="607"/>
                  </a:cubicBezTo>
                  <a:cubicBezTo>
                    <a:pt x="767" y="607"/>
                    <a:pt x="767" y="607"/>
                    <a:pt x="778" y="602"/>
                  </a:cubicBezTo>
                  <a:cubicBezTo>
                    <a:pt x="789" y="596"/>
                    <a:pt x="810" y="579"/>
                    <a:pt x="814" y="566"/>
                  </a:cubicBezTo>
                  <a:cubicBezTo>
                    <a:pt x="818" y="553"/>
                    <a:pt x="813" y="553"/>
                    <a:pt x="826" y="526"/>
                  </a:cubicBezTo>
                  <a:cubicBezTo>
                    <a:pt x="831" y="516"/>
                    <a:pt x="831" y="503"/>
                    <a:pt x="830" y="491"/>
                  </a:cubicBezTo>
                  <a:cubicBezTo>
                    <a:pt x="830" y="490"/>
                    <a:pt x="830" y="489"/>
                    <a:pt x="830" y="488"/>
                  </a:cubicBezTo>
                  <a:cubicBezTo>
                    <a:pt x="830" y="485"/>
                    <a:pt x="829" y="484"/>
                    <a:pt x="829" y="482"/>
                  </a:cubicBezTo>
                  <a:cubicBezTo>
                    <a:pt x="829" y="482"/>
                    <a:pt x="829" y="481"/>
                    <a:pt x="829" y="481"/>
                  </a:cubicBezTo>
                  <a:cubicBezTo>
                    <a:pt x="827" y="480"/>
                    <a:pt x="820" y="485"/>
                    <a:pt x="819" y="484"/>
                  </a:cubicBezTo>
                  <a:cubicBezTo>
                    <a:pt x="817" y="482"/>
                    <a:pt x="822" y="475"/>
                    <a:pt x="821" y="473"/>
                  </a:cubicBezTo>
                  <a:cubicBezTo>
                    <a:pt x="820" y="472"/>
                    <a:pt x="811" y="473"/>
                    <a:pt x="811" y="471"/>
                  </a:cubicBezTo>
                  <a:cubicBezTo>
                    <a:pt x="810" y="469"/>
                    <a:pt x="818" y="465"/>
                    <a:pt x="817" y="463"/>
                  </a:cubicBezTo>
                  <a:cubicBezTo>
                    <a:pt x="817" y="461"/>
                    <a:pt x="809" y="459"/>
                    <a:pt x="809" y="456"/>
                  </a:cubicBezTo>
                  <a:cubicBezTo>
                    <a:pt x="809" y="454"/>
                    <a:pt x="818" y="454"/>
                    <a:pt x="818" y="452"/>
                  </a:cubicBezTo>
                  <a:cubicBezTo>
                    <a:pt x="819" y="450"/>
                    <a:pt x="812" y="444"/>
                    <a:pt x="813" y="442"/>
                  </a:cubicBezTo>
                  <a:cubicBezTo>
                    <a:pt x="814" y="442"/>
                    <a:pt x="815" y="442"/>
                    <a:pt x="816" y="442"/>
                  </a:cubicBezTo>
                  <a:cubicBezTo>
                    <a:pt x="796" y="415"/>
                    <a:pt x="775" y="394"/>
                    <a:pt x="755" y="376"/>
                  </a:cubicBezTo>
                  <a:cubicBezTo>
                    <a:pt x="755" y="385"/>
                    <a:pt x="755" y="392"/>
                    <a:pt x="752" y="392"/>
                  </a:cubicBezTo>
                  <a:cubicBezTo>
                    <a:pt x="749" y="392"/>
                    <a:pt x="748" y="382"/>
                    <a:pt x="747" y="370"/>
                  </a:cubicBezTo>
                  <a:cubicBezTo>
                    <a:pt x="745" y="368"/>
                    <a:pt x="744" y="367"/>
                    <a:pt x="742" y="366"/>
                  </a:cubicBezTo>
                  <a:cubicBezTo>
                    <a:pt x="740" y="378"/>
                    <a:pt x="738" y="389"/>
                    <a:pt x="735" y="391"/>
                  </a:cubicBezTo>
                  <a:cubicBezTo>
                    <a:pt x="734" y="391"/>
                    <a:pt x="734" y="391"/>
                    <a:pt x="733" y="391"/>
                  </a:cubicBezTo>
                  <a:cubicBezTo>
                    <a:pt x="733" y="391"/>
                    <a:pt x="732" y="391"/>
                    <a:pt x="732" y="390"/>
                  </a:cubicBezTo>
                  <a:cubicBezTo>
                    <a:pt x="730" y="384"/>
                    <a:pt x="735" y="363"/>
                    <a:pt x="738" y="348"/>
                  </a:cubicBezTo>
                  <a:cubicBezTo>
                    <a:pt x="733" y="358"/>
                    <a:pt x="727" y="371"/>
                    <a:pt x="722" y="379"/>
                  </a:cubicBezTo>
                  <a:cubicBezTo>
                    <a:pt x="719" y="383"/>
                    <a:pt x="717" y="386"/>
                    <a:pt x="715" y="385"/>
                  </a:cubicBezTo>
                  <a:cubicBezTo>
                    <a:pt x="715" y="385"/>
                    <a:pt x="715" y="385"/>
                    <a:pt x="715" y="385"/>
                  </a:cubicBezTo>
                  <a:cubicBezTo>
                    <a:pt x="712" y="381"/>
                    <a:pt x="724" y="361"/>
                    <a:pt x="731" y="345"/>
                  </a:cubicBezTo>
                  <a:cubicBezTo>
                    <a:pt x="731" y="345"/>
                    <a:pt x="731" y="345"/>
                    <a:pt x="731" y="345"/>
                  </a:cubicBezTo>
                  <a:cubicBezTo>
                    <a:pt x="719" y="358"/>
                    <a:pt x="703" y="378"/>
                    <a:pt x="699" y="375"/>
                  </a:cubicBezTo>
                  <a:cubicBezTo>
                    <a:pt x="695" y="372"/>
                    <a:pt x="715" y="352"/>
                    <a:pt x="727" y="338"/>
                  </a:cubicBezTo>
                  <a:cubicBezTo>
                    <a:pt x="726" y="338"/>
                    <a:pt x="726" y="338"/>
                    <a:pt x="726" y="338"/>
                  </a:cubicBezTo>
                  <a:cubicBezTo>
                    <a:pt x="725" y="339"/>
                    <a:pt x="724" y="339"/>
                    <a:pt x="723" y="340"/>
                  </a:cubicBezTo>
                  <a:cubicBezTo>
                    <a:pt x="708" y="350"/>
                    <a:pt x="689" y="365"/>
                    <a:pt x="687" y="361"/>
                  </a:cubicBezTo>
                  <a:cubicBezTo>
                    <a:pt x="685" y="358"/>
                    <a:pt x="694" y="351"/>
                    <a:pt x="704" y="344"/>
                  </a:cubicBezTo>
                  <a:cubicBezTo>
                    <a:pt x="702" y="344"/>
                    <a:pt x="695" y="346"/>
                    <a:pt x="689" y="345"/>
                  </a:cubicBezTo>
                  <a:cubicBezTo>
                    <a:pt x="688" y="345"/>
                    <a:pt x="687" y="345"/>
                    <a:pt x="686" y="345"/>
                  </a:cubicBezTo>
                  <a:cubicBezTo>
                    <a:pt x="681" y="346"/>
                    <a:pt x="678" y="346"/>
                    <a:pt x="678" y="344"/>
                  </a:cubicBezTo>
                  <a:cubicBezTo>
                    <a:pt x="678" y="344"/>
                    <a:pt x="678" y="343"/>
                    <a:pt x="679" y="342"/>
                  </a:cubicBezTo>
                  <a:cubicBezTo>
                    <a:pt x="679" y="342"/>
                    <a:pt x="679" y="342"/>
                    <a:pt x="679" y="342"/>
                  </a:cubicBezTo>
                  <a:cubicBezTo>
                    <a:pt x="677" y="340"/>
                    <a:pt x="676" y="339"/>
                    <a:pt x="676" y="339"/>
                  </a:cubicBezTo>
                  <a:cubicBezTo>
                    <a:pt x="667" y="342"/>
                    <a:pt x="667" y="342"/>
                    <a:pt x="667" y="342"/>
                  </a:cubicBezTo>
                  <a:cubicBezTo>
                    <a:pt x="667" y="342"/>
                    <a:pt x="654" y="346"/>
                    <a:pt x="646" y="337"/>
                  </a:cubicBezTo>
                  <a:cubicBezTo>
                    <a:pt x="644" y="335"/>
                    <a:pt x="640" y="327"/>
                    <a:pt x="634" y="326"/>
                  </a:cubicBezTo>
                  <a:cubicBezTo>
                    <a:pt x="627" y="324"/>
                    <a:pt x="621" y="317"/>
                    <a:pt x="621" y="317"/>
                  </a:cubicBezTo>
                  <a:cubicBezTo>
                    <a:pt x="621" y="317"/>
                    <a:pt x="624" y="318"/>
                    <a:pt x="630" y="317"/>
                  </a:cubicBezTo>
                  <a:cubicBezTo>
                    <a:pt x="636" y="315"/>
                    <a:pt x="637" y="310"/>
                    <a:pt x="642" y="309"/>
                  </a:cubicBezTo>
                  <a:cubicBezTo>
                    <a:pt x="647" y="308"/>
                    <a:pt x="652" y="302"/>
                    <a:pt x="658" y="300"/>
                  </a:cubicBezTo>
                  <a:cubicBezTo>
                    <a:pt x="664" y="299"/>
                    <a:pt x="670" y="299"/>
                    <a:pt x="677" y="298"/>
                  </a:cubicBezTo>
                  <a:cubicBezTo>
                    <a:pt x="683" y="297"/>
                    <a:pt x="683" y="297"/>
                    <a:pt x="683" y="293"/>
                  </a:cubicBezTo>
                  <a:cubicBezTo>
                    <a:pt x="683" y="293"/>
                    <a:pt x="683" y="293"/>
                    <a:pt x="683" y="293"/>
                  </a:cubicBezTo>
                  <a:cubicBezTo>
                    <a:pt x="681" y="291"/>
                    <a:pt x="679" y="289"/>
                    <a:pt x="680" y="288"/>
                  </a:cubicBezTo>
                  <a:cubicBezTo>
                    <a:pt x="680" y="287"/>
                    <a:pt x="682" y="287"/>
                    <a:pt x="685" y="287"/>
                  </a:cubicBezTo>
                  <a:cubicBezTo>
                    <a:pt x="687" y="285"/>
                    <a:pt x="691" y="283"/>
                    <a:pt x="695" y="283"/>
                  </a:cubicBezTo>
                  <a:cubicBezTo>
                    <a:pt x="696" y="283"/>
                    <a:pt x="697" y="283"/>
                    <a:pt x="698" y="283"/>
                  </a:cubicBezTo>
                  <a:cubicBezTo>
                    <a:pt x="692" y="278"/>
                    <a:pt x="689" y="274"/>
                    <a:pt x="690" y="272"/>
                  </a:cubicBezTo>
                  <a:cubicBezTo>
                    <a:pt x="693" y="269"/>
                    <a:pt x="703" y="277"/>
                    <a:pt x="714" y="287"/>
                  </a:cubicBezTo>
                  <a:cubicBezTo>
                    <a:pt x="716" y="287"/>
                    <a:pt x="719" y="288"/>
                    <a:pt x="721" y="289"/>
                  </a:cubicBezTo>
                  <a:cubicBezTo>
                    <a:pt x="720" y="287"/>
                    <a:pt x="719" y="286"/>
                    <a:pt x="718" y="284"/>
                  </a:cubicBezTo>
                  <a:cubicBezTo>
                    <a:pt x="716" y="282"/>
                    <a:pt x="714" y="279"/>
                    <a:pt x="712" y="276"/>
                  </a:cubicBezTo>
                  <a:cubicBezTo>
                    <a:pt x="711" y="275"/>
                    <a:pt x="711" y="274"/>
                    <a:pt x="710" y="273"/>
                  </a:cubicBezTo>
                  <a:cubicBezTo>
                    <a:pt x="709" y="272"/>
                    <a:pt x="708" y="270"/>
                    <a:pt x="707" y="269"/>
                  </a:cubicBezTo>
                  <a:cubicBezTo>
                    <a:pt x="706" y="268"/>
                    <a:pt x="706" y="266"/>
                    <a:pt x="705" y="265"/>
                  </a:cubicBezTo>
                  <a:cubicBezTo>
                    <a:pt x="705" y="265"/>
                    <a:pt x="705" y="264"/>
                    <a:pt x="704" y="263"/>
                  </a:cubicBezTo>
                  <a:cubicBezTo>
                    <a:pt x="704" y="263"/>
                    <a:pt x="704" y="263"/>
                    <a:pt x="704" y="262"/>
                  </a:cubicBezTo>
                  <a:cubicBezTo>
                    <a:pt x="704" y="261"/>
                    <a:pt x="704" y="259"/>
                    <a:pt x="704" y="259"/>
                  </a:cubicBezTo>
                  <a:cubicBezTo>
                    <a:pt x="705" y="258"/>
                    <a:pt x="706" y="259"/>
                    <a:pt x="708" y="260"/>
                  </a:cubicBezTo>
                  <a:cubicBezTo>
                    <a:pt x="713" y="263"/>
                    <a:pt x="722" y="277"/>
                    <a:pt x="729" y="288"/>
                  </a:cubicBezTo>
                  <a:cubicBezTo>
                    <a:pt x="729" y="287"/>
                    <a:pt x="730" y="286"/>
                    <a:pt x="731" y="287"/>
                  </a:cubicBezTo>
                  <a:cubicBezTo>
                    <a:pt x="725" y="271"/>
                    <a:pt x="717" y="252"/>
                    <a:pt x="722" y="250"/>
                  </a:cubicBezTo>
                  <a:cubicBezTo>
                    <a:pt x="727" y="248"/>
                    <a:pt x="734" y="273"/>
                    <a:pt x="740" y="290"/>
                  </a:cubicBezTo>
                  <a:cubicBezTo>
                    <a:pt x="739" y="272"/>
                    <a:pt x="736" y="247"/>
                    <a:pt x="741" y="247"/>
                  </a:cubicBezTo>
                  <a:cubicBezTo>
                    <a:pt x="746" y="246"/>
                    <a:pt x="746" y="272"/>
                    <a:pt x="748" y="290"/>
                  </a:cubicBezTo>
                  <a:cubicBezTo>
                    <a:pt x="748" y="289"/>
                    <a:pt x="748" y="288"/>
                    <a:pt x="748" y="287"/>
                  </a:cubicBezTo>
                  <a:cubicBezTo>
                    <a:pt x="752" y="270"/>
                    <a:pt x="755" y="249"/>
                    <a:pt x="759" y="248"/>
                  </a:cubicBezTo>
                  <a:cubicBezTo>
                    <a:pt x="759" y="248"/>
                    <a:pt x="759" y="248"/>
                    <a:pt x="760" y="248"/>
                  </a:cubicBezTo>
                  <a:cubicBezTo>
                    <a:pt x="764" y="249"/>
                    <a:pt x="758" y="273"/>
                    <a:pt x="755" y="291"/>
                  </a:cubicBezTo>
                  <a:cubicBezTo>
                    <a:pt x="759" y="284"/>
                    <a:pt x="763" y="276"/>
                    <a:pt x="766" y="268"/>
                  </a:cubicBezTo>
                  <a:cubicBezTo>
                    <a:pt x="767" y="267"/>
                    <a:pt x="768" y="265"/>
                    <a:pt x="769" y="264"/>
                  </a:cubicBezTo>
                  <a:cubicBezTo>
                    <a:pt x="769" y="263"/>
                    <a:pt x="770" y="261"/>
                    <a:pt x="771" y="260"/>
                  </a:cubicBezTo>
                  <a:cubicBezTo>
                    <a:pt x="772" y="259"/>
                    <a:pt x="772" y="258"/>
                    <a:pt x="773" y="257"/>
                  </a:cubicBezTo>
                  <a:cubicBezTo>
                    <a:pt x="775" y="254"/>
                    <a:pt x="777" y="253"/>
                    <a:pt x="778" y="253"/>
                  </a:cubicBezTo>
                  <a:cubicBezTo>
                    <a:pt x="782" y="256"/>
                    <a:pt x="770" y="278"/>
                    <a:pt x="762" y="294"/>
                  </a:cubicBezTo>
                  <a:cubicBezTo>
                    <a:pt x="774" y="281"/>
                    <a:pt x="790" y="260"/>
                    <a:pt x="794" y="264"/>
                  </a:cubicBezTo>
                  <a:cubicBezTo>
                    <a:pt x="798" y="267"/>
                    <a:pt x="778" y="287"/>
                    <a:pt x="766" y="301"/>
                  </a:cubicBezTo>
                  <a:cubicBezTo>
                    <a:pt x="782" y="291"/>
                    <a:pt x="803" y="274"/>
                    <a:pt x="806" y="278"/>
                  </a:cubicBezTo>
                  <a:cubicBezTo>
                    <a:pt x="809" y="282"/>
                    <a:pt x="788" y="295"/>
                    <a:pt x="773" y="306"/>
                  </a:cubicBezTo>
                  <a:cubicBezTo>
                    <a:pt x="790" y="300"/>
                    <a:pt x="813" y="290"/>
                    <a:pt x="815" y="295"/>
                  </a:cubicBezTo>
                  <a:cubicBezTo>
                    <a:pt x="817" y="299"/>
                    <a:pt x="792" y="307"/>
                    <a:pt x="776" y="314"/>
                  </a:cubicBezTo>
                  <a:cubicBezTo>
                    <a:pt x="787" y="313"/>
                    <a:pt x="801" y="311"/>
                    <a:pt x="810" y="311"/>
                  </a:cubicBezTo>
                  <a:cubicBezTo>
                    <a:pt x="824" y="289"/>
                    <a:pt x="825" y="269"/>
                    <a:pt x="831" y="253"/>
                  </a:cubicBezTo>
                  <a:cubicBezTo>
                    <a:pt x="838" y="245"/>
                    <a:pt x="844" y="229"/>
                    <a:pt x="848" y="214"/>
                  </a:cubicBezTo>
                  <a:cubicBezTo>
                    <a:pt x="847" y="212"/>
                    <a:pt x="849" y="207"/>
                    <a:pt x="852" y="200"/>
                  </a:cubicBezTo>
                  <a:cubicBezTo>
                    <a:pt x="854" y="192"/>
                    <a:pt x="855" y="186"/>
                    <a:pt x="855" y="184"/>
                  </a:cubicBezTo>
                  <a:cubicBezTo>
                    <a:pt x="845" y="195"/>
                    <a:pt x="835" y="207"/>
                    <a:pt x="833" y="204"/>
                  </a:cubicBezTo>
                  <a:cubicBezTo>
                    <a:pt x="829" y="201"/>
                    <a:pt x="848" y="181"/>
                    <a:pt x="860" y="167"/>
                  </a:cubicBezTo>
                  <a:cubicBezTo>
                    <a:pt x="845" y="177"/>
                    <a:pt x="823" y="194"/>
                    <a:pt x="820" y="190"/>
                  </a:cubicBezTo>
                  <a:cubicBezTo>
                    <a:pt x="817" y="186"/>
                    <a:pt x="839" y="173"/>
                    <a:pt x="853" y="162"/>
                  </a:cubicBezTo>
                  <a:cubicBezTo>
                    <a:pt x="836" y="168"/>
                    <a:pt x="813" y="178"/>
                    <a:pt x="811" y="173"/>
                  </a:cubicBezTo>
                  <a:cubicBezTo>
                    <a:pt x="809" y="169"/>
                    <a:pt x="834" y="161"/>
                    <a:pt x="851" y="154"/>
                  </a:cubicBezTo>
                  <a:cubicBezTo>
                    <a:pt x="833" y="156"/>
                    <a:pt x="808" y="160"/>
                    <a:pt x="807" y="155"/>
                  </a:cubicBezTo>
                  <a:cubicBezTo>
                    <a:pt x="807" y="150"/>
                    <a:pt x="832" y="149"/>
                    <a:pt x="850" y="147"/>
                  </a:cubicBezTo>
                  <a:cubicBezTo>
                    <a:pt x="832" y="143"/>
                    <a:pt x="807" y="141"/>
                    <a:pt x="808" y="136"/>
                  </a:cubicBezTo>
                  <a:cubicBezTo>
                    <a:pt x="809" y="131"/>
                    <a:pt x="833" y="136"/>
                    <a:pt x="851" y="139"/>
                  </a:cubicBezTo>
                  <a:cubicBezTo>
                    <a:pt x="835" y="131"/>
                    <a:pt x="811" y="122"/>
                    <a:pt x="813" y="117"/>
                  </a:cubicBezTo>
                  <a:cubicBezTo>
                    <a:pt x="815" y="112"/>
                    <a:pt x="840" y="126"/>
                    <a:pt x="856" y="133"/>
                  </a:cubicBezTo>
                  <a:cubicBezTo>
                    <a:pt x="843" y="121"/>
                    <a:pt x="820" y="105"/>
                    <a:pt x="824" y="101"/>
                  </a:cubicBezTo>
                  <a:cubicBezTo>
                    <a:pt x="827" y="97"/>
                    <a:pt x="847" y="116"/>
                    <a:pt x="861" y="128"/>
                  </a:cubicBezTo>
                  <a:cubicBezTo>
                    <a:pt x="851" y="113"/>
                    <a:pt x="833" y="91"/>
                    <a:pt x="838" y="88"/>
                  </a:cubicBezTo>
                  <a:cubicBezTo>
                    <a:pt x="841" y="86"/>
                    <a:pt x="850" y="99"/>
                    <a:pt x="859" y="112"/>
                  </a:cubicBezTo>
                  <a:cubicBezTo>
                    <a:pt x="859" y="112"/>
                    <a:pt x="859" y="112"/>
                    <a:pt x="859" y="113"/>
                  </a:cubicBezTo>
                  <a:cubicBezTo>
                    <a:pt x="860" y="114"/>
                    <a:pt x="861" y="115"/>
                    <a:pt x="862" y="116"/>
                  </a:cubicBezTo>
                  <a:cubicBezTo>
                    <a:pt x="863" y="119"/>
                    <a:pt x="865" y="121"/>
                    <a:pt x="867" y="124"/>
                  </a:cubicBezTo>
                  <a:cubicBezTo>
                    <a:pt x="861" y="106"/>
                    <a:pt x="850" y="81"/>
                    <a:pt x="855" y="79"/>
                  </a:cubicBezTo>
                  <a:cubicBezTo>
                    <a:pt x="860" y="77"/>
                    <a:pt x="867" y="102"/>
                    <a:pt x="873" y="119"/>
                  </a:cubicBezTo>
                  <a:cubicBezTo>
                    <a:pt x="872" y="101"/>
                    <a:pt x="869" y="76"/>
                    <a:pt x="874" y="76"/>
                  </a:cubicBezTo>
                  <a:cubicBezTo>
                    <a:pt x="875" y="76"/>
                    <a:pt x="875" y="76"/>
                    <a:pt x="876" y="77"/>
                  </a:cubicBezTo>
                  <a:cubicBezTo>
                    <a:pt x="876" y="76"/>
                    <a:pt x="876" y="75"/>
                    <a:pt x="876" y="73"/>
                  </a:cubicBezTo>
                  <a:cubicBezTo>
                    <a:pt x="878" y="16"/>
                    <a:pt x="828" y="11"/>
                    <a:pt x="781" y="25"/>
                  </a:cubicBezTo>
                  <a:cubicBezTo>
                    <a:pt x="762" y="31"/>
                    <a:pt x="718" y="57"/>
                    <a:pt x="672" y="87"/>
                  </a:cubicBezTo>
                  <a:cubicBezTo>
                    <a:pt x="677" y="90"/>
                    <a:pt x="680" y="92"/>
                    <a:pt x="679" y="94"/>
                  </a:cubicBezTo>
                  <a:close/>
                  <a:moveTo>
                    <a:pt x="262" y="391"/>
                  </a:moveTo>
                  <a:cubicBezTo>
                    <a:pt x="260" y="391"/>
                    <a:pt x="258" y="400"/>
                    <a:pt x="256" y="399"/>
                  </a:cubicBezTo>
                  <a:cubicBezTo>
                    <a:pt x="254" y="399"/>
                    <a:pt x="253" y="391"/>
                    <a:pt x="250" y="391"/>
                  </a:cubicBezTo>
                  <a:cubicBezTo>
                    <a:pt x="248" y="390"/>
                    <a:pt x="244" y="398"/>
                    <a:pt x="242" y="397"/>
                  </a:cubicBezTo>
                  <a:cubicBezTo>
                    <a:pt x="240" y="396"/>
                    <a:pt x="242" y="388"/>
                    <a:pt x="240" y="386"/>
                  </a:cubicBezTo>
                  <a:cubicBezTo>
                    <a:pt x="238" y="385"/>
                    <a:pt x="231" y="390"/>
                    <a:pt x="229" y="389"/>
                  </a:cubicBezTo>
                  <a:cubicBezTo>
                    <a:pt x="228" y="387"/>
                    <a:pt x="233" y="380"/>
                    <a:pt x="232" y="378"/>
                  </a:cubicBezTo>
                  <a:cubicBezTo>
                    <a:pt x="231" y="376"/>
                    <a:pt x="222" y="378"/>
                    <a:pt x="222" y="376"/>
                  </a:cubicBezTo>
                  <a:cubicBezTo>
                    <a:pt x="221" y="374"/>
                    <a:pt x="228" y="370"/>
                    <a:pt x="228" y="368"/>
                  </a:cubicBezTo>
                  <a:cubicBezTo>
                    <a:pt x="228" y="366"/>
                    <a:pt x="219" y="363"/>
                    <a:pt x="220" y="361"/>
                  </a:cubicBezTo>
                  <a:cubicBezTo>
                    <a:pt x="220" y="359"/>
                    <a:pt x="228" y="359"/>
                    <a:pt x="229" y="357"/>
                  </a:cubicBezTo>
                  <a:cubicBezTo>
                    <a:pt x="230" y="354"/>
                    <a:pt x="223" y="349"/>
                    <a:pt x="224" y="347"/>
                  </a:cubicBezTo>
                  <a:cubicBezTo>
                    <a:pt x="225" y="345"/>
                    <a:pt x="233" y="348"/>
                    <a:pt x="235" y="346"/>
                  </a:cubicBezTo>
                  <a:cubicBezTo>
                    <a:pt x="236" y="345"/>
                    <a:pt x="232" y="337"/>
                    <a:pt x="233" y="336"/>
                  </a:cubicBezTo>
                  <a:cubicBezTo>
                    <a:pt x="235" y="335"/>
                    <a:pt x="242" y="340"/>
                    <a:pt x="243" y="339"/>
                  </a:cubicBezTo>
                  <a:cubicBezTo>
                    <a:pt x="245" y="338"/>
                    <a:pt x="244" y="330"/>
                    <a:pt x="246" y="329"/>
                  </a:cubicBezTo>
                  <a:cubicBezTo>
                    <a:pt x="248" y="328"/>
                    <a:pt x="252" y="335"/>
                    <a:pt x="254" y="335"/>
                  </a:cubicBezTo>
                  <a:cubicBezTo>
                    <a:pt x="257" y="335"/>
                    <a:pt x="258" y="326"/>
                    <a:pt x="260" y="326"/>
                  </a:cubicBezTo>
                  <a:cubicBezTo>
                    <a:pt x="263" y="326"/>
                    <a:pt x="264" y="335"/>
                    <a:pt x="266" y="335"/>
                  </a:cubicBezTo>
                  <a:cubicBezTo>
                    <a:pt x="268" y="336"/>
                    <a:pt x="273" y="328"/>
                    <a:pt x="275" y="329"/>
                  </a:cubicBezTo>
                  <a:cubicBezTo>
                    <a:pt x="277" y="330"/>
                    <a:pt x="275" y="338"/>
                    <a:pt x="277" y="339"/>
                  </a:cubicBezTo>
                  <a:cubicBezTo>
                    <a:pt x="278" y="341"/>
                    <a:pt x="285" y="336"/>
                    <a:pt x="287" y="337"/>
                  </a:cubicBezTo>
                  <a:cubicBezTo>
                    <a:pt x="289" y="339"/>
                    <a:pt x="283" y="346"/>
                    <a:pt x="285" y="347"/>
                  </a:cubicBezTo>
                  <a:cubicBezTo>
                    <a:pt x="286" y="349"/>
                    <a:pt x="294" y="348"/>
                    <a:pt x="295" y="350"/>
                  </a:cubicBezTo>
                  <a:cubicBezTo>
                    <a:pt x="296" y="352"/>
                    <a:pt x="288" y="356"/>
                    <a:pt x="288" y="358"/>
                  </a:cubicBezTo>
                  <a:cubicBezTo>
                    <a:pt x="289" y="360"/>
                    <a:pt x="297" y="362"/>
                    <a:pt x="297" y="364"/>
                  </a:cubicBezTo>
                  <a:cubicBezTo>
                    <a:pt x="297" y="367"/>
                    <a:pt x="288" y="367"/>
                    <a:pt x="287" y="369"/>
                  </a:cubicBezTo>
                  <a:cubicBezTo>
                    <a:pt x="287" y="371"/>
                    <a:pt x="293" y="377"/>
                    <a:pt x="292" y="379"/>
                  </a:cubicBezTo>
                  <a:cubicBezTo>
                    <a:pt x="291" y="380"/>
                    <a:pt x="283" y="378"/>
                    <a:pt x="282" y="379"/>
                  </a:cubicBezTo>
                  <a:cubicBezTo>
                    <a:pt x="280" y="381"/>
                    <a:pt x="285" y="388"/>
                    <a:pt x="283" y="390"/>
                  </a:cubicBezTo>
                  <a:cubicBezTo>
                    <a:pt x="281" y="391"/>
                    <a:pt x="275" y="386"/>
                    <a:pt x="273" y="387"/>
                  </a:cubicBezTo>
                  <a:cubicBezTo>
                    <a:pt x="271" y="388"/>
                    <a:pt x="273" y="396"/>
                    <a:pt x="270" y="397"/>
                  </a:cubicBezTo>
                  <a:cubicBezTo>
                    <a:pt x="268" y="398"/>
                    <a:pt x="264" y="390"/>
                    <a:pt x="262" y="391"/>
                  </a:cubicBezTo>
                  <a:close/>
                  <a:moveTo>
                    <a:pt x="672" y="507"/>
                  </a:moveTo>
                  <a:cubicBezTo>
                    <a:pt x="672" y="507"/>
                    <a:pt x="672" y="507"/>
                    <a:pt x="672" y="507"/>
                  </a:cubicBezTo>
                  <a:cubicBezTo>
                    <a:pt x="652" y="449"/>
                    <a:pt x="666" y="459"/>
                    <a:pt x="677" y="491"/>
                  </a:cubicBezTo>
                  <a:cubicBezTo>
                    <a:pt x="680" y="492"/>
                    <a:pt x="682" y="495"/>
                    <a:pt x="684" y="500"/>
                  </a:cubicBezTo>
                  <a:cubicBezTo>
                    <a:pt x="685" y="459"/>
                    <a:pt x="700" y="437"/>
                    <a:pt x="693" y="507"/>
                  </a:cubicBezTo>
                  <a:cubicBezTo>
                    <a:pt x="693" y="507"/>
                    <a:pt x="693" y="507"/>
                    <a:pt x="693" y="506"/>
                  </a:cubicBezTo>
                  <a:cubicBezTo>
                    <a:pt x="700" y="443"/>
                    <a:pt x="705" y="457"/>
                    <a:pt x="702" y="491"/>
                  </a:cubicBezTo>
                  <a:cubicBezTo>
                    <a:pt x="704" y="489"/>
                    <a:pt x="705" y="490"/>
                    <a:pt x="706" y="493"/>
                  </a:cubicBezTo>
                  <a:cubicBezTo>
                    <a:pt x="717" y="462"/>
                    <a:pt x="729" y="451"/>
                    <a:pt x="710" y="500"/>
                  </a:cubicBezTo>
                  <a:cubicBezTo>
                    <a:pt x="710" y="499"/>
                    <a:pt x="711" y="499"/>
                    <a:pt x="711" y="499"/>
                  </a:cubicBezTo>
                  <a:cubicBezTo>
                    <a:pt x="731" y="452"/>
                    <a:pt x="731" y="468"/>
                    <a:pt x="718" y="498"/>
                  </a:cubicBezTo>
                  <a:cubicBezTo>
                    <a:pt x="718" y="501"/>
                    <a:pt x="717" y="504"/>
                    <a:pt x="716" y="509"/>
                  </a:cubicBezTo>
                  <a:cubicBezTo>
                    <a:pt x="741" y="473"/>
                    <a:pt x="762" y="460"/>
                    <a:pt x="716" y="519"/>
                  </a:cubicBezTo>
                  <a:cubicBezTo>
                    <a:pt x="757" y="466"/>
                    <a:pt x="757" y="483"/>
                    <a:pt x="736" y="509"/>
                  </a:cubicBezTo>
                  <a:cubicBezTo>
                    <a:pt x="738" y="510"/>
                    <a:pt x="737" y="514"/>
                    <a:pt x="731" y="520"/>
                  </a:cubicBezTo>
                  <a:cubicBezTo>
                    <a:pt x="762" y="499"/>
                    <a:pt x="784" y="493"/>
                    <a:pt x="743" y="520"/>
                  </a:cubicBezTo>
                  <a:cubicBezTo>
                    <a:pt x="743" y="520"/>
                    <a:pt x="744" y="520"/>
                    <a:pt x="744" y="520"/>
                  </a:cubicBezTo>
                  <a:cubicBezTo>
                    <a:pt x="786" y="496"/>
                    <a:pt x="770" y="513"/>
                    <a:pt x="737" y="531"/>
                  </a:cubicBezTo>
                  <a:cubicBezTo>
                    <a:pt x="735" y="533"/>
                    <a:pt x="733" y="534"/>
                    <a:pt x="731" y="535"/>
                  </a:cubicBezTo>
                  <a:cubicBezTo>
                    <a:pt x="775" y="518"/>
                    <a:pt x="804" y="512"/>
                    <a:pt x="730" y="539"/>
                  </a:cubicBezTo>
                  <a:cubicBezTo>
                    <a:pt x="797" y="515"/>
                    <a:pt x="784" y="532"/>
                    <a:pt x="747" y="544"/>
                  </a:cubicBezTo>
                  <a:cubicBezTo>
                    <a:pt x="751" y="545"/>
                    <a:pt x="753" y="547"/>
                    <a:pt x="753" y="550"/>
                  </a:cubicBezTo>
                  <a:cubicBezTo>
                    <a:pt x="786" y="552"/>
                    <a:pt x="798" y="563"/>
                    <a:pt x="741" y="559"/>
                  </a:cubicBezTo>
                  <a:cubicBezTo>
                    <a:pt x="741" y="559"/>
                    <a:pt x="742" y="559"/>
                    <a:pt x="742" y="559"/>
                  </a:cubicBezTo>
                  <a:cubicBezTo>
                    <a:pt x="799" y="565"/>
                    <a:pt x="784" y="570"/>
                    <a:pt x="751" y="566"/>
                  </a:cubicBezTo>
                  <a:cubicBezTo>
                    <a:pt x="749" y="567"/>
                    <a:pt x="746" y="568"/>
                    <a:pt x="742" y="568"/>
                  </a:cubicBezTo>
                  <a:cubicBezTo>
                    <a:pt x="781" y="581"/>
                    <a:pt x="798" y="597"/>
                    <a:pt x="730" y="570"/>
                  </a:cubicBezTo>
                  <a:cubicBezTo>
                    <a:pt x="794" y="596"/>
                    <a:pt x="775" y="600"/>
                    <a:pt x="741" y="585"/>
                  </a:cubicBezTo>
                  <a:cubicBezTo>
                    <a:pt x="743" y="588"/>
                    <a:pt x="743" y="591"/>
                    <a:pt x="741" y="592"/>
                  </a:cubicBezTo>
                  <a:cubicBezTo>
                    <a:pt x="766" y="614"/>
                    <a:pt x="771" y="627"/>
                    <a:pt x="726" y="587"/>
                  </a:cubicBezTo>
                  <a:cubicBezTo>
                    <a:pt x="726" y="587"/>
                    <a:pt x="726" y="587"/>
                    <a:pt x="726" y="587"/>
                  </a:cubicBezTo>
                  <a:cubicBezTo>
                    <a:pt x="771" y="627"/>
                    <a:pt x="757" y="624"/>
                    <a:pt x="732" y="602"/>
                  </a:cubicBezTo>
                  <a:cubicBezTo>
                    <a:pt x="732" y="604"/>
                    <a:pt x="730" y="604"/>
                    <a:pt x="727" y="602"/>
                  </a:cubicBezTo>
                  <a:cubicBezTo>
                    <a:pt x="747" y="633"/>
                    <a:pt x="749" y="649"/>
                    <a:pt x="712" y="591"/>
                  </a:cubicBezTo>
                  <a:cubicBezTo>
                    <a:pt x="749" y="651"/>
                    <a:pt x="734" y="640"/>
                    <a:pt x="715" y="607"/>
                  </a:cubicBezTo>
                  <a:cubicBezTo>
                    <a:pt x="716" y="612"/>
                    <a:pt x="715" y="615"/>
                    <a:pt x="714" y="615"/>
                  </a:cubicBezTo>
                  <a:cubicBezTo>
                    <a:pt x="725" y="644"/>
                    <a:pt x="726" y="656"/>
                    <a:pt x="708" y="606"/>
                  </a:cubicBezTo>
                  <a:cubicBezTo>
                    <a:pt x="707" y="606"/>
                    <a:pt x="707" y="605"/>
                    <a:pt x="707" y="605"/>
                  </a:cubicBezTo>
                  <a:cubicBezTo>
                    <a:pt x="724" y="657"/>
                    <a:pt x="711" y="648"/>
                    <a:pt x="701" y="618"/>
                  </a:cubicBezTo>
                  <a:cubicBezTo>
                    <a:pt x="699" y="618"/>
                    <a:pt x="696" y="616"/>
                    <a:pt x="693" y="612"/>
                  </a:cubicBezTo>
                  <a:cubicBezTo>
                    <a:pt x="691" y="651"/>
                    <a:pt x="678" y="668"/>
                    <a:pt x="685" y="597"/>
                  </a:cubicBezTo>
                  <a:cubicBezTo>
                    <a:pt x="678" y="666"/>
                    <a:pt x="672" y="650"/>
                    <a:pt x="676" y="614"/>
                  </a:cubicBezTo>
                  <a:cubicBezTo>
                    <a:pt x="674" y="617"/>
                    <a:pt x="672" y="619"/>
                    <a:pt x="671" y="617"/>
                  </a:cubicBezTo>
                  <a:cubicBezTo>
                    <a:pt x="658" y="648"/>
                    <a:pt x="648" y="656"/>
                    <a:pt x="673" y="594"/>
                  </a:cubicBezTo>
                  <a:cubicBezTo>
                    <a:pt x="648" y="656"/>
                    <a:pt x="643" y="641"/>
                    <a:pt x="656" y="610"/>
                  </a:cubicBezTo>
                  <a:cubicBezTo>
                    <a:pt x="655" y="608"/>
                    <a:pt x="655" y="604"/>
                    <a:pt x="656" y="600"/>
                  </a:cubicBezTo>
                  <a:cubicBezTo>
                    <a:pt x="630" y="631"/>
                    <a:pt x="611" y="640"/>
                    <a:pt x="659" y="586"/>
                  </a:cubicBezTo>
                  <a:cubicBezTo>
                    <a:pt x="612" y="640"/>
                    <a:pt x="618" y="620"/>
                    <a:pt x="646" y="592"/>
                  </a:cubicBezTo>
                  <a:cubicBezTo>
                    <a:pt x="642" y="594"/>
                    <a:pt x="638" y="595"/>
                    <a:pt x="636" y="594"/>
                  </a:cubicBezTo>
                  <a:cubicBezTo>
                    <a:pt x="610" y="611"/>
                    <a:pt x="597" y="612"/>
                    <a:pt x="644" y="582"/>
                  </a:cubicBezTo>
                  <a:cubicBezTo>
                    <a:pt x="644" y="582"/>
                    <a:pt x="644" y="582"/>
                    <a:pt x="644" y="581"/>
                  </a:cubicBezTo>
                  <a:cubicBezTo>
                    <a:pt x="596" y="611"/>
                    <a:pt x="602" y="600"/>
                    <a:pt x="629" y="583"/>
                  </a:cubicBezTo>
                  <a:cubicBezTo>
                    <a:pt x="630" y="581"/>
                    <a:pt x="633" y="579"/>
                    <a:pt x="638" y="575"/>
                  </a:cubicBezTo>
                  <a:cubicBezTo>
                    <a:pt x="599" y="590"/>
                    <a:pt x="579" y="593"/>
                    <a:pt x="647" y="569"/>
                  </a:cubicBezTo>
                  <a:cubicBezTo>
                    <a:pt x="582" y="592"/>
                    <a:pt x="594" y="576"/>
                    <a:pt x="629" y="564"/>
                  </a:cubicBezTo>
                  <a:cubicBezTo>
                    <a:pt x="624" y="562"/>
                    <a:pt x="622" y="560"/>
                    <a:pt x="623" y="558"/>
                  </a:cubicBezTo>
                  <a:cubicBezTo>
                    <a:pt x="593" y="555"/>
                    <a:pt x="581" y="545"/>
                    <a:pt x="630" y="548"/>
                  </a:cubicBezTo>
                  <a:cubicBezTo>
                    <a:pt x="630" y="548"/>
                    <a:pt x="629" y="548"/>
                    <a:pt x="629" y="548"/>
                  </a:cubicBezTo>
                  <a:cubicBezTo>
                    <a:pt x="581" y="542"/>
                    <a:pt x="594" y="538"/>
                    <a:pt x="626" y="541"/>
                  </a:cubicBezTo>
                  <a:cubicBezTo>
                    <a:pt x="628" y="540"/>
                    <a:pt x="632" y="540"/>
                    <a:pt x="637" y="540"/>
                  </a:cubicBezTo>
                  <a:cubicBezTo>
                    <a:pt x="597" y="526"/>
                    <a:pt x="579" y="510"/>
                    <a:pt x="648" y="537"/>
                  </a:cubicBezTo>
                  <a:cubicBezTo>
                    <a:pt x="582" y="511"/>
                    <a:pt x="601" y="510"/>
                    <a:pt x="637" y="526"/>
                  </a:cubicBezTo>
                  <a:cubicBezTo>
                    <a:pt x="634" y="522"/>
                    <a:pt x="633" y="519"/>
                    <a:pt x="634" y="517"/>
                  </a:cubicBezTo>
                  <a:cubicBezTo>
                    <a:pt x="609" y="496"/>
                    <a:pt x="607" y="481"/>
                    <a:pt x="653" y="522"/>
                  </a:cubicBezTo>
                  <a:cubicBezTo>
                    <a:pt x="653" y="522"/>
                    <a:pt x="653" y="521"/>
                    <a:pt x="653" y="521"/>
                  </a:cubicBezTo>
                  <a:cubicBezTo>
                    <a:pt x="608" y="480"/>
                    <a:pt x="620" y="483"/>
                    <a:pt x="644" y="505"/>
                  </a:cubicBezTo>
                  <a:cubicBezTo>
                    <a:pt x="646" y="504"/>
                    <a:pt x="649" y="505"/>
                    <a:pt x="652" y="507"/>
                  </a:cubicBezTo>
                  <a:cubicBezTo>
                    <a:pt x="631" y="475"/>
                    <a:pt x="628" y="456"/>
                    <a:pt x="666" y="516"/>
                  </a:cubicBezTo>
                  <a:cubicBezTo>
                    <a:pt x="630" y="459"/>
                    <a:pt x="643" y="466"/>
                    <a:pt x="661" y="495"/>
                  </a:cubicBezTo>
                  <a:cubicBezTo>
                    <a:pt x="661" y="492"/>
                    <a:pt x="662" y="492"/>
                    <a:pt x="665" y="497"/>
                  </a:cubicBezTo>
                  <a:cubicBezTo>
                    <a:pt x="653" y="463"/>
                    <a:pt x="651" y="448"/>
                    <a:pt x="672" y="507"/>
                  </a:cubicBezTo>
                  <a:close/>
                  <a:moveTo>
                    <a:pt x="313" y="499"/>
                  </a:moveTo>
                  <a:cubicBezTo>
                    <a:pt x="313" y="503"/>
                    <a:pt x="318" y="495"/>
                    <a:pt x="317" y="500"/>
                  </a:cubicBezTo>
                  <a:cubicBezTo>
                    <a:pt x="315" y="505"/>
                    <a:pt x="306" y="523"/>
                    <a:pt x="309" y="525"/>
                  </a:cubicBezTo>
                  <a:cubicBezTo>
                    <a:pt x="309" y="525"/>
                    <a:pt x="284" y="523"/>
                    <a:pt x="282" y="520"/>
                  </a:cubicBezTo>
                  <a:cubicBezTo>
                    <a:pt x="280" y="517"/>
                    <a:pt x="284" y="517"/>
                    <a:pt x="284" y="517"/>
                  </a:cubicBezTo>
                  <a:cubicBezTo>
                    <a:pt x="278" y="514"/>
                    <a:pt x="278" y="514"/>
                    <a:pt x="278" y="514"/>
                  </a:cubicBezTo>
                  <a:cubicBezTo>
                    <a:pt x="278" y="514"/>
                    <a:pt x="275" y="511"/>
                    <a:pt x="273" y="507"/>
                  </a:cubicBezTo>
                  <a:cubicBezTo>
                    <a:pt x="272" y="503"/>
                    <a:pt x="274" y="497"/>
                    <a:pt x="274" y="497"/>
                  </a:cubicBezTo>
                  <a:cubicBezTo>
                    <a:pt x="270" y="495"/>
                    <a:pt x="270" y="495"/>
                    <a:pt x="270" y="495"/>
                  </a:cubicBezTo>
                  <a:cubicBezTo>
                    <a:pt x="270" y="495"/>
                    <a:pt x="264" y="490"/>
                    <a:pt x="267" y="482"/>
                  </a:cubicBezTo>
                  <a:cubicBezTo>
                    <a:pt x="268" y="480"/>
                    <a:pt x="272" y="474"/>
                    <a:pt x="271" y="470"/>
                  </a:cubicBezTo>
                  <a:cubicBezTo>
                    <a:pt x="270" y="466"/>
                    <a:pt x="273" y="459"/>
                    <a:pt x="273" y="459"/>
                  </a:cubicBezTo>
                  <a:cubicBezTo>
                    <a:pt x="273" y="459"/>
                    <a:pt x="273" y="461"/>
                    <a:pt x="275" y="463"/>
                  </a:cubicBezTo>
                  <a:cubicBezTo>
                    <a:pt x="278" y="466"/>
                    <a:pt x="281" y="464"/>
                    <a:pt x="283" y="466"/>
                  </a:cubicBezTo>
                  <a:cubicBezTo>
                    <a:pt x="285" y="468"/>
                    <a:pt x="289" y="467"/>
                    <a:pt x="292" y="469"/>
                  </a:cubicBezTo>
                  <a:cubicBezTo>
                    <a:pt x="294" y="472"/>
                    <a:pt x="295" y="475"/>
                    <a:pt x="297" y="477"/>
                  </a:cubicBezTo>
                  <a:cubicBezTo>
                    <a:pt x="299" y="480"/>
                    <a:pt x="299" y="481"/>
                    <a:pt x="302" y="478"/>
                  </a:cubicBezTo>
                  <a:cubicBezTo>
                    <a:pt x="304" y="476"/>
                    <a:pt x="309" y="475"/>
                    <a:pt x="310" y="479"/>
                  </a:cubicBezTo>
                  <a:cubicBezTo>
                    <a:pt x="312" y="482"/>
                    <a:pt x="314" y="494"/>
                    <a:pt x="313" y="499"/>
                  </a:cubicBezTo>
                  <a:close/>
                  <a:moveTo>
                    <a:pt x="535" y="400"/>
                  </a:moveTo>
                  <a:cubicBezTo>
                    <a:pt x="538" y="401"/>
                    <a:pt x="540" y="398"/>
                    <a:pt x="542" y="399"/>
                  </a:cubicBezTo>
                  <a:cubicBezTo>
                    <a:pt x="545" y="400"/>
                    <a:pt x="549" y="397"/>
                    <a:pt x="552" y="399"/>
                  </a:cubicBezTo>
                  <a:cubicBezTo>
                    <a:pt x="555" y="400"/>
                    <a:pt x="558" y="402"/>
                    <a:pt x="560" y="404"/>
                  </a:cubicBezTo>
                  <a:cubicBezTo>
                    <a:pt x="563" y="406"/>
                    <a:pt x="564" y="406"/>
                    <a:pt x="565" y="403"/>
                  </a:cubicBezTo>
                  <a:cubicBezTo>
                    <a:pt x="566" y="400"/>
                    <a:pt x="570" y="397"/>
                    <a:pt x="573" y="400"/>
                  </a:cubicBezTo>
                  <a:cubicBezTo>
                    <a:pt x="576" y="403"/>
                    <a:pt x="582" y="413"/>
                    <a:pt x="584" y="417"/>
                  </a:cubicBezTo>
                  <a:cubicBezTo>
                    <a:pt x="585" y="421"/>
                    <a:pt x="586" y="412"/>
                    <a:pt x="587" y="417"/>
                  </a:cubicBezTo>
                  <a:cubicBezTo>
                    <a:pt x="588" y="422"/>
                    <a:pt x="587" y="442"/>
                    <a:pt x="590" y="443"/>
                  </a:cubicBezTo>
                  <a:cubicBezTo>
                    <a:pt x="590" y="443"/>
                    <a:pt x="566" y="451"/>
                    <a:pt x="563" y="449"/>
                  </a:cubicBezTo>
                  <a:cubicBezTo>
                    <a:pt x="560" y="447"/>
                    <a:pt x="564" y="445"/>
                    <a:pt x="564" y="445"/>
                  </a:cubicBezTo>
                  <a:cubicBezTo>
                    <a:pt x="558" y="445"/>
                    <a:pt x="558" y="445"/>
                    <a:pt x="558" y="445"/>
                  </a:cubicBezTo>
                  <a:cubicBezTo>
                    <a:pt x="558" y="445"/>
                    <a:pt x="553" y="444"/>
                    <a:pt x="550" y="440"/>
                  </a:cubicBezTo>
                  <a:cubicBezTo>
                    <a:pt x="547" y="437"/>
                    <a:pt x="547" y="431"/>
                    <a:pt x="547" y="431"/>
                  </a:cubicBezTo>
                  <a:cubicBezTo>
                    <a:pt x="542" y="430"/>
                    <a:pt x="542" y="430"/>
                    <a:pt x="542" y="430"/>
                  </a:cubicBezTo>
                  <a:cubicBezTo>
                    <a:pt x="542" y="430"/>
                    <a:pt x="535" y="428"/>
                    <a:pt x="535" y="420"/>
                  </a:cubicBezTo>
                  <a:cubicBezTo>
                    <a:pt x="535" y="417"/>
                    <a:pt x="536" y="411"/>
                    <a:pt x="533" y="407"/>
                  </a:cubicBezTo>
                  <a:cubicBezTo>
                    <a:pt x="531" y="404"/>
                    <a:pt x="531" y="396"/>
                    <a:pt x="531" y="396"/>
                  </a:cubicBezTo>
                  <a:cubicBezTo>
                    <a:pt x="531" y="396"/>
                    <a:pt x="532" y="399"/>
                    <a:pt x="535" y="400"/>
                  </a:cubicBezTo>
                  <a:close/>
                  <a:moveTo>
                    <a:pt x="514" y="379"/>
                  </a:moveTo>
                  <a:cubicBezTo>
                    <a:pt x="520" y="394"/>
                    <a:pt x="517" y="404"/>
                    <a:pt x="511" y="413"/>
                  </a:cubicBezTo>
                  <a:cubicBezTo>
                    <a:pt x="505" y="421"/>
                    <a:pt x="487" y="435"/>
                    <a:pt x="487" y="435"/>
                  </a:cubicBezTo>
                  <a:cubicBezTo>
                    <a:pt x="485" y="432"/>
                    <a:pt x="485" y="401"/>
                    <a:pt x="484" y="396"/>
                  </a:cubicBezTo>
                  <a:cubicBezTo>
                    <a:pt x="483" y="391"/>
                    <a:pt x="487" y="383"/>
                    <a:pt x="488" y="380"/>
                  </a:cubicBezTo>
                  <a:cubicBezTo>
                    <a:pt x="488" y="377"/>
                    <a:pt x="496" y="369"/>
                    <a:pt x="500" y="366"/>
                  </a:cubicBezTo>
                  <a:cubicBezTo>
                    <a:pt x="504" y="364"/>
                    <a:pt x="506" y="360"/>
                    <a:pt x="506" y="360"/>
                  </a:cubicBezTo>
                  <a:cubicBezTo>
                    <a:pt x="506" y="367"/>
                    <a:pt x="509" y="365"/>
                    <a:pt x="514" y="379"/>
                  </a:cubicBezTo>
                  <a:close/>
                  <a:moveTo>
                    <a:pt x="733" y="121"/>
                  </a:moveTo>
                  <a:cubicBezTo>
                    <a:pt x="735" y="120"/>
                    <a:pt x="736" y="112"/>
                    <a:pt x="739" y="112"/>
                  </a:cubicBezTo>
                  <a:cubicBezTo>
                    <a:pt x="741" y="112"/>
                    <a:pt x="742" y="121"/>
                    <a:pt x="744" y="121"/>
                  </a:cubicBezTo>
                  <a:cubicBezTo>
                    <a:pt x="747" y="121"/>
                    <a:pt x="751" y="114"/>
                    <a:pt x="753" y="115"/>
                  </a:cubicBezTo>
                  <a:cubicBezTo>
                    <a:pt x="755" y="116"/>
                    <a:pt x="753" y="124"/>
                    <a:pt x="755" y="125"/>
                  </a:cubicBezTo>
                  <a:cubicBezTo>
                    <a:pt x="757" y="126"/>
                    <a:pt x="764" y="121"/>
                    <a:pt x="765" y="123"/>
                  </a:cubicBezTo>
                  <a:cubicBezTo>
                    <a:pt x="767" y="124"/>
                    <a:pt x="762" y="131"/>
                    <a:pt x="763" y="133"/>
                  </a:cubicBezTo>
                  <a:cubicBezTo>
                    <a:pt x="764" y="135"/>
                    <a:pt x="772" y="133"/>
                    <a:pt x="773" y="135"/>
                  </a:cubicBezTo>
                  <a:cubicBezTo>
                    <a:pt x="774" y="138"/>
                    <a:pt x="766" y="142"/>
                    <a:pt x="767" y="144"/>
                  </a:cubicBezTo>
                  <a:cubicBezTo>
                    <a:pt x="767" y="146"/>
                    <a:pt x="775" y="148"/>
                    <a:pt x="775" y="150"/>
                  </a:cubicBezTo>
                  <a:cubicBezTo>
                    <a:pt x="775" y="152"/>
                    <a:pt x="766" y="153"/>
                    <a:pt x="766" y="155"/>
                  </a:cubicBezTo>
                  <a:cubicBezTo>
                    <a:pt x="765" y="157"/>
                    <a:pt x="772" y="162"/>
                    <a:pt x="771" y="164"/>
                  </a:cubicBezTo>
                  <a:cubicBezTo>
                    <a:pt x="770" y="166"/>
                    <a:pt x="762" y="163"/>
                    <a:pt x="760" y="165"/>
                  </a:cubicBezTo>
                  <a:cubicBezTo>
                    <a:pt x="759" y="167"/>
                    <a:pt x="763" y="174"/>
                    <a:pt x="761" y="176"/>
                  </a:cubicBezTo>
                  <a:cubicBezTo>
                    <a:pt x="760" y="177"/>
                    <a:pt x="753" y="171"/>
                    <a:pt x="751" y="172"/>
                  </a:cubicBezTo>
                  <a:cubicBezTo>
                    <a:pt x="749" y="174"/>
                    <a:pt x="751" y="182"/>
                    <a:pt x="749" y="183"/>
                  </a:cubicBezTo>
                  <a:cubicBezTo>
                    <a:pt x="747" y="184"/>
                    <a:pt x="742" y="176"/>
                    <a:pt x="740" y="176"/>
                  </a:cubicBezTo>
                  <a:cubicBezTo>
                    <a:pt x="738" y="177"/>
                    <a:pt x="737" y="185"/>
                    <a:pt x="734" y="185"/>
                  </a:cubicBezTo>
                  <a:cubicBezTo>
                    <a:pt x="732" y="185"/>
                    <a:pt x="731" y="177"/>
                    <a:pt x="729" y="176"/>
                  </a:cubicBezTo>
                  <a:cubicBezTo>
                    <a:pt x="727" y="176"/>
                    <a:pt x="722" y="183"/>
                    <a:pt x="720" y="182"/>
                  </a:cubicBezTo>
                  <a:cubicBezTo>
                    <a:pt x="718" y="182"/>
                    <a:pt x="720" y="173"/>
                    <a:pt x="718" y="172"/>
                  </a:cubicBezTo>
                  <a:cubicBezTo>
                    <a:pt x="716" y="171"/>
                    <a:pt x="709" y="176"/>
                    <a:pt x="708" y="174"/>
                  </a:cubicBezTo>
                  <a:cubicBezTo>
                    <a:pt x="706" y="173"/>
                    <a:pt x="711" y="166"/>
                    <a:pt x="710" y="164"/>
                  </a:cubicBezTo>
                  <a:cubicBezTo>
                    <a:pt x="709" y="162"/>
                    <a:pt x="701" y="164"/>
                    <a:pt x="700" y="162"/>
                  </a:cubicBezTo>
                  <a:cubicBezTo>
                    <a:pt x="699" y="160"/>
                    <a:pt x="707" y="156"/>
                    <a:pt x="706" y="153"/>
                  </a:cubicBezTo>
                  <a:cubicBezTo>
                    <a:pt x="706" y="151"/>
                    <a:pt x="698" y="149"/>
                    <a:pt x="698" y="147"/>
                  </a:cubicBezTo>
                  <a:cubicBezTo>
                    <a:pt x="698" y="145"/>
                    <a:pt x="707" y="144"/>
                    <a:pt x="707" y="142"/>
                  </a:cubicBezTo>
                  <a:cubicBezTo>
                    <a:pt x="708" y="140"/>
                    <a:pt x="701" y="135"/>
                    <a:pt x="702" y="133"/>
                  </a:cubicBezTo>
                  <a:cubicBezTo>
                    <a:pt x="703" y="131"/>
                    <a:pt x="712" y="134"/>
                    <a:pt x="713" y="132"/>
                  </a:cubicBezTo>
                  <a:cubicBezTo>
                    <a:pt x="714" y="131"/>
                    <a:pt x="710" y="123"/>
                    <a:pt x="712" y="122"/>
                  </a:cubicBezTo>
                  <a:cubicBezTo>
                    <a:pt x="713" y="120"/>
                    <a:pt x="720" y="126"/>
                    <a:pt x="722" y="125"/>
                  </a:cubicBezTo>
                  <a:cubicBezTo>
                    <a:pt x="724" y="124"/>
                    <a:pt x="722" y="115"/>
                    <a:pt x="724" y="114"/>
                  </a:cubicBezTo>
                  <a:cubicBezTo>
                    <a:pt x="726" y="114"/>
                    <a:pt x="731" y="121"/>
                    <a:pt x="733" y="121"/>
                  </a:cubicBezTo>
                  <a:close/>
                </a:path>
              </a:pathLst>
            </a:custGeom>
            <a:solidFill>
              <a:schemeClr val="accent5">
                <a:alpha val="40000"/>
              </a:schemeClr>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nvGrpSpPr>
            <p:cNvPr id="107" name="Group 296"/>
            <p:cNvGrpSpPr/>
            <p:nvPr/>
          </p:nvGrpSpPr>
          <p:grpSpPr>
            <a:xfrm rot="2467258">
              <a:off x="1498297" y="6174338"/>
              <a:ext cx="173236" cy="175910"/>
              <a:chOff x="5902325" y="2266950"/>
              <a:chExt cx="820738" cy="833438"/>
            </a:xfrm>
            <a:solidFill>
              <a:schemeClr val="accent4"/>
            </a:solidFill>
          </p:grpSpPr>
          <p:sp>
            <p:nvSpPr>
              <p:cNvPr id="120" name="Freeform 147"/>
              <p:cNvSpPr>
                <a:spLocks/>
              </p:cNvSpPr>
              <p:nvPr/>
            </p:nvSpPr>
            <p:spPr bwMode="auto">
              <a:xfrm>
                <a:off x="6346825" y="2776538"/>
                <a:ext cx="101600" cy="277813"/>
              </a:xfrm>
              <a:custGeom>
                <a:avLst/>
                <a:gdLst/>
                <a:ahLst/>
                <a:cxnLst>
                  <a:cxn ang="0">
                    <a:pos x="4" y="35"/>
                  </a:cxn>
                  <a:cxn ang="0">
                    <a:pos x="10" y="22"/>
                  </a:cxn>
                  <a:cxn ang="0">
                    <a:pos x="0" y="0"/>
                  </a:cxn>
                  <a:cxn ang="0">
                    <a:pos x="4" y="35"/>
                  </a:cxn>
                </a:cxnLst>
                <a:rect l="0" t="0" r="r" b="b"/>
                <a:pathLst>
                  <a:path w="27" h="74">
                    <a:moveTo>
                      <a:pt x="4" y="35"/>
                    </a:moveTo>
                    <a:cubicBezTo>
                      <a:pt x="14" y="65"/>
                      <a:pt x="27" y="74"/>
                      <a:pt x="10" y="22"/>
                    </a:cubicBezTo>
                    <a:cubicBezTo>
                      <a:pt x="7" y="17"/>
                      <a:pt x="4" y="10"/>
                      <a:pt x="0" y="0"/>
                    </a:cubicBezTo>
                    <a:cubicBezTo>
                      <a:pt x="10" y="25"/>
                      <a:pt x="8" y="35"/>
                      <a:pt x="4" y="35"/>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21" name="Freeform 151"/>
              <p:cNvSpPr>
                <a:spLocks/>
              </p:cNvSpPr>
              <p:nvPr/>
            </p:nvSpPr>
            <p:spPr bwMode="auto">
              <a:xfrm>
                <a:off x="6143625" y="2776538"/>
                <a:ext cx="128588" cy="277813"/>
              </a:xfrm>
              <a:custGeom>
                <a:avLst/>
                <a:gdLst/>
                <a:ahLst/>
                <a:cxnLst>
                  <a:cxn ang="0">
                    <a:pos x="34" y="0"/>
                  </a:cxn>
                  <a:cxn ang="0">
                    <a:pos x="13" y="27"/>
                  </a:cxn>
                  <a:cxn ang="0">
                    <a:pos x="29" y="12"/>
                  </a:cxn>
                  <a:cxn ang="0">
                    <a:pos x="28" y="35"/>
                  </a:cxn>
                  <a:cxn ang="0">
                    <a:pos x="34" y="0"/>
                  </a:cxn>
                </a:cxnLst>
                <a:rect l="0" t="0" r="r" b="b"/>
                <a:pathLst>
                  <a:path w="34" h="74">
                    <a:moveTo>
                      <a:pt x="34" y="0"/>
                    </a:moveTo>
                    <a:cubicBezTo>
                      <a:pt x="24" y="28"/>
                      <a:pt x="15" y="33"/>
                      <a:pt x="13" y="27"/>
                    </a:cubicBezTo>
                    <a:cubicBezTo>
                      <a:pt x="0" y="59"/>
                      <a:pt x="5" y="74"/>
                      <a:pt x="29" y="12"/>
                    </a:cubicBezTo>
                    <a:cubicBezTo>
                      <a:pt x="5" y="73"/>
                      <a:pt x="15" y="66"/>
                      <a:pt x="28" y="35"/>
                    </a:cubicBezTo>
                    <a:cubicBezTo>
                      <a:pt x="25" y="32"/>
                      <a:pt x="26" y="22"/>
                      <a:pt x="34"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22" name="Freeform 155"/>
              <p:cNvSpPr>
                <a:spLocks/>
              </p:cNvSpPr>
              <p:nvPr/>
            </p:nvSpPr>
            <p:spPr bwMode="auto">
              <a:xfrm>
                <a:off x="6253163" y="2752725"/>
                <a:ext cx="79375" cy="347663"/>
              </a:xfrm>
              <a:custGeom>
                <a:avLst/>
                <a:gdLst/>
                <a:ahLst/>
                <a:cxnLst>
                  <a:cxn ang="0">
                    <a:pos x="14" y="0"/>
                  </a:cxn>
                  <a:cxn ang="0">
                    <a:pos x="4" y="37"/>
                  </a:cxn>
                  <a:cxn ang="0">
                    <a:pos x="13" y="21"/>
                  </a:cxn>
                  <a:cxn ang="0">
                    <a:pos x="21" y="35"/>
                  </a:cxn>
                  <a:cxn ang="0">
                    <a:pos x="14" y="0"/>
                  </a:cxn>
                </a:cxnLst>
                <a:rect l="0" t="0" r="r" b="b"/>
                <a:pathLst>
                  <a:path w="21" h="92">
                    <a:moveTo>
                      <a:pt x="14" y="0"/>
                    </a:moveTo>
                    <a:cubicBezTo>
                      <a:pt x="13" y="18"/>
                      <a:pt x="8" y="31"/>
                      <a:pt x="4" y="37"/>
                    </a:cubicBezTo>
                    <a:cubicBezTo>
                      <a:pt x="0" y="74"/>
                      <a:pt x="6" y="90"/>
                      <a:pt x="13" y="21"/>
                    </a:cubicBezTo>
                    <a:cubicBezTo>
                      <a:pt x="6" y="92"/>
                      <a:pt x="19" y="74"/>
                      <a:pt x="21" y="35"/>
                    </a:cubicBezTo>
                    <a:cubicBezTo>
                      <a:pt x="17" y="28"/>
                      <a:pt x="13" y="16"/>
                      <a:pt x="14"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nvGrpSpPr>
              <p:cNvPr id="108" name="Group 291"/>
              <p:cNvGrpSpPr/>
              <p:nvPr/>
            </p:nvGrpSpPr>
            <p:grpSpPr>
              <a:xfrm>
                <a:off x="5902325" y="2266950"/>
                <a:ext cx="820738" cy="784225"/>
                <a:chOff x="4111625" y="2266950"/>
                <a:chExt cx="820738" cy="784225"/>
              </a:xfrm>
              <a:grpFill/>
            </p:grpSpPr>
            <p:sp>
              <p:nvSpPr>
                <p:cNvPr id="124" name="Freeform 25"/>
                <p:cNvSpPr>
                  <a:spLocks/>
                </p:cNvSpPr>
                <p:nvPr/>
              </p:nvSpPr>
              <p:spPr bwMode="auto">
                <a:xfrm>
                  <a:off x="4470400" y="2395538"/>
                  <a:ext cx="25400" cy="44450"/>
                </a:xfrm>
                <a:custGeom>
                  <a:avLst/>
                  <a:gdLst/>
                  <a:ahLst/>
                  <a:cxnLst>
                    <a:cxn ang="0">
                      <a:pos x="3" y="9"/>
                    </a:cxn>
                    <a:cxn ang="0">
                      <a:pos x="7" y="12"/>
                    </a:cxn>
                    <a:cxn ang="0">
                      <a:pos x="7" y="11"/>
                    </a:cxn>
                    <a:cxn ang="0">
                      <a:pos x="0" y="0"/>
                    </a:cxn>
                    <a:cxn ang="0">
                      <a:pos x="3" y="9"/>
                    </a:cxn>
                  </a:cxnLst>
                  <a:rect l="0" t="0" r="r" b="b"/>
                  <a:pathLst>
                    <a:path w="7" h="12">
                      <a:moveTo>
                        <a:pt x="3" y="9"/>
                      </a:moveTo>
                      <a:cubicBezTo>
                        <a:pt x="4" y="10"/>
                        <a:pt x="5" y="11"/>
                        <a:pt x="7" y="12"/>
                      </a:cubicBezTo>
                      <a:cubicBezTo>
                        <a:pt x="7" y="12"/>
                        <a:pt x="7" y="11"/>
                        <a:pt x="7" y="11"/>
                      </a:cubicBezTo>
                      <a:cubicBezTo>
                        <a:pt x="5" y="7"/>
                        <a:pt x="2" y="4"/>
                        <a:pt x="0" y="0"/>
                      </a:cubicBezTo>
                      <a:cubicBezTo>
                        <a:pt x="1" y="3"/>
                        <a:pt x="2" y="6"/>
                        <a:pt x="3" y="9"/>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25" name="Freeform 30"/>
                <p:cNvSpPr>
                  <a:spLocks/>
                </p:cNvSpPr>
                <p:nvPr/>
              </p:nvSpPr>
              <p:spPr bwMode="auto">
                <a:xfrm>
                  <a:off x="4721225" y="2686050"/>
                  <a:ext cx="60325" cy="6350"/>
                </a:xfrm>
                <a:custGeom>
                  <a:avLst/>
                  <a:gdLst/>
                  <a:ahLst/>
                  <a:cxnLst>
                    <a:cxn ang="0">
                      <a:pos x="1" y="0"/>
                    </a:cxn>
                    <a:cxn ang="0">
                      <a:pos x="16" y="2"/>
                    </a:cxn>
                    <a:cxn ang="0">
                      <a:pos x="16" y="1"/>
                    </a:cxn>
                    <a:cxn ang="0">
                      <a:pos x="0" y="0"/>
                    </a:cxn>
                    <a:cxn ang="0">
                      <a:pos x="1" y="0"/>
                    </a:cxn>
                  </a:cxnLst>
                  <a:rect l="0" t="0" r="r" b="b"/>
                  <a:pathLst>
                    <a:path w="16" h="2">
                      <a:moveTo>
                        <a:pt x="1" y="0"/>
                      </a:moveTo>
                      <a:cubicBezTo>
                        <a:pt x="7" y="1"/>
                        <a:pt x="12" y="1"/>
                        <a:pt x="16" y="2"/>
                      </a:cubicBezTo>
                      <a:cubicBezTo>
                        <a:pt x="16" y="2"/>
                        <a:pt x="16" y="1"/>
                        <a:pt x="16" y="1"/>
                      </a:cubicBezTo>
                      <a:cubicBezTo>
                        <a:pt x="11" y="1"/>
                        <a:pt x="6" y="0"/>
                        <a:pt x="0" y="0"/>
                      </a:cubicBezTo>
                      <a:cubicBezTo>
                        <a:pt x="0" y="0"/>
                        <a:pt x="1" y="0"/>
                        <a:pt x="1"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26" name="Freeform 145"/>
                <p:cNvSpPr>
                  <a:spLocks/>
                </p:cNvSpPr>
                <p:nvPr/>
              </p:nvSpPr>
              <p:spPr bwMode="auto">
                <a:xfrm>
                  <a:off x="4495800" y="2436813"/>
                  <a:ext cx="11113" cy="30163"/>
                </a:xfrm>
                <a:custGeom>
                  <a:avLst/>
                  <a:gdLst/>
                  <a:ahLst/>
                  <a:cxnLst>
                    <a:cxn ang="0">
                      <a:pos x="3" y="8"/>
                    </a:cxn>
                    <a:cxn ang="0">
                      <a:pos x="3" y="5"/>
                    </a:cxn>
                    <a:cxn ang="0">
                      <a:pos x="0" y="0"/>
                    </a:cxn>
                    <a:cxn ang="0">
                      <a:pos x="0" y="1"/>
                    </a:cxn>
                    <a:cxn ang="0">
                      <a:pos x="3" y="8"/>
                    </a:cxn>
                  </a:cxnLst>
                  <a:rect l="0" t="0" r="r" b="b"/>
                  <a:pathLst>
                    <a:path w="3" h="8">
                      <a:moveTo>
                        <a:pt x="3" y="8"/>
                      </a:moveTo>
                      <a:cubicBezTo>
                        <a:pt x="3" y="7"/>
                        <a:pt x="3" y="6"/>
                        <a:pt x="3" y="5"/>
                      </a:cubicBezTo>
                      <a:cubicBezTo>
                        <a:pt x="2" y="3"/>
                        <a:pt x="1" y="1"/>
                        <a:pt x="0" y="0"/>
                      </a:cubicBezTo>
                      <a:cubicBezTo>
                        <a:pt x="0" y="0"/>
                        <a:pt x="0" y="1"/>
                        <a:pt x="0" y="1"/>
                      </a:cubicBezTo>
                      <a:cubicBezTo>
                        <a:pt x="1" y="3"/>
                        <a:pt x="2" y="5"/>
                        <a:pt x="3" y="8"/>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27" name="Freeform 146"/>
                <p:cNvSpPr>
                  <a:spLocks/>
                </p:cNvSpPr>
                <p:nvPr/>
              </p:nvSpPr>
              <p:spPr bwMode="auto">
                <a:xfrm>
                  <a:off x="4232275" y="2730500"/>
                  <a:ext cx="230188" cy="260350"/>
                </a:xfrm>
                <a:custGeom>
                  <a:avLst/>
                  <a:gdLst/>
                  <a:ahLst/>
                  <a:cxnLst>
                    <a:cxn ang="0">
                      <a:pos x="61" y="0"/>
                    </a:cxn>
                    <a:cxn ang="0">
                      <a:pos x="35" y="21"/>
                    </a:cxn>
                    <a:cxn ang="0">
                      <a:pos x="48" y="16"/>
                    </a:cxn>
                    <a:cxn ang="0">
                      <a:pos x="45" y="30"/>
                    </a:cxn>
                    <a:cxn ang="0">
                      <a:pos x="61" y="0"/>
                    </a:cxn>
                  </a:cxnLst>
                  <a:rect l="0" t="0" r="r" b="b"/>
                  <a:pathLst>
                    <a:path w="61" h="69">
                      <a:moveTo>
                        <a:pt x="61" y="0"/>
                      </a:moveTo>
                      <a:cubicBezTo>
                        <a:pt x="52" y="11"/>
                        <a:pt x="42" y="18"/>
                        <a:pt x="35" y="21"/>
                      </a:cubicBezTo>
                      <a:cubicBezTo>
                        <a:pt x="7" y="50"/>
                        <a:pt x="0" y="69"/>
                        <a:pt x="48" y="16"/>
                      </a:cubicBezTo>
                      <a:cubicBezTo>
                        <a:pt x="0" y="69"/>
                        <a:pt x="19" y="60"/>
                        <a:pt x="45" y="30"/>
                      </a:cubicBezTo>
                      <a:cubicBezTo>
                        <a:pt x="46" y="22"/>
                        <a:pt x="51" y="11"/>
                        <a:pt x="61"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28" name="Freeform 148"/>
                <p:cNvSpPr>
                  <a:spLocks/>
                </p:cNvSpPr>
                <p:nvPr/>
              </p:nvSpPr>
              <p:spPr bwMode="auto">
                <a:xfrm>
                  <a:off x="4602163" y="2697163"/>
                  <a:ext cx="17463" cy="6350"/>
                </a:xfrm>
                <a:custGeom>
                  <a:avLst/>
                  <a:gdLst/>
                  <a:ahLst/>
                  <a:cxnLst>
                    <a:cxn ang="0">
                      <a:pos x="5" y="2"/>
                    </a:cxn>
                    <a:cxn ang="0">
                      <a:pos x="5" y="2"/>
                    </a:cxn>
                    <a:cxn ang="0">
                      <a:pos x="0" y="0"/>
                    </a:cxn>
                    <a:cxn ang="0">
                      <a:pos x="5" y="2"/>
                    </a:cxn>
                  </a:cxnLst>
                  <a:rect l="0" t="0" r="r" b="b"/>
                  <a:pathLst>
                    <a:path w="5" h="2">
                      <a:moveTo>
                        <a:pt x="5" y="2"/>
                      </a:moveTo>
                      <a:cubicBezTo>
                        <a:pt x="5" y="2"/>
                        <a:pt x="5" y="2"/>
                        <a:pt x="5" y="2"/>
                      </a:cubicBezTo>
                      <a:cubicBezTo>
                        <a:pt x="3" y="1"/>
                        <a:pt x="1" y="1"/>
                        <a:pt x="0" y="0"/>
                      </a:cubicBezTo>
                      <a:cubicBezTo>
                        <a:pt x="1" y="1"/>
                        <a:pt x="3" y="2"/>
                        <a:pt x="5" y="2"/>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29" name="Freeform 149"/>
                <p:cNvSpPr>
                  <a:spLocks/>
                </p:cNvSpPr>
                <p:nvPr/>
              </p:nvSpPr>
              <p:spPr bwMode="auto">
                <a:xfrm>
                  <a:off x="4572000" y="2590800"/>
                  <a:ext cx="6350" cy="7938"/>
                </a:xfrm>
                <a:custGeom>
                  <a:avLst/>
                  <a:gdLst/>
                  <a:ahLst/>
                  <a:cxnLst>
                    <a:cxn ang="0">
                      <a:pos x="2" y="0"/>
                    </a:cxn>
                    <a:cxn ang="0">
                      <a:pos x="2" y="0"/>
                    </a:cxn>
                    <a:cxn ang="0">
                      <a:pos x="0" y="2"/>
                    </a:cxn>
                    <a:cxn ang="0">
                      <a:pos x="2" y="0"/>
                    </a:cxn>
                  </a:cxnLst>
                  <a:rect l="0" t="0" r="r" b="b"/>
                  <a:pathLst>
                    <a:path w="2" h="2">
                      <a:moveTo>
                        <a:pt x="2" y="0"/>
                      </a:moveTo>
                      <a:cubicBezTo>
                        <a:pt x="2" y="0"/>
                        <a:pt x="2" y="0"/>
                        <a:pt x="2" y="0"/>
                      </a:cubicBezTo>
                      <a:cubicBezTo>
                        <a:pt x="1" y="1"/>
                        <a:pt x="0" y="2"/>
                        <a:pt x="0" y="2"/>
                      </a:cubicBezTo>
                      <a:cubicBezTo>
                        <a:pt x="0" y="2"/>
                        <a:pt x="1" y="1"/>
                        <a:pt x="2"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30" name="Freeform 150"/>
                <p:cNvSpPr>
                  <a:spLocks/>
                </p:cNvSpPr>
                <p:nvPr/>
              </p:nvSpPr>
              <p:spPr bwMode="auto">
                <a:xfrm>
                  <a:off x="4665663" y="2794000"/>
                  <a:ext cx="169863" cy="147638"/>
                </a:xfrm>
                <a:custGeom>
                  <a:avLst/>
                  <a:gdLst/>
                  <a:ahLst/>
                  <a:cxnLst>
                    <a:cxn ang="0">
                      <a:pos x="0" y="0"/>
                    </a:cxn>
                    <a:cxn ang="0">
                      <a:pos x="15" y="4"/>
                    </a:cxn>
                    <a:cxn ang="0">
                      <a:pos x="0" y="0"/>
                    </a:cxn>
                  </a:cxnLst>
                  <a:rect l="0" t="0" r="r" b="b"/>
                  <a:pathLst>
                    <a:path w="45" h="39">
                      <a:moveTo>
                        <a:pt x="0" y="0"/>
                      </a:moveTo>
                      <a:cubicBezTo>
                        <a:pt x="45" y="39"/>
                        <a:pt x="40" y="26"/>
                        <a:pt x="15" y="4"/>
                      </a:cubicBezTo>
                      <a:cubicBezTo>
                        <a:pt x="13" y="5"/>
                        <a:pt x="8" y="4"/>
                        <a:pt x="0"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31" name="Freeform 152"/>
                <p:cNvSpPr>
                  <a:spLocks/>
                </p:cNvSpPr>
                <p:nvPr/>
              </p:nvSpPr>
              <p:spPr bwMode="auto">
                <a:xfrm>
                  <a:off x="4424363" y="2343150"/>
                  <a:ext cx="57150" cy="146050"/>
                </a:xfrm>
                <a:custGeom>
                  <a:avLst/>
                  <a:gdLst/>
                  <a:ahLst/>
                  <a:cxnLst>
                    <a:cxn ang="0">
                      <a:pos x="15" y="23"/>
                    </a:cxn>
                    <a:cxn ang="0">
                      <a:pos x="12" y="14"/>
                    </a:cxn>
                    <a:cxn ang="0">
                      <a:pos x="0" y="0"/>
                    </a:cxn>
                    <a:cxn ang="0">
                      <a:pos x="10" y="39"/>
                    </a:cxn>
                    <a:cxn ang="0">
                      <a:pos x="15" y="23"/>
                    </a:cxn>
                  </a:cxnLst>
                  <a:rect l="0" t="0" r="r" b="b"/>
                  <a:pathLst>
                    <a:path w="15" h="39">
                      <a:moveTo>
                        <a:pt x="15" y="23"/>
                      </a:moveTo>
                      <a:cubicBezTo>
                        <a:pt x="14" y="20"/>
                        <a:pt x="13" y="17"/>
                        <a:pt x="12" y="14"/>
                      </a:cubicBezTo>
                      <a:cubicBezTo>
                        <a:pt x="8" y="9"/>
                        <a:pt x="4" y="4"/>
                        <a:pt x="0" y="0"/>
                      </a:cubicBezTo>
                      <a:cubicBezTo>
                        <a:pt x="0" y="5"/>
                        <a:pt x="2" y="17"/>
                        <a:pt x="10" y="39"/>
                      </a:cubicBezTo>
                      <a:cubicBezTo>
                        <a:pt x="7" y="25"/>
                        <a:pt x="11" y="20"/>
                        <a:pt x="15" y="2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32" name="Freeform 153"/>
                <p:cNvSpPr>
                  <a:spLocks/>
                </p:cNvSpPr>
                <p:nvPr/>
              </p:nvSpPr>
              <p:spPr bwMode="auto">
                <a:xfrm>
                  <a:off x="4597400" y="2867025"/>
                  <a:ext cx="68263" cy="184150"/>
                </a:xfrm>
                <a:custGeom>
                  <a:avLst/>
                  <a:gdLst/>
                  <a:ahLst/>
                  <a:cxnLst>
                    <a:cxn ang="0">
                      <a:pos x="0" y="0"/>
                    </a:cxn>
                    <a:cxn ang="0">
                      <a:pos x="6" y="8"/>
                    </a:cxn>
                    <a:cxn ang="0">
                      <a:pos x="0" y="0"/>
                    </a:cxn>
                  </a:cxnLst>
                  <a:rect l="0" t="0" r="r" b="b"/>
                  <a:pathLst>
                    <a:path w="18" h="49">
                      <a:moveTo>
                        <a:pt x="0" y="0"/>
                      </a:moveTo>
                      <a:cubicBezTo>
                        <a:pt x="18" y="49"/>
                        <a:pt x="17" y="37"/>
                        <a:pt x="6" y="8"/>
                      </a:cubicBezTo>
                      <a:cubicBezTo>
                        <a:pt x="5" y="8"/>
                        <a:pt x="3" y="6"/>
                        <a:pt x="0"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33" name="Freeform 154"/>
                <p:cNvSpPr>
                  <a:spLocks/>
                </p:cNvSpPr>
                <p:nvPr/>
              </p:nvSpPr>
              <p:spPr bwMode="auto">
                <a:xfrm>
                  <a:off x="4605338" y="2746375"/>
                  <a:ext cx="225425" cy="198438"/>
                </a:xfrm>
                <a:custGeom>
                  <a:avLst/>
                  <a:gdLst/>
                  <a:ahLst/>
                  <a:cxnLst>
                    <a:cxn ang="0">
                      <a:pos x="22" y="27"/>
                    </a:cxn>
                    <a:cxn ang="0">
                      <a:pos x="16" y="12"/>
                    </a:cxn>
                    <a:cxn ang="0">
                      <a:pos x="0" y="0"/>
                    </a:cxn>
                    <a:cxn ang="0">
                      <a:pos x="22" y="27"/>
                    </a:cxn>
                  </a:cxnLst>
                  <a:rect l="0" t="0" r="r" b="b"/>
                  <a:pathLst>
                    <a:path w="60" h="53">
                      <a:moveTo>
                        <a:pt x="22" y="27"/>
                      </a:moveTo>
                      <a:cubicBezTo>
                        <a:pt x="47" y="49"/>
                        <a:pt x="60" y="53"/>
                        <a:pt x="16" y="12"/>
                      </a:cubicBezTo>
                      <a:cubicBezTo>
                        <a:pt x="11" y="10"/>
                        <a:pt x="6" y="5"/>
                        <a:pt x="0" y="0"/>
                      </a:cubicBezTo>
                      <a:cubicBezTo>
                        <a:pt x="16" y="15"/>
                        <a:pt x="22" y="24"/>
                        <a:pt x="22" y="27"/>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34" name="Freeform 156"/>
                <p:cNvSpPr>
                  <a:spLocks/>
                </p:cNvSpPr>
                <p:nvPr/>
              </p:nvSpPr>
              <p:spPr bwMode="auto">
                <a:xfrm>
                  <a:off x="4564063" y="2741613"/>
                  <a:ext cx="187325" cy="290513"/>
                </a:xfrm>
                <a:custGeom>
                  <a:avLst/>
                  <a:gdLst/>
                  <a:ahLst/>
                  <a:cxnLst>
                    <a:cxn ang="0">
                      <a:pos x="0" y="0"/>
                    </a:cxn>
                    <a:cxn ang="0">
                      <a:pos x="15" y="34"/>
                    </a:cxn>
                    <a:cxn ang="0">
                      <a:pos x="13" y="17"/>
                    </a:cxn>
                    <a:cxn ang="0">
                      <a:pos x="28" y="29"/>
                    </a:cxn>
                    <a:cxn ang="0">
                      <a:pos x="0" y="0"/>
                    </a:cxn>
                  </a:cxnLst>
                  <a:rect l="0" t="0" r="r" b="b"/>
                  <a:pathLst>
                    <a:path w="50" h="77">
                      <a:moveTo>
                        <a:pt x="0" y="0"/>
                      </a:moveTo>
                      <a:cubicBezTo>
                        <a:pt x="9" y="14"/>
                        <a:pt x="14" y="26"/>
                        <a:pt x="15" y="34"/>
                      </a:cubicBezTo>
                      <a:cubicBezTo>
                        <a:pt x="35" y="67"/>
                        <a:pt x="50" y="77"/>
                        <a:pt x="13" y="17"/>
                      </a:cubicBezTo>
                      <a:cubicBezTo>
                        <a:pt x="49" y="76"/>
                        <a:pt x="48" y="59"/>
                        <a:pt x="28" y="29"/>
                      </a:cubicBezTo>
                      <a:cubicBezTo>
                        <a:pt x="21" y="26"/>
                        <a:pt x="10" y="16"/>
                        <a:pt x="0"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35" name="Freeform 157"/>
                <p:cNvSpPr>
                  <a:spLocks/>
                </p:cNvSpPr>
                <p:nvPr/>
              </p:nvSpPr>
              <p:spPr bwMode="auto">
                <a:xfrm>
                  <a:off x="4111625" y="2500313"/>
                  <a:ext cx="328613" cy="139700"/>
                </a:xfrm>
                <a:custGeom>
                  <a:avLst/>
                  <a:gdLst/>
                  <a:ahLst/>
                  <a:cxnLst>
                    <a:cxn ang="0">
                      <a:pos x="58" y="16"/>
                    </a:cxn>
                    <a:cxn ang="0">
                      <a:pos x="69" y="28"/>
                    </a:cxn>
                    <a:cxn ang="0">
                      <a:pos x="58" y="30"/>
                    </a:cxn>
                    <a:cxn ang="0">
                      <a:pos x="87" y="37"/>
                    </a:cxn>
                    <a:cxn ang="0">
                      <a:pos x="58" y="16"/>
                    </a:cxn>
                  </a:cxnLst>
                  <a:rect l="0" t="0" r="r" b="b"/>
                  <a:pathLst>
                    <a:path w="87" h="37">
                      <a:moveTo>
                        <a:pt x="58" y="16"/>
                      </a:moveTo>
                      <a:cubicBezTo>
                        <a:pt x="22" y="1"/>
                        <a:pt x="3" y="1"/>
                        <a:pt x="69" y="28"/>
                      </a:cubicBezTo>
                      <a:cubicBezTo>
                        <a:pt x="0" y="0"/>
                        <a:pt x="18" y="16"/>
                        <a:pt x="58" y="30"/>
                      </a:cubicBezTo>
                      <a:cubicBezTo>
                        <a:pt x="66" y="31"/>
                        <a:pt x="76" y="32"/>
                        <a:pt x="87" y="37"/>
                      </a:cubicBezTo>
                      <a:cubicBezTo>
                        <a:pt x="72" y="31"/>
                        <a:pt x="62" y="23"/>
                        <a:pt x="58" y="16"/>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36" name="Freeform 158"/>
                <p:cNvSpPr>
                  <a:spLocks/>
                </p:cNvSpPr>
                <p:nvPr/>
              </p:nvSpPr>
              <p:spPr bwMode="auto">
                <a:xfrm>
                  <a:off x="4643438" y="2711450"/>
                  <a:ext cx="288925" cy="128588"/>
                </a:xfrm>
                <a:custGeom>
                  <a:avLst/>
                  <a:gdLst/>
                  <a:ahLst/>
                  <a:cxnLst>
                    <a:cxn ang="0">
                      <a:pos x="10" y="4"/>
                    </a:cxn>
                    <a:cxn ang="0">
                      <a:pos x="22" y="2"/>
                    </a:cxn>
                    <a:cxn ang="0">
                      <a:pos x="0" y="0"/>
                    </a:cxn>
                    <a:cxn ang="0">
                      <a:pos x="0" y="1"/>
                    </a:cxn>
                    <a:cxn ang="0">
                      <a:pos x="21" y="19"/>
                    </a:cxn>
                    <a:cxn ang="0">
                      <a:pos x="10" y="4"/>
                    </a:cxn>
                  </a:cxnLst>
                  <a:rect l="0" t="0" r="r" b="b"/>
                  <a:pathLst>
                    <a:path w="77" h="34">
                      <a:moveTo>
                        <a:pt x="10" y="4"/>
                      </a:moveTo>
                      <a:cubicBezTo>
                        <a:pt x="77" y="31"/>
                        <a:pt x="61" y="16"/>
                        <a:pt x="22" y="2"/>
                      </a:cubicBezTo>
                      <a:cubicBezTo>
                        <a:pt x="16" y="2"/>
                        <a:pt x="9" y="2"/>
                        <a:pt x="0" y="0"/>
                      </a:cubicBezTo>
                      <a:cubicBezTo>
                        <a:pt x="0" y="0"/>
                        <a:pt x="0" y="1"/>
                        <a:pt x="0" y="1"/>
                      </a:cubicBezTo>
                      <a:cubicBezTo>
                        <a:pt x="11" y="7"/>
                        <a:pt x="18" y="14"/>
                        <a:pt x="21" y="19"/>
                      </a:cubicBezTo>
                      <a:cubicBezTo>
                        <a:pt x="55" y="34"/>
                        <a:pt x="74" y="30"/>
                        <a:pt x="10" y="4"/>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37" name="Freeform 159"/>
                <p:cNvSpPr>
                  <a:spLocks/>
                </p:cNvSpPr>
                <p:nvPr/>
              </p:nvSpPr>
              <p:spPr bwMode="auto">
                <a:xfrm>
                  <a:off x="4654550" y="2659063"/>
                  <a:ext cx="127000" cy="30163"/>
                </a:xfrm>
                <a:custGeom>
                  <a:avLst/>
                  <a:gdLst/>
                  <a:ahLst/>
                  <a:cxnLst>
                    <a:cxn ang="0">
                      <a:pos x="34" y="8"/>
                    </a:cxn>
                    <a:cxn ang="0">
                      <a:pos x="28" y="0"/>
                    </a:cxn>
                    <a:cxn ang="0">
                      <a:pos x="0" y="4"/>
                    </a:cxn>
                    <a:cxn ang="0">
                      <a:pos x="0" y="5"/>
                    </a:cxn>
                    <a:cxn ang="0">
                      <a:pos x="18" y="7"/>
                    </a:cxn>
                    <a:cxn ang="0">
                      <a:pos x="34" y="8"/>
                    </a:cxn>
                  </a:cxnLst>
                  <a:rect l="0" t="0" r="r" b="b"/>
                  <a:pathLst>
                    <a:path w="34" h="8">
                      <a:moveTo>
                        <a:pt x="34" y="8"/>
                      </a:moveTo>
                      <a:cubicBezTo>
                        <a:pt x="32" y="5"/>
                        <a:pt x="30" y="3"/>
                        <a:pt x="28" y="0"/>
                      </a:cubicBezTo>
                      <a:cubicBezTo>
                        <a:pt x="25" y="3"/>
                        <a:pt x="16" y="5"/>
                        <a:pt x="0" y="4"/>
                      </a:cubicBezTo>
                      <a:cubicBezTo>
                        <a:pt x="0" y="5"/>
                        <a:pt x="0" y="5"/>
                        <a:pt x="0" y="5"/>
                      </a:cubicBezTo>
                      <a:cubicBezTo>
                        <a:pt x="7" y="5"/>
                        <a:pt x="13" y="6"/>
                        <a:pt x="18" y="7"/>
                      </a:cubicBezTo>
                      <a:cubicBezTo>
                        <a:pt x="24" y="7"/>
                        <a:pt x="29" y="8"/>
                        <a:pt x="34" y="8"/>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38" name="Freeform 160"/>
                <p:cNvSpPr>
                  <a:spLocks/>
                </p:cNvSpPr>
                <p:nvPr/>
              </p:nvSpPr>
              <p:spPr bwMode="auto">
                <a:xfrm>
                  <a:off x="4792663" y="2697163"/>
                  <a:ext cx="114300" cy="25400"/>
                </a:xfrm>
                <a:custGeom>
                  <a:avLst/>
                  <a:gdLst/>
                  <a:ahLst/>
                  <a:cxnLst>
                    <a:cxn ang="0">
                      <a:pos x="2" y="0"/>
                    </a:cxn>
                    <a:cxn ang="0">
                      <a:pos x="0" y="5"/>
                    </a:cxn>
                    <a:cxn ang="0">
                      <a:pos x="2" y="0"/>
                    </a:cxn>
                  </a:cxnLst>
                  <a:rect l="0" t="0" r="r" b="b"/>
                  <a:pathLst>
                    <a:path w="30" h="7">
                      <a:moveTo>
                        <a:pt x="2" y="0"/>
                      </a:moveTo>
                      <a:cubicBezTo>
                        <a:pt x="1" y="2"/>
                        <a:pt x="1" y="4"/>
                        <a:pt x="0" y="5"/>
                      </a:cubicBezTo>
                      <a:cubicBezTo>
                        <a:pt x="22" y="7"/>
                        <a:pt x="30" y="4"/>
                        <a:pt x="2"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39" name="Freeform 161"/>
                <p:cNvSpPr>
                  <a:spLocks/>
                </p:cNvSpPr>
                <p:nvPr/>
              </p:nvSpPr>
              <p:spPr bwMode="auto">
                <a:xfrm>
                  <a:off x="4725988" y="2686050"/>
                  <a:ext cx="66675" cy="30163"/>
                </a:xfrm>
                <a:custGeom>
                  <a:avLst/>
                  <a:gdLst/>
                  <a:ahLst/>
                  <a:cxnLst>
                    <a:cxn ang="0">
                      <a:pos x="9" y="8"/>
                    </a:cxn>
                    <a:cxn ang="0">
                      <a:pos x="18" y="8"/>
                    </a:cxn>
                    <a:cxn ang="0">
                      <a:pos x="18" y="8"/>
                    </a:cxn>
                    <a:cxn ang="0">
                      <a:pos x="15" y="2"/>
                    </a:cxn>
                    <a:cxn ang="0">
                      <a:pos x="0" y="0"/>
                    </a:cxn>
                    <a:cxn ang="0">
                      <a:pos x="9" y="8"/>
                    </a:cxn>
                  </a:cxnLst>
                  <a:rect l="0" t="0" r="r" b="b"/>
                  <a:pathLst>
                    <a:path w="18" h="8">
                      <a:moveTo>
                        <a:pt x="9" y="8"/>
                      </a:moveTo>
                      <a:cubicBezTo>
                        <a:pt x="12" y="8"/>
                        <a:pt x="15" y="8"/>
                        <a:pt x="18" y="8"/>
                      </a:cubicBezTo>
                      <a:cubicBezTo>
                        <a:pt x="18" y="8"/>
                        <a:pt x="18" y="8"/>
                        <a:pt x="18" y="8"/>
                      </a:cubicBezTo>
                      <a:cubicBezTo>
                        <a:pt x="18" y="8"/>
                        <a:pt x="17" y="5"/>
                        <a:pt x="15" y="2"/>
                      </a:cubicBezTo>
                      <a:cubicBezTo>
                        <a:pt x="11" y="1"/>
                        <a:pt x="6" y="1"/>
                        <a:pt x="0" y="0"/>
                      </a:cubicBezTo>
                      <a:cubicBezTo>
                        <a:pt x="11" y="3"/>
                        <a:pt x="13" y="6"/>
                        <a:pt x="9" y="8"/>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0" name="Freeform 162"/>
                <p:cNvSpPr>
                  <a:spLocks/>
                </p:cNvSpPr>
                <p:nvPr/>
              </p:nvSpPr>
              <p:spPr bwMode="auto">
                <a:xfrm>
                  <a:off x="4805363" y="2659063"/>
                  <a:ext cx="93663" cy="30163"/>
                </a:xfrm>
                <a:custGeom>
                  <a:avLst/>
                  <a:gdLst/>
                  <a:ahLst/>
                  <a:cxnLst>
                    <a:cxn ang="0">
                      <a:pos x="3" y="0"/>
                    </a:cxn>
                    <a:cxn ang="0">
                      <a:pos x="0" y="8"/>
                    </a:cxn>
                    <a:cxn ang="0">
                      <a:pos x="3" y="0"/>
                    </a:cxn>
                  </a:cxnLst>
                  <a:rect l="0" t="0" r="r" b="b"/>
                  <a:pathLst>
                    <a:path w="25" h="8">
                      <a:moveTo>
                        <a:pt x="3" y="0"/>
                      </a:moveTo>
                      <a:cubicBezTo>
                        <a:pt x="2" y="3"/>
                        <a:pt x="1" y="5"/>
                        <a:pt x="0" y="8"/>
                      </a:cubicBezTo>
                      <a:cubicBezTo>
                        <a:pt x="25" y="8"/>
                        <a:pt x="21" y="3"/>
                        <a:pt x="3"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1" name="Freeform 163"/>
                <p:cNvSpPr>
                  <a:spLocks/>
                </p:cNvSpPr>
                <p:nvPr/>
              </p:nvSpPr>
              <p:spPr bwMode="auto">
                <a:xfrm>
                  <a:off x="4179888" y="2771775"/>
                  <a:ext cx="173038" cy="112713"/>
                </a:xfrm>
                <a:custGeom>
                  <a:avLst/>
                  <a:gdLst/>
                  <a:ahLst/>
                  <a:cxnLst>
                    <a:cxn ang="0">
                      <a:pos x="46" y="0"/>
                    </a:cxn>
                    <a:cxn ang="0">
                      <a:pos x="39" y="13"/>
                    </a:cxn>
                    <a:cxn ang="0">
                      <a:pos x="46" y="0"/>
                    </a:cxn>
                  </a:cxnLst>
                  <a:rect l="0" t="0" r="r" b="b"/>
                  <a:pathLst>
                    <a:path w="46" h="30">
                      <a:moveTo>
                        <a:pt x="46" y="0"/>
                      </a:moveTo>
                      <a:cubicBezTo>
                        <a:pt x="0" y="30"/>
                        <a:pt x="13" y="29"/>
                        <a:pt x="39" y="13"/>
                      </a:cubicBezTo>
                      <a:cubicBezTo>
                        <a:pt x="36" y="12"/>
                        <a:pt x="37" y="8"/>
                        <a:pt x="46"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2" name="Freeform 164"/>
                <p:cNvSpPr>
                  <a:spLocks/>
                </p:cNvSpPr>
                <p:nvPr/>
              </p:nvSpPr>
              <p:spPr bwMode="auto">
                <a:xfrm>
                  <a:off x="4849813" y="2568575"/>
                  <a:ext cx="11113" cy="15875"/>
                </a:xfrm>
                <a:custGeom>
                  <a:avLst/>
                  <a:gdLst/>
                  <a:ahLst/>
                  <a:cxnLst>
                    <a:cxn ang="0">
                      <a:pos x="2" y="0"/>
                    </a:cxn>
                    <a:cxn ang="0">
                      <a:pos x="0" y="4"/>
                    </a:cxn>
                    <a:cxn ang="0">
                      <a:pos x="2" y="0"/>
                    </a:cxn>
                  </a:cxnLst>
                  <a:rect l="0" t="0" r="r" b="b"/>
                  <a:pathLst>
                    <a:path w="3" h="4">
                      <a:moveTo>
                        <a:pt x="2" y="0"/>
                      </a:moveTo>
                      <a:cubicBezTo>
                        <a:pt x="1" y="1"/>
                        <a:pt x="0" y="2"/>
                        <a:pt x="0" y="4"/>
                      </a:cubicBezTo>
                      <a:cubicBezTo>
                        <a:pt x="2" y="2"/>
                        <a:pt x="3" y="1"/>
                        <a:pt x="2"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3" name="Freeform 165"/>
                <p:cNvSpPr>
                  <a:spLocks/>
                </p:cNvSpPr>
                <p:nvPr/>
              </p:nvSpPr>
              <p:spPr bwMode="auto">
                <a:xfrm>
                  <a:off x="4116388" y="2606675"/>
                  <a:ext cx="184150" cy="38100"/>
                </a:xfrm>
                <a:custGeom>
                  <a:avLst/>
                  <a:gdLst/>
                  <a:ahLst/>
                  <a:cxnLst>
                    <a:cxn ang="0">
                      <a:pos x="46" y="3"/>
                    </a:cxn>
                    <a:cxn ang="0">
                      <a:pos x="49" y="10"/>
                    </a:cxn>
                    <a:cxn ang="0">
                      <a:pos x="46" y="3"/>
                    </a:cxn>
                  </a:cxnLst>
                  <a:rect l="0" t="0" r="r" b="b"/>
                  <a:pathLst>
                    <a:path w="49" h="10">
                      <a:moveTo>
                        <a:pt x="46" y="3"/>
                      </a:moveTo>
                      <a:cubicBezTo>
                        <a:pt x="14" y="0"/>
                        <a:pt x="0" y="5"/>
                        <a:pt x="49" y="10"/>
                      </a:cubicBezTo>
                      <a:cubicBezTo>
                        <a:pt x="41" y="8"/>
                        <a:pt x="41" y="5"/>
                        <a:pt x="46" y="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4" name="Freeform 166"/>
                <p:cNvSpPr>
                  <a:spLocks/>
                </p:cNvSpPr>
                <p:nvPr/>
              </p:nvSpPr>
              <p:spPr bwMode="auto">
                <a:xfrm>
                  <a:off x="4111625" y="2697163"/>
                  <a:ext cx="328613" cy="120650"/>
                </a:xfrm>
                <a:custGeom>
                  <a:avLst/>
                  <a:gdLst/>
                  <a:ahLst/>
                  <a:cxnLst>
                    <a:cxn ang="0">
                      <a:pos x="50" y="3"/>
                    </a:cxn>
                    <a:cxn ang="0">
                      <a:pos x="68" y="7"/>
                    </a:cxn>
                    <a:cxn ang="0">
                      <a:pos x="59" y="14"/>
                    </a:cxn>
                    <a:cxn ang="0">
                      <a:pos x="87" y="0"/>
                    </a:cxn>
                    <a:cxn ang="0">
                      <a:pos x="50" y="3"/>
                    </a:cxn>
                  </a:cxnLst>
                  <a:rect l="0" t="0" r="r" b="b"/>
                  <a:pathLst>
                    <a:path w="87" h="32">
                      <a:moveTo>
                        <a:pt x="50" y="3"/>
                      </a:moveTo>
                      <a:cubicBezTo>
                        <a:pt x="14" y="14"/>
                        <a:pt x="3" y="30"/>
                        <a:pt x="68" y="7"/>
                      </a:cubicBezTo>
                      <a:cubicBezTo>
                        <a:pt x="0" y="32"/>
                        <a:pt x="20" y="28"/>
                        <a:pt x="59" y="14"/>
                      </a:cubicBezTo>
                      <a:cubicBezTo>
                        <a:pt x="65" y="9"/>
                        <a:pt x="75" y="5"/>
                        <a:pt x="87" y="0"/>
                      </a:cubicBezTo>
                      <a:cubicBezTo>
                        <a:pt x="71" y="6"/>
                        <a:pt x="57" y="5"/>
                        <a:pt x="50" y="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5" name="Freeform 167"/>
                <p:cNvSpPr>
                  <a:spLocks/>
                </p:cNvSpPr>
                <p:nvPr/>
              </p:nvSpPr>
              <p:spPr bwMode="auto">
                <a:xfrm>
                  <a:off x="4217988" y="2390775"/>
                  <a:ext cx="217488" cy="200025"/>
                </a:xfrm>
                <a:custGeom>
                  <a:avLst/>
                  <a:gdLst/>
                  <a:ahLst/>
                  <a:cxnLst>
                    <a:cxn ang="0">
                      <a:pos x="58" y="53"/>
                    </a:cxn>
                    <a:cxn ang="0">
                      <a:pos x="46" y="41"/>
                    </a:cxn>
                    <a:cxn ang="0">
                      <a:pos x="27" y="37"/>
                    </a:cxn>
                    <a:cxn ang="0">
                      <a:pos x="58" y="53"/>
                    </a:cxn>
                  </a:cxnLst>
                  <a:rect l="0" t="0" r="r" b="b"/>
                  <a:pathLst>
                    <a:path w="58" h="53">
                      <a:moveTo>
                        <a:pt x="58" y="53"/>
                      </a:moveTo>
                      <a:cubicBezTo>
                        <a:pt x="53" y="49"/>
                        <a:pt x="49" y="45"/>
                        <a:pt x="46" y="41"/>
                      </a:cubicBezTo>
                      <a:cubicBezTo>
                        <a:pt x="0" y="0"/>
                        <a:pt x="2" y="15"/>
                        <a:pt x="27" y="37"/>
                      </a:cubicBezTo>
                      <a:cubicBezTo>
                        <a:pt x="28" y="32"/>
                        <a:pt x="38" y="34"/>
                        <a:pt x="58" y="5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6" name="Freeform 168"/>
                <p:cNvSpPr>
                  <a:spLocks/>
                </p:cNvSpPr>
                <p:nvPr/>
              </p:nvSpPr>
              <p:spPr bwMode="auto">
                <a:xfrm>
                  <a:off x="4221163" y="2390775"/>
                  <a:ext cx="169863" cy="155575"/>
                </a:xfrm>
                <a:custGeom>
                  <a:avLst/>
                  <a:gdLst/>
                  <a:ahLst/>
                  <a:cxnLst>
                    <a:cxn ang="0">
                      <a:pos x="36" y="24"/>
                    </a:cxn>
                    <a:cxn ang="0">
                      <a:pos x="45" y="41"/>
                    </a:cxn>
                    <a:cxn ang="0">
                      <a:pos x="36" y="24"/>
                    </a:cxn>
                  </a:cxnLst>
                  <a:rect l="0" t="0" r="r" b="b"/>
                  <a:pathLst>
                    <a:path w="45" h="41">
                      <a:moveTo>
                        <a:pt x="36" y="24"/>
                      </a:moveTo>
                      <a:cubicBezTo>
                        <a:pt x="12" y="2"/>
                        <a:pt x="0" y="0"/>
                        <a:pt x="45" y="41"/>
                      </a:cubicBezTo>
                      <a:cubicBezTo>
                        <a:pt x="36" y="31"/>
                        <a:pt x="34" y="25"/>
                        <a:pt x="36" y="24"/>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7" name="Freeform 169"/>
                <p:cNvSpPr>
                  <a:spLocks/>
                </p:cNvSpPr>
                <p:nvPr/>
              </p:nvSpPr>
              <p:spPr bwMode="auto">
                <a:xfrm>
                  <a:off x="4119563" y="2632075"/>
                  <a:ext cx="285750" cy="49213"/>
                </a:xfrm>
                <a:custGeom>
                  <a:avLst/>
                  <a:gdLst/>
                  <a:ahLst/>
                  <a:cxnLst>
                    <a:cxn ang="0">
                      <a:pos x="76" y="8"/>
                    </a:cxn>
                    <a:cxn ang="0">
                      <a:pos x="49" y="4"/>
                    </a:cxn>
                    <a:cxn ang="0">
                      <a:pos x="42" y="13"/>
                    </a:cxn>
                    <a:cxn ang="0">
                      <a:pos x="76" y="8"/>
                    </a:cxn>
                  </a:cxnLst>
                  <a:rect l="0" t="0" r="r" b="b"/>
                  <a:pathLst>
                    <a:path w="76" h="13">
                      <a:moveTo>
                        <a:pt x="76" y="8"/>
                      </a:moveTo>
                      <a:cubicBezTo>
                        <a:pt x="63" y="7"/>
                        <a:pt x="55" y="5"/>
                        <a:pt x="49" y="4"/>
                      </a:cubicBezTo>
                      <a:cubicBezTo>
                        <a:pt x="0" y="0"/>
                        <a:pt x="12" y="10"/>
                        <a:pt x="42" y="13"/>
                      </a:cubicBezTo>
                      <a:cubicBezTo>
                        <a:pt x="44" y="9"/>
                        <a:pt x="54" y="6"/>
                        <a:pt x="76" y="8"/>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8" name="Freeform 170"/>
                <p:cNvSpPr>
                  <a:spLocks/>
                </p:cNvSpPr>
                <p:nvPr/>
              </p:nvSpPr>
              <p:spPr bwMode="auto">
                <a:xfrm>
                  <a:off x="4176713" y="2727325"/>
                  <a:ext cx="247650" cy="153988"/>
                </a:xfrm>
                <a:custGeom>
                  <a:avLst/>
                  <a:gdLst/>
                  <a:ahLst/>
                  <a:cxnLst>
                    <a:cxn ang="0">
                      <a:pos x="33" y="13"/>
                    </a:cxn>
                    <a:cxn ang="0">
                      <a:pos x="48" y="12"/>
                    </a:cxn>
                    <a:cxn ang="0">
                      <a:pos x="66" y="0"/>
                    </a:cxn>
                    <a:cxn ang="0">
                      <a:pos x="33" y="13"/>
                    </a:cxn>
                  </a:cxnLst>
                  <a:rect l="0" t="0" r="r" b="b"/>
                  <a:pathLst>
                    <a:path w="66" h="41">
                      <a:moveTo>
                        <a:pt x="33" y="13"/>
                      </a:moveTo>
                      <a:cubicBezTo>
                        <a:pt x="6" y="30"/>
                        <a:pt x="0" y="41"/>
                        <a:pt x="48" y="12"/>
                      </a:cubicBezTo>
                      <a:cubicBezTo>
                        <a:pt x="52" y="8"/>
                        <a:pt x="58" y="5"/>
                        <a:pt x="66" y="0"/>
                      </a:cubicBezTo>
                      <a:cubicBezTo>
                        <a:pt x="40" y="15"/>
                        <a:pt x="31" y="17"/>
                        <a:pt x="33" y="1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9" name="Freeform 171"/>
                <p:cNvSpPr>
                  <a:spLocks/>
                </p:cNvSpPr>
                <p:nvPr/>
              </p:nvSpPr>
              <p:spPr bwMode="auto">
                <a:xfrm>
                  <a:off x="4506913" y="2455863"/>
                  <a:ext cx="30163" cy="128588"/>
                </a:xfrm>
                <a:custGeom>
                  <a:avLst/>
                  <a:gdLst/>
                  <a:ahLst/>
                  <a:cxnLst>
                    <a:cxn ang="0">
                      <a:pos x="5" y="34"/>
                    </a:cxn>
                    <a:cxn ang="0">
                      <a:pos x="8" y="13"/>
                    </a:cxn>
                    <a:cxn ang="0">
                      <a:pos x="0" y="0"/>
                    </a:cxn>
                    <a:cxn ang="0">
                      <a:pos x="0" y="3"/>
                    </a:cxn>
                    <a:cxn ang="0">
                      <a:pos x="5" y="34"/>
                    </a:cxn>
                  </a:cxnLst>
                  <a:rect l="0" t="0" r="r" b="b"/>
                  <a:pathLst>
                    <a:path w="8" h="34">
                      <a:moveTo>
                        <a:pt x="5" y="34"/>
                      </a:moveTo>
                      <a:cubicBezTo>
                        <a:pt x="5" y="26"/>
                        <a:pt x="6" y="19"/>
                        <a:pt x="8" y="13"/>
                      </a:cubicBezTo>
                      <a:cubicBezTo>
                        <a:pt x="5" y="9"/>
                        <a:pt x="3" y="4"/>
                        <a:pt x="0" y="0"/>
                      </a:cubicBezTo>
                      <a:cubicBezTo>
                        <a:pt x="0" y="1"/>
                        <a:pt x="0" y="2"/>
                        <a:pt x="0" y="3"/>
                      </a:cubicBezTo>
                      <a:cubicBezTo>
                        <a:pt x="3" y="10"/>
                        <a:pt x="5" y="21"/>
                        <a:pt x="5" y="34"/>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50" name="Freeform 172"/>
                <p:cNvSpPr>
                  <a:spLocks/>
                </p:cNvSpPr>
                <p:nvPr/>
              </p:nvSpPr>
              <p:spPr bwMode="auto">
                <a:xfrm>
                  <a:off x="4559300" y="2554288"/>
                  <a:ext cx="1588" cy="6350"/>
                </a:xfrm>
                <a:custGeom>
                  <a:avLst/>
                  <a:gdLst/>
                  <a:ahLst/>
                  <a:cxnLst>
                    <a:cxn ang="0">
                      <a:pos x="0" y="0"/>
                    </a:cxn>
                    <a:cxn ang="0">
                      <a:pos x="0" y="0"/>
                    </a:cxn>
                    <a:cxn ang="0">
                      <a:pos x="0" y="2"/>
                    </a:cxn>
                    <a:cxn ang="0">
                      <a:pos x="0" y="0"/>
                    </a:cxn>
                  </a:cxnLst>
                  <a:rect l="0" t="0" r="r" b="b"/>
                  <a:pathLst>
                    <a:path h="2">
                      <a:moveTo>
                        <a:pt x="0" y="0"/>
                      </a:moveTo>
                      <a:cubicBezTo>
                        <a:pt x="0" y="0"/>
                        <a:pt x="0" y="0"/>
                        <a:pt x="0" y="0"/>
                      </a:cubicBezTo>
                      <a:cubicBezTo>
                        <a:pt x="0" y="1"/>
                        <a:pt x="0" y="2"/>
                        <a:pt x="0" y="2"/>
                      </a:cubicBezTo>
                      <a:cubicBezTo>
                        <a:pt x="0" y="2"/>
                        <a:pt x="0" y="1"/>
                        <a:pt x="0"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51" name="Freeform 173"/>
                <p:cNvSpPr>
                  <a:spLocks/>
                </p:cNvSpPr>
                <p:nvPr/>
              </p:nvSpPr>
              <p:spPr bwMode="auto">
                <a:xfrm>
                  <a:off x="4297363" y="2297113"/>
                  <a:ext cx="179388" cy="298450"/>
                </a:xfrm>
                <a:custGeom>
                  <a:avLst/>
                  <a:gdLst/>
                  <a:ahLst/>
                  <a:cxnLst>
                    <a:cxn ang="0">
                      <a:pos x="48" y="79"/>
                    </a:cxn>
                    <a:cxn ang="0">
                      <a:pos x="33" y="40"/>
                    </a:cxn>
                    <a:cxn ang="0">
                      <a:pos x="38" y="61"/>
                    </a:cxn>
                    <a:cxn ang="0">
                      <a:pos x="24" y="52"/>
                    </a:cxn>
                    <a:cxn ang="0">
                      <a:pos x="48" y="79"/>
                    </a:cxn>
                  </a:cxnLst>
                  <a:rect l="0" t="0" r="r" b="b"/>
                  <a:pathLst>
                    <a:path w="48" h="79">
                      <a:moveTo>
                        <a:pt x="48" y="79"/>
                      </a:moveTo>
                      <a:cubicBezTo>
                        <a:pt x="37" y="61"/>
                        <a:pt x="33" y="45"/>
                        <a:pt x="33" y="40"/>
                      </a:cubicBezTo>
                      <a:cubicBezTo>
                        <a:pt x="15" y="10"/>
                        <a:pt x="2" y="4"/>
                        <a:pt x="38" y="61"/>
                      </a:cubicBezTo>
                      <a:cubicBezTo>
                        <a:pt x="0" y="0"/>
                        <a:pt x="3" y="19"/>
                        <a:pt x="24" y="52"/>
                      </a:cubicBezTo>
                      <a:cubicBezTo>
                        <a:pt x="31" y="56"/>
                        <a:pt x="40" y="65"/>
                        <a:pt x="48" y="79"/>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52" name="Freeform 174"/>
                <p:cNvSpPr>
                  <a:spLocks/>
                </p:cNvSpPr>
                <p:nvPr/>
              </p:nvSpPr>
              <p:spPr bwMode="auto">
                <a:xfrm>
                  <a:off x="4383088" y="2266950"/>
                  <a:ext cx="98425" cy="293688"/>
                </a:xfrm>
                <a:custGeom>
                  <a:avLst/>
                  <a:gdLst/>
                  <a:ahLst/>
                  <a:cxnLst>
                    <a:cxn ang="0">
                      <a:pos x="26" y="78"/>
                    </a:cxn>
                    <a:cxn ang="0">
                      <a:pos x="21" y="59"/>
                    </a:cxn>
                    <a:cxn ang="0">
                      <a:pos x="14" y="50"/>
                    </a:cxn>
                    <a:cxn ang="0">
                      <a:pos x="26" y="78"/>
                    </a:cxn>
                  </a:cxnLst>
                  <a:rect l="0" t="0" r="r" b="b"/>
                  <a:pathLst>
                    <a:path w="26" h="78">
                      <a:moveTo>
                        <a:pt x="26" y="78"/>
                      </a:moveTo>
                      <a:cubicBezTo>
                        <a:pt x="23" y="71"/>
                        <a:pt x="22" y="64"/>
                        <a:pt x="21" y="59"/>
                      </a:cubicBezTo>
                      <a:cubicBezTo>
                        <a:pt x="0" y="0"/>
                        <a:pt x="2" y="16"/>
                        <a:pt x="14" y="50"/>
                      </a:cubicBezTo>
                      <a:cubicBezTo>
                        <a:pt x="17" y="54"/>
                        <a:pt x="21" y="64"/>
                        <a:pt x="26" y="78"/>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53" name="Freeform 175"/>
                <p:cNvSpPr>
                  <a:spLocks/>
                </p:cNvSpPr>
                <p:nvPr/>
              </p:nvSpPr>
              <p:spPr bwMode="auto">
                <a:xfrm>
                  <a:off x="4643438" y="2678113"/>
                  <a:ext cx="131763" cy="41275"/>
                </a:xfrm>
                <a:custGeom>
                  <a:avLst/>
                  <a:gdLst/>
                  <a:ahLst/>
                  <a:cxnLst>
                    <a:cxn ang="0">
                      <a:pos x="31" y="10"/>
                    </a:cxn>
                    <a:cxn ang="0">
                      <a:pos x="22" y="2"/>
                    </a:cxn>
                    <a:cxn ang="0">
                      <a:pos x="21" y="2"/>
                    </a:cxn>
                    <a:cxn ang="0">
                      <a:pos x="3" y="0"/>
                    </a:cxn>
                    <a:cxn ang="0">
                      <a:pos x="1" y="4"/>
                    </a:cxn>
                    <a:cxn ang="0">
                      <a:pos x="0" y="9"/>
                    </a:cxn>
                    <a:cxn ang="0">
                      <a:pos x="22" y="11"/>
                    </a:cxn>
                    <a:cxn ang="0">
                      <a:pos x="31" y="10"/>
                    </a:cxn>
                  </a:cxnLst>
                  <a:rect l="0" t="0" r="r" b="b"/>
                  <a:pathLst>
                    <a:path w="35" h="11">
                      <a:moveTo>
                        <a:pt x="31" y="10"/>
                      </a:moveTo>
                      <a:cubicBezTo>
                        <a:pt x="35" y="8"/>
                        <a:pt x="33" y="5"/>
                        <a:pt x="22" y="2"/>
                      </a:cubicBezTo>
                      <a:cubicBezTo>
                        <a:pt x="22" y="2"/>
                        <a:pt x="21" y="2"/>
                        <a:pt x="21" y="2"/>
                      </a:cubicBezTo>
                      <a:cubicBezTo>
                        <a:pt x="16" y="1"/>
                        <a:pt x="10" y="0"/>
                        <a:pt x="3" y="0"/>
                      </a:cubicBezTo>
                      <a:cubicBezTo>
                        <a:pt x="1" y="2"/>
                        <a:pt x="1" y="4"/>
                        <a:pt x="1" y="4"/>
                      </a:cubicBezTo>
                      <a:cubicBezTo>
                        <a:pt x="1" y="4"/>
                        <a:pt x="0" y="6"/>
                        <a:pt x="0" y="9"/>
                      </a:cubicBezTo>
                      <a:cubicBezTo>
                        <a:pt x="9" y="11"/>
                        <a:pt x="16" y="11"/>
                        <a:pt x="22" y="11"/>
                      </a:cubicBezTo>
                      <a:cubicBezTo>
                        <a:pt x="26" y="11"/>
                        <a:pt x="29" y="11"/>
                        <a:pt x="31" y="1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54" name="Freeform 176"/>
                <p:cNvSpPr>
                  <a:spLocks/>
                </p:cNvSpPr>
                <p:nvPr/>
              </p:nvSpPr>
              <p:spPr bwMode="auto">
                <a:xfrm>
                  <a:off x="4654550" y="2640013"/>
                  <a:ext cx="104775" cy="38100"/>
                </a:xfrm>
                <a:custGeom>
                  <a:avLst/>
                  <a:gdLst/>
                  <a:ahLst/>
                  <a:cxnLst>
                    <a:cxn ang="0">
                      <a:pos x="28" y="5"/>
                    </a:cxn>
                    <a:cxn ang="0">
                      <a:pos x="17" y="0"/>
                    </a:cxn>
                    <a:cxn ang="0">
                      <a:pos x="0" y="9"/>
                    </a:cxn>
                    <a:cxn ang="0">
                      <a:pos x="28" y="5"/>
                    </a:cxn>
                  </a:cxnLst>
                  <a:rect l="0" t="0" r="r" b="b"/>
                  <a:pathLst>
                    <a:path w="28" h="10">
                      <a:moveTo>
                        <a:pt x="28" y="5"/>
                      </a:moveTo>
                      <a:cubicBezTo>
                        <a:pt x="25" y="2"/>
                        <a:pt x="21" y="0"/>
                        <a:pt x="17" y="0"/>
                      </a:cubicBezTo>
                      <a:cubicBezTo>
                        <a:pt x="8" y="0"/>
                        <a:pt x="3" y="5"/>
                        <a:pt x="0" y="9"/>
                      </a:cubicBezTo>
                      <a:cubicBezTo>
                        <a:pt x="16" y="10"/>
                        <a:pt x="25" y="8"/>
                        <a:pt x="28" y="5"/>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grpSp>
        <p:grpSp>
          <p:nvGrpSpPr>
            <p:cNvPr id="109" name="Group 289"/>
            <p:cNvGrpSpPr/>
            <p:nvPr/>
          </p:nvGrpSpPr>
          <p:grpSpPr>
            <a:xfrm rot="2467258">
              <a:off x="1574607" y="6074181"/>
              <a:ext cx="38201" cy="25464"/>
              <a:chOff x="3916363" y="1970088"/>
              <a:chExt cx="180975" cy="120650"/>
            </a:xfrm>
          </p:grpSpPr>
          <p:sp>
            <p:nvSpPr>
              <p:cNvPr id="116" name="Freeform 115"/>
              <p:cNvSpPr>
                <a:spLocks/>
              </p:cNvSpPr>
              <p:nvPr/>
            </p:nvSpPr>
            <p:spPr bwMode="auto">
              <a:xfrm>
                <a:off x="3962400" y="2006600"/>
                <a:ext cx="30163" cy="26988"/>
              </a:xfrm>
              <a:custGeom>
                <a:avLst/>
                <a:gdLst/>
                <a:ahLst/>
                <a:cxnLst>
                  <a:cxn ang="0">
                    <a:pos x="1" y="6"/>
                  </a:cxn>
                  <a:cxn ang="0">
                    <a:pos x="8" y="3"/>
                  </a:cxn>
                  <a:cxn ang="0">
                    <a:pos x="3" y="0"/>
                  </a:cxn>
                  <a:cxn ang="0">
                    <a:pos x="1" y="6"/>
                  </a:cxn>
                </a:cxnLst>
                <a:rect l="0" t="0" r="r" b="b"/>
                <a:pathLst>
                  <a:path w="8" h="7">
                    <a:moveTo>
                      <a:pt x="1" y="6"/>
                    </a:moveTo>
                    <a:cubicBezTo>
                      <a:pt x="3" y="7"/>
                      <a:pt x="5" y="6"/>
                      <a:pt x="8" y="3"/>
                    </a:cubicBezTo>
                    <a:cubicBezTo>
                      <a:pt x="7" y="2"/>
                      <a:pt x="5" y="1"/>
                      <a:pt x="3" y="0"/>
                    </a:cubicBezTo>
                    <a:cubicBezTo>
                      <a:pt x="1" y="3"/>
                      <a:pt x="0" y="5"/>
                      <a:pt x="1" y="6"/>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17" name="Freeform 116"/>
              <p:cNvSpPr>
                <a:spLocks/>
              </p:cNvSpPr>
              <p:nvPr/>
            </p:nvSpPr>
            <p:spPr bwMode="auto">
              <a:xfrm>
                <a:off x="4022725" y="2041525"/>
                <a:ext cx="22225" cy="30163"/>
              </a:xfrm>
              <a:custGeom>
                <a:avLst/>
                <a:gdLst/>
                <a:ahLst/>
                <a:cxnLst>
                  <a:cxn ang="0">
                    <a:pos x="1" y="7"/>
                  </a:cxn>
                  <a:cxn ang="0">
                    <a:pos x="6" y="4"/>
                  </a:cxn>
                  <a:cxn ang="0">
                    <a:pos x="2" y="0"/>
                  </a:cxn>
                  <a:cxn ang="0">
                    <a:pos x="1" y="7"/>
                  </a:cxn>
                </a:cxnLst>
                <a:rect l="0" t="0" r="r" b="b"/>
                <a:pathLst>
                  <a:path w="6" h="8">
                    <a:moveTo>
                      <a:pt x="1" y="7"/>
                    </a:moveTo>
                    <a:cubicBezTo>
                      <a:pt x="3" y="8"/>
                      <a:pt x="4" y="7"/>
                      <a:pt x="6" y="4"/>
                    </a:cubicBezTo>
                    <a:cubicBezTo>
                      <a:pt x="5" y="3"/>
                      <a:pt x="3" y="2"/>
                      <a:pt x="2" y="0"/>
                    </a:cubicBezTo>
                    <a:cubicBezTo>
                      <a:pt x="0" y="4"/>
                      <a:pt x="0" y="7"/>
                      <a:pt x="1" y="7"/>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18" name="Freeform 117"/>
              <p:cNvSpPr>
                <a:spLocks/>
              </p:cNvSpPr>
              <p:nvPr/>
            </p:nvSpPr>
            <p:spPr bwMode="auto">
              <a:xfrm>
                <a:off x="4089400" y="2085975"/>
                <a:ext cx="7938" cy="4763"/>
              </a:xfrm>
              <a:custGeom>
                <a:avLst/>
                <a:gdLst/>
                <a:ahLst/>
                <a:cxnLst>
                  <a:cxn ang="0">
                    <a:pos x="2" y="1"/>
                  </a:cxn>
                  <a:cxn ang="0">
                    <a:pos x="0" y="0"/>
                  </a:cxn>
                  <a:cxn ang="0">
                    <a:pos x="1" y="1"/>
                  </a:cxn>
                  <a:cxn ang="0">
                    <a:pos x="2" y="1"/>
                  </a:cxn>
                </a:cxnLst>
                <a:rect l="0" t="0" r="r" b="b"/>
                <a:pathLst>
                  <a:path w="2" h="1">
                    <a:moveTo>
                      <a:pt x="2" y="1"/>
                    </a:moveTo>
                    <a:cubicBezTo>
                      <a:pt x="1" y="1"/>
                      <a:pt x="1" y="1"/>
                      <a:pt x="0" y="0"/>
                    </a:cubicBezTo>
                    <a:cubicBezTo>
                      <a:pt x="1" y="1"/>
                      <a:pt x="1" y="1"/>
                      <a:pt x="1" y="1"/>
                    </a:cubicBezTo>
                    <a:cubicBezTo>
                      <a:pt x="2" y="1"/>
                      <a:pt x="2" y="1"/>
                      <a:pt x="2" y="1"/>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19" name="Freeform 118"/>
              <p:cNvSpPr>
                <a:spLocks/>
              </p:cNvSpPr>
              <p:nvPr/>
            </p:nvSpPr>
            <p:spPr bwMode="auto">
              <a:xfrm>
                <a:off x="3916363" y="1970088"/>
                <a:ext cx="19050" cy="11113"/>
              </a:xfrm>
              <a:custGeom>
                <a:avLst/>
                <a:gdLst/>
                <a:ahLst/>
                <a:cxnLst>
                  <a:cxn ang="0">
                    <a:pos x="1" y="2"/>
                  </a:cxn>
                  <a:cxn ang="0">
                    <a:pos x="5" y="2"/>
                  </a:cxn>
                  <a:cxn ang="0">
                    <a:pos x="1" y="0"/>
                  </a:cxn>
                  <a:cxn ang="0">
                    <a:pos x="1" y="2"/>
                  </a:cxn>
                </a:cxnLst>
                <a:rect l="0" t="0" r="r" b="b"/>
                <a:pathLst>
                  <a:path w="5" h="3">
                    <a:moveTo>
                      <a:pt x="1" y="2"/>
                    </a:moveTo>
                    <a:cubicBezTo>
                      <a:pt x="1" y="3"/>
                      <a:pt x="3" y="3"/>
                      <a:pt x="5" y="2"/>
                    </a:cubicBezTo>
                    <a:cubicBezTo>
                      <a:pt x="3" y="1"/>
                      <a:pt x="2" y="1"/>
                      <a:pt x="1" y="0"/>
                    </a:cubicBezTo>
                    <a:cubicBezTo>
                      <a:pt x="0" y="1"/>
                      <a:pt x="0" y="2"/>
                      <a:pt x="1" y="2"/>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grpSp>
          <p:nvGrpSpPr>
            <p:cNvPr id="123" name="Group 281"/>
            <p:cNvGrpSpPr/>
            <p:nvPr/>
          </p:nvGrpSpPr>
          <p:grpSpPr>
            <a:xfrm rot="2467258">
              <a:off x="1565335" y="6375697"/>
              <a:ext cx="84773" cy="72377"/>
              <a:chOff x="6294438" y="1638300"/>
              <a:chExt cx="401638" cy="342900"/>
            </a:xfrm>
          </p:grpSpPr>
          <p:sp>
            <p:nvSpPr>
              <p:cNvPr id="112" name="Freeform 50"/>
              <p:cNvSpPr>
                <a:spLocks noEditPoints="1"/>
              </p:cNvSpPr>
              <p:nvPr/>
            </p:nvSpPr>
            <p:spPr bwMode="auto">
              <a:xfrm>
                <a:off x="6475413" y="1774825"/>
                <a:ext cx="220663" cy="206375"/>
              </a:xfrm>
              <a:custGeom>
                <a:avLst/>
                <a:gdLst/>
                <a:ahLst/>
                <a:cxnLst>
                  <a:cxn ang="0">
                    <a:pos x="2" y="11"/>
                  </a:cxn>
                  <a:cxn ang="0">
                    <a:pos x="4" y="24"/>
                  </a:cxn>
                  <a:cxn ang="0">
                    <a:pos x="11" y="34"/>
                  </a:cxn>
                  <a:cxn ang="0">
                    <a:pos x="16" y="35"/>
                  </a:cxn>
                  <a:cxn ang="0">
                    <a:pos x="19" y="44"/>
                  </a:cxn>
                  <a:cxn ang="0">
                    <a:pos x="27" y="49"/>
                  </a:cxn>
                  <a:cxn ang="0">
                    <a:pos x="33" y="49"/>
                  </a:cxn>
                  <a:cxn ang="0">
                    <a:pos x="32" y="53"/>
                  </a:cxn>
                  <a:cxn ang="0">
                    <a:pos x="59" y="47"/>
                  </a:cxn>
                  <a:cxn ang="0">
                    <a:pos x="56" y="21"/>
                  </a:cxn>
                  <a:cxn ang="0">
                    <a:pos x="53" y="21"/>
                  </a:cxn>
                  <a:cxn ang="0">
                    <a:pos x="42" y="4"/>
                  </a:cxn>
                  <a:cxn ang="0">
                    <a:pos x="34" y="7"/>
                  </a:cxn>
                  <a:cxn ang="0">
                    <a:pos x="29" y="8"/>
                  </a:cxn>
                  <a:cxn ang="0">
                    <a:pos x="21" y="3"/>
                  </a:cxn>
                  <a:cxn ang="0">
                    <a:pos x="11" y="3"/>
                  </a:cxn>
                  <a:cxn ang="0">
                    <a:pos x="4" y="4"/>
                  </a:cxn>
                  <a:cxn ang="0">
                    <a:pos x="0" y="0"/>
                  </a:cxn>
                  <a:cxn ang="0">
                    <a:pos x="2" y="11"/>
                  </a:cxn>
                  <a:cxn ang="0">
                    <a:pos x="15" y="21"/>
                  </a:cxn>
                  <a:cxn ang="0">
                    <a:pos x="31" y="28"/>
                  </a:cxn>
                  <a:cxn ang="0">
                    <a:pos x="44" y="36"/>
                  </a:cxn>
                  <a:cxn ang="0">
                    <a:pos x="29" y="28"/>
                  </a:cxn>
                  <a:cxn ang="0">
                    <a:pos x="13" y="21"/>
                  </a:cxn>
                  <a:cxn ang="0">
                    <a:pos x="2" y="5"/>
                  </a:cxn>
                  <a:cxn ang="0">
                    <a:pos x="15" y="21"/>
                  </a:cxn>
                </a:cxnLst>
                <a:rect l="0" t="0" r="r" b="b"/>
                <a:pathLst>
                  <a:path w="59" h="55">
                    <a:moveTo>
                      <a:pt x="2" y="11"/>
                    </a:moveTo>
                    <a:cubicBezTo>
                      <a:pt x="5" y="15"/>
                      <a:pt x="4" y="21"/>
                      <a:pt x="4" y="24"/>
                    </a:cubicBezTo>
                    <a:cubicBezTo>
                      <a:pt x="4" y="32"/>
                      <a:pt x="11" y="34"/>
                      <a:pt x="11" y="34"/>
                    </a:cubicBezTo>
                    <a:cubicBezTo>
                      <a:pt x="16" y="35"/>
                      <a:pt x="16" y="35"/>
                      <a:pt x="16" y="35"/>
                    </a:cubicBezTo>
                    <a:cubicBezTo>
                      <a:pt x="16" y="35"/>
                      <a:pt x="16" y="41"/>
                      <a:pt x="19" y="44"/>
                    </a:cubicBezTo>
                    <a:cubicBezTo>
                      <a:pt x="22" y="48"/>
                      <a:pt x="27" y="49"/>
                      <a:pt x="27" y="49"/>
                    </a:cubicBezTo>
                    <a:cubicBezTo>
                      <a:pt x="33" y="49"/>
                      <a:pt x="33" y="49"/>
                      <a:pt x="33" y="49"/>
                    </a:cubicBezTo>
                    <a:cubicBezTo>
                      <a:pt x="33" y="49"/>
                      <a:pt x="29" y="51"/>
                      <a:pt x="32" y="53"/>
                    </a:cubicBezTo>
                    <a:cubicBezTo>
                      <a:pt x="35" y="55"/>
                      <a:pt x="59" y="47"/>
                      <a:pt x="59" y="47"/>
                    </a:cubicBezTo>
                    <a:cubicBezTo>
                      <a:pt x="56" y="46"/>
                      <a:pt x="57" y="26"/>
                      <a:pt x="56" y="21"/>
                    </a:cubicBezTo>
                    <a:cubicBezTo>
                      <a:pt x="55" y="16"/>
                      <a:pt x="54" y="25"/>
                      <a:pt x="53" y="21"/>
                    </a:cubicBezTo>
                    <a:cubicBezTo>
                      <a:pt x="51" y="17"/>
                      <a:pt x="45" y="7"/>
                      <a:pt x="42" y="4"/>
                    </a:cubicBezTo>
                    <a:cubicBezTo>
                      <a:pt x="39" y="1"/>
                      <a:pt x="35" y="4"/>
                      <a:pt x="34" y="7"/>
                    </a:cubicBezTo>
                    <a:cubicBezTo>
                      <a:pt x="33" y="10"/>
                      <a:pt x="32" y="10"/>
                      <a:pt x="29" y="8"/>
                    </a:cubicBezTo>
                    <a:cubicBezTo>
                      <a:pt x="27" y="6"/>
                      <a:pt x="24" y="4"/>
                      <a:pt x="21" y="3"/>
                    </a:cubicBezTo>
                    <a:cubicBezTo>
                      <a:pt x="18" y="1"/>
                      <a:pt x="14" y="4"/>
                      <a:pt x="11" y="3"/>
                    </a:cubicBezTo>
                    <a:cubicBezTo>
                      <a:pt x="9" y="2"/>
                      <a:pt x="7" y="5"/>
                      <a:pt x="4" y="4"/>
                    </a:cubicBezTo>
                    <a:cubicBezTo>
                      <a:pt x="1" y="3"/>
                      <a:pt x="0" y="0"/>
                      <a:pt x="0" y="0"/>
                    </a:cubicBezTo>
                    <a:cubicBezTo>
                      <a:pt x="0" y="0"/>
                      <a:pt x="0" y="8"/>
                      <a:pt x="2" y="11"/>
                    </a:cubicBezTo>
                    <a:close/>
                    <a:moveTo>
                      <a:pt x="15" y="21"/>
                    </a:moveTo>
                    <a:cubicBezTo>
                      <a:pt x="17" y="22"/>
                      <a:pt x="29" y="27"/>
                      <a:pt x="31" y="28"/>
                    </a:cubicBezTo>
                    <a:cubicBezTo>
                      <a:pt x="32" y="29"/>
                      <a:pt x="38" y="32"/>
                      <a:pt x="44" y="36"/>
                    </a:cubicBezTo>
                    <a:cubicBezTo>
                      <a:pt x="44" y="36"/>
                      <a:pt x="32" y="31"/>
                      <a:pt x="29" y="28"/>
                    </a:cubicBezTo>
                    <a:cubicBezTo>
                      <a:pt x="29" y="28"/>
                      <a:pt x="16" y="25"/>
                      <a:pt x="13" y="21"/>
                    </a:cubicBezTo>
                    <a:cubicBezTo>
                      <a:pt x="10" y="16"/>
                      <a:pt x="2" y="5"/>
                      <a:pt x="2" y="5"/>
                    </a:cubicBezTo>
                    <a:cubicBezTo>
                      <a:pt x="2" y="5"/>
                      <a:pt x="14" y="20"/>
                      <a:pt x="15" y="21"/>
                    </a:cubicBezTo>
                    <a:close/>
                  </a:path>
                </a:pathLst>
              </a:custGeom>
              <a:solidFill>
                <a:schemeClr val="accent1"/>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13" name="Freeform 51"/>
              <p:cNvSpPr>
                <a:spLocks/>
              </p:cNvSpPr>
              <p:nvPr/>
            </p:nvSpPr>
            <p:spPr bwMode="auto">
              <a:xfrm>
                <a:off x="6481763" y="1793875"/>
                <a:ext cx="158750" cy="115888"/>
              </a:xfrm>
              <a:custGeom>
                <a:avLst/>
                <a:gdLst/>
                <a:ahLst/>
                <a:cxnLst>
                  <a:cxn ang="0">
                    <a:pos x="27" y="23"/>
                  </a:cxn>
                  <a:cxn ang="0">
                    <a:pos x="42" y="31"/>
                  </a:cxn>
                  <a:cxn ang="0">
                    <a:pos x="29" y="23"/>
                  </a:cxn>
                  <a:cxn ang="0">
                    <a:pos x="13" y="16"/>
                  </a:cxn>
                  <a:cxn ang="0">
                    <a:pos x="0" y="0"/>
                  </a:cxn>
                  <a:cxn ang="0">
                    <a:pos x="11" y="16"/>
                  </a:cxn>
                  <a:cxn ang="0">
                    <a:pos x="27" y="23"/>
                  </a:cxn>
                </a:cxnLst>
                <a:rect l="0" t="0" r="r" b="b"/>
                <a:pathLst>
                  <a:path w="42" h="31">
                    <a:moveTo>
                      <a:pt x="27" y="23"/>
                    </a:moveTo>
                    <a:cubicBezTo>
                      <a:pt x="30" y="26"/>
                      <a:pt x="42" y="31"/>
                      <a:pt x="42" y="31"/>
                    </a:cubicBezTo>
                    <a:cubicBezTo>
                      <a:pt x="36" y="27"/>
                      <a:pt x="30" y="24"/>
                      <a:pt x="29" y="23"/>
                    </a:cubicBezTo>
                    <a:cubicBezTo>
                      <a:pt x="27" y="22"/>
                      <a:pt x="15" y="17"/>
                      <a:pt x="13" y="16"/>
                    </a:cubicBezTo>
                    <a:cubicBezTo>
                      <a:pt x="12" y="15"/>
                      <a:pt x="0" y="0"/>
                      <a:pt x="0" y="0"/>
                    </a:cubicBezTo>
                    <a:cubicBezTo>
                      <a:pt x="0" y="0"/>
                      <a:pt x="8" y="11"/>
                      <a:pt x="11" y="16"/>
                    </a:cubicBezTo>
                    <a:cubicBezTo>
                      <a:pt x="14" y="20"/>
                      <a:pt x="27" y="23"/>
                      <a:pt x="27" y="23"/>
                    </a:cubicBezTo>
                    <a:close/>
                  </a:path>
                </a:pathLst>
              </a:custGeom>
              <a:solidFill>
                <a:schemeClr val="accent1"/>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14" name="Freeform 281"/>
              <p:cNvSpPr>
                <a:spLocks noEditPoints="1"/>
              </p:cNvSpPr>
              <p:nvPr/>
            </p:nvSpPr>
            <p:spPr bwMode="auto">
              <a:xfrm>
                <a:off x="6294438" y="1638300"/>
                <a:ext cx="139700" cy="282575"/>
              </a:xfrm>
              <a:custGeom>
                <a:avLst/>
                <a:gdLst/>
                <a:ahLst/>
                <a:cxnLst>
                  <a:cxn ang="0">
                    <a:pos x="17" y="6"/>
                  </a:cxn>
                  <a:cxn ang="0">
                    <a:pos x="5" y="20"/>
                  </a:cxn>
                  <a:cxn ang="0">
                    <a:pos x="1" y="36"/>
                  </a:cxn>
                  <a:cxn ang="0">
                    <a:pos x="4" y="75"/>
                  </a:cxn>
                  <a:cxn ang="0">
                    <a:pos x="28" y="53"/>
                  </a:cxn>
                  <a:cxn ang="0">
                    <a:pos x="31" y="19"/>
                  </a:cxn>
                  <a:cxn ang="0">
                    <a:pos x="23" y="0"/>
                  </a:cxn>
                  <a:cxn ang="0">
                    <a:pos x="17" y="6"/>
                  </a:cxn>
                  <a:cxn ang="0">
                    <a:pos x="19" y="27"/>
                  </a:cxn>
                  <a:cxn ang="0">
                    <a:pos x="17" y="44"/>
                  </a:cxn>
                  <a:cxn ang="0">
                    <a:pos x="11" y="59"/>
                  </a:cxn>
                  <a:cxn ang="0">
                    <a:pos x="6" y="69"/>
                  </a:cxn>
                  <a:cxn ang="0">
                    <a:pos x="17" y="39"/>
                  </a:cxn>
                  <a:cxn ang="0">
                    <a:pos x="17" y="19"/>
                  </a:cxn>
                  <a:cxn ang="0">
                    <a:pos x="18" y="11"/>
                  </a:cxn>
                  <a:cxn ang="0">
                    <a:pos x="19" y="27"/>
                  </a:cxn>
                </a:cxnLst>
                <a:rect l="0" t="0" r="r" b="b"/>
                <a:pathLst>
                  <a:path w="37" h="75">
                    <a:moveTo>
                      <a:pt x="17" y="6"/>
                    </a:moveTo>
                    <a:cubicBezTo>
                      <a:pt x="13" y="9"/>
                      <a:pt x="5" y="17"/>
                      <a:pt x="5" y="20"/>
                    </a:cubicBezTo>
                    <a:cubicBezTo>
                      <a:pt x="4" y="23"/>
                      <a:pt x="0" y="31"/>
                      <a:pt x="1" y="36"/>
                    </a:cubicBezTo>
                    <a:cubicBezTo>
                      <a:pt x="2" y="41"/>
                      <a:pt x="2" y="72"/>
                      <a:pt x="4" y="75"/>
                    </a:cubicBezTo>
                    <a:cubicBezTo>
                      <a:pt x="4" y="75"/>
                      <a:pt x="22" y="61"/>
                      <a:pt x="28" y="53"/>
                    </a:cubicBezTo>
                    <a:cubicBezTo>
                      <a:pt x="34" y="44"/>
                      <a:pt x="37" y="34"/>
                      <a:pt x="31" y="19"/>
                    </a:cubicBezTo>
                    <a:cubicBezTo>
                      <a:pt x="26" y="5"/>
                      <a:pt x="23" y="7"/>
                      <a:pt x="23" y="0"/>
                    </a:cubicBezTo>
                    <a:cubicBezTo>
                      <a:pt x="23" y="0"/>
                      <a:pt x="21" y="4"/>
                      <a:pt x="17" y="6"/>
                    </a:cubicBezTo>
                    <a:close/>
                    <a:moveTo>
                      <a:pt x="19" y="27"/>
                    </a:moveTo>
                    <a:cubicBezTo>
                      <a:pt x="19" y="31"/>
                      <a:pt x="18" y="41"/>
                      <a:pt x="17" y="44"/>
                    </a:cubicBezTo>
                    <a:cubicBezTo>
                      <a:pt x="17" y="47"/>
                      <a:pt x="13" y="57"/>
                      <a:pt x="11" y="59"/>
                    </a:cubicBezTo>
                    <a:cubicBezTo>
                      <a:pt x="9" y="62"/>
                      <a:pt x="6" y="69"/>
                      <a:pt x="6" y="69"/>
                    </a:cubicBezTo>
                    <a:cubicBezTo>
                      <a:pt x="8" y="64"/>
                      <a:pt x="16" y="45"/>
                      <a:pt x="17" y="39"/>
                    </a:cubicBezTo>
                    <a:cubicBezTo>
                      <a:pt x="18" y="33"/>
                      <a:pt x="17" y="23"/>
                      <a:pt x="17" y="19"/>
                    </a:cubicBezTo>
                    <a:cubicBezTo>
                      <a:pt x="17" y="15"/>
                      <a:pt x="18" y="11"/>
                      <a:pt x="18" y="11"/>
                    </a:cubicBezTo>
                    <a:cubicBezTo>
                      <a:pt x="18" y="13"/>
                      <a:pt x="18" y="23"/>
                      <a:pt x="19" y="27"/>
                    </a:cubicBezTo>
                    <a:close/>
                  </a:path>
                </a:pathLst>
              </a:custGeom>
              <a:solidFill>
                <a:schemeClr val="accent1"/>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15" name="Freeform 282"/>
              <p:cNvSpPr>
                <a:spLocks/>
              </p:cNvSpPr>
              <p:nvPr/>
            </p:nvSpPr>
            <p:spPr bwMode="auto">
              <a:xfrm>
                <a:off x="6316663" y="1679575"/>
                <a:ext cx="49213" cy="219075"/>
              </a:xfrm>
              <a:custGeom>
                <a:avLst/>
                <a:gdLst/>
                <a:ahLst/>
                <a:cxnLst>
                  <a:cxn ang="0">
                    <a:pos x="11" y="28"/>
                  </a:cxn>
                  <a:cxn ang="0">
                    <a:pos x="0" y="58"/>
                  </a:cxn>
                  <a:cxn ang="0">
                    <a:pos x="5" y="48"/>
                  </a:cxn>
                  <a:cxn ang="0">
                    <a:pos x="11" y="33"/>
                  </a:cxn>
                  <a:cxn ang="0">
                    <a:pos x="13" y="16"/>
                  </a:cxn>
                  <a:cxn ang="0">
                    <a:pos x="12" y="0"/>
                  </a:cxn>
                  <a:cxn ang="0">
                    <a:pos x="11" y="8"/>
                  </a:cxn>
                  <a:cxn ang="0">
                    <a:pos x="11" y="28"/>
                  </a:cxn>
                </a:cxnLst>
                <a:rect l="0" t="0" r="r" b="b"/>
                <a:pathLst>
                  <a:path w="13" h="58">
                    <a:moveTo>
                      <a:pt x="11" y="28"/>
                    </a:moveTo>
                    <a:cubicBezTo>
                      <a:pt x="10" y="34"/>
                      <a:pt x="2" y="53"/>
                      <a:pt x="0" y="58"/>
                    </a:cubicBezTo>
                    <a:cubicBezTo>
                      <a:pt x="0" y="58"/>
                      <a:pt x="3" y="51"/>
                      <a:pt x="5" y="48"/>
                    </a:cubicBezTo>
                    <a:cubicBezTo>
                      <a:pt x="7" y="46"/>
                      <a:pt x="11" y="36"/>
                      <a:pt x="11" y="33"/>
                    </a:cubicBezTo>
                    <a:cubicBezTo>
                      <a:pt x="12" y="30"/>
                      <a:pt x="13" y="20"/>
                      <a:pt x="13" y="16"/>
                    </a:cubicBezTo>
                    <a:cubicBezTo>
                      <a:pt x="12" y="12"/>
                      <a:pt x="12" y="2"/>
                      <a:pt x="12" y="0"/>
                    </a:cubicBezTo>
                    <a:cubicBezTo>
                      <a:pt x="12" y="0"/>
                      <a:pt x="11" y="4"/>
                      <a:pt x="11" y="8"/>
                    </a:cubicBezTo>
                    <a:cubicBezTo>
                      <a:pt x="11" y="12"/>
                      <a:pt x="12" y="22"/>
                      <a:pt x="11" y="28"/>
                    </a:cubicBezTo>
                    <a:close/>
                  </a:path>
                </a:pathLst>
              </a:custGeom>
              <a:solidFill>
                <a:schemeClr val="accent1"/>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sp>
          <p:nvSpPr>
            <p:cNvPr id="110" name="Freeform 283"/>
            <p:cNvSpPr>
              <a:spLocks/>
            </p:cNvSpPr>
            <p:nvPr/>
          </p:nvSpPr>
          <p:spPr bwMode="auto">
            <a:xfrm rot="2467258">
              <a:off x="1610047" y="6132941"/>
              <a:ext cx="53277" cy="144081"/>
            </a:xfrm>
            <a:custGeom>
              <a:avLst/>
              <a:gdLst/>
              <a:ahLst/>
              <a:cxnLst>
                <a:cxn ang="0">
                  <a:pos x="67" y="181"/>
                </a:cxn>
                <a:cxn ang="0">
                  <a:pos x="61" y="137"/>
                </a:cxn>
                <a:cxn ang="0">
                  <a:pos x="41" y="88"/>
                </a:cxn>
                <a:cxn ang="0">
                  <a:pos x="14" y="0"/>
                </a:cxn>
                <a:cxn ang="0">
                  <a:pos x="12" y="13"/>
                </a:cxn>
              </a:cxnLst>
              <a:rect l="0" t="0" r="r" b="b"/>
              <a:pathLst>
                <a:path w="67" h="181">
                  <a:moveTo>
                    <a:pt x="67" y="181"/>
                  </a:moveTo>
                  <a:cubicBezTo>
                    <a:pt x="64" y="168"/>
                    <a:pt x="66" y="151"/>
                    <a:pt x="61" y="137"/>
                  </a:cubicBezTo>
                  <a:cubicBezTo>
                    <a:pt x="56" y="120"/>
                    <a:pt x="48" y="104"/>
                    <a:pt x="41" y="88"/>
                  </a:cubicBezTo>
                  <a:cubicBezTo>
                    <a:pt x="35" y="76"/>
                    <a:pt x="0" y="5"/>
                    <a:pt x="14" y="0"/>
                  </a:cubicBezTo>
                  <a:cubicBezTo>
                    <a:pt x="16" y="4"/>
                    <a:pt x="15" y="9"/>
                    <a:pt x="12" y="13"/>
                  </a:cubicBezTo>
                </a:path>
              </a:pathLst>
            </a:custGeom>
            <a:no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11" name="Freeform 284"/>
            <p:cNvSpPr>
              <a:spLocks/>
            </p:cNvSpPr>
            <p:nvPr/>
          </p:nvSpPr>
          <p:spPr bwMode="auto">
            <a:xfrm rot="2467258">
              <a:off x="1666415" y="6175954"/>
              <a:ext cx="50931" cy="145087"/>
            </a:xfrm>
            <a:custGeom>
              <a:avLst/>
              <a:gdLst/>
              <a:ahLst/>
              <a:cxnLst>
                <a:cxn ang="0">
                  <a:pos x="0" y="182"/>
                </a:cxn>
                <a:cxn ang="0">
                  <a:pos x="6" y="139"/>
                </a:cxn>
                <a:cxn ang="0">
                  <a:pos x="25" y="89"/>
                </a:cxn>
                <a:cxn ang="0">
                  <a:pos x="50" y="0"/>
                </a:cxn>
                <a:cxn ang="0">
                  <a:pos x="52" y="13"/>
                </a:cxn>
              </a:cxnLst>
              <a:rect l="0" t="0" r="r" b="b"/>
              <a:pathLst>
                <a:path w="64" h="182">
                  <a:moveTo>
                    <a:pt x="0" y="182"/>
                  </a:moveTo>
                  <a:cubicBezTo>
                    <a:pt x="3" y="169"/>
                    <a:pt x="1" y="153"/>
                    <a:pt x="6" y="139"/>
                  </a:cubicBezTo>
                  <a:cubicBezTo>
                    <a:pt x="11" y="121"/>
                    <a:pt x="18" y="105"/>
                    <a:pt x="25" y="89"/>
                  </a:cubicBezTo>
                  <a:cubicBezTo>
                    <a:pt x="30" y="77"/>
                    <a:pt x="64" y="5"/>
                    <a:pt x="50" y="0"/>
                  </a:cubicBezTo>
                  <a:cubicBezTo>
                    <a:pt x="48" y="5"/>
                    <a:pt x="49" y="9"/>
                    <a:pt x="52" y="13"/>
                  </a:cubicBezTo>
                </a:path>
              </a:pathLst>
            </a:custGeom>
            <a:no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sp>
        <p:nvSpPr>
          <p:cNvPr id="2" name="Date Placeholder 1"/>
          <p:cNvSpPr>
            <a:spLocks noGrp="1"/>
          </p:cNvSpPr>
          <p:nvPr>
            <p:ph type="dt" sz="half" idx="10"/>
          </p:nvPr>
        </p:nvSpPr>
        <p:spPr/>
        <p:txBody>
          <a:bodyPr/>
          <a:lstStyle/>
          <a:p>
            <a:fld id="{47C9B81F-C347-4BEF-BFDF-29C42F48304A}" type="datetimeFigureOut">
              <a:rPr lang="en-US" smtClean="0"/>
              <a:pPr/>
              <a:t>5/22/2012</a:t>
            </a:fld>
            <a:endParaRPr lang="en-US" dirty="0"/>
          </a:p>
        </p:txBody>
      </p:sp>
      <p:sp>
        <p:nvSpPr>
          <p:cNvPr id="3" name="Footer Placeholder 2"/>
          <p:cNvSpPr>
            <a:spLocks noGrp="1"/>
          </p:cNvSpPr>
          <p:nvPr>
            <p:ph type="ftr" sz="quarter" idx="11"/>
          </p:nvPr>
        </p:nvSpPr>
        <p:spPr/>
        <p:txBody>
          <a:bodyPr/>
          <a:lstStyle/>
          <a:p>
            <a:endParaRPr kumimoji="0" lang="en-US" dirty="0"/>
          </a:p>
        </p:txBody>
      </p:sp>
      <p:sp>
        <p:nvSpPr>
          <p:cNvPr id="4" name="Slide Number Placeholder 3"/>
          <p:cNvSpPr>
            <a:spLocks noGrp="1"/>
          </p:cNvSpPr>
          <p:nvPr>
            <p:ph type="sldNum" sz="quarter" idx="12"/>
          </p:nvPr>
        </p:nvSpPr>
        <p:spPr/>
        <p:txBody>
          <a:bodyPr/>
          <a:lstStyle/>
          <a:p>
            <a:fld id="{042AED99-7FB4-404E-8A97-64753DCE42EC}" type="slidenum">
              <a:rPr kumimoji="0" lang="en-US" smtClean="0"/>
              <a:pPr/>
              <a:t>‹#›</a:t>
            </a:fld>
            <a:endParaRPr kumimoji="0" lang="en-US" dirty="0"/>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400" b="0"/>
            </a:lvl1pPr>
          </a:lstStyle>
          <a:p>
            <a:r>
              <a:rPr lang="en-US" smtClean="0"/>
              <a:t>Click to edit Master title style</a:t>
            </a:r>
            <a:endParaRPr/>
          </a:p>
        </p:txBody>
      </p:sp>
      <p:sp>
        <p:nvSpPr>
          <p:cNvPr id="3" name="Content Placeholder 2"/>
          <p:cNvSpPr>
            <a:spLocks noGrp="1"/>
          </p:cNvSpPr>
          <p:nvPr>
            <p:ph idx="1"/>
          </p:nvPr>
        </p:nvSpPr>
        <p:spPr>
          <a:xfrm>
            <a:off x="3881718" y="1843088"/>
            <a:ext cx="3886200" cy="4114800"/>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457200" y="1843088"/>
            <a:ext cx="3008313" cy="1828800"/>
          </a:xfrm>
        </p:spPr>
        <p:txBody>
          <a:bodyPr/>
          <a:lstStyle>
            <a:lvl1pPr marL="0" indent="0">
              <a:lnSpc>
                <a:spcPct val="125000"/>
              </a:lnSpc>
              <a:spcBef>
                <a:spcPts val="10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C9B81F-C347-4BEF-BFDF-29C42F48304A}" type="datetimeFigureOut">
              <a:rPr lang="en-US" smtClean="0"/>
              <a:pPr/>
              <a:t>5/22/2012</a:t>
            </a:fld>
            <a:endParaRPr lang="en-US" dirty="0"/>
          </a:p>
        </p:txBody>
      </p:sp>
      <p:sp>
        <p:nvSpPr>
          <p:cNvPr id="6" name="Footer Placeholder 5"/>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p:txBody>
          <a:bodyPr/>
          <a:lstStyle/>
          <a:p>
            <a:fld id="{042AED99-7FB4-404E-8A97-64753DCE42EC}" type="slidenum">
              <a:rPr kumimoji="0" lang="en-US" smtClean="0"/>
              <a:pPr/>
              <a:t>‹#›</a:t>
            </a:fld>
            <a:endParaRPr kumimoji="0" lang="en-US" dirty="0"/>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2" cy="1162050"/>
          </a:xfrm>
        </p:spPr>
        <p:txBody>
          <a:bodyPr vert="horz" lIns="91440" tIns="45720" rIns="91440" bIns="45720" rtlCol="0" anchor="b">
            <a:noAutofit/>
          </a:bodyPr>
          <a:lstStyle>
            <a:lvl1pPr algn="l" defTabSz="914400" rtl="0" eaLnBrk="1" latinLnBrk="0" hangingPunct="1">
              <a:spcBef>
                <a:spcPct val="0"/>
              </a:spcBef>
              <a:buNone/>
              <a:defRPr sz="2400" b="0" kern="1200" spc="200" baseline="0">
                <a:solidFill>
                  <a:schemeClr val="tx1">
                    <a:lumMod val="65000"/>
                    <a:lumOff val="35000"/>
                  </a:schemeClr>
                </a:solidFill>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3881718" y="1843087"/>
            <a:ext cx="4114800" cy="4194175"/>
          </a:xfrm>
          <a:prstGeom prst="ellipse">
            <a:avLst/>
          </a:prstGeom>
          <a:solidFill>
            <a:schemeClr val="bg1">
              <a:alpha val="5000"/>
            </a:schemeClr>
          </a:solidFill>
          <a:ln w="50800">
            <a:gradFill>
              <a:gsLst>
                <a:gs pos="0">
                  <a:schemeClr val="tx2">
                    <a:lumMod val="40000"/>
                    <a:lumOff val="60000"/>
                  </a:schemeClr>
                </a:gs>
                <a:gs pos="100000">
                  <a:schemeClr val="tx2">
                    <a:lumMod val="20000"/>
                    <a:lumOff val="80000"/>
                  </a:schemeClr>
                </a:gs>
              </a:gsLst>
              <a:lin ang="16800000" scaled="0"/>
            </a:gradFill>
          </a:ln>
          <a:effectLst/>
          <a:scene3d>
            <a:camera prst="orthographicFront"/>
            <a:lightRig rig="threePt" dir="t"/>
          </a:scene3d>
          <a:sp3d contourW="12700" prstMaterial="powder">
            <a:bevelT w="152400" h="50800" prst="softRound"/>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a:bodyPr>
          <a:lstStyle>
            <a:lvl1pPr marL="0" indent="0" algn="ctr" defTabSz="914400" rtl="0" eaLnBrk="1" latinLnBrk="0" hangingPunct="1">
              <a:buNone/>
              <a:defRPr sz="2000">
                <a:solidFill>
                  <a:schemeClr val="tx1">
                    <a:lumMod val="50000"/>
                    <a:lumOff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457200" y="1843087"/>
            <a:ext cx="3008312" cy="1828800"/>
          </a:xfrm>
        </p:spPr>
        <p:txBody>
          <a:bodyPr vert="horz" lIns="91440" tIns="45720" rIns="91440" bIns="45720" rtlCol="0">
            <a:normAutofit/>
          </a:bodyPr>
          <a:lstStyle>
            <a:lvl1pPr marL="0" indent="0">
              <a:lnSpc>
                <a:spcPct val="125000"/>
              </a:lnSpc>
              <a:spcBef>
                <a:spcPts val="1000"/>
              </a:spcBef>
              <a:buNone/>
              <a:defRPr sz="1400" kern="1200" spc="100" baseline="0">
                <a:solidFill>
                  <a:schemeClr val="tx1">
                    <a:lumMod val="65000"/>
                    <a:lumOff val="35000"/>
                  </a:schemeClr>
                </a:solidFill>
                <a:effectLst>
                  <a:innerShdw blurRad="50800">
                    <a:schemeClr val="bg1"/>
                  </a:inn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1500"/>
              </a:spcBef>
              <a:buSzPct val="80000"/>
              <a:buFont typeface="Wingdings" pitchFamily="2" charset="2"/>
              <a:buNone/>
            </a:pPr>
            <a:r>
              <a:rPr lang="en-US" smtClean="0"/>
              <a:t>Click to edit Master text styles</a:t>
            </a:r>
          </a:p>
        </p:txBody>
      </p:sp>
      <p:sp>
        <p:nvSpPr>
          <p:cNvPr id="5" name="Date Placeholder 4"/>
          <p:cNvSpPr>
            <a:spLocks noGrp="1"/>
          </p:cNvSpPr>
          <p:nvPr>
            <p:ph type="dt" sz="half" idx="10"/>
          </p:nvPr>
        </p:nvSpPr>
        <p:spPr/>
        <p:txBody>
          <a:bodyPr/>
          <a:lstStyle/>
          <a:p>
            <a:fld id="{47C9B81F-C347-4BEF-BFDF-29C42F48304A}" type="datetimeFigureOut">
              <a:rPr lang="en-US" smtClean="0"/>
              <a:pPr/>
              <a:t>5/22/2012</a:t>
            </a:fld>
            <a:endParaRPr lang="en-US" dirty="0"/>
          </a:p>
        </p:txBody>
      </p:sp>
      <p:sp>
        <p:nvSpPr>
          <p:cNvPr id="6" name="Footer Placeholder 5"/>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p:txBody>
          <a:bodyPr/>
          <a:lstStyle/>
          <a:p>
            <a:fld id="{042AED99-7FB4-404E-8A97-64753DCE42EC}" type="slidenum">
              <a:rPr kumimoji="0" lang="en-US" smtClean="0"/>
              <a:pPr/>
              <a:t>‹#›</a:t>
            </a:fld>
            <a:endParaRPr kumimoji="0" lang="en-US" dirty="0"/>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47C9B81F-C347-4BEF-BFDF-29C42F48304A}" type="datetimeFigureOut">
              <a:rPr lang="en-US" smtClean="0"/>
              <a:pPr/>
              <a:t>5/22/2012</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fld id="{042AED99-7FB4-404E-8A97-64753DCE42EC}" type="slidenum">
              <a:rPr kumimoji="0" lang="en-US" smtClean="0"/>
              <a:pPr/>
              <a:t>‹#›</a:t>
            </a:fld>
            <a:endParaRPr kumimoji="0"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7C9B81F-C347-4BEF-BFDF-29C42F48304A}" type="datetimeFigureOut">
              <a:rPr lang="en-US" smtClean="0"/>
              <a:pPr/>
              <a:t>5/22/2012</a:t>
            </a:fld>
            <a:endParaRPr lang="en-US" dirty="0"/>
          </a:p>
        </p:txBody>
      </p:sp>
      <p:sp>
        <p:nvSpPr>
          <p:cNvPr id="6" name="Footer Placeholder 5"/>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a:xfrm>
            <a:off x="8077200" y="6356350"/>
            <a:ext cx="609600" cy="365125"/>
          </a:xfrm>
        </p:spPr>
        <p:txBody>
          <a:bodyPr/>
          <a:lstStyle/>
          <a:p>
            <a:fld id="{042AED99-7FB4-404E-8A97-64753DCE42EC}" type="slidenum">
              <a:rPr kumimoji="0" lang="en-US" smtClean="0"/>
              <a:pPr/>
              <a:t>‹#›</a:t>
            </a:fld>
            <a:endParaRPr kumimoji="0" lang="en-US" dirty="0"/>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dirty="0"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vines15.png"/>
          <p:cNvPicPr>
            <a:picLocks noChangeAspect="1"/>
          </p:cNvPicPr>
          <p:nvPr/>
        </p:nvPicPr>
        <p:blipFill>
          <a:blip r:embed="rId2"/>
          <a:srcRect l="27271" t="11030" r="45970" b="37244"/>
          <a:stretch>
            <a:fillRect/>
          </a:stretch>
        </p:blipFill>
        <p:spPr>
          <a:xfrm rot="5400000" flipH="1">
            <a:off x="770066" y="-664288"/>
            <a:ext cx="2444681" cy="3886200"/>
          </a:xfrm>
          <a:prstGeom prst="rect">
            <a:avLst/>
          </a:prstGeom>
        </p:spPr>
      </p:pic>
      <p:sp>
        <p:nvSpPr>
          <p:cNvPr id="9" name="Rectangle 8"/>
          <p:cNvSpPr/>
          <p:nvPr/>
        </p:nvSpPr>
        <p:spPr>
          <a:xfrm>
            <a:off x="0" y="0"/>
            <a:ext cx="9144000" cy="6858000"/>
          </a:xfrm>
          <a:prstGeom prst="rect">
            <a:avLst/>
          </a:prstGeom>
          <a:solidFill>
            <a:schemeClr val="bg1">
              <a:alpha val="5000"/>
            </a:schemeClr>
          </a:solidFill>
          <a:ln w="127000">
            <a:solidFill>
              <a:schemeClr val="bg2">
                <a:lumMod val="75000"/>
              </a:schemeClr>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7" name="Group 157"/>
          <p:cNvGrpSpPr/>
          <p:nvPr/>
        </p:nvGrpSpPr>
        <p:grpSpPr>
          <a:xfrm rot="893329">
            <a:off x="421009" y="279563"/>
            <a:ext cx="1484755" cy="1691685"/>
            <a:chOff x="429768" y="5047488"/>
            <a:chExt cx="1484755" cy="1691685"/>
          </a:xfrm>
        </p:grpSpPr>
        <p:grpSp>
          <p:nvGrpSpPr>
            <p:cNvPr id="10" name="Group 9"/>
            <p:cNvGrpSpPr/>
            <p:nvPr/>
          </p:nvGrpSpPr>
          <p:grpSpPr>
            <a:xfrm>
              <a:off x="1216152" y="6035040"/>
              <a:ext cx="698371" cy="531091"/>
              <a:chOff x="1238130" y="6052653"/>
              <a:chExt cx="698371" cy="531091"/>
            </a:xfrm>
          </p:grpSpPr>
          <p:sp>
            <p:nvSpPr>
              <p:cNvPr id="11" name="AutoShape 3"/>
              <p:cNvSpPr>
                <a:spLocks noChangeAspect="1" noChangeArrowheads="1" noTextEdit="1"/>
              </p:cNvSpPr>
              <p:nvPr/>
            </p:nvSpPr>
            <p:spPr bwMode="auto">
              <a:xfrm rot="2467258">
                <a:off x="1245581" y="6059259"/>
                <a:ext cx="690920" cy="51065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a:p>
            </p:txBody>
          </p:sp>
          <p:sp>
            <p:nvSpPr>
              <p:cNvPr id="12" name="Freeform 11"/>
              <p:cNvSpPr>
                <a:spLocks noEditPoints="1"/>
              </p:cNvSpPr>
              <p:nvPr/>
            </p:nvSpPr>
            <p:spPr bwMode="auto">
              <a:xfrm rot="2467258">
                <a:off x="1238130" y="6052653"/>
                <a:ext cx="697287" cy="531091"/>
              </a:xfrm>
              <a:custGeom>
                <a:avLst/>
                <a:gdLst/>
                <a:ahLst/>
                <a:cxnLst>
                  <a:cxn ang="0">
                    <a:pos x="659" y="161"/>
                  </a:cxn>
                  <a:cxn ang="0">
                    <a:pos x="478" y="256"/>
                  </a:cxn>
                  <a:cxn ang="0">
                    <a:pos x="444" y="309"/>
                  </a:cxn>
                  <a:cxn ang="0">
                    <a:pos x="410" y="329"/>
                  </a:cxn>
                  <a:cxn ang="0">
                    <a:pos x="349" y="316"/>
                  </a:cxn>
                  <a:cxn ang="0">
                    <a:pos x="332" y="272"/>
                  </a:cxn>
                  <a:cxn ang="0">
                    <a:pos x="369" y="241"/>
                  </a:cxn>
                  <a:cxn ang="0">
                    <a:pos x="264" y="116"/>
                  </a:cxn>
                  <a:cxn ang="0">
                    <a:pos x="176" y="60"/>
                  </a:cxn>
                  <a:cxn ang="0">
                    <a:pos x="129" y="77"/>
                  </a:cxn>
                  <a:cxn ang="0">
                    <a:pos x="131" y="30"/>
                  </a:cxn>
                  <a:cxn ang="0">
                    <a:pos x="94" y="198"/>
                  </a:cxn>
                  <a:cxn ang="0">
                    <a:pos x="123" y="181"/>
                  </a:cxn>
                  <a:cxn ang="0">
                    <a:pos x="132" y="155"/>
                  </a:cxn>
                  <a:cxn ang="0">
                    <a:pos x="182" y="165"/>
                  </a:cxn>
                  <a:cxn ang="0">
                    <a:pos x="227" y="216"/>
                  </a:cxn>
                  <a:cxn ang="0">
                    <a:pos x="199" y="285"/>
                  </a:cxn>
                  <a:cxn ang="0">
                    <a:pos x="149" y="253"/>
                  </a:cxn>
                  <a:cxn ang="0">
                    <a:pos x="97" y="266"/>
                  </a:cxn>
                  <a:cxn ang="0">
                    <a:pos x="45" y="231"/>
                  </a:cxn>
                  <a:cxn ang="0">
                    <a:pos x="127" y="413"/>
                  </a:cxn>
                  <a:cxn ang="0">
                    <a:pos x="164" y="454"/>
                  </a:cxn>
                  <a:cxn ang="0">
                    <a:pos x="143" y="507"/>
                  </a:cxn>
                  <a:cxn ang="0">
                    <a:pos x="87" y="519"/>
                  </a:cxn>
                  <a:cxn ang="0">
                    <a:pos x="127" y="618"/>
                  </a:cxn>
                  <a:cxn ang="0">
                    <a:pos x="221" y="623"/>
                  </a:cxn>
                  <a:cxn ang="0">
                    <a:pos x="234" y="569"/>
                  </a:cxn>
                  <a:cxn ang="0">
                    <a:pos x="292" y="585"/>
                  </a:cxn>
                  <a:cxn ang="0">
                    <a:pos x="311" y="596"/>
                  </a:cxn>
                  <a:cxn ang="0">
                    <a:pos x="435" y="465"/>
                  </a:cxn>
                  <a:cxn ang="0">
                    <a:pos x="475" y="480"/>
                  </a:cxn>
                  <a:cxn ang="0">
                    <a:pos x="826" y="526"/>
                  </a:cxn>
                  <a:cxn ang="0">
                    <a:pos x="818" y="452"/>
                  </a:cxn>
                  <a:cxn ang="0">
                    <a:pos x="738" y="348"/>
                  </a:cxn>
                  <a:cxn ang="0">
                    <a:pos x="687" y="361"/>
                  </a:cxn>
                  <a:cxn ang="0">
                    <a:pos x="634" y="326"/>
                  </a:cxn>
                  <a:cxn ang="0">
                    <a:pos x="695" y="283"/>
                  </a:cxn>
                  <a:cxn ang="0">
                    <a:pos x="704" y="263"/>
                  </a:cxn>
                  <a:cxn ang="0">
                    <a:pos x="748" y="287"/>
                  </a:cxn>
                  <a:cxn ang="0">
                    <a:pos x="794" y="264"/>
                  </a:cxn>
                  <a:cxn ang="0">
                    <a:pos x="855" y="184"/>
                  </a:cxn>
                  <a:cxn ang="0">
                    <a:pos x="851" y="139"/>
                  </a:cxn>
                  <a:cxn ang="0">
                    <a:pos x="855" y="79"/>
                  </a:cxn>
                  <a:cxn ang="0">
                    <a:pos x="250" y="391"/>
                  </a:cxn>
                  <a:cxn ang="0">
                    <a:pos x="235" y="346"/>
                  </a:cxn>
                  <a:cxn ang="0">
                    <a:pos x="285" y="347"/>
                  </a:cxn>
                  <a:cxn ang="0">
                    <a:pos x="262" y="391"/>
                  </a:cxn>
                  <a:cxn ang="0">
                    <a:pos x="711" y="499"/>
                  </a:cxn>
                  <a:cxn ang="0">
                    <a:pos x="730" y="539"/>
                  </a:cxn>
                  <a:cxn ang="0">
                    <a:pos x="726" y="587"/>
                  </a:cxn>
                  <a:cxn ang="0">
                    <a:pos x="693" y="612"/>
                  </a:cxn>
                  <a:cxn ang="0">
                    <a:pos x="644" y="582"/>
                  </a:cxn>
                  <a:cxn ang="0">
                    <a:pos x="637" y="540"/>
                  </a:cxn>
                  <a:cxn ang="0">
                    <a:pos x="665" y="497"/>
                  </a:cxn>
                  <a:cxn ang="0">
                    <a:pos x="270" y="495"/>
                  </a:cxn>
                  <a:cxn ang="0">
                    <a:pos x="313" y="499"/>
                  </a:cxn>
                  <a:cxn ang="0">
                    <a:pos x="563" y="449"/>
                  </a:cxn>
                  <a:cxn ang="0">
                    <a:pos x="514" y="379"/>
                  </a:cxn>
                  <a:cxn ang="0">
                    <a:pos x="744" y="121"/>
                  </a:cxn>
                  <a:cxn ang="0">
                    <a:pos x="760" y="165"/>
                  </a:cxn>
                  <a:cxn ang="0">
                    <a:pos x="710" y="164"/>
                  </a:cxn>
                  <a:cxn ang="0">
                    <a:pos x="733" y="121"/>
                  </a:cxn>
                </a:cxnLst>
                <a:rect l="0" t="0" r="r" b="b"/>
                <a:pathLst>
                  <a:path w="878" h="668">
                    <a:moveTo>
                      <a:pt x="679" y="94"/>
                    </a:moveTo>
                    <a:cubicBezTo>
                      <a:pt x="678" y="96"/>
                      <a:pt x="673" y="95"/>
                      <a:pt x="665" y="92"/>
                    </a:cubicBezTo>
                    <a:cubicBezTo>
                      <a:pt x="667" y="94"/>
                      <a:pt x="671" y="99"/>
                      <a:pt x="672" y="104"/>
                    </a:cubicBezTo>
                    <a:cubicBezTo>
                      <a:pt x="675" y="111"/>
                      <a:pt x="672" y="118"/>
                      <a:pt x="672" y="118"/>
                    </a:cubicBezTo>
                    <a:cubicBezTo>
                      <a:pt x="679" y="125"/>
                      <a:pt x="679" y="125"/>
                      <a:pt x="679" y="125"/>
                    </a:cubicBezTo>
                    <a:cubicBezTo>
                      <a:pt x="679" y="125"/>
                      <a:pt x="688" y="135"/>
                      <a:pt x="683" y="145"/>
                    </a:cubicBezTo>
                    <a:cubicBezTo>
                      <a:pt x="682" y="148"/>
                      <a:pt x="677" y="155"/>
                      <a:pt x="678" y="162"/>
                    </a:cubicBezTo>
                    <a:cubicBezTo>
                      <a:pt x="680" y="169"/>
                      <a:pt x="676" y="177"/>
                      <a:pt x="676" y="177"/>
                    </a:cubicBezTo>
                    <a:cubicBezTo>
                      <a:pt x="676" y="177"/>
                      <a:pt x="676" y="174"/>
                      <a:pt x="672" y="169"/>
                    </a:cubicBezTo>
                    <a:cubicBezTo>
                      <a:pt x="668" y="164"/>
                      <a:pt x="662" y="166"/>
                      <a:pt x="659" y="161"/>
                    </a:cubicBezTo>
                    <a:cubicBezTo>
                      <a:pt x="656" y="157"/>
                      <a:pt x="649" y="156"/>
                      <a:pt x="645" y="151"/>
                    </a:cubicBezTo>
                    <a:cubicBezTo>
                      <a:pt x="641" y="146"/>
                      <a:pt x="638" y="141"/>
                      <a:pt x="635" y="135"/>
                    </a:cubicBezTo>
                    <a:cubicBezTo>
                      <a:pt x="631" y="130"/>
                      <a:pt x="631" y="129"/>
                      <a:pt x="628" y="132"/>
                    </a:cubicBezTo>
                    <a:cubicBezTo>
                      <a:pt x="626" y="133"/>
                      <a:pt x="623" y="133"/>
                      <a:pt x="621" y="132"/>
                    </a:cubicBezTo>
                    <a:cubicBezTo>
                      <a:pt x="620" y="134"/>
                      <a:pt x="620" y="135"/>
                      <a:pt x="618" y="136"/>
                    </a:cubicBezTo>
                    <a:cubicBezTo>
                      <a:pt x="617" y="136"/>
                      <a:pt x="615" y="132"/>
                      <a:pt x="615" y="127"/>
                    </a:cubicBezTo>
                    <a:cubicBezTo>
                      <a:pt x="614" y="127"/>
                      <a:pt x="614" y="126"/>
                      <a:pt x="614" y="126"/>
                    </a:cubicBezTo>
                    <a:cubicBezTo>
                      <a:pt x="575" y="153"/>
                      <a:pt x="541" y="177"/>
                      <a:pt x="528" y="188"/>
                    </a:cubicBezTo>
                    <a:cubicBezTo>
                      <a:pt x="507" y="204"/>
                      <a:pt x="491" y="229"/>
                      <a:pt x="480" y="252"/>
                    </a:cubicBezTo>
                    <a:cubicBezTo>
                      <a:pt x="481" y="253"/>
                      <a:pt x="480" y="254"/>
                      <a:pt x="478" y="256"/>
                    </a:cubicBezTo>
                    <a:cubicBezTo>
                      <a:pt x="474" y="263"/>
                      <a:pt x="472" y="269"/>
                      <a:pt x="469" y="276"/>
                    </a:cubicBezTo>
                    <a:cubicBezTo>
                      <a:pt x="487" y="279"/>
                      <a:pt x="491" y="284"/>
                      <a:pt x="466" y="284"/>
                    </a:cubicBezTo>
                    <a:cubicBezTo>
                      <a:pt x="466" y="285"/>
                      <a:pt x="465" y="285"/>
                      <a:pt x="465" y="286"/>
                    </a:cubicBezTo>
                    <a:cubicBezTo>
                      <a:pt x="493" y="290"/>
                      <a:pt x="485" y="293"/>
                      <a:pt x="463" y="291"/>
                    </a:cubicBezTo>
                    <a:cubicBezTo>
                      <a:pt x="463" y="292"/>
                      <a:pt x="463" y="292"/>
                      <a:pt x="463" y="293"/>
                    </a:cubicBezTo>
                    <a:cubicBezTo>
                      <a:pt x="463" y="292"/>
                      <a:pt x="463" y="292"/>
                      <a:pt x="463" y="291"/>
                    </a:cubicBezTo>
                    <a:cubicBezTo>
                      <a:pt x="460" y="291"/>
                      <a:pt x="457" y="291"/>
                      <a:pt x="454" y="291"/>
                    </a:cubicBezTo>
                    <a:cubicBezTo>
                      <a:pt x="452" y="292"/>
                      <a:pt x="449" y="292"/>
                      <a:pt x="445" y="292"/>
                    </a:cubicBezTo>
                    <a:cubicBezTo>
                      <a:pt x="484" y="306"/>
                      <a:pt x="500" y="321"/>
                      <a:pt x="433" y="294"/>
                    </a:cubicBezTo>
                    <a:cubicBezTo>
                      <a:pt x="497" y="320"/>
                      <a:pt x="478" y="324"/>
                      <a:pt x="444" y="309"/>
                    </a:cubicBezTo>
                    <a:cubicBezTo>
                      <a:pt x="446" y="313"/>
                      <a:pt x="446" y="315"/>
                      <a:pt x="444" y="316"/>
                    </a:cubicBezTo>
                    <a:cubicBezTo>
                      <a:pt x="469" y="338"/>
                      <a:pt x="474" y="351"/>
                      <a:pt x="429" y="312"/>
                    </a:cubicBezTo>
                    <a:cubicBezTo>
                      <a:pt x="429" y="312"/>
                      <a:pt x="429" y="311"/>
                      <a:pt x="429" y="311"/>
                    </a:cubicBezTo>
                    <a:cubicBezTo>
                      <a:pt x="473" y="352"/>
                      <a:pt x="460" y="348"/>
                      <a:pt x="435" y="326"/>
                    </a:cubicBezTo>
                    <a:cubicBezTo>
                      <a:pt x="435" y="328"/>
                      <a:pt x="433" y="328"/>
                      <a:pt x="430" y="327"/>
                    </a:cubicBezTo>
                    <a:cubicBezTo>
                      <a:pt x="450" y="357"/>
                      <a:pt x="451" y="374"/>
                      <a:pt x="415" y="315"/>
                    </a:cubicBezTo>
                    <a:cubicBezTo>
                      <a:pt x="452" y="375"/>
                      <a:pt x="437" y="365"/>
                      <a:pt x="417" y="332"/>
                    </a:cubicBezTo>
                    <a:cubicBezTo>
                      <a:pt x="419" y="336"/>
                      <a:pt x="418" y="339"/>
                      <a:pt x="417" y="339"/>
                    </a:cubicBezTo>
                    <a:cubicBezTo>
                      <a:pt x="428" y="368"/>
                      <a:pt x="429" y="380"/>
                      <a:pt x="411" y="331"/>
                    </a:cubicBezTo>
                    <a:cubicBezTo>
                      <a:pt x="410" y="330"/>
                      <a:pt x="410" y="330"/>
                      <a:pt x="410" y="329"/>
                    </a:cubicBezTo>
                    <a:cubicBezTo>
                      <a:pt x="427" y="381"/>
                      <a:pt x="414" y="372"/>
                      <a:pt x="404" y="342"/>
                    </a:cubicBezTo>
                    <a:cubicBezTo>
                      <a:pt x="402" y="343"/>
                      <a:pt x="399" y="340"/>
                      <a:pt x="396" y="336"/>
                    </a:cubicBezTo>
                    <a:cubicBezTo>
                      <a:pt x="394" y="375"/>
                      <a:pt x="381" y="393"/>
                      <a:pt x="388" y="322"/>
                    </a:cubicBezTo>
                    <a:cubicBezTo>
                      <a:pt x="381" y="391"/>
                      <a:pt x="375" y="375"/>
                      <a:pt x="379" y="338"/>
                    </a:cubicBezTo>
                    <a:cubicBezTo>
                      <a:pt x="377" y="342"/>
                      <a:pt x="375" y="343"/>
                      <a:pt x="374" y="342"/>
                    </a:cubicBezTo>
                    <a:cubicBezTo>
                      <a:pt x="361" y="373"/>
                      <a:pt x="351" y="380"/>
                      <a:pt x="375" y="319"/>
                    </a:cubicBezTo>
                    <a:cubicBezTo>
                      <a:pt x="351" y="381"/>
                      <a:pt x="346" y="366"/>
                      <a:pt x="359" y="334"/>
                    </a:cubicBezTo>
                    <a:cubicBezTo>
                      <a:pt x="358" y="332"/>
                      <a:pt x="358" y="329"/>
                      <a:pt x="359" y="325"/>
                    </a:cubicBezTo>
                    <a:cubicBezTo>
                      <a:pt x="333" y="355"/>
                      <a:pt x="314" y="364"/>
                      <a:pt x="362" y="311"/>
                    </a:cubicBezTo>
                    <a:cubicBezTo>
                      <a:pt x="314" y="364"/>
                      <a:pt x="321" y="345"/>
                      <a:pt x="349" y="316"/>
                    </a:cubicBezTo>
                    <a:cubicBezTo>
                      <a:pt x="345" y="318"/>
                      <a:pt x="341" y="319"/>
                      <a:pt x="339" y="319"/>
                    </a:cubicBezTo>
                    <a:cubicBezTo>
                      <a:pt x="313" y="335"/>
                      <a:pt x="300" y="336"/>
                      <a:pt x="346" y="306"/>
                    </a:cubicBezTo>
                    <a:cubicBezTo>
                      <a:pt x="347" y="306"/>
                      <a:pt x="347" y="306"/>
                      <a:pt x="347" y="306"/>
                    </a:cubicBezTo>
                    <a:cubicBezTo>
                      <a:pt x="299" y="335"/>
                      <a:pt x="305" y="324"/>
                      <a:pt x="332" y="307"/>
                    </a:cubicBezTo>
                    <a:cubicBezTo>
                      <a:pt x="333" y="306"/>
                      <a:pt x="336" y="303"/>
                      <a:pt x="341" y="300"/>
                    </a:cubicBezTo>
                    <a:cubicBezTo>
                      <a:pt x="302" y="314"/>
                      <a:pt x="282" y="318"/>
                      <a:pt x="350" y="293"/>
                    </a:cubicBezTo>
                    <a:cubicBezTo>
                      <a:pt x="285" y="316"/>
                      <a:pt x="296" y="300"/>
                      <a:pt x="332" y="289"/>
                    </a:cubicBezTo>
                    <a:cubicBezTo>
                      <a:pt x="327" y="287"/>
                      <a:pt x="325" y="284"/>
                      <a:pt x="326" y="282"/>
                    </a:cubicBezTo>
                    <a:cubicBezTo>
                      <a:pt x="296" y="279"/>
                      <a:pt x="284" y="269"/>
                      <a:pt x="333" y="273"/>
                    </a:cubicBezTo>
                    <a:cubicBezTo>
                      <a:pt x="333" y="272"/>
                      <a:pt x="332" y="272"/>
                      <a:pt x="332" y="272"/>
                    </a:cubicBezTo>
                    <a:cubicBezTo>
                      <a:pt x="283" y="267"/>
                      <a:pt x="297" y="262"/>
                      <a:pt x="329" y="265"/>
                    </a:cubicBezTo>
                    <a:cubicBezTo>
                      <a:pt x="331" y="264"/>
                      <a:pt x="335" y="264"/>
                      <a:pt x="340" y="264"/>
                    </a:cubicBezTo>
                    <a:cubicBezTo>
                      <a:pt x="300" y="250"/>
                      <a:pt x="282" y="234"/>
                      <a:pt x="351" y="262"/>
                    </a:cubicBezTo>
                    <a:cubicBezTo>
                      <a:pt x="285" y="235"/>
                      <a:pt x="304" y="235"/>
                      <a:pt x="340" y="250"/>
                    </a:cubicBezTo>
                    <a:cubicBezTo>
                      <a:pt x="337" y="247"/>
                      <a:pt x="336" y="244"/>
                      <a:pt x="337" y="242"/>
                    </a:cubicBezTo>
                    <a:cubicBezTo>
                      <a:pt x="312" y="220"/>
                      <a:pt x="310" y="205"/>
                      <a:pt x="356" y="246"/>
                    </a:cubicBezTo>
                    <a:cubicBezTo>
                      <a:pt x="356" y="246"/>
                      <a:pt x="356" y="246"/>
                      <a:pt x="356" y="246"/>
                    </a:cubicBezTo>
                    <a:cubicBezTo>
                      <a:pt x="311" y="205"/>
                      <a:pt x="323" y="207"/>
                      <a:pt x="347" y="229"/>
                    </a:cubicBezTo>
                    <a:cubicBezTo>
                      <a:pt x="349" y="228"/>
                      <a:pt x="351" y="229"/>
                      <a:pt x="355" y="232"/>
                    </a:cubicBezTo>
                    <a:cubicBezTo>
                      <a:pt x="334" y="199"/>
                      <a:pt x="331" y="180"/>
                      <a:pt x="369" y="241"/>
                    </a:cubicBezTo>
                    <a:cubicBezTo>
                      <a:pt x="333" y="184"/>
                      <a:pt x="346" y="190"/>
                      <a:pt x="364" y="220"/>
                    </a:cubicBezTo>
                    <a:cubicBezTo>
                      <a:pt x="364" y="216"/>
                      <a:pt x="365" y="217"/>
                      <a:pt x="368" y="222"/>
                    </a:cubicBezTo>
                    <a:cubicBezTo>
                      <a:pt x="356" y="188"/>
                      <a:pt x="354" y="172"/>
                      <a:pt x="375" y="231"/>
                    </a:cubicBezTo>
                    <a:cubicBezTo>
                      <a:pt x="375" y="231"/>
                      <a:pt x="375" y="231"/>
                      <a:pt x="375" y="231"/>
                    </a:cubicBezTo>
                    <a:cubicBezTo>
                      <a:pt x="367" y="209"/>
                      <a:pt x="365" y="197"/>
                      <a:pt x="365" y="192"/>
                    </a:cubicBezTo>
                    <a:cubicBezTo>
                      <a:pt x="361" y="188"/>
                      <a:pt x="356" y="183"/>
                      <a:pt x="352" y="180"/>
                    </a:cubicBezTo>
                    <a:cubicBezTo>
                      <a:pt x="340" y="170"/>
                      <a:pt x="312" y="149"/>
                      <a:pt x="278" y="125"/>
                    </a:cubicBezTo>
                    <a:cubicBezTo>
                      <a:pt x="278" y="125"/>
                      <a:pt x="278" y="125"/>
                      <a:pt x="277" y="125"/>
                    </a:cubicBezTo>
                    <a:cubicBezTo>
                      <a:pt x="277" y="125"/>
                      <a:pt x="277" y="125"/>
                      <a:pt x="276" y="124"/>
                    </a:cubicBezTo>
                    <a:cubicBezTo>
                      <a:pt x="272" y="121"/>
                      <a:pt x="268" y="119"/>
                      <a:pt x="264" y="116"/>
                    </a:cubicBezTo>
                    <a:cubicBezTo>
                      <a:pt x="262" y="119"/>
                      <a:pt x="261" y="120"/>
                      <a:pt x="259" y="119"/>
                    </a:cubicBezTo>
                    <a:cubicBezTo>
                      <a:pt x="258" y="119"/>
                      <a:pt x="258" y="116"/>
                      <a:pt x="260" y="112"/>
                    </a:cubicBezTo>
                    <a:cubicBezTo>
                      <a:pt x="256" y="110"/>
                      <a:pt x="253" y="108"/>
                      <a:pt x="250" y="106"/>
                    </a:cubicBezTo>
                    <a:cubicBezTo>
                      <a:pt x="247" y="109"/>
                      <a:pt x="245" y="110"/>
                      <a:pt x="243" y="109"/>
                    </a:cubicBezTo>
                    <a:cubicBezTo>
                      <a:pt x="242" y="108"/>
                      <a:pt x="243" y="106"/>
                      <a:pt x="245" y="103"/>
                    </a:cubicBezTo>
                    <a:cubicBezTo>
                      <a:pt x="242" y="100"/>
                      <a:pt x="238" y="98"/>
                      <a:pt x="235" y="95"/>
                    </a:cubicBezTo>
                    <a:cubicBezTo>
                      <a:pt x="233" y="96"/>
                      <a:pt x="231" y="96"/>
                      <a:pt x="231" y="95"/>
                    </a:cubicBezTo>
                    <a:cubicBezTo>
                      <a:pt x="230" y="95"/>
                      <a:pt x="230" y="94"/>
                      <a:pt x="231" y="93"/>
                    </a:cubicBezTo>
                    <a:cubicBezTo>
                      <a:pt x="213" y="81"/>
                      <a:pt x="196" y="69"/>
                      <a:pt x="179" y="58"/>
                    </a:cubicBezTo>
                    <a:cubicBezTo>
                      <a:pt x="178" y="59"/>
                      <a:pt x="177" y="59"/>
                      <a:pt x="176" y="60"/>
                    </a:cubicBezTo>
                    <a:cubicBezTo>
                      <a:pt x="176" y="62"/>
                      <a:pt x="183" y="67"/>
                      <a:pt x="182" y="69"/>
                    </a:cubicBezTo>
                    <a:cubicBezTo>
                      <a:pt x="181" y="71"/>
                      <a:pt x="172" y="68"/>
                      <a:pt x="171" y="70"/>
                    </a:cubicBezTo>
                    <a:cubicBezTo>
                      <a:pt x="170" y="72"/>
                      <a:pt x="174" y="79"/>
                      <a:pt x="172" y="80"/>
                    </a:cubicBezTo>
                    <a:cubicBezTo>
                      <a:pt x="171" y="82"/>
                      <a:pt x="164" y="76"/>
                      <a:pt x="162" y="77"/>
                    </a:cubicBezTo>
                    <a:cubicBezTo>
                      <a:pt x="160" y="78"/>
                      <a:pt x="162" y="87"/>
                      <a:pt x="160" y="88"/>
                    </a:cubicBezTo>
                    <a:cubicBezTo>
                      <a:pt x="158" y="88"/>
                      <a:pt x="153" y="81"/>
                      <a:pt x="151" y="81"/>
                    </a:cubicBezTo>
                    <a:cubicBezTo>
                      <a:pt x="149" y="82"/>
                      <a:pt x="147" y="90"/>
                      <a:pt x="145" y="90"/>
                    </a:cubicBezTo>
                    <a:cubicBezTo>
                      <a:pt x="143" y="90"/>
                      <a:pt x="142" y="82"/>
                      <a:pt x="140" y="81"/>
                    </a:cubicBezTo>
                    <a:cubicBezTo>
                      <a:pt x="137" y="81"/>
                      <a:pt x="133" y="88"/>
                      <a:pt x="131" y="87"/>
                    </a:cubicBezTo>
                    <a:cubicBezTo>
                      <a:pt x="129" y="87"/>
                      <a:pt x="131" y="78"/>
                      <a:pt x="129" y="77"/>
                    </a:cubicBezTo>
                    <a:cubicBezTo>
                      <a:pt x="127" y="76"/>
                      <a:pt x="120" y="81"/>
                      <a:pt x="119" y="79"/>
                    </a:cubicBezTo>
                    <a:cubicBezTo>
                      <a:pt x="117" y="78"/>
                      <a:pt x="122" y="71"/>
                      <a:pt x="121" y="69"/>
                    </a:cubicBezTo>
                    <a:cubicBezTo>
                      <a:pt x="120" y="67"/>
                      <a:pt x="111" y="69"/>
                      <a:pt x="111" y="67"/>
                    </a:cubicBezTo>
                    <a:cubicBezTo>
                      <a:pt x="110" y="65"/>
                      <a:pt x="118" y="61"/>
                      <a:pt x="117" y="58"/>
                    </a:cubicBezTo>
                    <a:cubicBezTo>
                      <a:pt x="117" y="56"/>
                      <a:pt x="109" y="54"/>
                      <a:pt x="109" y="52"/>
                    </a:cubicBezTo>
                    <a:cubicBezTo>
                      <a:pt x="109" y="50"/>
                      <a:pt x="118" y="49"/>
                      <a:pt x="118" y="47"/>
                    </a:cubicBezTo>
                    <a:cubicBezTo>
                      <a:pt x="119" y="45"/>
                      <a:pt x="112" y="40"/>
                      <a:pt x="113" y="38"/>
                    </a:cubicBezTo>
                    <a:cubicBezTo>
                      <a:pt x="114" y="36"/>
                      <a:pt x="122" y="39"/>
                      <a:pt x="124" y="37"/>
                    </a:cubicBezTo>
                    <a:cubicBezTo>
                      <a:pt x="125" y="35"/>
                      <a:pt x="121" y="28"/>
                      <a:pt x="123" y="27"/>
                    </a:cubicBezTo>
                    <a:cubicBezTo>
                      <a:pt x="124" y="25"/>
                      <a:pt x="129" y="29"/>
                      <a:pt x="131" y="30"/>
                    </a:cubicBezTo>
                    <a:cubicBezTo>
                      <a:pt x="118" y="22"/>
                      <a:pt x="107" y="17"/>
                      <a:pt x="99" y="15"/>
                    </a:cubicBezTo>
                    <a:cubicBezTo>
                      <a:pt x="53" y="0"/>
                      <a:pt x="3" y="5"/>
                      <a:pt x="5" y="62"/>
                    </a:cubicBezTo>
                    <a:cubicBezTo>
                      <a:pt x="6" y="120"/>
                      <a:pt x="0" y="120"/>
                      <a:pt x="9" y="139"/>
                    </a:cubicBezTo>
                    <a:cubicBezTo>
                      <a:pt x="18" y="158"/>
                      <a:pt x="24" y="172"/>
                      <a:pt x="24" y="172"/>
                    </a:cubicBezTo>
                    <a:cubicBezTo>
                      <a:pt x="24" y="172"/>
                      <a:pt x="29" y="200"/>
                      <a:pt x="37" y="222"/>
                    </a:cubicBezTo>
                    <a:cubicBezTo>
                      <a:pt x="39" y="222"/>
                      <a:pt x="40" y="222"/>
                      <a:pt x="41" y="221"/>
                    </a:cubicBezTo>
                    <a:cubicBezTo>
                      <a:pt x="47" y="220"/>
                      <a:pt x="48" y="215"/>
                      <a:pt x="53" y="214"/>
                    </a:cubicBezTo>
                    <a:cubicBezTo>
                      <a:pt x="58" y="213"/>
                      <a:pt x="63" y="206"/>
                      <a:pt x="69" y="205"/>
                    </a:cubicBezTo>
                    <a:cubicBezTo>
                      <a:pt x="75" y="203"/>
                      <a:pt x="81" y="204"/>
                      <a:pt x="88" y="203"/>
                    </a:cubicBezTo>
                    <a:cubicBezTo>
                      <a:pt x="94" y="202"/>
                      <a:pt x="94" y="202"/>
                      <a:pt x="94" y="198"/>
                    </a:cubicBezTo>
                    <a:cubicBezTo>
                      <a:pt x="94" y="198"/>
                      <a:pt x="94" y="198"/>
                      <a:pt x="94" y="198"/>
                    </a:cubicBezTo>
                    <a:cubicBezTo>
                      <a:pt x="91" y="196"/>
                      <a:pt x="90" y="194"/>
                      <a:pt x="91" y="193"/>
                    </a:cubicBezTo>
                    <a:cubicBezTo>
                      <a:pt x="91" y="192"/>
                      <a:pt x="93" y="192"/>
                      <a:pt x="96" y="192"/>
                    </a:cubicBezTo>
                    <a:cubicBezTo>
                      <a:pt x="98" y="190"/>
                      <a:pt x="101" y="188"/>
                      <a:pt x="105" y="188"/>
                    </a:cubicBezTo>
                    <a:cubicBezTo>
                      <a:pt x="106" y="188"/>
                      <a:pt x="108" y="188"/>
                      <a:pt x="109" y="188"/>
                    </a:cubicBezTo>
                    <a:cubicBezTo>
                      <a:pt x="103" y="183"/>
                      <a:pt x="99" y="179"/>
                      <a:pt x="101" y="177"/>
                    </a:cubicBezTo>
                    <a:cubicBezTo>
                      <a:pt x="104" y="174"/>
                      <a:pt x="114" y="182"/>
                      <a:pt x="125" y="192"/>
                    </a:cubicBezTo>
                    <a:cubicBezTo>
                      <a:pt x="127" y="192"/>
                      <a:pt x="130" y="193"/>
                      <a:pt x="132" y="194"/>
                    </a:cubicBezTo>
                    <a:cubicBezTo>
                      <a:pt x="131" y="192"/>
                      <a:pt x="130" y="191"/>
                      <a:pt x="128" y="189"/>
                    </a:cubicBezTo>
                    <a:cubicBezTo>
                      <a:pt x="126" y="186"/>
                      <a:pt x="124" y="184"/>
                      <a:pt x="123" y="181"/>
                    </a:cubicBezTo>
                    <a:cubicBezTo>
                      <a:pt x="122" y="180"/>
                      <a:pt x="121" y="179"/>
                      <a:pt x="121" y="178"/>
                    </a:cubicBezTo>
                    <a:cubicBezTo>
                      <a:pt x="120" y="177"/>
                      <a:pt x="119" y="175"/>
                      <a:pt x="118" y="174"/>
                    </a:cubicBezTo>
                    <a:cubicBezTo>
                      <a:pt x="117" y="173"/>
                      <a:pt x="117" y="171"/>
                      <a:pt x="116" y="170"/>
                    </a:cubicBezTo>
                    <a:cubicBezTo>
                      <a:pt x="116" y="169"/>
                      <a:pt x="115" y="169"/>
                      <a:pt x="115" y="168"/>
                    </a:cubicBezTo>
                    <a:cubicBezTo>
                      <a:pt x="115" y="168"/>
                      <a:pt x="115" y="167"/>
                      <a:pt x="115" y="167"/>
                    </a:cubicBezTo>
                    <a:cubicBezTo>
                      <a:pt x="114" y="165"/>
                      <a:pt x="115" y="164"/>
                      <a:pt x="115" y="164"/>
                    </a:cubicBezTo>
                    <a:cubicBezTo>
                      <a:pt x="116" y="163"/>
                      <a:pt x="117" y="164"/>
                      <a:pt x="119" y="164"/>
                    </a:cubicBezTo>
                    <a:cubicBezTo>
                      <a:pt x="124" y="168"/>
                      <a:pt x="132" y="182"/>
                      <a:pt x="140" y="193"/>
                    </a:cubicBezTo>
                    <a:cubicBezTo>
                      <a:pt x="140" y="192"/>
                      <a:pt x="140" y="191"/>
                      <a:pt x="142" y="192"/>
                    </a:cubicBezTo>
                    <a:cubicBezTo>
                      <a:pt x="136" y="176"/>
                      <a:pt x="128" y="157"/>
                      <a:pt x="132" y="155"/>
                    </a:cubicBezTo>
                    <a:cubicBezTo>
                      <a:pt x="137" y="153"/>
                      <a:pt x="144" y="178"/>
                      <a:pt x="151" y="195"/>
                    </a:cubicBezTo>
                    <a:cubicBezTo>
                      <a:pt x="150" y="177"/>
                      <a:pt x="146" y="152"/>
                      <a:pt x="151" y="152"/>
                    </a:cubicBezTo>
                    <a:cubicBezTo>
                      <a:pt x="156" y="151"/>
                      <a:pt x="157" y="177"/>
                      <a:pt x="158" y="195"/>
                    </a:cubicBezTo>
                    <a:cubicBezTo>
                      <a:pt x="159" y="194"/>
                      <a:pt x="159" y="193"/>
                      <a:pt x="159" y="191"/>
                    </a:cubicBezTo>
                    <a:cubicBezTo>
                      <a:pt x="162" y="175"/>
                      <a:pt x="166" y="154"/>
                      <a:pt x="170" y="153"/>
                    </a:cubicBezTo>
                    <a:cubicBezTo>
                      <a:pt x="170" y="152"/>
                      <a:pt x="170" y="152"/>
                      <a:pt x="171" y="153"/>
                    </a:cubicBezTo>
                    <a:cubicBezTo>
                      <a:pt x="175" y="153"/>
                      <a:pt x="169" y="178"/>
                      <a:pt x="166" y="196"/>
                    </a:cubicBezTo>
                    <a:cubicBezTo>
                      <a:pt x="170" y="189"/>
                      <a:pt x="174" y="180"/>
                      <a:pt x="177" y="173"/>
                    </a:cubicBezTo>
                    <a:cubicBezTo>
                      <a:pt x="178" y="172"/>
                      <a:pt x="179" y="170"/>
                      <a:pt x="179" y="169"/>
                    </a:cubicBezTo>
                    <a:cubicBezTo>
                      <a:pt x="180" y="168"/>
                      <a:pt x="181" y="166"/>
                      <a:pt x="182" y="165"/>
                    </a:cubicBezTo>
                    <a:cubicBezTo>
                      <a:pt x="182" y="164"/>
                      <a:pt x="183" y="163"/>
                      <a:pt x="184" y="162"/>
                    </a:cubicBezTo>
                    <a:cubicBezTo>
                      <a:pt x="186" y="159"/>
                      <a:pt x="187" y="158"/>
                      <a:pt x="189" y="158"/>
                    </a:cubicBezTo>
                    <a:cubicBezTo>
                      <a:pt x="193" y="161"/>
                      <a:pt x="181" y="183"/>
                      <a:pt x="173" y="199"/>
                    </a:cubicBezTo>
                    <a:cubicBezTo>
                      <a:pt x="185" y="186"/>
                      <a:pt x="201" y="165"/>
                      <a:pt x="205" y="169"/>
                    </a:cubicBezTo>
                    <a:cubicBezTo>
                      <a:pt x="209" y="172"/>
                      <a:pt x="189" y="192"/>
                      <a:pt x="177" y="206"/>
                    </a:cubicBezTo>
                    <a:cubicBezTo>
                      <a:pt x="193" y="196"/>
                      <a:pt x="214" y="178"/>
                      <a:pt x="217" y="183"/>
                    </a:cubicBezTo>
                    <a:cubicBezTo>
                      <a:pt x="220" y="187"/>
                      <a:pt x="198" y="200"/>
                      <a:pt x="184" y="211"/>
                    </a:cubicBezTo>
                    <a:cubicBezTo>
                      <a:pt x="201" y="205"/>
                      <a:pt x="224" y="195"/>
                      <a:pt x="226" y="200"/>
                    </a:cubicBezTo>
                    <a:cubicBezTo>
                      <a:pt x="228" y="204"/>
                      <a:pt x="203" y="212"/>
                      <a:pt x="186" y="218"/>
                    </a:cubicBezTo>
                    <a:cubicBezTo>
                      <a:pt x="201" y="217"/>
                      <a:pt x="220" y="215"/>
                      <a:pt x="227" y="216"/>
                    </a:cubicBezTo>
                    <a:cubicBezTo>
                      <a:pt x="229" y="217"/>
                      <a:pt x="230" y="217"/>
                      <a:pt x="230" y="218"/>
                    </a:cubicBezTo>
                    <a:cubicBezTo>
                      <a:pt x="231" y="223"/>
                      <a:pt x="205" y="224"/>
                      <a:pt x="187" y="226"/>
                    </a:cubicBezTo>
                    <a:cubicBezTo>
                      <a:pt x="205" y="230"/>
                      <a:pt x="230" y="232"/>
                      <a:pt x="229" y="237"/>
                    </a:cubicBezTo>
                    <a:cubicBezTo>
                      <a:pt x="228" y="242"/>
                      <a:pt x="204" y="237"/>
                      <a:pt x="186" y="234"/>
                    </a:cubicBezTo>
                    <a:cubicBezTo>
                      <a:pt x="202" y="242"/>
                      <a:pt x="226" y="251"/>
                      <a:pt x="224" y="256"/>
                    </a:cubicBezTo>
                    <a:cubicBezTo>
                      <a:pt x="222" y="261"/>
                      <a:pt x="197" y="247"/>
                      <a:pt x="181" y="239"/>
                    </a:cubicBezTo>
                    <a:cubicBezTo>
                      <a:pt x="195" y="251"/>
                      <a:pt x="217" y="268"/>
                      <a:pt x="214" y="272"/>
                    </a:cubicBezTo>
                    <a:cubicBezTo>
                      <a:pt x="213" y="273"/>
                      <a:pt x="212" y="273"/>
                      <a:pt x="211" y="272"/>
                    </a:cubicBezTo>
                    <a:cubicBezTo>
                      <a:pt x="205" y="271"/>
                      <a:pt x="188" y="255"/>
                      <a:pt x="176" y="245"/>
                    </a:cubicBezTo>
                    <a:cubicBezTo>
                      <a:pt x="186" y="260"/>
                      <a:pt x="204" y="282"/>
                      <a:pt x="199" y="285"/>
                    </a:cubicBezTo>
                    <a:cubicBezTo>
                      <a:pt x="199" y="286"/>
                      <a:pt x="197" y="285"/>
                      <a:pt x="196" y="284"/>
                    </a:cubicBezTo>
                    <a:cubicBezTo>
                      <a:pt x="190" y="280"/>
                      <a:pt x="179" y="261"/>
                      <a:pt x="170" y="249"/>
                    </a:cubicBezTo>
                    <a:cubicBezTo>
                      <a:pt x="176" y="266"/>
                      <a:pt x="187" y="292"/>
                      <a:pt x="182" y="294"/>
                    </a:cubicBezTo>
                    <a:cubicBezTo>
                      <a:pt x="177" y="296"/>
                      <a:pt x="170" y="271"/>
                      <a:pt x="164" y="254"/>
                    </a:cubicBezTo>
                    <a:cubicBezTo>
                      <a:pt x="165" y="272"/>
                      <a:pt x="168" y="297"/>
                      <a:pt x="163" y="297"/>
                    </a:cubicBezTo>
                    <a:cubicBezTo>
                      <a:pt x="158" y="297"/>
                      <a:pt x="158" y="272"/>
                      <a:pt x="156" y="254"/>
                    </a:cubicBezTo>
                    <a:cubicBezTo>
                      <a:pt x="153" y="270"/>
                      <a:pt x="150" y="292"/>
                      <a:pt x="146" y="296"/>
                    </a:cubicBezTo>
                    <a:cubicBezTo>
                      <a:pt x="145" y="296"/>
                      <a:pt x="145" y="296"/>
                      <a:pt x="144" y="296"/>
                    </a:cubicBezTo>
                    <a:cubicBezTo>
                      <a:pt x="143" y="296"/>
                      <a:pt x="143" y="295"/>
                      <a:pt x="143" y="294"/>
                    </a:cubicBezTo>
                    <a:cubicBezTo>
                      <a:pt x="141" y="288"/>
                      <a:pt x="146" y="268"/>
                      <a:pt x="149" y="253"/>
                    </a:cubicBezTo>
                    <a:cubicBezTo>
                      <a:pt x="144" y="263"/>
                      <a:pt x="138" y="276"/>
                      <a:pt x="133" y="284"/>
                    </a:cubicBezTo>
                    <a:cubicBezTo>
                      <a:pt x="130" y="288"/>
                      <a:pt x="128" y="291"/>
                      <a:pt x="126" y="290"/>
                    </a:cubicBezTo>
                    <a:cubicBezTo>
                      <a:pt x="126" y="290"/>
                      <a:pt x="126" y="290"/>
                      <a:pt x="126" y="290"/>
                    </a:cubicBezTo>
                    <a:cubicBezTo>
                      <a:pt x="123" y="286"/>
                      <a:pt x="134" y="265"/>
                      <a:pt x="142" y="250"/>
                    </a:cubicBezTo>
                    <a:cubicBezTo>
                      <a:pt x="142" y="250"/>
                      <a:pt x="142" y="250"/>
                      <a:pt x="142" y="249"/>
                    </a:cubicBezTo>
                    <a:cubicBezTo>
                      <a:pt x="129" y="263"/>
                      <a:pt x="114" y="283"/>
                      <a:pt x="110" y="280"/>
                    </a:cubicBezTo>
                    <a:cubicBezTo>
                      <a:pt x="106" y="277"/>
                      <a:pt x="126" y="257"/>
                      <a:pt x="137" y="243"/>
                    </a:cubicBezTo>
                    <a:cubicBezTo>
                      <a:pt x="137" y="243"/>
                      <a:pt x="137" y="243"/>
                      <a:pt x="137" y="243"/>
                    </a:cubicBezTo>
                    <a:cubicBezTo>
                      <a:pt x="136" y="243"/>
                      <a:pt x="135" y="244"/>
                      <a:pt x="134" y="245"/>
                    </a:cubicBezTo>
                    <a:cubicBezTo>
                      <a:pt x="119" y="255"/>
                      <a:pt x="100" y="270"/>
                      <a:pt x="97" y="266"/>
                    </a:cubicBezTo>
                    <a:cubicBezTo>
                      <a:pt x="95" y="263"/>
                      <a:pt x="105" y="256"/>
                      <a:pt x="115" y="249"/>
                    </a:cubicBezTo>
                    <a:cubicBezTo>
                      <a:pt x="113" y="249"/>
                      <a:pt x="106" y="251"/>
                      <a:pt x="100" y="250"/>
                    </a:cubicBezTo>
                    <a:cubicBezTo>
                      <a:pt x="99" y="250"/>
                      <a:pt x="98" y="250"/>
                      <a:pt x="97" y="250"/>
                    </a:cubicBezTo>
                    <a:cubicBezTo>
                      <a:pt x="92" y="251"/>
                      <a:pt x="89" y="251"/>
                      <a:pt x="89" y="249"/>
                    </a:cubicBezTo>
                    <a:cubicBezTo>
                      <a:pt x="88" y="249"/>
                      <a:pt x="89" y="248"/>
                      <a:pt x="89" y="247"/>
                    </a:cubicBezTo>
                    <a:cubicBezTo>
                      <a:pt x="90" y="247"/>
                      <a:pt x="90" y="247"/>
                      <a:pt x="90" y="246"/>
                    </a:cubicBezTo>
                    <a:cubicBezTo>
                      <a:pt x="88" y="245"/>
                      <a:pt x="87" y="244"/>
                      <a:pt x="87" y="244"/>
                    </a:cubicBezTo>
                    <a:cubicBezTo>
                      <a:pt x="78" y="247"/>
                      <a:pt x="78" y="247"/>
                      <a:pt x="78" y="247"/>
                    </a:cubicBezTo>
                    <a:cubicBezTo>
                      <a:pt x="78" y="247"/>
                      <a:pt x="64" y="251"/>
                      <a:pt x="57" y="242"/>
                    </a:cubicBezTo>
                    <a:cubicBezTo>
                      <a:pt x="55" y="240"/>
                      <a:pt x="51" y="232"/>
                      <a:pt x="45" y="231"/>
                    </a:cubicBezTo>
                    <a:cubicBezTo>
                      <a:pt x="43" y="230"/>
                      <a:pt x="42" y="230"/>
                      <a:pt x="40" y="229"/>
                    </a:cubicBezTo>
                    <a:cubicBezTo>
                      <a:pt x="43" y="234"/>
                      <a:pt x="45" y="239"/>
                      <a:pt x="48" y="242"/>
                    </a:cubicBezTo>
                    <a:cubicBezTo>
                      <a:pt x="59" y="272"/>
                      <a:pt x="52" y="313"/>
                      <a:pt x="137" y="355"/>
                    </a:cubicBezTo>
                    <a:cubicBezTo>
                      <a:pt x="130" y="361"/>
                      <a:pt x="122" y="367"/>
                      <a:pt x="113" y="375"/>
                    </a:cubicBezTo>
                    <a:cubicBezTo>
                      <a:pt x="114" y="380"/>
                      <a:pt x="113" y="387"/>
                      <a:pt x="112" y="396"/>
                    </a:cubicBezTo>
                    <a:cubicBezTo>
                      <a:pt x="115" y="394"/>
                      <a:pt x="116" y="395"/>
                      <a:pt x="116" y="398"/>
                    </a:cubicBezTo>
                    <a:cubicBezTo>
                      <a:pt x="128" y="367"/>
                      <a:pt x="139" y="356"/>
                      <a:pt x="121" y="405"/>
                    </a:cubicBezTo>
                    <a:cubicBezTo>
                      <a:pt x="121" y="404"/>
                      <a:pt x="121" y="404"/>
                      <a:pt x="122" y="404"/>
                    </a:cubicBezTo>
                    <a:cubicBezTo>
                      <a:pt x="141" y="357"/>
                      <a:pt x="142" y="373"/>
                      <a:pt x="129" y="403"/>
                    </a:cubicBezTo>
                    <a:cubicBezTo>
                      <a:pt x="129" y="406"/>
                      <a:pt x="128" y="409"/>
                      <a:pt x="127" y="413"/>
                    </a:cubicBezTo>
                    <a:cubicBezTo>
                      <a:pt x="151" y="378"/>
                      <a:pt x="172" y="365"/>
                      <a:pt x="127" y="424"/>
                    </a:cubicBezTo>
                    <a:cubicBezTo>
                      <a:pt x="168" y="371"/>
                      <a:pt x="168" y="387"/>
                      <a:pt x="147" y="414"/>
                    </a:cubicBezTo>
                    <a:cubicBezTo>
                      <a:pt x="149" y="415"/>
                      <a:pt x="148" y="419"/>
                      <a:pt x="142" y="425"/>
                    </a:cubicBezTo>
                    <a:cubicBezTo>
                      <a:pt x="173" y="404"/>
                      <a:pt x="194" y="398"/>
                      <a:pt x="154" y="425"/>
                    </a:cubicBezTo>
                    <a:cubicBezTo>
                      <a:pt x="154" y="425"/>
                      <a:pt x="154" y="425"/>
                      <a:pt x="155" y="425"/>
                    </a:cubicBezTo>
                    <a:cubicBezTo>
                      <a:pt x="197" y="400"/>
                      <a:pt x="181" y="418"/>
                      <a:pt x="148" y="436"/>
                    </a:cubicBezTo>
                    <a:cubicBezTo>
                      <a:pt x="146" y="438"/>
                      <a:pt x="144" y="439"/>
                      <a:pt x="142" y="440"/>
                    </a:cubicBezTo>
                    <a:cubicBezTo>
                      <a:pt x="186" y="423"/>
                      <a:pt x="215" y="417"/>
                      <a:pt x="141" y="444"/>
                    </a:cubicBezTo>
                    <a:cubicBezTo>
                      <a:pt x="207" y="420"/>
                      <a:pt x="194" y="437"/>
                      <a:pt x="158" y="449"/>
                    </a:cubicBezTo>
                    <a:cubicBezTo>
                      <a:pt x="162" y="450"/>
                      <a:pt x="164" y="452"/>
                      <a:pt x="164" y="454"/>
                    </a:cubicBezTo>
                    <a:cubicBezTo>
                      <a:pt x="197" y="457"/>
                      <a:pt x="209" y="468"/>
                      <a:pt x="152" y="463"/>
                    </a:cubicBezTo>
                    <a:cubicBezTo>
                      <a:pt x="152" y="464"/>
                      <a:pt x="153" y="464"/>
                      <a:pt x="153" y="464"/>
                    </a:cubicBezTo>
                    <a:cubicBezTo>
                      <a:pt x="209" y="470"/>
                      <a:pt x="195" y="475"/>
                      <a:pt x="162" y="471"/>
                    </a:cubicBezTo>
                    <a:cubicBezTo>
                      <a:pt x="160" y="472"/>
                      <a:pt x="157" y="473"/>
                      <a:pt x="153" y="473"/>
                    </a:cubicBezTo>
                    <a:cubicBezTo>
                      <a:pt x="192" y="486"/>
                      <a:pt x="208" y="502"/>
                      <a:pt x="140" y="475"/>
                    </a:cubicBezTo>
                    <a:cubicBezTo>
                      <a:pt x="205" y="500"/>
                      <a:pt x="186" y="505"/>
                      <a:pt x="152" y="490"/>
                    </a:cubicBezTo>
                    <a:cubicBezTo>
                      <a:pt x="153" y="493"/>
                      <a:pt x="154" y="496"/>
                      <a:pt x="152" y="497"/>
                    </a:cubicBezTo>
                    <a:cubicBezTo>
                      <a:pt x="177" y="519"/>
                      <a:pt x="182" y="532"/>
                      <a:pt x="137" y="492"/>
                    </a:cubicBezTo>
                    <a:cubicBezTo>
                      <a:pt x="137" y="492"/>
                      <a:pt x="137" y="492"/>
                      <a:pt x="137" y="492"/>
                    </a:cubicBezTo>
                    <a:cubicBezTo>
                      <a:pt x="181" y="532"/>
                      <a:pt x="168" y="529"/>
                      <a:pt x="143" y="507"/>
                    </a:cubicBezTo>
                    <a:cubicBezTo>
                      <a:pt x="143" y="509"/>
                      <a:pt x="141" y="509"/>
                      <a:pt x="138" y="507"/>
                    </a:cubicBezTo>
                    <a:cubicBezTo>
                      <a:pt x="158" y="538"/>
                      <a:pt x="159" y="554"/>
                      <a:pt x="123" y="496"/>
                    </a:cubicBezTo>
                    <a:cubicBezTo>
                      <a:pt x="160" y="556"/>
                      <a:pt x="145" y="545"/>
                      <a:pt x="125" y="512"/>
                    </a:cubicBezTo>
                    <a:cubicBezTo>
                      <a:pt x="126" y="517"/>
                      <a:pt x="126" y="520"/>
                      <a:pt x="125" y="520"/>
                    </a:cubicBezTo>
                    <a:cubicBezTo>
                      <a:pt x="136" y="549"/>
                      <a:pt x="137" y="561"/>
                      <a:pt x="119" y="511"/>
                    </a:cubicBezTo>
                    <a:cubicBezTo>
                      <a:pt x="118" y="511"/>
                      <a:pt x="118" y="510"/>
                      <a:pt x="118" y="510"/>
                    </a:cubicBezTo>
                    <a:cubicBezTo>
                      <a:pt x="135" y="561"/>
                      <a:pt x="122" y="553"/>
                      <a:pt x="112" y="523"/>
                    </a:cubicBezTo>
                    <a:cubicBezTo>
                      <a:pt x="109" y="523"/>
                      <a:pt x="107" y="521"/>
                      <a:pt x="104" y="517"/>
                    </a:cubicBezTo>
                    <a:cubicBezTo>
                      <a:pt x="102" y="556"/>
                      <a:pt x="89" y="573"/>
                      <a:pt x="95" y="502"/>
                    </a:cubicBezTo>
                    <a:cubicBezTo>
                      <a:pt x="89" y="571"/>
                      <a:pt x="83" y="555"/>
                      <a:pt x="87" y="519"/>
                    </a:cubicBezTo>
                    <a:cubicBezTo>
                      <a:pt x="85" y="522"/>
                      <a:pt x="83" y="524"/>
                      <a:pt x="81" y="522"/>
                    </a:cubicBezTo>
                    <a:cubicBezTo>
                      <a:pt x="69" y="553"/>
                      <a:pt x="59" y="561"/>
                      <a:pt x="83" y="499"/>
                    </a:cubicBezTo>
                    <a:cubicBezTo>
                      <a:pt x="59" y="561"/>
                      <a:pt x="54" y="546"/>
                      <a:pt x="67" y="515"/>
                    </a:cubicBezTo>
                    <a:cubicBezTo>
                      <a:pt x="66" y="513"/>
                      <a:pt x="66" y="509"/>
                      <a:pt x="67" y="505"/>
                    </a:cubicBezTo>
                    <a:cubicBezTo>
                      <a:pt x="62" y="511"/>
                      <a:pt x="57" y="516"/>
                      <a:pt x="53" y="520"/>
                    </a:cubicBezTo>
                    <a:cubicBezTo>
                      <a:pt x="63" y="543"/>
                      <a:pt x="59" y="544"/>
                      <a:pt x="63" y="555"/>
                    </a:cubicBezTo>
                    <a:cubicBezTo>
                      <a:pt x="66" y="568"/>
                      <a:pt x="87" y="586"/>
                      <a:pt x="98" y="591"/>
                    </a:cubicBezTo>
                    <a:cubicBezTo>
                      <a:pt x="109" y="597"/>
                      <a:pt x="109" y="597"/>
                      <a:pt x="109" y="597"/>
                    </a:cubicBezTo>
                    <a:cubicBezTo>
                      <a:pt x="109" y="597"/>
                      <a:pt x="114" y="606"/>
                      <a:pt x="124" y="615"/>
                    </a:cubicBezTo>
                    <a:cubicBezTo>
                      <a:pt x="125" y="615"/>
                      <a:pt x="126" y="617"/>
                      <a:pt x="127" y="618"/>
                    </a:cubicBezTo>
                    <a:cubicBezTo>
                      <a:pt x="129" y="619"/>
                      <a:pt x="130" y="620"/>
                      <a:pt x="132" y="621"/>
                    </a:cubicBezTo>
                    <a:cubicBezTo>
                      <a:pt x="134" y="620"/>
                      <a:pt x="135" y="612"/>
                      <a:pt x="137" y="612"/>
                    </a:cubicBezTo>
                    <a:cubicBezTo>
                      <a:pt x="139" y="612"/>
                      <a:pt x="141" y="621"/>
                      <a:pt x="143" y="621"/>
                    </a:cubicBezTo>
                    <a:cubicBezTo>
                      <a:pt x="145" y="622"/>
                      <a:pt x="150" y="614"/>
                      <a:pt x="152" y="615"/>
                    </a:cubicBezTo>
                    <a:cubicBezTo>
                      <a:pt x="154" y="616"/>
                      <a:pt x="152" y="624"/>
                      <a:pt x="154" y="626"/>
                    </a:cubicBezTo>
                    <a:cubicBezTo>
                      <a:pt x="155" y="627"/>
                      <a:pt x="162" y="622"/>
                      <a:pt x="164" y="623"/>
                    </a:cubicBezTo>
                    <a:cubicBezTo>
                      <a:pt x="165" y="625"/>
                      <a:pt x="161" y="630"/>
                      <a:pt x="161" y="633"/>
                    </a:cubicBezTo>
                    <a:cubicBezTo>
                      <a:pt x="177" y="637"/>
                      <a:pt x="198" y="640"/>
                      <a:pt x="222" y="639"/>
                    </a:cubicBezTo>
                    <a:cubicBezTo>
                      <a:pt x="220" y="635"/>
                      <a:pt x="245" y="627"/>
                      <a:pt x="262" y="620"/>
                    </a:cubicBezTo>
                    <a:cubicBezTo>
                      <a:pt x="247" y="621"/>
                      <a:pt x="228" y="624"/>
                      <a:pt x="221" y="623"/>
                    </a:cubicBezTo>
                    <a:cubicBezTo>
                      <a:pt x="219" y="622"/>
                      <a:pt x="218" y="622"/>
                      <a:pt x="218" y="621"/>
                    </a:cubicBezTo>
                    <a:cubicBezTo>
                      <a:pt x="218" y="619"/>
                      <a:pt x="222" y="617"/>
                      <a:pt x="229" y="616"/>
                    </a:cubicBezTo>
                    <a:cubicBezTo>
                      <a:pt x="230" y="616"/>
                      <a:pt x="232" y="616"/>
                      <a:pt x="233" y="615"/>
                    </a:cubicBezTo>
                    <a:cubicBezTo>
                      <a:pt x="234" y="615"/>
                      <a:pt x="235" y="615"/>
                      <a:pt x="236" y="615"/>
                    </a:cubicBezTo>
                    <a:cubicBezTo>
                      <a:pt x="244" y="614"/>
                      <a:pt x="253" y="614"/>
                      <a:pt x="261" y="613"/>
                    </a:cubicBezTo>
                    <a:cubicBezTo>
                      <a:pt x="243" y="609"/>
                      <a:pt x="218" y="607"/>
                      <a:pt x="219" y="602"/>
                    </a:cubicBezTo>
                    <a:cubicBezTo>
                      <a:pt x="220" y="597"/>
                      <a:pt x="244" y="602"/>
                      <a:pt x="262" y="605"/>
                    </a:cubicBezTo>
                    <a:cubicBezTo>
                      <a:pt x="246" y="597"/>
                      <a:pt x="222" y="588"/>
                      <a:pt x="224" y="583"/>
                    </a:cubicBezTo>
                    <a:cubicBezTo>
                      <a:pt x="226" y="578"/>
                      <a:pt x="251" y="592"/>
                      <a:pt x="267" y="599"/>
                    </a:cubicBezTo>
                    <a:cubicBezTo>
                      <a:pt x="255" y="589"/>
                      <a:pt x="237" y="575"/>
                      <a:pt x="234" y="569"/>
                    </a:cubicBezTo>
                    <a:cubicBezTo>
                      <a:pt x="234" y="568"/>
                      <a:pt x="234" y="567"/>
                      <a:pt x="234" y="567"/>
                    </a:cubicBezTo>
                    <a:cubicBezTo>
                      <a:pt x="235" y="567"/>
                      <a:pt x="235" y="567"/>
                      <a:pt x="235" y="566"/>
                    </a:cubicBezTo>
                    <a:cubicBezTo>
                      <a:pt x="240" y="564"/>
                      <a:pt x="258" y="583"/>
                      <a:pt x="272" y="594"/>
                    </a:cubicBezTo>
                    <a:cubicBezTo>
                      <a:pt x="264" y="582"/>
                      <a:pt x="252" y="566"/>
                      <a:pt x="249" y="559"/>
                    </a:cubicBezTo>
                    <a:cubicBezTo>
                      <a:pt x="248" y="556"/>
                      <a:pt x="248" y="555"/>
                      <a:pt x="249" y="554"/>
                    </a:cubicBezTo>
                    <a:cubicBezTo>
                      <a:pt x="253" y="551"/>
                      <a:pt x="267" y="575"/>
                      <a:pt x="278" y="590"/>
                    </a:cubicBezTo>
                    <a:cubicBezTo>
                      <a:pt x="272" y="572"/>
                      <a:pt x="261" y="547"/>
                      <a:pt x="266" y="545"/>
                    </a:cubicBezTo>
                    <a:cubicBezTo>
                      <a:pt x="271" y="543"/>
                      <a:pt x="278" y="568"/>
                      <a:pt x="284" y="585"/>
                    </a:cubicBezTo>
                    <a:cubicBezTo>
                      <a:pt x="283" y="567"/>
                      <a:pt x="280" y="542"/>
                      <a:pt x="285" y="542"/>
                    </a:cubicBezTo>
                    <a:cubicBezTo>
                      <a:pt x="290" y="541"/>
                      <a:pt x="290" y="567"/>
                      <a:pt x="292" y="585"/>
                    </a:cubicBezTo>
                    <a:cubicBezTo>
                      <a:pt x="292" y="585"/>
                      <a:pt x="292" y="584"/>
                      <a:pt x="292" y="584"/>
                    </a:cubicBezTo>
                    <a:cubicBezTo>
                      <a:pt x="296" y="566"/>
                      <a:pt x="299" y="542"/>
                      <a:pt x="304" y="543"/>
                    </a:cubicBezTo>
                    <a:cubicBezTo>
                      <a:pt x="304" y="543"/>
                      <a:pt x="305" y="543"/>
                      <a:pt x="305" y="544"/>
                    </a:cubicBezTo>
                    <a:cubicBezTo>
                      <a:pt x="307" y="550"/>
                      <a:pt x="302" y="571"/>
                      <a:pt x="299" y="586"/>
                    </a:cubicBezTo>
                    <a:cubicBezTo>
                      <a:pt x="300" y="585"/>
                      <a:pt x="300" y="584"/>
                      <a:pt x="301" y="583"/>
                    </a:cubicBezTo>
                    <a:cubicBezTo>
                      <a:pt x="308" y="569"/>
                      <a:pt x="316" y="551"/>
                      <a:pt x="321" y="549"/>
                    </a:cubicBezTo>
                    <a:cubicBezTo>
                      <a:pt x="321" y="548"/>
                      <a:pt x="322" y="548"/>
                      <a:pt x="322" y="549"/>
                    </a:cubicBezTo>
                    <a:cubicBezTo>
                      <a:pt x="326" y="551"/>
                      <a:pt x="314" y="573"/>
                      <a:pt x="306" y="589"/>
                    </a:cubicBezTo>
                    <a:cubicBezTo>
                      <a:pt x="319" y="576"/>
                      <a:pt x="334" y="556"/>
                      <a:pt x="338" y="559"/>
                    </a:cubicBezTo>
                    <a:cubicBezTo>
                      <a:pt x="342" y="562"/>
                      <a:pt x="322" y="582"/>
                      <a:pt x="311" y="596"/>
                    </a:cubicBezTo>
                    <a:cubicBezTo>
                      <a:pt x="322" y="589"/>
                      <a:pt x="336" y="578"/>
                      <a:pt x="345" y="574"/>
                    </a:cubicBezTo>
                    <a:cubicBezTo>
                      <a:pt x="361" y="557"/>
                      <a:pt x="386" y="529"/>
                      <a:pt x="406" y="495"/>
                    </a:cubicBezTo>
                    <a:cubicBezTo>
                      <a:pt x="403" y="494"/>
                      <a:pt x="400" y="493"/>
                      <a:pt x="400" y="491"/>
                    </a:cubicBezTo>
                    <a:cubicBezTo>
                      <a:pt x="400" y="489"/>
                      <a:pt x="409" y="489"/>
                      <a:pt x="410" y="486"/>
                    </a:cubicBezTo>
                    <a:cubicBezTo>
                      <a:pt x="410" y="484"/>
                      <a:pt x="403" y="479"/>
                      <a:pt x="405" y="477"/>
                    </a:cubicBezTo>
                    <a:cubicBezTo>
                      <a:pt x="406" y="475"/>
                      <a:pt x="414" y="478"/>
                      <a:pt x="415" y="476"/>
                    </a:cubicBezTo>
                    <a:cubicBezTo>
                      <a:pt x="416" y="475"/>
                      <a:pt x="412" y="467"/>
                      <a:pt x="414" y="466"/>
                    </a:cubicBezTo>
                    <a:cubicBezTo>
                      <a:pt x="415" y="465"/>
                      <a:pt x="418" y="467"/>
                      <a:pt x="420" y="468"/>
                    </a:cubicBezTo>
                    <a:cubicBezTo>
                      <a:pt x="422" y="465"/>
                      <a:pt x="424" y="461"/>
                      <a:pt x="425" y="457"/>
                    </a:cubicBezTo>
                    <a:cubicBezTo>
                      <a:pt x="425" y="460"/>
                      <a:pt x="433" y="465"/>
                      <a:pt x="435" y="465"/>
                    </a:cubicBezTo>
                    <a:cubicBezTo>
                      <a:pt x="437" y="465"/>
                      <a:pt x="439" y="456"/>
                      <a:pt x="441" y="456"/>
                    </a:cubicBezTo>
                    <a:cubicBezTo>
                      <a:pt x="443" y="456"/>
                      <a:pt x="444" y="465"/>
                      <a:pt x="446" y="465"/>
                    </a:cubicBezTo>
                    <a:cubicBezTo>
                      <a:pt x="448" y="465"/>
                      <a:pt x="449" y="464"/>
                      <a:pt x="451" y="462"/>
                    </a:cubicBezTo>
                    <a:cubicBezTo>
                      <a:pt x="451" y="462"/>
                      <a:pt x="451" y="462"/>
                      <a:pt x="451" y="462"/>
                    </a:cubicBezTo>
                    <a:cubicBezTo>
                      <a:pt x="451" y="462"/>
                      <a:pt x="451" y="462"/>
                      <a:pt x="451" y="462"/>
                    </a:cubicBezTo>
                    <a:cubicBezTo>
                      <a:pt x="453" y="460"/>
                      <a:pt x="454" y="459"/>
                      <a:pt x="455" y="459"/>
                    </a:cubicBezTo>
                    <a:cubicBezTo>
                      <a:pt x="457" y="460"/>
                      <a:pt x="455" y="468"/>
                      <a:pt x="457" y="469"/>
                    </a:cubicBezTo>
                    <a:cubicBezTo>
                      <a:pt x="459" y="471"/>
                      <a:pt x="466" y="466"/>
                      <a:pt x="467" y="467"/>
                    </a:cubicBezTo>
                    <a:cubicBezTo>
                      <a:pt x="469" y="469"/>
                      <a:pt x="464" y="476"/>
                      <a:pt x="465" y="477"/>
                    </a:cubicBezTo>
                    <a:cubicBezTo>
                      <a:pt x="466" y="479"/>
                      <a:pt x="475" y="478"/>
                      <a:pt x="475" y="480"/>
                    </a:cubicBezTo>
                    <a:cubicBezTo>
                      <a:pt x="476" y="482"/>
                      <a:pt x="469" y="486"/>
                      <a:pt x="469" y="488"/>
                    </a:cubicBezTo>
                    <a:cubicBezTo>
                      <a:pt x="469" y="490"/>
                      <a:pt x="477" y="492"/>
                      <a:pt x="477" y="494"/>
                    </a:cubicBezTo>
                    <a:cubicBezTo>
                      <a:pt x="477" y="496"/>
                      <a:pt x="470" y="497"/>
                      <a:pt x="468" y="499"/>
                    </a:cubicBezTo>
                    <a:cubicBezTo>
                      <a:pt x="494" y="545"/>
                      <a:pt x="531" y="581"/>
                      <a:pt x="544" y="594"/>
                    </a:cubicBezTo>
                    <a:cubicBezTo>
                      <a:pt x="561" y="610"/>
                      <a:pt x="565" y="633"/>
                      <a:pt x="620" y="644"/>
                    </a:cubicBezTo>
                    <a:cubicBezTo>
                      <a:pt x="675" y="656"/>
                      <a:pt x="719" y="643"/>
                      <a:pt x="738" y="635"/>
                    </a:cubicBezTo>
                    <a:cubicBezTo>
                      <a:pt x="756" y="627"/>
                      <a:pt x="767" y="607"/>
                      <a:pt x="767" y="607"/>
                    </a:cubicBezTo>
                    <a:cubicBezTo>
                      <a:pt x="767" y="607"/>
                      <a:pt x="767" y="607"/>
                      <a:pt x="778" y="602"/>
                    </a:cubicBezTo>
                    <a:cubicBezTo>
                      <a:pt x="789" y="596"/>
                      <a:pt x="810" y="579"/>
                      <a:pt x="814" y="566"/>
                    </a:cubicBezTo>
                    <a:cubicBezTo>
                      <a:pt x="818" y="553"/>
                      <a:pt x="813" y="553"/>
                      <a:pt x="826" y="526"/>
                    </a:cubicBezTo>
                    <a:cubicBezTo>
                      <a:pt x="831" y="516"/>
                      <a:pt x="831" y="503"/>
                      <a:pt x="830" y="491"/>
                    </a:cubicBezTo>
                    <a:cubicBezTo>
                      <a:pt x="830" y="490"/>
                      <a:pt x="830" y="489"/>
                      <a:pt x="830" y="488"/>
                    </a:cubicBezTo>
                    <a:cubicBezTo>
                      <a:pt x="830" y="485"/>
                      <a:pt x="829" y="484"/>
                      <a:pt x="829" y="482"/>
                    </a:cubicBezTo>
                    <a:cubicBezTo>
                      <a:pt x="829" y="482"/>
                      <a:pt x="829" y="481"/>
                      <a:pt x="829" y="481"/>
                    </a:cubicBezTo>
                    <a:cubicBezTo>
                      <a:pt x="827" y="480"/>
                      <a:pt x="820" y="485"/>
                      <a:pt x="819" y="484"/>
                    </a:cubicBezTo>
                    <a:cubicBezTo>
                      <a:pt x="817" y="482"/>
                      <a:pt x="822" y="475"/>
                      <a:pt x="821" y="473"/>
                    </a:cubicBezTo>
                    <a:cubicBezTo>
                      <a:pt x="820" y="472"/>
                      <a:pt x="811" y="473"/>
                      <a:pt x="811" y="471"/>
                    </a:cubicBezTo>
                    <a:cubicBezTo>
                      <a:pt x="810" y="469"/>
                      <a:pt x="818" y="465"/>
                      <a:pt x="817" y="463"/>
                    </a:cubicBezTo>
                    <a:cubicBezTo>
                      <a:pt x="817" y="461"/>
                      <a:pt x="809" y="459"/>
                      <a:pt x="809" y="456"/>
                    </a:cubicBezTo>
                    <a:cubicBezTo>
                      <a:pt x="809" y="454"/>
                      <a:pt x="818" y="454"/>
                      <a:pt x="818" y="452"/>
                    </a:cubicBezTo>
                    <a:cubicBezTo>
                      <a:pt x="819" y="450"/>
                      <a:pt x="812" y="444"/>
                      <a:pt x="813" y="442"/>
                    </a:cubicBezTo>
                    <a:cubicBezTo>
                      <a:pt x="814" y="442"/>
                      <a:pt x="815" y="442"/>
                      <a:pt x="816" y="442"/>
                    </a:cubicBezTo>
                    <a:cubicBezTo>
                      <a:pt x="796" y="415"/>
                      <a:pt x="775" y="394"/>
                      <a:pt x="755" y="376"/>
                    </a:cubicBezTo>
                    <a:cubicBezTo>
                      <a:pt x="755" y="385"/>
                      <a:pt x="755" y="392"/>
                      <a:pt x="752" y="392"/>
                    </a:cubicBezTo>
                    <a:cubicBezTo>
                      <a:pt x="749" y="392"/>
                      <a:pt x="748" y="382"/>
                      <a:pt x="747" y="370"/>
                    </a:cubicBezTo>
                    <a:cubicBezTo>
                      <a:pt x="745" y="368"/>
                      <a:pt x="744" y="367"/>
                      <a:pt x="742" y="366"/>
                    </a:cubicBezTo>
                    <a:cubicBezTo>
                      <a:pt x="740" y="378"/>
                      <a:pt x="738" y="389"/>
                      <a:pt x="735" y="391"/>
                    </a:cubicBezTo>
                    <a:cubicBezTo>
                      <a:pt x="734" y="391"/>
                      <a:pt x="734" y="391"/>
                      <a:pt x="733" y="391"/>
                    </a:cubicBezTo>
                    <a:cubicBezTo>
                      <a:pt x="733" y="391"/>
                      <a:pt x="732" y="391"/>
                      <a:pt x="732" y="390"/>
                    </a:cubicBezTo>
                    <a:cubicBezTo>
                      <a:pt x="730" y="384"/>
                      <a:pt x="735" y="363"/>
                      <a:pt x="738" y="348"/>
                    </a:cubicBezTo>
                    <a:cubicBezTo>
                      <a:pt x="733" y="358"/>
                      <a:pt x="727" y="371"/>
                      <a:pt x="722" y="379"/>
                    </a:cubicBezTo>
                    <a:cubicBezTo>
                      <a:pt x="719" y="383"/>
                      <a:pt x="717" y="386"/>
                      <a:pt x="715" y="385"/>
                    </a:cubicBezTo>
                    <a:cubicBezTo>
                      <a:pt x="715" y="385"/>
                      <a:pt x="715" y="385"/>
                      <a:pt x="715" y="385"/>
                    </a:cubicBezTo>
                    <a:cubicBezTo>
                      <a:pt x="712" y="381"/>
                      <a:pt x="724" y="361"/>
                      <a:pt x="731" y="345"/>
                    </a:cubicBezTo>
                    <a:cubicBezTo>
                      <a:pt x="731" y="345"/>
                      <a:pt x="731" y="345"/>
                      <a:pt x="731" y="345"/>
                    </a:cubicBezTo>
                    <a:cubicBezTo>
                      <a:pt x="719" y="358"/>
                      <a:pt x="703" y="378"/>
                      <a:pt x="699" y="375"/>
                    </a:cubicBezTo>
                    <a:cubicBezTo>
                      <a:pt x="695" y="372"/>
                      <a:pt x="715" y="352"/>
                      <a:pt x="727" y="338"/>
                    </a:cubicBezTo>
                    <a:cubicBezTo>
                      <a:pt x="726" y="338"/>
                      <a:pt x="726" y="338"/>
                      <a:pt x="726" y="338"/>
                    </a:cubicBezTo>
                    <a:cubicBezTo>
                      <a:pt x="725" y="339"/>
                      <a:pt x="724" y="339"/>
                      <a:pt x="723" y="340"/>
                    </a:cubicBezTo>
                    <a:cubicBezTo>
                      <a:pt x="708" y="350"/>
                      <a:pt x="689" y="365"/>
                      <a:pt x="687" y="361"/>
                    </a:cubicBezTo>
                    <a:cubicBezTo>
                      <a:pt x="685" y="358"/>
                      <a:pt x="694" y="351"/>
                      <a:pt x="704" y="344"/>
                    </a:cubicBezTo>
                    <a:cubicBezTo>
                      <a:pt x="702" y="344"/>
                      <a:pt x="695" y="346"/>
                      <a:pt x="689" y="345"/>
                    </a:cubicBezTo>
                    <a:cubicBezTo>
                      <a:pt x="688" y="345"/>
                      <a:pt x="687" y="345"/>
                      <a:pt x="686" y="345"/>
                    </a:cubicBezTo>
                    <a:cubicBezTo>
                      <a:pt x="681" y="346"/>
                      <a:pt x="678" y="346"/>
                      <a:pt x="678" y="344"/>
                    </a:cubicBezTo>
                    <a:cubicBezTo>
                      <a:pt x="678" y="344"/>
                      <a:pt x="678" y="343"/>
                      <a:pt x="679" y="342"/>
                    </a:cubicBezTo>
                    <a:cubicBezTo>
                      <a:pt x="679" y="342"/>
                      <a:pt x="679" y="342"/>
                      <a:pt x="679" y="342"/>
                    </a:cubicBezTo>
                    <a:cubicBezTo>
                      <a:pt x="677" y="340"/>
                      <a:pt x="676" y="339"/>
                      <a:pt x="676" y="339"/>
                    </a:cubicBezTo>
                    <a:cubicBezTo>
                      <a:pt x="667" y="342"/>
                      <a:pt x="667" y="342"/>
                      <a:pt x="667" y="342"/>
                    </a:cubicBezTo>
                    <a:cubicBezTo>
                      <a:pt x="667" y="342"/>
                      <a:pt x="654" y="346"/>
                      <a:pt x="646" y="337"/>
                    </a:cubicBezTo>
                    <a:cubicBezTo>
                      <a:pt x="644" y="335"/>
                      <a:pt x="640" y="327"/>
                      <a:pt x="634" y="326"/>
                    </a:cubicBezTo>
                    <a:cubicBezTo>
                      <a:pt x="627" y="324"/>
                      <a:pt x="621" y="317"/>
                      <a:pt x="621" y="317"/>
                    </a:cubicBezTo>
                    <a:cubicBezTo>
                      <a:pt x="621" y="317"/>
                      <a:pt x="624" y="318"/>
                      <a:pt x="630" y="317"/>
                    </a:cubicBezTo>
                    <a:cubicBezTo>
                      <a:pt x="636" y="315"/>
                      <a:pt x="637" y="310"/>
                      <a:pt x="642" y="309"/>
                    </a:cubicBezTo>
                    <a:cubicBezTo>
                      <a:pt x="647" y="308"/>
                      <a:pt x="652" y="302"/>
                      <a:pt x="658" y="300"/>
                    </a:cubicBezTo>
                    <a:cubicBezTo>
                      <a:pt x="664" y="299"/>
                      <a:pt x="670" y="299"/>
                      <a:pt x="677" y="298"/>
                    </a:cubicBezTo>
                    <a:cubicBezTo>
                      <a:pt x="683" y="297"/>
                      <a:pt x="683" y="297"/>
                      <a:pt x="683" y="293"/>
                    </a:cubicBezTo>
                    <a:cubicBezTo>
                      <a:pt x="683" y="293"/>
                      <a:pt x="683" y="293"/>
                      <a:pt x="683" y="293"/>
                    </a:cubicBezTo>
                    <a:cubicBezTo>
                      <a:pt x="681" y="291"/>
                      <a:pt x="679" y="289"/>
                      <a:pt x="680" y="288"/>
                    </a:cubicBezTo>
                    <a:cubicBezTo>
                      <a:pt x="680" y="287"/>
                      <a:pt x="682" y="287"/>
                      <a:pt x="685" y="287"/>
                    </a:cubicBezTo>
                    <a:cubicBezTo>
                      <a:pt x="687" y="285"/>
                      <a:pt x="691" y="283"/>
                      <a:pt x="695" y="283"/>
                    </a:cubicBezTo>
                    <a:cubicBezTo>
                      <a:pt x="696" y="283"/>
                      <a:pt x="697" y="283"/>
                      <a:pt x="698" y="283"/>
                    </a:cubicBezTo>
                    <a:cubicBezTo>
                      <a:pt x="692" y="278"/>
                      <a:pt x="689" y="274"/>
                      <a:pt x="690" y="272"/>
                    </a:cubicBezTo>
                    <a:cubicBezTo>
                      <a:pt x="693" y="269"/>
                      <a:pt x="703" y="277"/>
                      <a:pt x="714" y="287"/>
                    </a:cubicBezTo>
                    <a:cubicBezTo>
                      <a:pt x="716" y="287"/>
                      <a:pt x="719" y="288"/>
                      <a:pt x="721" y="289"/>
                    </a:cubicBezTo>
                    <a:cubicBezTo>
                      <a:pt x="720" y="287"/>
                      <a:pt x="719" y="286"/>
                      <a:pt x="718" y="284"/>
                    </a:cubicBezTo>
                    <a:cubicBezTo>
                      <a:pt x="716" y="282"/>
                      <a:pt x="714" y="279"/>
                      <a:pt x="712" y="276"/>
                    </a:cubicBezTo>
                    <a:cubicBezTo>
                      <a:pt x="711" y="275"/>
                      <a:pt x="711" y="274"/>
                      <a:pt x="710" y="273"/>
                    </a:cubicBezTo>
                    <a:cubicBezTo>
                      <a:pt x="709" y="272"/>
                      <a:pt x="708" y="270"/>
                      <a:pt x="707" y="269"/>
                    </a:cubicBezTo>
                    <a:cubicBezTo>
                      <a:pt x="706" y="268"/>
                      <a:pt x="706" y="266"/>
                      <a:pt x="705" y="265"/>
                    </a:cubicBezTo>
                    <a:cubicBezTo>
                      <a:pt x="705" y="265"/>
                      <a:pt x="705" y="264"/>
                      <a:pt x="704" y="263"/>
                    </a:cubicBezTo>
                    <a:cubicBezTo>
                      <a:pt x="704" y="263"/>
                      <a:pt x="704" y="263"/>
                      <a:pt x="704" y="262"/>
                    </a:cubicBezTo>
                    <a:cubicBezTo>
                      <a:pt x="704" y="261"/>
                      <a:pt x="704" y="259"/>
                      <a:pt x="704" y="259"/>
                    </a:cubicBezTo>
                    <a:cubicBezTo>
                      <a:pt x="705" y="258"/>
                      <a:pt x="706" y="259"/>
                      <a:pt x="708" y="260"/>
                    </a:cubicBezTo>
                    <a:cubicBezTo>
                      <a:pt x="713" y="263"/>
                      <a:pt x="722" y="277"/>
                      <a:pt x="729" y="288"/>
                    </a:cubicBezTo>
                    <a:cubicBezTo>
                      <a:pt x="729" y="287"/>
                      <a:pt x="730" y="286"/>
                      <a:pt x="731" y="287"/>
                    </a:cubicBezTo>
                    <a:cubicBezTo>
                      <a:pt x="725" y="271"/>
                      <a:pt x="717" y="252"/>
                      <a:pt x="722" y="250"/>
                    </a:cubicBezTo>
                    <a:cubicBezTo>
                      <a:pt x="727" y="248"/>
                      <a:pt x="734" y="273"/>
                      <a:pt x="740" y="290"/>
                    </a:cubicBezTo>
                    <a:cubicBezTo>
                      <a:pt x="739" y="272"/>
                      <a:pt x="736" y="247"/>
                      <a:pt x="741" y="247"/>
                    </a:cubicBezTo>
                    <a:cubicBezTo>
                      <a:pt x="746" y="246"/>
                      <a:pt x="746" y="272"/>
                      <a:pt x="748" y="290"/>
                    </a:cubicBezTo>
                    <a:cubicBezTo>
                      <a:pt x="748" y="289"/>
                      <a:pt x="748" y="288"/>
                      <a:pt x="748" y="287"/>
                    </a:cubicBezTo>
                    <a:cubicBezTo>
                      <a:pt x="752" y="270"/>
                      <a:pt x="755" y="249"/>
                      <a:pt x="759" y="248"/>
                    </a:cubicBezTo>
                    <a:cubicBezTo>
                      <a:pt x="759" y="248"/>
                      <a:pt x="759" y="248"/>
                      <a:pt x="760" y="248"/>
                    </a:cubicBezTo>
                    <a:cubicBezTo>
                      <a:pt x="764" y="249"/>
                      <a:pt x="758" y="273"/>
                      <a:pt x="755" y="291"/>
                    </a:cubicBezTo>
                    <a:cubicBezTo>
                      <a:pt x="759" y="284"/>
                      <a:pt x="763" y="276"/>
                      <a:pt x="766" y="268"/>
                    </a:cubicBezTo>
                    <a:cubicBezTo>
                      <a:pt x="767" y="267"/>
                      <a:pt x="768" y="265"/>
                      <a:pt x="769" y="264"/>
                    </a:cubicBezTo>
                    <a:cubicBezTo>
                      <a:pt x="769" y="263"/>
                      <a:pt x="770" y="261"/>
                      <a:pt x="771" y="260"/>
                    </a:cubicBezTo>
                    <a:cubicBezTo>
                      <a:pt x="772" y="259"/>
                      <a:pt x="772" y="258"/>
                      <a:pt x="773" y="257"/>
                    </a:cubicBezTo>
                    <a:cubicBezTo>
                      <a:pt x="775" y="254"/>
                      <a:pt x="777" y="253"/>
                      <a:pt x="778" y="253"/>
                    </a:cubicBezTo>
                    <a:cubicBezTo>
                      <a:pt x="782" y="256"/>
                      <a:pt x="770" y="278"/>
                      <a:pt x="762" y="294"/>
                    </a:cubicBezTo>
                    <a:cubicBezTo>
                      <a:pt x="774" y="281"/>
                      <a:pt x="790" y="260"/>
                      <a:pt x="794" y="264"/>
                    </a:cubicBezTo>
                    <a:cubicBezTo>
                      <a:pt x="798" y="267"/>
                      <a:pt x="778" y="287"/>
                      <a:pt x="766" y="301"/>
                    </a:cubicBezTo>
                    <a:cubicBezTo>
                      <a:pt x="782" y="291"/>
                      <a:pt x="803" y="274"/>
                      <a:pt x="806" y="278"/>
                    </a:cubicBezTo>
                    <a:cubicBezTo>
                      <a:pt x="809" y="282"/>
                      <a:pt x="788" y="295"/>
                      <a:pt x="773" y="306"/>
                    </a:cubicBezTo>
                    <a:cubicBezTo>
                      <a:pt x="790" y="300"/>
                      <a:pt x="813" y="290"/>
                      <a:pt x="815" y="295"/>
                    </a:cubicBezTo>
                    <a:cubicBezTo>
                      <a:pt x="817" y="299"/>
                      <a:pt x="792" y="307"/>
                      <a:pt x="776" y="314"/>
                    </a:cubicBezTo>
                    <a:cubicBezTo>
                      <a:pt x="787" y="313"/>
                      <a:pt x="801" y="311"/>
                      <a:pt x="810" y="311"/>
                    </a:cubicBezTo>
                    <a:cubicBezTo>
                      <a:pt x="824" y="289"/>
                      <a:pt x="825" y="269"/>
                      <a:pt x="831" y="253"/>
                    </a:cubicBezTo>
                    <a:cubicBezTo>
                      <a:pt x="838" y="245"/>
                      <a:pt x="844" y="229"/>
                      <a:pt x="848" y="214"/>
                    </a:cubicBezTo>
                    <a:cubicBezTo>
                      <a:pt x="847" y="212"/>
                      <a:pt x="849" y="207"/>
                      <a:pt x="852" y="200"/>
                    </a:cubicBezTo>
                    <a:cubicBezTo>
                      <a:pt x="854" y="192"/>
                      <a:pt x="855" y="186"/>
                      <a:pt x="855" y="184"/>
                    </a:cubicBezTo>
                    <a:cubicBezTo>
                      <a:pt x="845" y="195"/>
                      <a:pt x="835" y="207"/>
                      <a:pt x="833" y="204"/>
                    </a:cubicBezTo>
                    <a:cubicBezTo>
                      <a:pt x="829" y="201"/>
                      <a:pt x="848" y="181"/>
                      <a:pt x="860" y="167"/>
                    </a:cubicBezTo>
                    <a:cubicBezTo>
                      <a:pt x="845" y="177"/>
                      <a:pt x="823" y="194"/>
                      <a:pt x="820" y="190"/>
                    </a:cubicBezTo>
                    <a:cubicBezTo>
                      <a:pt x="817" y="186"/>
                      <a:pt x="839" y="173"/>
                      <a:pt x="853" y="162"/>
                    </a:cubicBezTo>
                    <a:cubicBezTo>
                      <a:pt x="836" y="168"/>
                      <a:pt x="813" y="178"/>
                      <a:pt x="811" y="173"/>
                    </a:cubicBezTo>
                    <a:cubicBezTo>
                      <a:pt x="809" y="169"/>
                      <a:pt x="834" y="161"/>
                      <a:pt x="851" y="154"/>
                    </a:cubicBezTo>
                    <a:cubicBezTo>
                      <a:pt x="833" y="156"/>
                      <a:pt x="808" y="160"/>
                      <a:pt x="807" y="155"/>
                    </a:cubicBezTo>
                    <a:cubicBezTo>
                      <a:pt x="807" y="150"/>
                      <a:pt x="832" y="149"/>
                      <a:pt x="850" y="147"/>
                    </a:cubicBezTo>
                    <a:cubicBezTo>
                      <a:pt x="832" y="143"/>
                      <a:pt x="807" y="141"/>
                      <a:pt x="808" y="136"/>
                    </a:cubicBezTo>
                    <a:cubicBezTo>
                      <a:pt x="809" y="131"/>
                      <a:pt x="833" y="136"/>
                      <a:pt x="851" y="139"/>
                    </a:cubicBezTo>
                    <a:cubicBezTo>
                      <a:pt x="835" y="131"/>
                      <a:pt x="811" y="122"/>
                      <a:pt x="813" y="117"/>
                    </a:cubicBezTo>
                    <a:cubicBezTo>
                      <a:pt x="815" y="112"/>
                      <a:pt x="840" y="126"/>
                      <a:pt x="856" y="133"/>
                    </a:cubicBezTo>
                    <a:cubicBezTo>
                      <a:pt x="843" y="121"/>
                      <a:pt x="820" y="105"/>
                      <a:pt x="824" y="101"/>
                    </a:cubicBezTo>
                    <a:cubicBezTo>
                      <a:pt x="827" y="97"/>
                      <a:pt x="847" y="116"/>
                      <a:pt x="861" y="128"/>
                    </a:cubicBezTo>
                    <a:cubicBezTo>
                      <a:pt x="851" y="113"/>
                      <a:pt x="833" y="91"/>
                      <a:pt x="838" y="88"/>
                    </a:cubicBezTo>
                    <a:cubicBezTo>
                      <a:pt x="841" y="86"/>
                      <a:pt x="850" y="99"/>
                      <a:pt x="859" y="112"/>
                    </a:cubicBezTo>
                    <a:cubicBezTo>
                      <a:pt x="859" y="112"/>
                      <a:pt x="859" y="112"/>
                      <a:pt x="859" y="113"/>
                    </a:cubicBezTo>
                    <a:cubicBezTo>
                      <a:pt x="860" y="114"/>
                      <a:pt x="861" y="115"/>
                      <a:pt x="862" y="116"/>
                    </a:cubicBezTo>
                    <a:cubicBezTo>
                      <a:pt x="863" y="119"/>
                      <a:pt x="865" y="121"/>
                      <a:pt x="867" y="124"/>
                    </a:cubicBezTo>
                    <a:cubicBezTo>
                      <a:pt x="861" y="106"/>
                      <a:pt x="850" y="81"/>
                      <a:pt x="855" y="79"/>
                    </a:cubicBezTo>
                    <a:cubicBezTo>
                      <a:pt x="860" y="77"/>
                      <a:pt x="867" y="102"/>
                      <a:pt x="873" y="119"/>
                    </a:cubicBezTo>
                    <a:cubicBezTo>
                      <a:pt x="872" y="101"/>
                      <a:pt x="869" y="76"/>
                      <a:pt x="874" y="76"/>
                    </a:cubicBezTo>
                    <a:cubicBezTo>
                      <a:pt x="875" y="76"/>
                      <a:pt x="875" y="76"/>
                      <a:pt x="876" y="77"/>
                    </a:cubicBezTo>
                    <a:cubicBezTo>
                      <a:pt x="876" y="76"/>
                      <a:pt x="876" y="75"/>
                      <a:pt x="876" y="73"/>
                    </a:cubicBezTo>
                    <a:cubicBezTo>
                      <a:pt x="878" y="16"/>
                      <a:pt x="828" y="11"/>
                      <a:pt x="781" y="25"/>
                    </a:cubicBezTo>
                    <a:cubicBezTo>
                      <a:pt x="762" y="31"/>
                      <a:pt x="718" y="57"/>
                      <a:pt x="672" y="87"/>
                    </a:cubicBezTo>
                    <a:cubicBezTo>
                      <a:pt x="677" y="90"/>
                      <a:pt x="680" y="92"/>
                      <a:pt x="679" y="94"/>
                    </a:cubicBezTo>
                    <a:close/>
                    <a:moveTo>
                      <a:pt x="262" y="391"/>
                    </a:moveTo>
                    <a:cubicBezTo>
                      <a:pt x="260" y="391"/>
                      <a:pt x="258" y="400"/>
                      <a:pt x="256" y="399"/>
                    </a:cubicBezTo>
                    <a:cubicBezTo>
                      <a:pt x="254" y="399"/>
                      <a:pt x="253" y="391"/>
                      <a:pt x="250" y="391"/>
                    </a:cubicBezTo>
                    <a:cubicBezTo>
                      <a:pt x="248" y="390"/>
                      <a:pt x="244" y="398"/>
                      <a:pt x="242" y="397"/>
                    </a:cubicBezTo>
                    <a:cubicBezTo>
                      <a:pt x="240" y="396"/>
                      <a:pt x="242" y="388"/>
                      <a:pt x="240" y="386"/>
                    </a:cubicBezTo>
                    <a:cubicBezTo>
                      <a:pt x="238" y="385"/>
                      <a:pt x="231" y="390"/>
                      <a:pt x="229" y="389"/>
                    </a:cubicBezTo>
                    <a:cubicBezTo>
                      <a:pt x="228" y="387"/>
                      <a:pt x="233" y="380"/>
                      <a:pt x="232" y="378"/>
                    </a:cubicBezTo>
                    <a:cubicBezTo>
                      <a:pt x="231" y="376"/>
                      <a:pt x="222" y="378"/>
                      <a:pt x="222" y="376"/>
                    </a:cubicBezTo>
                    <a:cubicBezTo>
                      <a:pt x="221" y="374"/>
                      <a:pt x="228" y="370"/>
                      <a:pt x="228" y="368"/>
                    </a:cubicBezTo>
                    <a:cubicBezTo>
                      <a:pt x="228" y="366"/>
                      <a:pt x="219" y="363"/>
                      <a:pt x="220" y="361"/>
                    </a:cubicBezTo>
                    <a:cubicBezTo>
                      <a:pt x="220" y="359"/>
                      <a:pt x="228" y="359"/>
                      <a:pt x="229" y="357"/>
                    </a:cubicBezTo>
                    <a:cubicBezTo>
                      <a:pt x="230" y="354"/>
                      <a:pt x="223" y="349"/>
                      <a:pt x="224" y="347"/>
                    </a:cubicBezTo>
                    <a:cubicBezTo>
                      <a:pt x="225" y="345"/>
                      <a:pt x="233" y="348"/>
                      <a:pt x="235" y="346"/>
                    </a:cubicBezTo>
                    <a:cubicBezTo>
                      <a:pt x="236" y="345"/>
                      <a:pt x="232" y="337"/>
                      <a:pt x="233" y="336"/>
                    </a:cubicBezTo>
                    <a:cubicBezTo>
                      <a:pt x="235" y="335"/>
                      <a:pt x="242" y="340"/>
                      <a:pt x="243" y="339"/>
                    </a:cubicBezTo>
                    <a:cubicBezTo>
                      <a:pt x="245" y="338"/>
                      <a:pt x="244" y="330"/>
                      <a:pt x="246" y="329"/>
                    </a:cubicBezTo>
                    <a:cubicBezTo>
                      <a:pt x="248" y="328"/>
                      <a:pt x="252" y="335"/>
                      <a:pt x="254" y="335"/>
                    </a:cubicBezTo>
                    <a:cubicBezTo>
                      <a:pt x="257" y="335"/>
                      <a:pt x="258" y="326"/>
                      <a:pt x="260" y="326"/>
                    </a:cubicBezTo>
                    <a:cubicBezTo>
                      <a:pt x="263" y="326"/>
                      <a:pt x="264" y="335"/>
                      <a:pt x="266" y="335"/>
                    </a:cubicBezTo>
                    <a:cubicBezTo>
                      <a:pt x="268" y="336"/>
                      <a:pt x="273" y="328"/>
                      <a:pt x="275" y="329"/>
                    </a:cubicBezTo>
                    <a:cubicBezTo>
                      <a:pt x="277" y="330"/>
                      <a:pt x="275" y="338"/>
                      <a:pt x="277" y="339"/>
                    </a:cubicBezTo>
                    <a:cubicBezTo>
                      <a:pt x="278" y="341"/>
                      <a:pt x="285" y="336"/>
                      <a:pt x="287" y="337"/>
                    </a:cubicBezTo>
                    <a:cubicBezTo>
                      <a:pt x="289" y="339"/>
                      <a:pt x="283" y="346"/>
                      <a:pt x="285" y="347"/>
                    </a:cubicBezTo>
                    <a:cubicBezTo>
                      <a:pt x="286" y="349"/>
                      <a:pt x="294" y="348"/>
                      <a:pt x="295" y="350"/>
                    </a:cubicBezTo>
                    <a:cubicBezTo>
                      <a:pt x="296" y="352"/>
                      <a:pt x="288" y="356"/>
                      <a:pt x="288" y="358"/>
                    </a:cubicBezTo>
                    <a:cubicBezTo>
                      <a:pt x="289" y="360"/>
                      <a:pt x="297" y="362"/>
                      <a:pt x="297" y="364"/>
                    </a:cubicBezTo>
                    <a:cubicBezTo>
                      <a:pt x="297" y="367"/>
                      <a:pt x="288" y="367"/>
                      <a:pt x="287" y="369"/>
                    </a:cubicBezTo>
                    <a:cubicBezTo>
                      <a:pt x="287" y="371"/>
                      <a:pt x="293" y="377"/>
                      <a:pt x="292" y="379"/>
                    </a:cubicBezTo>
                    <a:cubicBezTo>
                      <a:pt x="291" y="380"/>
                      <a:pt x="283" y="378"/>
                      <a:pt x="282" y="379"/>
                    </a:cubicBezTo>
                    <a:cubicBezTo>
                      <a:pt x="280" y="381"/>
                      <a:pt x="285" y="388"/>
                      <a:pt x="283" y="390"/>
                    </a:cubicBezTo>
                    <a:cubicBezTo>
                      <a:pt x="281" y="391"/>
                      <a:pt x="275" y="386"/>
                      <a:pt x="273" y="387"/>
                    </a:cubicBezTo>
                    <a:cubicBezTo>
                      <a:pt x="271" y="388"/>
                      <a:pt x="273" y="396"/>
                      <a:pt x="270" y="397"/>
                    </a:cubicBezTo>
                    <a:cubicBezTo>
                      <a:pt x="268" y="398"/>
                      <a:pt x="264" y="390"/>
                      <a:pt x="262" y="391"/>
                    </a:cubicBezTo>
                    <a:close/>
                    <a:moveTo>
                      <a:pt x="672" y="507"/>
                    </a:moveTo>
                    <a:cubicBezTo>
                      <a:pt x="672" y="507"/>
                      <a:pt x="672" y="507"/>
                      <a:pt x="672" y="507"/>
                    </a:cubicBezTo>
                    <a:cubicBezTo>
                      <a:pt x="652" y="449"/>
                      <a:pt x="666" y="459"/>
                      <a:pt x="677" y="491"/>
                    </a:cubicBezTo>
                    <a:cubicBezTo>
                      <a:pt x="680" y="492"/>
                      <a:pt x="682" y="495"/>
                      <a:pt x="684" y="500"/>
                    </a:cubicBezTo>
                    <a:cubicBezTo>
                      <a:pt x="685" y="459"/>
                      <a:pt x="700" y="437"/>
                      <a:pt x="693" y="507"/>
                    </a:cubicBezTo>
                    <a:cubicBezTo>
                      <a:pt x="693" y="507"/>
                      <a:pt x="693" y="507"/>
                      <a:pt x="693" y="506"/>
                    </a:cubicBezTo>
                    <a:cubicBezTo>
                      <a:pt x="700" y="443"/>
                      <a:pt x="705" y="457"/>
                      <a:pt x="702" y="491"/>
                    </a:cubicBezTo>
                    <a:cubicBezTo>
                      <a:pt x="704" y="489"/>
                      <a:pt x="705" y="490"/>
                      <a:pt x="706" y="493"/>
                    </a:cubicBezTo>
                    <a:cubicBezTo>
                      <a:pt x="717" y="462"/>
                      <a:pt x="729" y="451"/>
                      <a:pt x="710" y="500"/>
                    </a:cubicBezTo>
                    <a:cubicBezTo>
                      <a:pt x="710" y="499"/>
                      <a:pt x="711" y="499"/>
                      <a:pt x="711" y="499"/>
                    </a:cubicBezTo>
                    <a:cubicBezTo>
                      <a:pt x="731" y="452"/>
                      <a:pt x="731" y="468"/>
                      <a:pt x="718" y="498"/>
                    </a:cubicBezTo>
                    <a:cubicBezTo>
                      <a:pt x="718" y="501"/>
                      <a:pt x="717" y="504"/>
                      <a:pt x="716" y="509"/>
                    </a:cubicBezTo>
                    <a:cubicBezTo>
                      <a:pt x="741" y="473"/>
                      <a:pt x="762" y="460"/>
                      <a:pt x="716" y="519"/>
                    </a:cubicBezTo>
                    <a:cubicBezTo>
                      <a:pt x="757" y="466"/>
                      <a:pt x="757" y="483"/>
                      <a:pt x="736" y="509"/>
                    </a:cubicBezTo>
                    <a:cubicBezTo>
                      <a:pt x="738" y="510"/>
                      <a:pt x="737" y="514"/>
                      <a:pt x="731" y="520"/>
                    </a:cubicBezTo>
                    <a:cubicBezTo>
                      <a:pt x="762" y="499"/>
                      <a:pt x="784" y="493"/>
                      <a:pt x="743" y="520"/>
                    </a:cubicBezTo>
                    <a:cubicBezTo>
                      <a:pt x="743" y="520"/>
                      <a:pt x="744" y="520"/>
                      <a:pt x="744" y="520"/>
                    </a:cubicBezTo>
                    <a:cubicBezTo>
                      <a:pt x="786" y="496"/>
                      <a:pt x="770" y="513"/>
                      <a:pt x="737" y="531"/>
                    </a:cubicBezTo>
                    <a:cubicBezTo>
                      <a:pt x="735" y="533"/>
                      <a:pt x="733" y="534"/>
                      <a:pt x="731" y="535"/>
                    </a:cubicBezTo>
                    <a:cubicBezTo>
                      <a:pt x="775" y="518"/>
                      <a:pt x="804" y="512"/>
                      <a:pt x="730" y="539"/>
                    </a:cubicBezTo>
                    <a:cubicBezTo>
                      <a:pt x="797" y="515"/>
                      <a:pt x="784" y="532"/>
                      <a:pt x="747" y="544"/>
                    </a:cubicBezTo>
                    <a:cubicBezTo>
                      <a:pt x="751" y="545"/>
                      <a:pt x="753" y="547"/>
                      <a:pt x="753" y="550"/>
                    </a:cubicBezTo>
                    <a:cubicBezTo>
                      <a:pt x="786" y="552"/>
                      <a:pt x="798" y="563"/>
                      <a:pt x="741" y="559"/>
                    </a:cubicBezTo>
                    <a:cubicBezTo>
                      <a:pt x="741" y="559"/>
                      <a:pt x="742" y="559"/>
                      <a:pt x="742" y="559"/>
                    </a:cubicBezTo>
                    <a:cubicBezTo>
                      <a:pt x="799" y="565"/>
                      <a:pt x="784" y="570"/>
                      <a:pt x="751" y="566"/>
                    </a:cubicBezTo>
                    <a:cubicBezTo>
                      <a:pt x="749" y="567"/>
                      <a:pt x="746" y="568"/>
                      <a:pt x="742" y="568"/>
                    </a:cubicBezTo>
                    <a:cubicBezTo>
                      <a:pt x="781" y="581"/>
                      <a:pt x="798" y="597"/>
                      <a:pt x="730" y="570"/>
                    </a:cubicBezTo>
                    <a:cubicBezTo>
                      <a:pt x="794" y="596"/>
                      <a:pt x="775" y="600"/>
                      <a:pt x="741" y="585"/>
                    </a:cubicBezTo>
                    <a:cubicBezTo>
                      <a:pt x="743" y="588"/>
                      <a:pt x="743" y="591"/>
                      <a:pt x="741" y="592"/>
                    </a:cubicBezTo>
                    <a:cubicBezTo>
                      <a:pt x="766" y="614"/>
                      <a:pt x="771" y="627"/>
                      <a:pt x="726" y="587"/>
                    </a:cubicBezTo>
                    <a:cubicBezTo>
                      <a:pt x="726" y="587"/>
                      <a:pt x="726" y="587"/>
                      <a:pt x="726" y="587"/>
                    </a:cubicBezTo>
                    <a:cubicBezTo>
                      <a:pt x="771" y="627"/>
                      <a:pt x="757" y="624"/>
                      <a:pt x="732" y="602"/>
                    </a:cubicBezTo>
                    <a:cubicBezTo>
                      <a:pt x="732" y="604"/>
                      <a:pt x="730" y="604"/>
                      <a:pt x="727" y="602"/>
                    </a:cubicBezTo>
                    <a:cubicBezTo>
                      <a:pt x="747" y="633"/>
                      <a:pt x="749" y="649"/>
                      <a:pt x="712" y="591"/>
                    </a:cubicBezTo>
                    <a:cubicBezTo>
                      <a:pt x="749" y="651"/>
                      <a:pt x="734" y="640"/>
                      <a:pt x="715" y="607"/>
                    </a:cubicBezTo>
                    <a:cubicBezTo>
                      <a:pt x="716" y="612"/>
                      <a:pt x="715" y="615"/>
                      <a:pt x="714" y="615"/>
                    </a:cubicBezTo>
                    <a:cubicBezTo>
                      <a:pt x="725" y="644"/>
                      <a:pt x="726" y="656"/>
                      <a:pt x="708" y="606"/>
                    </a:cubicBezTo>
                    <a:cubicBezTo>
                      <a:pt x="707" y="606"/>
                      <a:pt x="707" y="605"/>
                      <a:pt x="707" y="605"/>
                    </a:cubicBezTo>
                    <a:cubicBezTo>
                      <a:pt x="724" y="657"/>
                      <a:pt x="711" y="648"/>
                      <a:pt x="701" y="618"/>
                    </a:cubicBezTo>
                    <a:cubicBezTo>
                      <a:pt x="699" y="618"/>
                      <a:pt x="696" y="616"/>
                      <a:pt x="693" y="612"/>
                    </a:cubicBezTo>
                    <a:cubicBezTo>
                      <a:pt x="691" y="651"/>
                      <a:pt x="678" y="668"/>
                      <a:pt x="685" y="597"/>
                    </a:cubicBezTo>
                    <a:cubicBezTo>
                      <a:pt x="678" y="666"/>
                      <a:pt x="672" y="650"/>
                      <a:pt x="676" y="614"/>
                    </a:cubicBezTo>
                    <a:cubicBezTo>
                      <a:pt x="674" y="617"/>
                      <a:pt x="672" y="619"/>
                      <a:pt x="671" y="617"/>
                    </a:cubicBezTo>
                    <a:cubicBezTo>
                      <a:pt x="658" y="648"/>
                      <a:pt x="648" y="656"/>
                      <a:pt x="673" y="594"/>
                    </a:cubicBezTo>
                    <a:cubicBezTo>
                      <a:pt x="648" y="656"/>
                      <a:pt x="643" y="641"/>
                      <a:pt x="656" y="610"/>
                    </a:cubicBezTo>
                    <a:cubicBezTo>
                      <a:pt x="655" y="608"/>
                      <a:pt x="655" y="604"/>
                      <a:pt x="656" y="600"/>
                    </a:cubicBezTo>
                    <a:cubicBezTo>
                      <a:pt x="630" y="631"/>
                      <a:pt x="611" y="640"/>
                      <a:pt x="659" y="586"/>
                    </a:cubicBezTo>
                    <a:cubicBezTo>
                      <a:pt x="612" y="640"/>
                      <a:pt x="618" y="620"/>
                      <a:pt x="646" y="592"/>
                    </a:cubicBezTo>
                    <a:cubicBezTo>
                      <a:pt x="642" y="594"/>
                      <a:pt x="638" y="595"/>
                      <a:pt x="636" y="594"/>
                    </a:cubicBezTo>
                    <a:cubicBezTo>
                      <a:pt x="610" y="611"/>
                      <a:pt x="597" y="612"/>
                      <a:pt x="644" y="582"/>
                    </a:cubicBezTo>
                    <a:cubicBezTo>
                      <a:pt x="644" y="582"/>
                      <a:pt x="644" y="582"/>
                      <a:pt x="644" y="581"/>
                    </a:cubicBezTo>
                    <a:cubicBezTo>
                      <a:pt x="596" y="611"/>
                      <a:pt x="602" y="600"/>
                      <a:pt x="629" y="583"/>
                    </a:cubicBezTo>
                    <a:cubicBezTo>
                      <a:pt x="630" y="581"/>
                      <a:pt x="633" y="579"/>
                      <a:pt x="638" y="575"/>
                    </a:cubicBezTo>
                    <a:cubicBezTo>
                      <a:pt x="599" y="590"/>
                      <a:pt x="579" y="593"/>
                      <a:pt x="647" y="569"/>
                    </a:cubicBezTo>
                    <a:cubicBezTo>
                      <a:pt x="582" y="592"/>
                      <a:pt x="594" y="576"/>
                      <a:pt x="629" y="564"/>
                    </a:cubicBezTo>
                    <a:cubicBezTo>
                      <a:pt x="624" y="562"/>
                      <a:pt x="622" y="560"/>
                      <a:pt x="623" y="558"/>
                    </a:cubicBezTo>
                    <a:cubicBezTo>
                      <a:pt x="593" y="555"/>
                      <a:pt x="581" y="545"/>
                      <a:pt x="630" y="548"/>
                    </a:cubicBezTo>
                    <a:cubicBezTo>
                      <a:pt x="630" y="548"/>
                      <a:pt x="629" y="548"/>
                      <a:pt x="629" y="548"/>
                    </a:cubicBezTo>
                    <a:cubicBezTo>
                      <a:pt x="581" y="542"/>
                      <a:pt x="594" y="538"/>
                      <a:pt x="626" y="541"/>
                    </a:cubicBezTo>
                    <a:cubicBezTo>
                      <a:pt x="628" y="540"/>
                      <a:pt x="632" y="540"/>
                      <a:pt x="637" y="540"/>
                    </a:cubicBezTo>
                    <a:cubicBezTo>
                      <a:pt x="597" y="526"/>
                      <a:pt x="579" y="510"/>
                      <a:pt x="648" y="537"/>
                    </a:cubicBezTo>
                    <a:cubicBezTo>
                      <a:pt x="582" y="511"/>
                      <a:pt x="601" y="510"/>
                      <a:pt x="637" y="526"/>
                    </a:cubicBezTo>
                    <a:cubicBezTo>
                      <a:pt x="634" y="522"/>
                      <a:pt x="633" y="519"/>
                      <a:pt x="634" y="517"/>
                    </a:cubicBezTo>
                    <a:cubicBezTo>
                      <a:pt x="609" y="496"/>
                      <a:pt x="607" y="481"/>
                      <a:pt x="653" y="522"/>
                    </a:cubicBezTo>
                    <a:cubicBezTo>
                      <a:pt x="653" y="522"/>
                      <a:pt x="653" y="521"/>
                      <a:pt x="653" y="521"/>
                    </a:cubicBezTo>
                    <a:cubicBezTo>
                      <a:pt x="608" y="480"/>
                      <a:pt x="620" y="483"/>
                      <a:pt x="644" y="505"/>
                    </a:cubicBezTo>
                    <a:cubicBezTo>
                      <a:pt x="646" y="504"/>
                      <a:pt x="649" y="505"/>
                      <a:pt x="652" y="507"/>
                    </a:cubicBezTo>
                    <a:cubicBezTo>
                      <a:pt x="631" y="475"/>
                      <a:pt x="628" y="456"/>
                      <a:pt x="666" y="516"/>
                    </a:cubicBezTo>
                    <a:cubicBezTo>
                      <a:pt x="630" y="459"/>
                      <a:pt x="643" y="466"/>
                      <a:pt x="661" y="495"/>
                    </a:cubicBezTo>
                    <a:cubicBezTo>
                      <a:pt x="661" y="492"/>
                      <a:pt x="662" y="492"/>
                      <a:pt x="665" y="497"/>
                    </a:cubicBezTo>
                    <a:cubicBezTo>
                      <a:pt x="653" y="463"/>
                      <a:pt x="651" y="448"/>
                      <a:pt x="672" y="507"/>
                    </a:cubicBezTo>
                    <a:close/>
                    <a:moveTo>
                      <a:pt x="313" y="499"/>
                    </a:moveTo>
                    <a:cubicBezTo>
                      <a:pt x="313" y="503"/>
                      <a:pt x="318" y="495"/>
                      <a:pt x="317" y="500"/>
                    </a:cubicBezTo>
                    <a:cubicBezTo>
                      <a:pt x="315" y="505"/>
                      <a:pt x="306" y="523"/>
                      <a:pt x="309" y="525"/>
                    </a:cubicBezTo>
                    <a:cubicBezTo>
                      <a:pt x="309" y="525"/>
                      <a:pt x="284" y="523"/>
                      <a:pt x="282" y="520"/>
                    </a:cubicBezTo>
                    <a:cubicBezTo>
                      <a:pt x="280" y="517"/>
                      <a:pt x="284" y="517"/>
                      <a:pt x="284" y="517"/>
                    </a:cubicBezTo>
                    <a:cubicBezTo>
                      <a:pt x="278" y="514"/>
                      <a:pt x="278" y="514"/>
                      <a:pt x="278" y="514"/>
                    </a:cubicBezTo>
                    <a:cubicBezTo>
                      <a:pt x="278" y="514"/>
                      <a:pt x="275" y="511"/>
                      <a:pt x="273" y="507"/>
                    </a:cubicBezTo>
                    <a:cubicBezTo>
                      <a:pt x="272" y="503"/>
                      <a:pt x="274" y="497"/>
                      <a:pt x="274" y="497"/>
                    </a:cubicBezTo>
                    <a:cubicBezTo>
                      <a:pt x="270" y="495"/>
                      <a:pt x="270" y="495"/>
                      <a:pt x="270" y="495"/>
                    </a:cubicBezTo>
                    <a:cubicBezTo>
                      <a:pt x="270" y="495"/>
                      <a:pt x="264" y="490"/>
                      <a:pt x="267" y="482"/>
                    </a:cubicBezTo>
                    <a:cubicBezTo>
                      <a:pt x="268" y="480"/>
                      <a:pt x="272" y="474"/>
                      <a:pt x="271" y="470"/>
                    </a:cubicBezTo>
                    <a:cubicBezTo>
                      <a:pt x="270" y="466"/>
                      <a:pt x="273" y="459"/>
                      <a:pt x="273" y="459"/>
                    </a:cubicBezTo>
                    <a:cubicBezTo>
                      <a:pt x="273" y="459"/>
                      <a:pt x="273" y="461"/>
                      <a:pt x="275" y="463"/>
                    </a:cubicBezTo>
                    <a:cubicBezTo>
                      <a:pt x="278" y="466"/>
                      <a:pt x="281" y="464"/>
                      <a:pt x="283" y="466"/>
                    </a:cubicBezTo>
                    <a:cubicBezTo>
                      <a:pt x="285" y="468"/>
                      <a:pt x="289" y="467"/>
                      <a:pt x="292" y="469"/>
                    </a:cubicBezTo>
                    <a:cubicBezTo>
                      <a:pt x="294" y="472"/>
                      <a:pt x="295" y="475"/>
                      <a:pt x="297" y="477"/>
                    </a:cubicBezTo>
                    <a:cubicBezTo>
                      <a:pt x="299" y="480"/>
                      <a:pt x="299" y="481"/>
                      <a:pt x="302" y="478"/>
                    </a:cubicBezTo>
                    <a:cubicBezTo>
                      <a:pt x="304" y="476"/>
                      <a:pt x="309" y="475"/>
                      <a:pt x="310" y="479"/>
                    </a:cubicBezTo>
                    <a:cubicBezTo>
                      <a:pt x="312" y="482"/>
                      <a:pt x="314" y="494"/>
                      <a:pt x="313" y="499"/>
                    </a:cubicBezTo>
                    <a:close/>
                    <a:moveTo>
                      <a:pt x="535" y="400"/>
                    </a:moveTo>
                    <a:cubicBezTo>
                      <a:pt x="538" y="401"/>
                      <a:pt x="540" y="398"/>
                      <a:pt x="542" y="399"/>
                    </a:cubicBezTo>
                    <a:cubicBezTo>
                      <a:pt x="545" y="400"/>
                      <a:pt x="549" y="397"/>
                      <a:pt x="552" y="399"/>
                    </a:cubicBezTo>
                    <a:cubicBezTo>
                      <a:pt x="555" y="400"/>
                      <a:pt x="558" y="402"/>
                      <a:pt x="560" y="404"/>
                    </a:cubicBezTo>
                    <a:cubicBezTo>
                      <a:pt x="563" y="406"/>
                      <a:pt x="564" y="406"/>
                      <a:pt x="565" y="403"/>
                    </a:cubicBezTo>
                    <a:cubicBezTo>
                      <a:pt x="566" y="400"/>
                      <a:pt x="570" y="397"/>
                      <a:pt x="573" y="400"/>
                    </a:cubicBezTo>
                    <a:cubicBezTo>
                      <a:pt x="576" y="403"/>
                      <a:pt x="582" y="413"/>
                      <a:pt x="584" y="417"/>
                    </a:cubicBezTo>
                    <a:cubicBezTo>
                      <a:pt x="585" y="421"/>
                      <a:pt x="586" y="412"/>
                      <a:pt x="587" y="417"/>
                    </a:cubicBezTo>
                    <a:cubicBezTo>
                      <a:pt x="588" y="422"/>
                      <a:pt x="587" y="442"/>
                      <a:pt x="590" y="443"/>
                    </a:cubicBezTo>
                    <a:cubicBezTo>
                      <a:pt x="590" y="443"/>
                      <a:pt x="566" y="451"/>
                      <a:pt x="563" y="449"/>
                    </a:cubicBezTo>
                    <a:cubicBezTo>
                      <a:pt x="560" y="447"/>
                      <a:pt x="564" y="445"/>
                      <a:pt x="564" y="445"/>
                    </a:cubicBezTo>
                    <a:cubicBezTo>
                      <a:pt x="558" y="445"/>
                      <a:pt x="558" y="445"/>
                      <a:pt x="558" y="445"/>
                    </a:cubicBezTo>
                    <a:cubicBezTo>
                      <a:pt x="558" y="445"/>
                      <a:pt x="553" y="444"/>
                      <a:pt x="550" y="440"/>
                    </a:cubicBezTo>
                    <a:cubicBezTo>
                      <a:pt x="547" y="437"/>
                      <a:pt x="547" y="431"/>
                      <a:pt x="547" y="431"/>
                    </a:cubicBezTo>
                    <a:cubicBezTo>
                      <a:pt x="542" y="430"/>
                      <a:pt x="542" y="430"/>
                      <a:pt x="542" y="430"/>
                    </a:cubicBezTo>
                    <a:cubicBezTo>
                      <a:pt x="542" y="430"/>
                      <a:pt x="535" y="428"/>
                      <a:pt x="535" y="420"/>
                    </a:cubicBezTo>
                    <a:cubicBezTo>
                      <a:pt x="535" y="417"/>
                      <a:pt x="536" y="411"/>
                      <a:pt x="533" y="407"/>
                    </a:cubicBezTo>
                    <a:cubicBezTo>
                      <a:pt x="531" y="404"/>
                      <a:pt x="531" y="396"/>
                      <a:pt x="531" y="396"/>
                    </a:cubicBezTo>
                    <a:cubicBezTo>
                      <a:pt x="531" y="396"/>
                      <a:pt x="532" y="399"/>
                      <a:pt x="535" y="400"/>
                    </a:cubicBezTo>
                    <a:close/>
                    <a:moveTo>
                      <a:pt x="514" y="379"/>
                    </a:moveTo>
                    <a:cubicBezTo>
                      <a:pt x="520" y="394"/>
                      <a:pt x="517" y="404"/>
                      <a:pt x="511" y="413"/>
                    </a:cubicBezTo>
                    <a:cubicBezTo>
                      <a:pt x="505" y="421"/>
                      <a:pt x="487" y="435"/>
                      <a:pt x="487" y="435"/>
                    </a:cubicBezTo>
                    <a:cubicBezTo>
                      <a:pt x="485" y="432"/>
                      <a:pt x="485" y="401"/>
                      <a:pt x="484" y="396"/>
                    </a:cubicBezTo>
                    <a:cubicBezTo>
                      <a:pt x="483" y="391"/>
                      <a:pt x="487" y="383"/>
                      <a:pt x="488" y="380"/>
                    </a:cubicBezTo>
                    <a:cubicBezTo>
                      <a:pt x="488" y="377"/>
                      <a:pt x="496" y="369"/>
                      <a:pt x="500" y="366"/>
                    </a:cubicBezTo>
                    <a:cubicBezTo>
                      <a:pt x="504" y="364"/>
                      <a:pt x="506" y="360"/>
                      <a:pt x="506" y="360"/>
                    </a:cubicBezTo>
                    <a:cubicBezTo>
                      <a:pt x="506" y="367"/>
                      <a:pt x="509" y="365"/>
                      <a:pt x="514" y="379"/>
                    </a:cubicBezTo>
                    <a:close/>
                    <a:moveTo>
                      <a:pt x="733" y="121"/>
                    </a:moveTo>
                    <a:cubicBezTo>
                      <a:pt x="735" y="120"/>
                      <a:pt x="736" y="112"/>
                      <a:pt x="739" y="112"/>
                    </a:cubicBezTo>
                    <a:cubicBezTo>
                      <a:pt x="741" y="112"/>
                      <a:pt x="742" y="121"/>
                      <a:pt x="744" y="121"/>
                    </a:cubicBezTo>
                    <a:cubicBezTo>
                      <a:pt x="747" y="121"/>
                      <a:pt x="751" y="114"/>
                      <a:pt x="753" y="115"/>
                    </a:cubicBezTo>
                    <a:cubicBezTo>
                      <a:pt x="755" y="116"/>
                      <a:pt x="753" y="124"/>
                      <a:pt x="755" y="125"/>
                    </a:cubicBezTo>
                    <a:cubicBezTo>
                      <a:pt x="757" y="126"/>
                      <a:pt x="764" y="121"/>
                      <a:pt x="765" y="123"/>
                    </a:cubicBezTo>
                    <a:cubicBezTo>
                      <a:pt x="767" y="124"/>
                      <a:pt x="762" y="131"/>
                      <a:pt x="763" y="133"/>
                    </a:cubicBezTo>
                    <a:cubicBezTo>
                      <a:pt x="764" y="135"/>
                      <a:pt x="772" y="133"/>
                      <a:pt x="773" y="135"/>
                    </a:cubicBezTo>
                    <a:cubicBezTo>
                      <a:pt x="774" y="138"/>
                      <a:pt x="766" y="142"/>
                      <a:pt x="767" y="144"/>
                    </a:cubicBezTo>
                    <a:cubicBezTo>
                      <a:pt x="767" y="146"/>
                      <a:pt x="775" y="148"/>
                      <a:pt x="775" y="150"/>
                    </a:cubicBezTo>
                    <a:cubicBezTo>
                      <a:pt x="775" y="152"/>
                      <a:pt x="766" y="153"/>
                      <a:pt x="766" y="155"/>
                    </a:cubicBezTo>
                    <a:cubicBezTo>
                      <a:pt x="765" y="157"/>
                      <a:pt x="772" y="162"/>
                      <a:pt x="771" y="164"/>
                    </a:cubicBezTo>
                    <a:cubicBezTo>
                      <a:pt x="770" y="166"/>
                      <a:pt x="762" y="163"/>
                      <a:pt x="760" y="165"/>
                    </a:cubicBezTo>
                    <a:cubicBezTo>
                      <a:pt x="759" y="167"/>
                      <a:pt x="763" y="174"/>
                      <a:pt x="761" y="176"/>
                    </a:cubicBezTo>
                    <a:cubicBezTo>
                      <a:pt x="760" y="177"/>
                      <a:pt x="753" y="171"/>
                      <a:pt x="751" y="172"/>
                    </a:cubicBezTo>
                    <a:cubicBezTo>
                      <a:pt x="749" y="174"/>
                      <a:pt x="751" y="182"/>
                      <a:pt x="749" y="183"/>
                    </a:cubicBezTo>
                    <a:cubicBezTo>
                      <a:pt x="747" y="184"/>
                      <a:pt x="742" y="176"/>
                      <a:pt x="740" y="176"/>
                    </a:cubicBezTo>
                    <a:cubicBezTo>
                      <a:pt x="738" y="177"/>
                      <a:pt x="737" y="185"/>
                      <a:pt x="734" y="185"/>
                    </a:cubicBezTo>
                    <a:cubicBezTo>
                      <a:pt x="732" y="185"/>
                      <a:pt x="731" y="177"/>
                      <a:pt x="729" y="176"/>
                    </a:cubicBezTo>
                    <a:cubicBezTo>
                      <a:pt x="727" y="176"/>
                      <a:pt x="722" y="183"/>
                      <a:pt x="720" y="182"/>
                    </a:cubicBezTo>
                    <a:cubicBezTo>
                      <a:pt x="718" y="182"/>
                      <a:pt x="720" y="173"/>
                      <a:pt x="718" y="172"/>
                    </a:cubicBezTo>
                    <a:cubicBezTo>
                      <a:pt x="716" y="171"/>
                      <a:pt x="709" y="176"/>
                      <a:pt x="708" y="174"/>
                    </a:cubicBezTo>
                    <a:cubicBezTo>
                      <a:pt x="706" y="173"/>
                      <a:pt x="711" y="166"/>
                      <a:pt x="710" y="164"/>
                    </a:cubicBezTo>
                    <a:cubicBezTo>
                      <a:pt x="709" y="162"/>
                      <a:pt x="701" y="164"/>
                      <a:pt x="700" y="162"/>
                    </a:cubicBezTo>
                    <a:cubicBezTo>
                      <a:pt x="699" y="160"/>
                      <a:pt x="707" y="156"/>
                      <a:pt x="706" y="153"/>
                    </a:cubicBezTo>
                    <a:cubicBezTo>
                      <a:pt x="706" y="151"/>
                      <a:pt x="698" y="149"/>
                      <a:pt x="698" y="147"/>
                    </a:cubicBezTo>
                    <a:cubicBezTo>
                      <a:pt x="698" y="145"/>
                      <a:pt x="707" y="144"/>
                      <a:pt x="707" y="142"/>
                    </a:cubicBezTo>
                    <a:cubicBezTo>
                      <a:pt x="708" y="140"/>
                      <a:pt x="701" y="135"/>
                      <a:pt x="702" y="133"/>
                    </a:cubicBezTo>
                    <a:cubicBezTo>
                      <a:pt x="703" y="131"/>
                      <a:pt x="712" y="134"/>
                      <a:pt x="713" y="132"/>
                    </a:cubicBezTo>
                    <a:cubicBezTo>
                      <a:pt x="714" y="131"/>
                      <a:pt x="710" y="123"/>
                      <a:pt x="712" y="122"/>
                    </a:cubicBezTo>
                    <a:cubicBezTo>
                      <a:pt x="713" y="120"/>
                      <a:pt x="720" y="126"/>
                      <a:pt x="722" y="125"/>
                    </a:cubicBezTo>
                    <a:cubicBezTo>
                      <a:pt x="724" y="124"/>
                      <a:pt x="722" y="115"/>
                      <a:pt x="724" y="114"/>
                    </a:cubicBezTo>
                    <a:cubicBezTo>
                      <a:pt x="726" y="114"/>
                      <a:pt x="731" y="121"/>
                      <a:pt x="733" y="121"/>
                    </a:cubicBezTo>
                    <a:close/>
                  </a:path>
                </a:pathLst>
              </a:custGeom>
              <a:solidFill>
                <a:schemeClr val="accent6">
                  <a:alpha val="50000"/>
                </a:schemeClr>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nvGrpSpPr>
              <p:cNvPr id="13" name="Group 296"/>
              <p:cNvGrpSpPr/>
              <p:nvPr/>
            </p:nvGrpSpPr>
            <p:grpSpPr>
              <a:xfrm rot="2467258">
                <a:off x="1498298" y="6174338"/>
                <a:ext cx="173236" cy="175910"/>
                <a:chOff x="5902325" y="2266950"/>
                <a:chExt cx="820738" cy="833438"/>
              </a:xfrm>
              <a:solidFill>
                <a:schemeClr val="accent4"/>
              </a:solidFill>
            </p:grpSpPr>
            <p:sp>
              <p:nvSpPr>
                <p:cNvPr id="26" name="Freeform 147"/>
                <p:cNvSpPr>
                  <a:spLocks/>
                </p:cNvSpPr>
                <p:nvPr/>
              </p:nvSpPr>
              <p:spPr bwMode="auto">
                <a:xfrm>
                  <a:off x="6346825" y="2776538"/>
                  <a:ext cx="101600" cy="277813"/>
                </a:xfrm>
                <a:custGeom>
                  <a:avLst/>
                  <a:gdLst/>
                  <a:ahLst/>
                  <a:cxnLst>
                    <a:cxn ang="0">
                      <a:pos x="4" y="35"/>
                    </a:cxn>
                    <a:cxn ang="0">
                      <a:pos x="10" y="22"/>
                    </a:cxn>
                    <a:cxn ang="0">
                      <a:pos x="0" y="0"/>
                    </a:cxn>
                    <a:cxn ang="0">
                      <a:pos x="4" y="35"/>
                    </a:cxn>
                  </a:cxnLst>
                  <a:rect l="0" t="0" r="r" b="b"/>
                  <a:pathLst>
                    <a:path w="27" h="74">
                      <a:moveTo>
                        <a:pt x="4" y="35"/>
                      </a:moveTo>
                      <a:cubicBezTo>
                        <a:pt x="14" y="65"/>
                        <a:pt x="27" y="74"/>
                        <a:pt x="10" y="22"/>
                      </a:cubicBezTo>
                      <a:cubicBezTo>
                        <a:pt x="7" y="17"/>
                        <a:pt x="4" y="10"/>
                        <a:pt x="0" y="0"/>
                      </a:cubicBezTo>
                      <a:cubicBezTo>
                        <a:pt x="10" y="25"/>
                        <a:pt x="8" y="35"/>
                        <a:pt x="4" y="35"/>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27" name="Freeform 151"/>
                <p:cNvSpPr>
                  <a:spLocks/>
                </p:cNvSpPr>
                <p:nvPr/>
              </p:nvSpPr>
              <p:spPr bwMode="auto">
                <a:xfrm>
                  <a:off x="6143625" y="2776538"/>
                  <a:ext cx="128588" cy="277813"/>
                </a:xfrm>
                <a:custGeom>
                  <a:avLst/>
                  <a:gdLst/>
                  <a:ahLst/>
                  <a:cxnLst>
                    <a:cxn ang="0">
                      <a:pos x="34" y="0"/>
                    </a:cxn>
                    <a:cxn ang="0">
                      <a:pos x="13" y="27"/>
                    </a:cxn>
                    <a:cxn ang="0">
                      <a:pos x="29" y="12"/>
                    </a:cxn>
                    <a:cxn ang="0">
                      <a:pos x="28" y="35"/>
                    </a:cxn>
                    <a:cxn ang="0">
                      <a:pos x="34" y="0"/>
                    </a:cxn>
                  </a:cxnLst>
                  <a:rect l="0" t="0" r="r" b="b"/>
                  <a:pathLst>
                    <a:path w="34" h="74">
                      <a:moveTo>
                        <a:pt x="34" y="0"/>
                      </a:moveTo>
                      <a:cubicBezTo>
                        <a:pt x="24" y="28"/>
                        <a:pt x="15" y="33"/>
                        <a:pt x="13" y="27"/>
                      </a:cubicBezTo>
                      <a:cubicBezTo>
                        <a:pt x="0" y="59"/>
                        <a:pt x="5" y="74"/>
                        <a:pt x="29" y="12"/>
                      </a:cubicBezTo>
                      <a:cubicBezTo>
                        <a:pt x="5" y="73"/>
                        <a:pt x="15" y="66"/>
                        <a:pt x="28" y="35"/>
                      </a:cubicBezTo>
                      <a:cubicBezTo>
                        <a:pt x="25" y="32"/>
                        <a:pt x="26" y="22"/>
                        <a:pt x="34"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28" name="Freeform 155"/>
                <p:cNvSpPr>
                  <a:spLocks/>
                </p:cNvSpPr>
                <p:nvPr/>
              </p:nvSpPr>
              <p:spPr bwMode="auto">
                <a:xfrm>
                  <a:off x="6253163" y="2752725"/>
                  <a:ext cx="79375" cy="347663"/>
                </a:xfrm>
                <a:custGeom>
                  <a:avLst/>
                  <a:gdLst/>
                  <a:ahLst/>
                  <a:cxnLst>
                    <a:cxn ang="0">
                      <a:pos x="14" y="0"/>
                    </a:cxn>
                    <a:cxn ang="0">
                      <a:pos x="4" y="37"/>
                    </a:cxn>
                    <a:cxn ang="0">
                      <a:pos x="13" y="21"/>
                    </a:cxn>
                    <a:cxn ang="0">
                      <a:pos x="21" y="35"/>
                    </a:cxn>
                    <a:cxn ang="0">
                      <a:pos x="14" y="0"/>
                    </a:cxn>
                  </a:cxnLst>
                  <a:rect l="0" t="0" r="r" b="b"/>
                  <a:pathLst>
                    <a:path w="21" h="92">
                      <a:moveTo>
                        <a:pt x="14" y="0"/>
                      </a:moveTo>
                      <a:cubicBezTo>
                        <a:pt x="13" y="18"/>
                        <a:pt x="8" y="31"/>
                        <a:pt x="4" y="37"/>
                      </a:cubicBezTo>
                      <a:cubicBezTo>
                        <a:pt x="0" y="74"/>
                        <a:pt x="6" y="90"/>
                        <a:pt x="13" y="21"/>
                      </a:cubicBezTo>
                      <a:cubicBezTo>
                        <a:pt x="6" y="92"/>
                        <a:pt x="19" y="74"/>
                        <a:pt x="21" y="35"/>
                      </a:cubicBezTo>
                      <a:cubicBezTo>
                        <a:pt x="17" y="28"/>
                        <a:pt x="13" y="16"/>
                        <a:pt x="14"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nvGrpSpPr>
                <p:cNvPr id="14" name="Group 291"/>
                <p:cNvGrpSpPr/>
                <p:nvPr/>
              </p:nvGrpSpPr>
              <p:grpSpPr>
                <a:xfrm>
                  <a:off x="5902325" y="2266950"/>
                  <a:ext cx="820738" cy="784225"/>
                  <a:chOff x="4111625" y="2266950"/>
                  <a:chExt cx="820738" cy="784225"/>
                </a:xfrm>
                <a:grpFill/>
              </p:grpSpPr>
              <p:sp>
                <p:nvSpPr>
                  <p:cNvPr id="30" name="Freeform 25"/>
                  <p:cNvSpPr>
                    <a:spLocks/>
                  </p:cNvSpPr>
                  <p:nvPr/>
                </p:nvSpPr>
                <p:spPr bwMode="auto">
                  <a:xfrm>
                    <a:off x="4470400" y="2395538"/>
                    <a:ext cx="25400" cy="44450"/>
                  </a:xfrm>
                  <a:custGeom>
                    <a:avLst/>
                    <a:gdLst/>
                    <a:ahLst/>
                    <a:cxnLst>
                      <a:cxn ang="0">
                        <a:pos x="3" y="9"/>
                      </a:cxn>
                      <a:cxn ang="0">
                        <a:pos x="7" y="12"/>
                      </a:cxn>
                      <a:cxn ang="0">
                        <a:pos x="7" y="11"/>
                      </a:cxn>
                      <a:cxn ang="0">
                        <a:pos x="0" y="0"/>
                      </a:cxn>
                      <a:cxn ang="0">
                        <a:pos x="3" y="9"/>
                      </a:cxn>
                    </a:cxnLst>
                    <a:rect l="0" t="0" r="r" b="b"/>
                    <a:pathLst>
                      <a:path w="7" h="12">
                        <a:moveTo>
                          <a:pt x="3" y="9"/>
                        </a:moveTo>
                        <a:cubicBezTo>
                          <a:pt x="4" y="10"/>
                          <a:pt x="5" y="11"/>
                          <a:pt x="7" y="12"/>
                        </a:cubicBezTo>
                        <a:cubicBezTo>
                          <a:pt x="7" y="12"/>
                          <a:pt x="7" y="11"/>
                          <a:pt x="7" y="11"/>
                        </a:cubicBezTo>
                        <a:cubicBezTo>
                          <a:pt x="5" y="7"/>
                          <a:pt x="2" y="4"/>
                          <a:pt x="0" y="0"/>
                        </a:cubicBezTo>
                        <a:cubicBezTo>
                          <a:pt x="1" y="3"/>
                          <a:pt x="2" y="6"/>
                          <a:pt x="3" y="9"/>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1" name="Freeform 30"/>
                  <p:cNvSpPr>
                    <a:spLocks/>
                  </p:cNvSpPr>
                  <p:nvPr/>
                </p:nvSpPr>
                <p:spPr bwMode="auto">
                  <a:xfrm>
                    <a:off x="4721225" y="2686050"/>
                    <a:ext cx="60325" cy="6350"/>
                  </a:xfrm>
                  <a:custGeom>
                    <a:avLst/>
                    <a:gdLst/>
                    <a:ahLst/>
                    <a:cxnLst>
                      <a:cxn ang="0">
                        <a:pos x="1" y="0"/>
                      </a:cxn>
                      <a:cxn ang="0">
                        <a:pos x="16" y="2"/>
                      </a:cxn>
                      <a:cxn ang="0">
                        <a:pos x="16" y="1"/>
                      </a:cxn>
                      <a:cxn ang="0">
                        <a:pos x="0" y="0"/>
                      </a:cxn>
                      <a:cxn ang="0">
                        <a:pos x="1" y="0"/>
                      </a:cxn>
                    </a:cxnLst>
                    <a:rect l="0" t="0" r="r" b="b"/>
                    <a:pathLst>
                      <a:path w="16" h="2">
                        <a:moveTo>
                          <a:pt x="1" y="0"/>
                        </a:moveTo>
                        <a:cubicBezTo>
                          <a:pt x="7" y="1"/>
                          <a:pt x="12" y="1"/>
                          <a:pt x="16" y="2"/>
                        </a:cubicBezTo>
                        <a:cubicBezTo>
                          <a:pt x="16" y="2"/>
                          <a:pt x="16" y="1"/>
                          <a:pt x="16" y="1"/>
                        </a:cubicBezTo>
                        <a:cubicBezTo>
                          <a:pt x="11" y="1"/>
                          <a:pt x="6" y="0"/>
                          <a:pt x="0" y="0"/>
                        </a:cubicBezTo>
                        <a:cubicBezTo>
                          <a:pt x="0" y="0"/>
                          <a:pt x="1" y="0"/>
                          <a:pt x="1"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2" name="Freeform 145"/>
                  <p:cNvSpPr>
                    <a:spLocks/>
                  </p:cNvSpPr>
                  <p:nvPr/>
                </p:nvSpPr>
                <p:spPr bwMode="auto">
                  <a:xfrm>
                    <a:off x="4495800" y="2436813"/>
                    <a:ext cx="11113" cy="30163"/>
                  </a:xfrm>
                  <a:custGeom>
                    <a:avLst/>
                    <a:gdLst/>
                    <a:ahLst/>
                    <a:cxnLst>
                      <a:cxn ang="0">
                        <a:pos x="3" y="8"/>
                      </a:cxn>
                      <a:cxn ang="0">
                        <a:pos x="3" y="5"/>
                      </a:cxn>
                      <a:cxn ang="0">
                        <a:pos x="0" y="0"/>
                      </a:cxn>
                      <a:cxn ang="0">
                        <a:pos x="0" y="1"/>
                      </a:cxn>
                      <a:cxn ang="0">
                        <a:pos x="3" y="8"/>
                      </a:cxn>
                    </a:cxnLst>
                    <a:rect l="0" t="0" r="r" b="b"/>
                    <a:pathLst>
                      <a:path w="3" h="8">
                        <a:moveTo>
                          <a:pt x="3" y="8"/>
                        </a:moveTo>
                        <a:cubicBezTo>
                          <a:pt x="3" y="7"/>
                          <a:pt x="3" y="6"/>
                          <a:pt x="3" y="5"/>
                        </a:cubicBezTo>
                        <a:cubicBezTo>
                          <a:pt x="2" y="3"/>
                          <a:pt x="1" y="1"/>
                          <a:pt x="0" y="0"/>
                        </a:cubicBezTo>
                        <a:cubicBezTo>
                          <a:pt x="0" y="0"/>
                          <a:pt x="0" y="1"/>
                          <a:pt x="0" y="1"/>
                        </a:cubicBezTo>
                        <a:cubicBezTo>
                          <a:pt x="1" y="3"/>
                          <a:pt x="2" y="5"/>
                          <a:pt x="3" y="8"/>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3" name="Freeform 146"/>
                  <p:cNvSpPr>
                    <a:spLocks/>
                  </p:cNvSpPr>
                  <p:nvPr/>
                </p:nvSpPr>
                <p:spPr bwMode="auto">
                  <a:xfrm>
                    <a:off x="4232275" y="2730500"/>
                    <a:ext cx="230188" cy="260350"/>
                  </a:xfrm>
                  <a:custGeom>
                    <a:avLst/>
                    <a:gdLst/>
                    <a:ahLst/>
                    <a:cxnLst>
                      <a:cxn ang="0">
                        <a:pos x="61" y="0"/>
                      </a:cxn>
                      <a:cxn ang="0">
                        <a:pos x="35" y="21"/>
                      </a:cxn>
                      <a:cxn ang="0">
                        <a:pos x="48" y="16"/>
                      </a:cxn>
                      <a:cxn ang="0">
                        <a:pos x="45" y="30"/>
                      </a:cxn>
                      <a:cxn ang="0">
                        <a:pos x="61" y="0"/>
                      </a:cxn>
                    </a:cxnLst>
                    <a:rect l="0" t="0" r="r" b="b"/>
                    <a:pathLst>
                      <a:path w="61" h="69">
                        <a:moveTo>
                          <a:pt x="61" y="0"/>
                        </a:moveTo>
                        <a:cubicBezTo>
                          <a:pt x="52" y="11"/>
                          <a:pt x="42" y="18"/>
                          <a:pt x="35" y="21"/>
                        </a:cubicBezTo>
                        <a:cubicBezTo>
                          <a:pt x="7" y="50"/>
                          <a:pt x="0" y="69"/>
                          <a:pt x="48" y="16"/>
                        </a:cubicBezTo>
                        <a:cubicBezTo>
                          <a:pt x="0" y="69"/>
                          <a:pt x="19" y="60"/>
                          <a:pt x="45" y="30"/>
                        </a:cubicBezTo>
                        <a:cubicBezTo>
                          <a:pt x="46" y="22"/>
                          <a:pt x="51" y="11"/>
                          <a:pt x="61"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4" name="Freeform 148"/>
                  <p:cNvSpPr>
                    <a:spLocks/>
                  </p:cNvSpPr>
                  <p:nvPr/>
                </p:nvSpPr>
                <p:spPr bwMode="auto">
                  <a:xfrm>
                    <a:off x="4602163" y="2697163"/>
                    <a:ext cx="17463" cy="6350"/>
                  </a:xfrm>
                  <a:custGeom>
                    <a:avLst/>
                    <a:gdLst/>
                    <a:ahLst/>
                    <a:cxnLst>
                      <a:cxn ang="0">
                        <a:pos x="5" y="2"/>
                      </a:cxn>
                      <a:cxn ang="0">
                        <a:pos x="5" y="2"/>
                      </a:cxn>
                      <a:cxn ang="0">
                        <a:pos x="0" y="0"/>
                      </a:cxn>
                      <a:cxn ang="0">
                        <a:pos x="5" y="2"/>
                      </a:cxn>
                    </a:cxnLst>
                    <a:rect l="0" t="0" r="r" b="b"/>
                    <a:pathLst>
                      <a:path w="5" h="2">
                        <a:moveTo>
                          <a:pt x="5" y="2"/>
                        </a:moveTo>
                        <a:cubicBezTo>
                          <a:pt x="5" y="2"/>
                          <a:pt x="5" y="2"/>
                          <a:pt x="5" y="2"/>
                        </a:cubicBezTo>
                        <a:cubicBezTo>
                          <a:pt x="3" y="1"/>
                          <a:pt x="1" y="1"/>
                          <a:pt x="0" y="0"/>
                        </a:cubicBezTo>
                        <a:cubicBezTo>
                          <a:pt x="1" y="1"/>
                          <a:pt x="3" y="2"/>
                          <a:pt x="5" y="2"/>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5" name="Freeform 149"/>
                  <p:cNvSpPr>
                    <a:spLocks/>
                  </p:cNvSpPr>
                  <p:nvPr/>
                </p:nvSpPr>
                <p:spPr bwMode="auto">
                  <a:xfrm>
                    <a:off x="4572000" y="2590800"/>
                    <a:ext cx="6350" cy="7938"/>
                  </a:xfrm>
                  <a:custGeom>
                    <a:avLst/>
                    <a:gdLst/>
                    <a:ahLst/>
                    <a:cxnLst>
                      <a:cxn ang="0">
                        <a:pos x="2" y="0"/>
                      </a:cxn>
                      <a:cxn ang="0">
                        <a:pos x="2" y="0"/>
                      </a:cxn>
                      <a:cxn ang="0">
                        <a:pos x="0" y="2"/>
                      </a:cxn>
                      <a:cxn ang="0">
                        <a:pos x="2" y="0"/>
                      </a:cxn>
                    </a:cxnLst>
                    <a:rect l="0" t="0" r="r" b="b"/>
                    <a:pathLst>
                      <a:path w="2" h="2">
                        <a:moveTo>
                          <a:pt x="2" y="0"/>
                        </a:moveTo>
                        <a:cubicBezTo>
                          <a:pt x="2" y="0"/>
                          <a:pt x="2" y="0"/>
                          <a:pt x="2" y="0"/>
                        </a:cubicBezTo>
                        <a:cubicBezTo>
                          <a:pt x="1" y="1"/>
                          <a:pt x="0" y="2"/>
                          <a:pt x="0" y="2"/>
                        </a:cubicBezTo>
                        <a:cubicBezTo>
                          <a:pt x="0" y="2"/>
                          <a:pt x="1" y="1"/>
                          <a:pt x="2"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6" name="Freeform 150"/>
                  <p:cNvSpPr>
                    <a:spLocks/>
                  </p:cNvSpPr>
                  <p:nvPr/>
                </p:nvSpPr>
                <p:spPr bwMode="auto">
                  <a:xfrm>
                    <a:off x="4665663" y="2794000"/>
                    <a:ext cx="169863" cy="147638"/>
                  </a:xfrm>
                  <a:custGeom>
                    <a:avLst/>
                    <a:gdLst/>
                    <a:ahLst/>
                    <a:cxnLst>
                      <a:cxn ang="0">
                        <a:pos x="0" y="0"/>
                      </a:cxn>
                      <a:cxn ang="0">
                        <a:pos x="15" y="4"/>
                      </a:cxn>
                      <a:cxn ang="0">
                        <a:pos x="0" y="0"/>
                      </a:cxn>
                    </a:cxnLst>
                    <a:rect l="0" t="0" r="r" b="b"/>
                    <a:pathLst>
                      <a:path w="45" h="39">
                        <a:moveTo>
                          <a:pt x="0" y="0"/>
                        </a:moveTo>
                        <a:cubicBezTo>
                          <a:pt x="45" y="39"/>
                          <a:pt x="40" y="26"/>
                          <a:pt x="15" y="4"/>
                        </a:cubicBezTo>
                        <a:cubicBezTo>
                          <a:pt x="13" y="5"/>
                          <a:pt x="8" y="4"/>
                          <a:pt x="0"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7" name="Freeform 152"/>
                  <p:cNvSpPr>
                    <a:spLocks/>
                  </p:cNvSpPr>
                  <p:nvPr/>
                </p:nvSpPr>
                <p:spPr bwMode="auto">
                  <a:xfrm>
                    <a:off x="4424363" y="2343150"/>
                    <a:ext cx="57150" cy="146050"/>
                  </a:xfrm>
                  <a:custGeom>
                    <a:avLst/>
                    <a:gdLst/>
                    <a:ahLst/>
                    <a:cxnLst>
                      <a:cxn ang="0">
                        <a:pos x="15" y="23"/>
                      </a:cxn>
                      <a:cxn ang="0">
                        <a:pos x="12" y="14"/>
                      </a:cxn>
                      <a:cxn ang="0">
                        <a:pos x="0" y="0"/>
                      </a:cxn>
                      <a:cxn ang="0">
                        <a:pos x="10" y="39"/>
                      </a:cxn>
                      <a:cxn ang="0">
                        <a:pos x="15" y="23"/>
                      </a:cxn>
                    </a:cxnLst>
                    <a:rect l="0" t="0" r="r" b="b"/>
                    <a:pathLst>
                      <a:path w="15" h="39">
                        <a:moveTo>
                          <a:pt x="15" y="23"/>
                        </a:moveTo>
                        <a:cubicBezTo>
                          <a:pt x="14" y="20"/>
                          <a:pt x="13" y="17"/>
                          <a:pt x="12" y="14"/>
                        </a:cubicBezTo>
                        <a:cubicBezTo>
                          <a:pt x="8" y="9"/>
                          <a:pt x="4" y="4"/>
                          <a:pt x="0" y="0"/>
                        </a:cubicBezTo>
                        <a:cubicBezTo>
                          <a:pt x="0" y="5"/>
                          <a:pt x="2" y="17"/>
                          <a:pt x="10" y="39"/>
                        </a:cubicBezTo>
                        <a:cubicBezTo>
                          <a:pt x="7" y="25"/>
                          <a:pt x="11" y="20"/>
                          <a:pt x="15" y="2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8" name="Freeform 153"/>
                  <p:cNvSpPr>
                    <a:spLocks/>
                  </p:cNvSpPr>
                  <p:nvPr/>
                </p:nvSpPr>
                <p:spPr bwMode="auto">
                  <a:xfrm>
                    <a:off x="4597400" y="2867025"/>
                    <a:ext cx="68263" cy="184150"/>
                  </a:xfrm>
                  <a:custGeom>
                    <a:avLst/>
                    <a:gdLst/>
                    <a:ahLst/>
                    <a:cxnLst>
                      <a:cxn ang="0">
                        <a:pos x="0" y="0"/>
                      </a:cxn>
                      <a:cxn ang="0">
                        <a:pos x="6" y="8"/>
                      </a:cxn>
                      <a:cxn ang="0">
                        <a:pos x="0" y="0"/>
                      </a:cxn>
                    </a:cxnLst>
                    <a:rect l="0" t="0" r="r" b="b"/>
                    <a:pathLst>
                      <a:path w="18" h="49">
                        <a:moveTo>
                          <a:pt x="0" y="0"/>
                        </a:moveTo>
                        <a:cubicBezTo>
                          <a:pt x="18" y="49"/>
                          <a:pt x="17" y="37"/>
                          <a:pt x="6" y="8"/>
                        </a:cubicBezTo>
                        <a:cubicBezTo>
                          <a:pt x="5" y="8"/>
                          <a:pt x="3" y="6"/>
                          <a:pt x="0"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9" name="Freeform 154"/>
                  <p:cNvSpPr>
                    <a:spLocks/>
                  </p:cNvSpPr>
                  <p:nvPr/>
                </p:nvSpPr>
                <p:spPr bwMode="auto">
                  <a:xfrm>
                    <a:off x="4605338" y="2746375"/>
                    <a:ext cx="225425" cy="198438"/>
                  </a:xfrm>
                  <a:custGeom>
                    <a:avLst/>
                    <a:gdLst/>
                    <a:ahLst/>
                    <a:cxnLst>
                      <a:cxn ang="0">
                        <a:pos x="22" y="27"/>
                      </a:cxn>
                      <a:cxn ang="0">
                        <a:pos x="16" y="12"/>
                      </a:cxn>
                      <a:cxn ang="0">
                        <a:pos x="0" y="0"/>
                      </a:cxn>
                      <a:cxn ang="0">
                        <a:pos x="22" y="27"/>
                      </a:cxn>
                    </a:cxnLst>
                    <a:rect l="0" t="0" r="r" b="b"/>
                    <a:pathLst>
                      <a:path w="60" h="53">
                        <a:moveTo>
                          <a:pt x="22" y="27"/>
                        </a:moveTo>
                        <a:cubicBezTo>
                          <a:pt x="47" y="49"/>
                          <a:pt x="60" y="53"/>
                          <a:pt x="16" y="12"/>
                        </a:cubicBezTo>
                        <a:cubicBezTo>
                          <a:pt x="11" y="10"/>
                          <a:pt x="6" y="5"/>
                          <a:pt x="0" y="0"/>
                        </a:cubicBezTo>
                        <a:cubicBezTo>
                          <a:pt x="16" y="15"/>
                          <a:pt x="22" y="24"/>
                          <a:pt x="22" y="27"/>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0" name="Freeform 156"/>
                  <p:cNvSpPr>
                    <a:spLocks/>
                  </p:cNvSpPr>
                  <p:nvPr/>
                </p:nvSpPr>
                <p:spPr bwMode="auto">
                  <a:xfrm>
                    <a:off x="4564063" y="2741613"/>
                    <a:ext cx="187325" cy="290513"/>
                  </a:xfrm>
                  <a:custGeom>
                    <a:avLst/>
                    <a:gdLst/>
                    <a:ahLst/>
                    <a:cxnLst>
                      <a:cxn ang="0">
                        <a:pos x="0" y="0"/>
                      </a:cxn>
                      <a:cxn ang="0">
                        <a:pos x="15" y="34"/>
                      </a:cxn>
                      <a:cxn ang="0">
                        <a:pos x="13" y="17"/>
                      </a:cxn>
                      <a:cxn ang="0">
                        <a:pos x="28" y="29"/>
                      </a:cxn>
                      <a:cxn ang="0">
                        <a:pos x="0" y="0"/>
                      </a:cxn>
                    </a:cxnLst>
                    <a:rect l="0" t="0" r="r" b="b"/>
                    <a:pathLst>
                      <a:path w="50" h="77">
                        <a:moveTo>
                          <a:pt x="0" y="0"/>
                        </a:moveTo>
                        <a:cubicBezTo>
                          <a:pt x="9" y="14"/>
                          <a:pt x="14" y="26"/>
                          <a:pt x="15" y="34"/>
                        </a:cubicBezTo>
                        <a:cubicBezTo>
                          <a:pt x="35" y="67"/>
                          <a:pt x="50" y="77"/>
                          <a:pt x="13" y="17"/>
                        </a:cubicBezTo>
                        <a:cubicBezTo>
                          <a:pt x="49" y="76"/>
                          <a:pt x="48" y="59"/>
                          <a:pt x="28" y="29"/>
                        </a:cubicBezTo>
                        <a:cubicBezTo>
                          <a:pt x="21" y="26"/>
                          <a:pt x="10" y="16"/>
                          <a:pt x="0"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1" name="Freeform 157"/>
                  <p:cNvSpPr>
                    <a:spLocks/>
                  </p:cNvSpPr>
                  <p:nvPr/>
                </p:nvSpPr>
                <p:spPr bwMode="auto">
                  <a:xfrm>
                    <a:off x="4111625" y="2500313"/>
                    <a:ext cx="328613" cy="139700"/>
                  </a:xfrm>
                  <a:custGeom>
                    <a:avLst/>
                    <a:gdLst/>
                    <a:ahLst/>
                    <a:cxnLst>
                      <a:cxn ang="0">
                        <a:pos x="58" y="16"/>
                      </a:cxn>
                      <a:cxn ang="0">
                        <a:pos x="69" y="28"/>
                      </a:cxn>
                      <a:cxn ang="0">
                        <a:pos x="58" y="30"/>
                      </a:cxn>
                      <a:cxn ang="0">
                        <a:pos x="87" y="37"/>
                      </a:cxn>
                      <a:cxn ang="0">
                        <a:pos x="58" y="16"/>
                      </a:cxn>
                    </a:cxnLst>
                    <a:rect l="0" t="0" r="r" b="b"/>
                    <a:pathLst>
                      <a:path w="87" h="37">
                        <a:moveTo>
                          <a:pt x="58" y="16"/>
                        </a:moveTo>
                        <a:cubicBezTo>
                          <a:pt x="22" y="1"/>
                          <a:pt x="3" y="1"/>
                          <a:pt x="69" y="28"/>
                        </a:cubicBezTo>
                        <a:cubicBezTo>
                          <a:pt x="0" y="0"/>
                          <a:pt x="18" y="16"/>
                          <a:pt x="58" y="30"/>
                        </a:cubicBezTo>
                        <a:cubicBezTo>
                          <a:pt x="66" y="31"/>
                          <a:pt x="76" y="32"/>
                          <a:pt x="87" y="37"/>
                        </a:cubicBezTo>
                        <a:cubicBezTo>
                          <a:pt x="72" y="31"/>
                          <a:pt x="62" y="23"/>
                          <a:pt x="58" y="16"/>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2" name="Freeform 158"/>
                  <p:cNvSpPr>
                    <a:spLocks/>
                  </p:cNvSpPr>
                  <p:nvPr/>
                </p:nvSpPr>
                <p:spPr bwMode="auto">
                  <a:xfrm>
                    <a:off x="4643438" y="2711450"/>
                    <a:ext cx="288925" cy="128588"/>
                  </a:xfrm>
                  <a:custGeom>
                    <a:avLst/>
                    <a:gdLst/>
                    <a:ahLst/>
                    <a:cxnLst>
                      <a:cxn ang="0">
                        <a:pos x="10" y="4"/>
                      </a:cxn>
                      <a:cxn ang="0">
                        <a:pos x="22" y="2"/>
                      </a:cxn>
                      <a:cxn ang="0">
                        <a:pos x="0" y="0"/>
                      </a:cxn>
                      <a:cxn ang="0">
                        <a:pos x="0" y="1"/>
                      </a:cxn>
                      <a:cxn ang="0">
                        <a:pos x="21" y="19"/>
                      </a:cxn>
                      <a:cxn ang="0">
                        <a:pos x="10" y="4"/>
                      </a:cxn>
                    </a:cxnLst>
                    <a:rect l="0" t="0" r="r" b="b"/>
                    <a:pathLst>
                      <a:path w="77" h="34">
                        <a:moveTo>
                          <a:pt x="10" y="4"/>
                        </a:moveTo>
                        <a:cubicBezTo>
                          <a:pt x="77" y="31"/>
                          <a:pt x="61" y="16"/>
                          <a:pt x="22" y="2"/>
                        </a:cubicBezTo>
                        <a:cubicBezTo>
                          <a:pt x="16" y="2"/>
                          <a:pt x="9" y="2"/>
                          <a:pt x="0" y="0"/>
                        </a:cubicBezTo>
                        <a:cubicBezTo>
                          <a:pt x="0" y="0"/>
                          <a:pt x="0" y="1"/>
                          <a:pt x="0" y="1"/>
                        </a:cubicBezTo>
                        <a:cubicBezTo>
                          <a:pt x="11" y="7"/>
                          <a:pt x="18" y="14"/>
                          <a:pt x="21" y="19"/>
                        </a:cubicBezTo>
                        <a:cubicBezTo>
                          <a:pt x="55" y="34"/>
                          <a:pt x="74" y="30"/>
                          <a:pt x="10" y="4"/>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3" name="Freeform 159"/>
                  <p:cNvSpPr>
                    <a:spLocks/>
                  </p:cNvSpPr>
                  <p:nvPr/>
                </p:nvSpPr>
                <p:spPr bwMode="auto">
                  <a:xfrm>
                    <a:off x="4654550" y="2659063"/>
                    <a:ext cx="127000" cy="30163"/>
                  </a:xfrm>
                  <a:custGeom>
                    <a:avLst/>
                    <a:gdLst/>
                    <a:ahLst/>
                    <a:cxnLst>
                      <a:cxn ang="0">
                        <a:pos x="34" y="8"/>
                      </a:cxn>
                      <a:cxn ang="0">
                        <a:pos x="28" y="0"/>
                      </a:cxn>
                      <a:cxn ang="0">
                        <a:pos x="0" y="4"/>
                      </a:cxn>
                      <a:cxn ang="0">
                        <a:pos x="0" y="5"/>
                      </a:cxn>
                      <a:cxn ang="0">
                        <a:pos x="18" y="7"/>
                      </a:cxn>
                      <a:cxn ang="0">
                        <a:pos x="34" y="8"/>
                      </a:cxn>
                    </a:cxnLst>
                    <a:rect l="0" t="0" r="r" b="b"/>
                    <a:pathLst>
                      <a:path w="34" h="8">
                        <a:moveTo>
                          <a:pt x="34" y="8"/>
                        </a:moveTo>
                        <a:cubicBezTo>
                          <a:pt x="32" y="5"/>
                          <a:pt x="30" y="3"/>
                          <a:pt x="28" y="0"/>
                        </a:cubicBezTo>
                        <a:cubicBezTo>
                          <a:pt x="25" y="3"/>
                          <a:pt x="16" y="5"/>
                          <a:pt x="0" y="4"/>
                        </a:cubicBezTo>
                        <a:cubicBezTo>
                          <a:pt x="0" y="5"/>
                          <a:pt x="0" y="5"/>
                          <a:pt x="0" y="5"/>
                        </a:cubicBezTo>
                        <a:cubicBezTo>
                          <a:pt x="7" y="5"/>
                          <a:pt x="13" y="6"/>
                          <a:pt x="18" y="7"/>
                        </a:cubicBezTo>
                        <a:cubicBezTo>
                          <a:pt x="24" y="7"/>
                          <a:pt x="29" y="8"/>
                          <a:pt x="34" y="8"/>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4" name="Freeform 160"/>
                  <p:cNvSpPr>
                    <a:spLocks/>
                  </p:cNvSpPr>
                  <p:nvPr/>
                </p:nvSpPr>
                <p:spPr bwMode="auto">
                  <a:xfrm>
                    <a:off x="4792663" y="2697163"/>
                    <a:ext cx="114300" cy="25400"/>
                  </a:xfrm>
                  <a:custGeom>
                    <a:avLst/>
                    <a:gdLst/>
                    <a:ahLst/>
                    <a:cxnLst>
                      <a:cxn ang="0">
                        <a:pos x="2" y="0"/>
                      </a:cxn>
                      <a:cxn ang="0">
                        <a:pos x="0" y="5"/>
                      </a:cxn>
                      <a:cxn ang="0">
                        <a:pos x="2" y="0"/>
                      </a:cxn>
                    </a:cxnLst>
                    <a:rect l="0" t="0" r="r" b="b"/>
                    <a:pathLst>
                      <a:path w="30" h="7">
                        <a:moveTo>
                          <a:pt x="2" y="0"/>
                        </a:moveTo>
                        <a:cubicBezTo>
                          <a:pt x="1" y="2"/>
                          <a:pt x="1" y="4"/>
                          <a:pt x="0" y="5"/>
                        </a:cubicBezTo>
                        <a:cubicBezTo>
                          <a:pt x="22" y="7"/>
                          <a:pt x="30" y="4"/>
                          <a:pt x="2"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5" name="Freeform 161"/>
                  <p:cNvSpPr>
                    <a:spLocks/>
                  </p:cNvSpPr>
                  <p:nvPr/>
                </p:nvSpPr>
                <p:spPr bwMode="auto">
                  <a:xfrm>
                    <a:off x="4725988" y="2686050"/>
                    <a:ext cx="66675" cy="30163"/>
                  </a:xfrm>
                  <a:custGeom>
                    <a:avLst/>
                    <a:gdLst/>
                    <a:ahLst/>
                    <a:cxnLst>
                      <a:cxn ang="0">
                        <a:pos x="9" y="8"/>
                      </a:cxn>
                      <a:cxn ang="0">
                        <a:pos x="18" y="8"/>
                      </a:cxn>
                      <a:cxn ang="0">
                        <a:pos x="18" y="8"/>
                      </a:cxn>
                      <a:cxn ang="0">
                        <a:pos x="15" y="2"/>
                      </a:cxn>
                      <a:cxn ang="0">
                        <a:pos x="0" y="0"/>
                      </a:cxn>
                      <a:cxn ang="0">
                        <a:pos x="9" y="8"/>
                      </a:cxn>
                    </a:cxnLst>
                    <a:rect l="0" t="0" r="r" b="b"/>
                    <a:pathLst>
                      <a:path w="18" h="8">
                        <a:moveTo>
                          <a:pt x="9" y="8"/>
                        </a:moveTo>
                        <a:cubicBezTo>
                          <a:pt x="12" y="8"/>
                          <a:pt x="15" y="8"/>
                          <a:pt x="18" y="8"/>
                        </a:cubicBezTo>
                        <a:cubicBezTo>
                          <a:pt x="18" y="8"/>
                          <a:pt x="18" y="8"/>
                          <a:pt x="18" y="8"/>
                        </a:cubicBezTo>
                        <a:cubicBezTo>
                          <a:pt x="18" y="8"/>
                          <a:pt x="17" y="5"/>
                          <a:pt x="15" y="2"/>
                        </a:cubicBezTo>
                        <a:cubicBezTo>
                          <a:pt x="11" y="1"/>
                          <a:pt x="6" y="1"/>
                          <a:pt x="0" y="0"/>
                        </a:cubicBezTo>
                        <a:cubicBezTo>
                          <a:pt x="11" y="3"/>
                          <a:pt x="13" y="6"/>
                          <a:pt x="9" y="8"/>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6" name="Freeform 162"/>
                  <p:cNvSpPr>
                    <a:spLocks/>
                  </p:cNvSpPr>
                  <p:nvPr/>
                </p:nvSpPr>
                <p:spPr bwMode="auto">
                  <a:xfrm>
                    <a:off x="4805363" y="2659063"/>
                    <a:ext cx="93663" cy="30163"/>
                  </a:xfrm>
                  <a:custGeom>
                    <a:avLst/>
                    <a:gdLst/>
                    <a:ahLst/>
                    <a:cxnLst>
                      <a:cxn ang="0">
                        <a:pos x="3" y="0"/>
                      </a:cxn>
                      <a:cxn ang="0">
                        <a:pos x="0" y="8"/>
                      </a:cxn>
                      <a:cxn ang="0">
                        <a:pos x="3" y="0"/>
                      </a:cxn>
                    </a:cxnLst>
                    <a:rect l="0" t="0" r="r" b="b"/>
                    <a:pathLst>
                      <a:path w="25" h="8">
                        <a:moveTo>
                          <a:pt x="3" y="0"/>
                        </a:moveTo>
                        <a:cubicBezTo>
                          <a:pt x="2" y="3"/>
                          <a:pt x="1" y="5"/>
                          <a:pt x="0" y="8"/>
                        </a:cubicBezTo>
                        <a:cubicBezTo>
                          <a:pt x="25" y="8"/>
                          <a:pt x="21" y="3"/>
                          <a:pt x="3"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7" name="Freeform 163"/>
                  <p:cNvSpPr>
                    <a:spLocks/>
                  </p:cNvSpPr>
                  <p:nvPr/>
                </p:nvSpPr>
                <p:spPr bwMode="auto">
                  <a:xfrm>
                    <a:off x="4179888" y="2771775"/>
                    <a:ext cx="173038" cy="112713"/>
                  </a:xfrm>
                  <a:custGeom>
                    <a:avLst/>
                    <a:gdLst/>
                    <a:ahLst/>
                    <a:cxnLst>
                      <a:cxn ang="0">
                        <a:pos x="46" y="0"/>
                      </a:cxn>
                      <a:cxn ang="0">
                        <a:pos x="39" y="13"/>
                      </a:cxn>
                      <a:cxn ang="0">
                        <a:pos x="46" y="0"/>
                      </a:cxn>
                    </a:cxnLst>
                    <a:rect l="0" t="0" r="r" b="b"/>
                    <a:pathLst>
                      <a:path w="46" h="30">
                        <a:moveTo>
                          <a:pt x="46" y="0"/>
                        </a:moveTo>
                        <a:cubicBezTo>
                          <a:pt x="0" y="30"/>
                          <a:pt x="13" y="29"/>
                          <a:pt x="39" y="13"/>
                        </a:cubicBezTo>
                        <a:cubicBezTo>
                          <a:pt x="36" y="12"/>
                          <a:pt x="37" y="8"/>
                          <a:pt x="46"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8" name="Freeform 164"/>
                  <p:cNvSpPr>
                    <a:spLocks/>
                  </p:cNvSpPr>
                  <p:nvPr/>
                </p:nvSpPr>
                <p:spPr bwMode="auto">
                  <a:xfrm>
                    <a:off x="4849813" y="2568575"/>
                    <a:ext cx="11113" cy="15875"/>
                  </a:xfrm>
                  <a:custGeom>
                    <a:avLst/>
                    <a:gdLst/>
                    <a:ahLst/>
                    <a:cxnLst>
                      <a:cxn ang="0">
                        <a:pos x="2" y="0"/>
                      </a:cxn>
                      <a:cxn ang="0">
                        <a:pos x="0" y="4"/>
                      </a:cxn>
                      <a:cxn ang="0">
                        <a:pos x="2" y="0"/>
                      </a:cxn>
                    </a:cxnLst>
                    <a:rect l="0" t="0" r="r" b="b"/>
                    <a:pathLst>
                      <a:path w="3" h="4">
                        <a:moveTo>
                          <a:pt x="2" y="0"/>
                        </a:moveTo>
                        <a:cubicBezTo>
                          <a:pt x="1" y="1"/>
                          <a:pt x="0" y="2"/>
                          <a:pt x="0" y="4"/>
                        </a:cubicBezTo>
                        <a:cubicBezTo>
                          <a:pt x="2" y="2"/>
                          <a:pt x="3" y="1"/>
                          <a:pt x="2"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9" name="Freeform 165"/>
                  <p:cNvSpPr>
                    <a:spLocks/>
                  </p:cNvSpPr>
                  <p:nvPr/>
                </p:nvSpPr>
                <p:spPr bwMode="auto">
                  <a:xfrm>
                    <a:off x="4116388" y="2606675"/>
                    <a:ext cx="184150" cy="38100"/>
                  </a:xfrm>
                  <a:custGeom>
                    <a:avLst/>
                    <a:gdLst/>
                    <a:ahLst/>
                    <a:cxnLst>
                      <a:cxn ang="0">
                        <a:pos x="46" y="3"/>
                      </a:cxn>
                      <a:cxn ang="0">
                        <a:pos x="49" y="10"/>
                      </a:cxn>
                      <a:cxn ang="0">
                        <a:pos x="46" y="3"/>
                      </a:cxn>
                    </a:cxnLst>
                    <a:rect l="0" t="0" r="r" b="b"/>
                    <a:pathLst>
                      <a:path w="49" h="10">
                        <a:moveTo>
                          <a:pt x="46" y="3"/>
                        </a:moveTo>
                        <a:cubicBezTo>
                          <a:pt x="14" y="0"/>
                          <a:pt x="0" y="5"/>
                          <a:pt x="49" y="10"/>
                        </a:cubicBezTo>
                        <a:cubicBezTo>
                          <a:pt x="41" y="8"/>
                          <a:pt x="41" y="5"/>
                          <a:pt x="46" y="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0" name="Freeform 166"/>
                  <p:cNvSpPr>
                    <a:spLocks/>
                  </p:cNvSpPr>
                  <p:nvPr/>
                </p:nvSpPr>
                <p:spPr bwMode="auto">
                  <a:xfrm>
                    <a:off x="4111625" y="2697163"/>
                    <a:ext cx="328613" cy="120650"/>
                  </a:xfrm>
                  <a:custGeom>
                    <a:avLst/>
                    <a:gdLst/>
                    <a:ahLst/>
                    <a:cxnLst>
                      <a:cxn ang="0">
                        <a:pos x="50" y="3"/>
                      </a:cxn>
                      <a:cxn ang="0">
                        <a:pos x="68" y="7"/>
                      </a:cxn>
                      <a:cxn ang="0">
                        <a:pos x="59" y="14"/>
                      </a:cxn>
                      <a:cxn ang="0">
                        <a:pos x="87" y="0"/>
                      </a:cxn>
                      <a:cxn ang="0">
                        <a:pos x="50" y="3"/>
                      </a:cxn>
                    </a:cxnLst>
                    <a:rect l="0" t="0" r="r" b="b"/>
                    <a:pathLst>
                      <a:path w="87" h="32">
                        <a:moveTo>
                          <a:pt x="50" y="3"/>
                        </a:moveTo>
                        <a:cubicBezTo>
                          <a:pt x="14" y="14"/>
                          <a:pt x="3" y="30"/>
                          <a:pt x="68" y="7"/>
                        </a:cubicBezTo>
                        <a:cubicBezTo>
                          <a:pt x="0" y="32"/>
                          <a:pt x="20" y="28"/>
                          <a:pt x="59" y="14"/>
                        </a:cubicBezTo>
                        <a:cubicBezTo>
                          <a:pt x="65" y="9"/>
                          <a:pt x="75" y="5"/>
                          <a:pt x="87" y="0"/>
                        </a:cubicBezTo>
                        <a:cubicBezTo>
                          <a:pt x="71" y="6"/>
                          <a:pt x="57" y="5"/>
                          <a:pt x="50" y="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1" name="Freeform 167"/>
                  <p:cNvSpPr>
                    <a:spLocks/>
                  </p:cNvSpPr>
                  <p:nvPr/>
                </p:nvSpPr>
                <p:spPr bwMode="auto">
                  <a:xfrm>
                    <a:off x="4217988" y="2390775"/>
                    <a:ext cx="217488" cy="200025"/>
                  </a:xfrm>
                  <a:custGeom>
                    <a:avLst/>
                    <a:gdLst/>
                    <a:ahLst/>
                    <a:cxnLst>
                      <a:cxn ang="0">
                        <a:pos x="58" y="53"/>
                      </a:cxn>
                      <a:cxn ang="0">
                        <a:pos x="46" y="41"/>
                      </a:cxn>
                      <a:cxn ang="0">
                        <a:pos x="27" y="37"/>
                      </a:cxn>
                      <a:cxn ang="0">
                        <a:pos x="58" y="53"/>
                      </a:cxn>
                    </a:cxnLst>
                    <a:rect l="0" t="0" r="r" b="b"/>
                    <a:pathLst>
                      <a:path w="58" h="53">
                        <a:moveTo>
                          <a:pt x="58" y="53"/>
                        </a:moveTo>
                        <a:cubicBezTo>
                          <a:pt x="53" y="49"/>
                          <a:pt x="49" y="45"/>
                          <a:pt x="46" y="41"/>
                        </a:cubicBezTo>
                        <a:cubicBezTo>
                          <a:pt x="0" y="0"/>
                          <a:pt x="2" y="15"/>
                          <a:pt x="27" y="37"/>
                        </a:cubicBezTo>
                        <a:cubicBezTo>
                          <a:pt x="28" y="32"/>
                          <a:pt x="38" y="34"/>
                          <a:pt x="58" y="5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2" name="Freeform 168"/>
                  <p:cNvSpPr>
                    <a:spLocks/>
                  </p:cNvSpPr>
                  <p:nvPr/>
                </p:nvSpPr>
                <p:spPr bwMode="auto">
                  <a:xfrm>
                    <a:off x="4221163" y="2390775"/>
                    <a:ext cx="169863" cy="155575"/>
                  </a:xfrm>
                  <a:custGeom>
                    <a:avLst/>
                    <a:gdLst/>
                    <a:ahLst/>
                    <a:cxnLst>
                      <a:cxn ang="0">
                        <a:pos x="36" y="24"/>
                      </a:cxn>
                      <a:cxn ang="0">
                        <a:pos x="45" y="41"/>
                      </a:cxn>
                      <a:cxn ang="0">
                        <a:pos x="36" y="24"/>
                      </a:cxn>
                    </a:cxnLst>
                    <a:rect l="0" t="0" r="r" b="b"/>
                    <a:pathLst>
                      <a:path w="45" h="41">
                        <a:moveTo>
                          <a:pt x="36" y="24"/>
                        </a:moveTo>
                        <a:cubicBezTo>
                          <a:pt x="12" y="2"/>
                          <a:pt x="0" y="0"/>
                          <a:pt x="45" y="41"/>
                        </a:cubicBezTo>
                        <a:cubicBezTo>
                          <a:pt x="36" y="31"/>
                          <a:pt x="34" y="25"/>
                          <a:pt x="36" y="24"/>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3" name="Freeform 169"/>
                  <p:cNvSpPr>
                    <a:spLocks/>
                  </p:cNvSpPr>
                  <p:nvPr/>
                </p:nvSpPr>
                <p:spPr bwMode="auto">
                  <a:xfrm>
                    <a:off x="4119563" y="2632075"/>
                    <a:ext cx="285750" cy="49213"/>
                  </a:xfrm>
                  <a:custGeom>
                    <a:avLst/>
                    <a:gdLst/>
                    <a:ahLst/>
                    <a:cxnLst>
                      <a:cxn ang="0">
                        <a:pos x="76" y="8"/>
                      </a:cxn>
                      <a:cxn ang="0">
                        <a:pos x="49" y="4"/>
                      </a:cxn>
                      <a:cxn ang="0">
                        <a:pos x="42" y="13"/>
                      </a:cxn>
                      <a:cxn ang="0">
                        <a:pos x="76" y="8"/>
                      </a:cxn>
                    </a:cxnLst>
                    <a:rect l="0" t="0" r="r" b="b"/>
                    <a:pathLst>
                      <a:path w="76" h="13">
                        <a:moveTo>
                          <a:pt x="76" y="8"/>
                        </a:moveTo>
                        <a:cubicBezTo>
                          <a:pt x="63" y="7"/>
                          <a:pt x="55" y="5"/>
                          <a:pt x="49" y="4"/>
                        </a:cubicBezTo>
                        <a:cubicBezTo>
                          <a:pt x="0" y="0"/>
                          <a:pt x="12" y="10"/>
                          <a:pt x="42" y="13"/>
                        </a:cubicBezTo>
                        <a:cubicBezTo>
                          <a:pt x="44" y="9"/>
                          <a:pt x="54" y="6"/>
                          <a:pt x="76" y="8"/>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4" name="Freeform 170"/>
                  <p:cNvSpPr>
                    <a:spLocks/>
                  </p:cNvSpPr>
                  <p:nvPr/>
                </p:nvSpPr>
                <p:spPr bwMode="auto">
                  <a:xfrm>
                    <a:off x="4176713" y="2727325"/>
                    <a:ext cx="247650" cy="153988"/>
                  </a:xfrm>
                  <a:custGeom>
                    <a:avLst/>
                    <a:gdLst/>
                    <a:ahLst/>
                    <a:cxnLst>
                      <a:cxn ang="0">
                        <a:pos x="33" y="13"/>
                      </a:cxn>
                      <a:cxn ang="0">
                        <a:pos x="48" y="12"/>
                      </a:cxn>
                      <a:cxn ang="0">
                        <a:pos x="66" y="0"/>
                      </a:cxn>
                      <a:cxn ang="0">
                        <a:pos x="33" y="13"/>
                      </a:cxn>
                    </a:cxnLst>
                    <a:rect l="0" t="0" r="r" b="b"/>
                    <a:pathLst>
                      <a:path w="66" h="41">
                        <a:moveTo>
                          <a:pt x="33" y="13"/>
                        </a:moveTo>
                        <a:cubicBezTo>
                          <a:pt x="6" y="30"/>
                          <a:pt x="0" y="41"/>
                          <a:pt x="48" y="12"/>
                        </a:cubicBezTo>
                        <a:cubicBezTo>
                          <a:pt x="52" y="8"/>
                          <a:pt x="58" y="5"/>
                          <a:pt x="66" y="0"/>
                        </a:cubicBezTo>
                        <a:cubicBezTo>
                          <a:pt x="40" y="15"/>
                          <a:pt x="31" y="17"/>
                          <a:pt x="33" y="1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5" name="Freeform 171"/>
                  <p:cNvSpPr>
                    <a:spLocks/>
                  </p:cNvSpPr>
                  <p:nvPr/>
                </p:nvSpPr>
                <p:spPr bwMode="auto">
                  <a:xfrm>
                    <a:off x="4506913" y="2455863"/>
                    <a:ext cx="30163" cy="128588"/>
                  </a:xfrm>
                  <a:custGeom>
                    <a:avLst/>
                    <a:gdLst/>
                    <a:ahLst/>
                    <a:cxnLst>
                      <a:cxn ang="0">
                        <a:pos x="5" y="34"/>
                      </a:cxn>
                      <a:cxn ang="0">
                        <a:pos x="8" y="13"/>
                      </a:cxn>
                      <a:cxn ang="0">
                        <a:pos x="0" y="0"/>
                      </a:cxn>
                      <a:cxn ang="0">
                        <a:pos x="0" y="3"/>
                      </a:cxn>
                      <a:cxn ang="0">
                        <a:pos x="5" y="34"/>
                      </a:cxn>
                    </a:cxnLst>
                    <a:rect l="0" t="0" r="r" b="b"/>
                    <a:pathLst>
                      <a:path w="8" h="34">
                        <a:moveTo>
                          <a:pt x="5" y="34"/>
                        </a:moveTo>
                        <a:cubicBezTo>
                          <a:pt x="5" y="26"/>
                          <a:pt x="6" y="19"/>
                          <a:pt x="8" y="13"/>
                        </a:cubicBezTo>
                        <a:cubicBezTo>
                          <a:pt x="5" y="9"/>
                          <a:pt x="3" y="4"/>
                          <a:pt x="0" y="0"/>
                        </a:cubicBezTo>
                        <a:cubicBezTo>
                          <a:pt x="0" y="1"/>
                          <a:pt x="0" y="2"/>
                          <a:pt x="0" y="3"/>
                        </a:cubicBezTo>
                        <a:cubicBezTo>
                          <a:pt x="3" y="10"/>
                          <a:pt x="5" y="21"/>
                          <a:pt x="5" y="34"/>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6" name="Freeform 172"/>
                  <p:cNvSpPr>
                    <a:spLocks/>
                  </p:cNvSpPr>
                  <p:nvPr/>
                </p:nvSpPr>
                <p:spPr bwMode="auto">
                  <a:xfrm>
                    <a:off x="4559300" y="2554288"/>
                    <a:ext cx="1588" cy="6350"/>
                  </a:xfrm>
                  <a:custGeom>
                    <a:avLst/>
                    <a:gdLst/>
                    <a:ahLst/>
                    <a:cxnLst>
                      <a:cxn ang="0">
                        <a:pos x="0" y="0"/>
                      </a:cxn>
                      <a:cxn ang="0">
                        <a:pos x="0" y="0"/>
                      </a:cxn>
                      <a:cxn ang="0">
                        <a:pos x="0" y="2"/>
                      </a:cxn>
                      <a:cxn ang="0">
                        <a:pos x="0" y="0"/>
                      </a:cxn>
                    </a:cxnLst>
                    <a:rect l="0" t="0" r="r" b="b"/>
                    <a:pathLst>
                      <a:path h="2">
                        <a:moveTo>
                          <a:pt x="0" y="0"/>
                        </a:moveTo>
                        <a:cubicBezTo>
                          <a:pt x="0" y="0"/>
                          <a:pt x="0" y="0"/>
                          <a:pt x="0" y="0"/>
                        </a:cubicBezTo>
                        <a:cubicBezTo>
                          <a:pt x="0" y="1"/>
                          <a:pt x="0" y="2"/>
                          <a:pt x="0" y="2"/>
                        </a:cubicBezTo>
                        <a:cubicBezTo>
                          <a:pt x="0" y="2"/>
                          <a:pt x="0" y="1"/>
                          <a:pt x="0"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7" name="Freeform 173"/>
                  <p:cNvSpPr>
                    <a:spLocks/>
                  </p:cNvSpPr>
                  <p:nvPr/>
                </p:nvSpPr>
                <p:spPr bwMode="auto">
                  <a:xfrm>
                    <a:off x="4297363" y="2297113"/>
                    <a:ext cx="179388" cy="298450"/>
                  </a:xfrm>
                  <a:custGeom>
                    <a:avLst/>
                    <a:gdLst/>
                    <a:ahLst/>
                    <a:cxnLst>
                      <a:cxn ang="0">
                        <a:pos x="48" y="79"/>
                      </a:cxn>
                      <a:cxn ang="0">
                        <a:pos x="33" y="40"/>
                      </a:cxn>
                      <a:cxn ang="0">
                        <a:pos x="38" y="61"/>
                      </a:cxn>
                      <a:cxn ang="0">
                        <a:pos x="24" y="52"/>
                      </a:cxn>
                      <a:cxn ang="0">
                        <a:pos x="48" y="79"/>
                      </a:cxn>
                    </a:cxnLst>
                    <a:rect l="0" t="0" r="r" b="b"/>
                    <a:pathLst>
                      <a:path w="48" h="79">
                        <a:moveTo>
                          <a:pt x="48" y="79"/>
                        </a:moveTo>
                        <a:cubicBezTo>
                          <a:pt x="37" y="61"/>
                          <a:pt x="33" y="45"/>
                          <a:pt x="33" y="40"/>
                        </a:cubicBezTo>
                        <a:cubicBezTo>
                          <a:pt x="15" y="10"/>
                          <a:pt x="2" y="4"/>
                          <a:pt x="38" y="61"/>
                        </a:cubicBezTo>
                        <a:cubicBezTo>
                          <a:pt x="0" y="0"/>
                          <a:pt x="3" y="19"/>
                          <a:pt x="24" y="52"/>
                        </a:cubicBezTo>
                        <a:cubicBezTo>
                          <a:pt x="31" y="56"/>
                          <a:pt x="40" y="65"/>
                          <a:pt x="48" y="79"/>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8" name="Freeform 174"/>
                  <p:cNvSpPr>
                    <a:spLocks/>
                  </p:cNvSpPr>
                  <p:nvPr/>
                </p:nvSpPr>
                <p:spPr bwMode="auto">
                  <a:xfrm>
                    <a:off x="4383088" y="2266950"/>
                    <a:ext cx="98425" cy="293688"/>
                  </a:xfrm>
                  <a:custGeom>
                    <a:avLst/>
                    <a:gdLst/>
                    <a:ahLst/>
                    <a:cxnLst>
                      <a:cxn ang="0">
                        <a:pos x="26" y="78"/>
                      </a:cxn>
                      <a:cxn ang="0">
                        <a:pos x="21" y="59"/>
                      </a:cxn>
                      <a:cxn ang="0">
                        <a:pos x="14" y="50"/>
                      </a:cxn>
                      <a:cxn ang="0">
                        <a:pos x="26" y="78"/>
                      </a:cxn>
                    </a:cxnLst>
                    <a:rect l="0" t="0" r="r" b="b"/>
                    <a:pathLst>
                      <a:path w="26" h="78">
                        <a:moveTo>
                          <a:pt x="26" y="78"/>
                        </a:moveTo>
                        <a:cubicBezTo>
                          <a:pt x="23" y="71"/>
                          <a:pt x="22" y="64"/>
                          <a:pt x="21" y="59"/>
                        </a:cubicBezTo>
                        <a:cubicBezTo>
                          <a:pt x="0" y="0"/>
                          <a:pt x="2" y="16"/>
                          <a:pt x="14" y="50"/>
                        </a:cubicBezTo>
                        <a:cubicBezTo>
                          <a:pt x="17" y="54"/>
                          <a:pt x="21" y="64"/>
                          <a:pt x="26" y="78"/>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9" name="Freeform 175"/>
                  <p:cNvSpPr>
                    <a:spLocks/>
                  </p:cNvSpPr>
                  <p:nvPr/>
                </p:nvSpPr>
                <p:spPr bwMode="auto">
                  <a:xfrm>
                    <a:off x="4643438" y="2678113"/>
                    <a:ext cx="131763" cy="41275"/>
                  </a:xfrm>
                  <a:custGeom>
                    <a:avLst/>
                    <a:gdLst/>
                    <a:ahLst/>
                    <a:cxnLst>
                      <a:cxn ang="0">
                        <a:pos x="31" y="10"/>
                      </a:cxn>
                      <a:cxn ang="0">
                        <a:pos x="22" y="2"/>
                      </a:cxn>
                      <a:cxn ang="0">
                        <a:pos x="21" y="2"/>
                      </a:cxn>
                      <a:cxn ang="0">
                        <a:pos x="3" y="0"/>
                      </a:cxn>
                      <a:cxn ang="0">
                        <a:pos x="1" y="4"/>
                      </a:cxn>
                      <a:cxn ang="0">
                        <a:pos x="0" y="9"/>
                      </a:cxn>
                      <a:cxn ang="0">
                        <a:pos x="22" y="11"/>
                      </a:cxn>
                      <a:cxn ang="0">
                        <a:pos x="31" y="10"/>
                      </a:cxn>
                    </a:cxnLst>
                    <a:rect l="0" t="0" r="r" b="b"/>
                    <a:pathLst>
                      <a:path w="35" h="11">
                        <a:moveTo>
                          <a:pt x="31" y="10"/>
                        </a:moveTo>
                        <a:cubicBezTo>
                          <a:pt x="35" y="8"/>
                          <a:pt x="33" y="5"/>
                          <a:pt x="22" y="2"/>
                        </a:cubicBezTo>
                        <a:cubicBezTo>
                          <a:pt x="22" y="2"/>
                          <a:pt x="21" y="2"/>
                          <a:pt x="21" y="2"/>
                        </a:cubicBezTo>
                        <a:cubicBezTo>
                          <a:pt x="16" y="1"/>
                          <a:pt x="10" y="0"/>
                          <a:pt x="3" y="0"/>
                        </a:cubicBezTo>
                        <a:cubicBezTo>
                          <a:pt x="1" y="2"/>
                          <a:pt x="1" y="4"/>
                          <a:pt x="1" y="4"/>
                        </a:cubicBezTo>
                        <a:cubicBezTo>
                          <a:pt x="1" y="4"/>
                          <a:pt x="0" y="6"/>
                          <a:pt x="0" y="9"/>
                        </a:cubicBezTo>
                        <a:cubicBezTo>
                          <a:pt x="9" y="11"/>
                          <a:pt x="16" y="11"/>
                          <a:pt x="22" y="11"/>
                        </a:cubicBezTo>
                        <a:cubicBezTo>
                          <a:pt x="26" y="11"/>
                          <a:pt x="29" y="11"/>
                          <a:pt x="31" y="1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60" name="Freeform 176"/>
                  <p:cNvSpPr>
                    <a:spLocks/>
                  </p:cNvSpPr>
                  <p:nvPr/>
                </p:nvSpPr>
                <p:spPr bwMode="auto">
                  <a:xfrm>
                    <a:off x="4654550" y="2640013"/>
                    <a:ext cx="104775" cy="38100"/>
                  </a:xfrm>
                  <a:custGeom>
                    <a:avLst/>
                    <a:gdLst/>
                    <a:ahLst/>
                    <a:cxnLst>
                      <a:cxn ang="0">
                        <a:pos x="28" y="5"/>
                      </a:cxn>
                      <a:cxn ang="0">
                        <a:pos x="17" y="0"/>
                      </a:cxn>
                      <a:cxn ang="0">
                        <a:pos x="0" y="9"/>
                      </a:cxn>
                      <a:cxn ang="0">
                        <a:pos x="28" y="5"/>
                      </a:cxn>
                    </a:cxnLst>
                    <a:rect l="0" t="0" r="r" b="b"/>
                    <a:pathLst>
                      <a:path w="28" h="10">
                        <a:moveTo>
                          <a:pt x="28" y="5"/>
                        </a:moveTo>
                        <a:cubicBezTo>
                          <a:pt x="25" y="2"/>
                          <a:pt x="21" y="0"/>
                          <a:pt x="17" y="0"/>
                        </a:cubicBezTo>
                        <a:cubicBezTo>
                          <a:pt x="8" y="0"/>
                          <a:pt x="3" y="5"/>
                          <a:pt x="0" y="9"/>
                        </a:cubicBezTo>
                        <a:cubicBezTo>
                          <a:pt x="16" y="10"/>
                          <a:pt x="25" y="8"/>
                          <a:pt x="28" y="5"/>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grpSp>
          <p:grpSp>
            <p:nvGrpSpPr>
              <p:cNvPr id="15" name="Group 289"/>
              <p:cNvGrpSpPr/>
              <p:nvPr/>
            </p:nvGrpSpPr>
            <p:grpSpPr>
              <a:xfrm rot="2467258">
                <a:off x="1574607" y="6074181"/>
                <a:ext cx="38201" cy="25464"/>
                <a:chOff x="3916363" y="1970088"/>
                <a:chExt cx="180975" cy="120650"/>
              </a:xfrm>
            </p:grpSpPr>
            <p:sp>
              <p:nvSpPr>
                <p:cNvPr id="22" name="Freeform 21"/>
                <p:cNvSpPr>
                  <a:spLocks/>
                </p:cNvSpPr>
                <p:nvPr/>
              </p:nvSpPr>
              <p:spPr bwMode="auto">
                <a:xfrm>
                  <a:off x="3962400" y="2006600"/>
                  <a:ext cx="30163" cy="26988"/>
                </a:xfrm>
                <a:custGeom>
                  <a:avLst/>
                  <a:gdLst/>
                  <a:ahLst/>
                  <a:cxnLst>
                    <a:cxn ang="0">
                      <a:pos x="1" y="6"/>
                    </a:cxn>
                    <a:cxn ang="0">
                      <a:pos x="8" y="3"/>
                    </a:cxn>
                    <a:cxn ang="0">
                      <a:pos x="3" y="0"/>
                    </a:cxn>
                    <a:cxn ang="0">
                      <a:pos x="1" y="6"/>
                    </a:cxn>
                  </a:cxnLst>
                  <a:rect l="0" t="0" r="r" b="b"/>
                  <a:pathLst>
                    <a:path w="8" h="7">
                      <a:moveTo>
                        <a:pt x="1" y="6"/>
                      </a:moveTo>
                      <a:cubicBezTo>
                        <a:pt x="3" y="7"/>
                        <a:pt x="5" y="6"/>
                        <a:pt x="8" y="3"/>
                      </a:cubicBezTo>
                      <a:cubicBezTo>
                        <a:pt x="7" y="2"/>
                        <a:pt x="5" y="1"/>
                        <a:pt x="3" y="0"/>
                      </a:cubicBezTo>
                      <a:cubicBezTo>
                        <a:pt x="1" y="3"/>
                        <a:pt x="0" y="5"/>
                        <a:pt x="1" y="6"/>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23" name="Freeform 22"/>
                <p:cNvSpPr>
                  <a:spLocks/>
                </p:cNvSpPr>
                <p:nvPr/>
              </p:nvSpPr>
              <p:spPr bwMode="auto">
                <a:xfrm>
                  <a:off x="4022725" y="2041525"/>
                  <a:ext cx="22225" cy="30163"/>
                </a:xfrm>
                <a:custGeom>
                  <a:avLst/>
                  <a:gdLst/>
                  <a:ahLst/>
                  <a:cxnLst>
                    <a:cxn ang="0">
                      <a:pos x="1" y="7"/>
                    </a:cxn>
                    <a:cxn ang="0">
                      <a:pos x="6" y="4"/>
                    </a:cxn>
                    <a:cxn ang="0">
                      <a:pos x="2" y="0"/>
                    </a:cxn>
                    <a:cxn ang="0">
                      <a:pos x="1" y="7"/>
                    </a:cxn>
                  </a:cxnLst>
                  <a:rect l="0" t="0" r="r" b="b"/>
                  <a:pathLst>
                    <a:path w="6" h="8">
                      <a:moveTo>
                        <a:pt x="1" y="7"/>
                      </a:moveTo>
                      <a:cubicBezTo>
                        <a:pt x="3" y="8"/>
                        <a:pt x="4" y="7"/>
                        <a:pt x="6" y="4"/>
                      </a:cubicBezTo>
                      <a:cubicBezTo>
                        <a:pt x="5" y="3"/>
                        <a:pt x="3" y="2"/>
                        <a:pt x="2" y="0"/>
                      </a:cubicBezTo>
                      <a:cubicBezTo>
                        <a:pt x="0" y="4"/>
                        <a:pt x="0" y="7"/>
                        <a:pt x="1" y="7"/>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24" name="Freeform 23"/>
                <p:cNvSpPr>
                  <a:spLocks/>
                </p:cNvSpPr>
                <p:nvPr/>
              </p:nvSpPr>
              <p:spPr bwMode="auto">
                <a:xfrm>
                  <a:off x="4089400" y="2085975"/>
                  <a:ext cx="7938" cy="4763"/>
                </a:xfrm>
                <a:custGeom>
                  <a:avLst/>
                  <a:gdLst/>
                  <a:ahLst/>
                  <a:cxnLst>
                    <a:cxn ang="0">
                      <a:pos x="2" y="1"/>
                    </a:cxn>
                    <a:cxn ang="0">
                      <a:pos x="0" y="0"/>
                    </a:cxn>
                    <a:cxn ang="0">
                      <a:pos x="1" y="1"/>
                    </a:cxn>
                    <a:cxn ang="0">
                      <a:pos x="2" y="1"/>
                    </a:cxn>
                  </a:cxnLst>
                  <a:rect l="0" t="0" r="r" b="b"/>
                  <a:pathLst>
                    <a:path w="2" h="1">
                      <a:moveTo>
                        <a:pt x="2" y="1"/>
                      </a:moveTo>
                      <a:cubicBezTo>
                        <a:pt x="1" y="1"/>
                        <a:pt x="1" y="1"/>
                        <a:pt x="0" y="0"/>
                      </a:cubicBezTo>
                      <a:cubicBezTo>
                        <a:pt x="1" y="1"/>
                        <a:pt x="1" y="1"/>
                        <a:pt x="1" y="1"/>
                      </a:cubicBezTo>
                      <a:cubicBezTo>
                        <a:pt x="2" y="1"/>
                        <a:pt x="2" y="1"/>
                        <a:pt x="2" y="1"/>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25" name="Freeform 24"/>
                <p:cNvSpPr>
                  <a:spLocks/>
                </p:cNvSpPr>
                <p:nvPr/>
              </p:nvSpPr>
              <p:spPr bwMode="auto">
                <a:xfrm>
                  <a:off x="3916363" y="1970088"/>
                  <a:ext cx="19050" cy="11113"/>
                </a:xfrm>
                <a:custGeom>
                  <a:avLst/>
                  <a:gdLst/>
                  <a:ahLst/>
                  <a:cxnLst>
                    <a:cxn ang="0">
                      <a:pos x="1" y="2"/>
                    </a:cxn>
                    <a:cxn ang="0">
                      <a:pos x="5" y="2"/>
                    </a:cxn>
                    <a:cxn ang="0">
                      <a:pos x="1" y="0"/>
                    </a:cxn>
                    <a:cxn ang="0">
                      <a:pos x="1" y="2"/>
                    </a:cxn>
                  </a:cxnLst>
                  <a:rect l="0" t="0" r="r" b="b"/>
                  <a:pathLst>
                    <a:path w="5" h="3">
                      <a:moveTo>
                        <a:pt x="1" y="2"/>
                      </a:moveTo>
                      <a:cubicBezTo>
                        <a:pt x="1" y="3"/>
                        <a:pt x="3" y="3"/>
                        <a:pt x="5" y="2"/>
                      </a:cubicBezTo>
                      <a:cubicBezTo>
                        <a:pt x="3" y="1"/>
                        <a:pt x="2" y="1"/>
                        <a:pt x="1" y="0"/>
                      </a:cubicBezTo>
                      <a:cubicBezTo>
                        <a:pt x="0" y="1"/>
                        <a:pt x="0" y="2"/>
                        <a:pt x="1" y="2"/>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grpSp>
            <p:nvGrpSpPr>
              <p:cNvPr id="29" name="Group 281"/>
              <p:cNvGrpSpPr/>
              <p:nvPr/>
            </p:nvGrpSpPr>
            <p:grpSpPr>
              <a:xfrm rot="2467258">
                <a:off x="1565335" y="6375697"/>
                <a:ext cx="84773" cy="72377"/>
                <a:chOff x="6294438" y="1638300"/>
                <a:chExt cx="401638" cy="342900"/>
              </a:xfrm>
            </p:grpSpPr>
            <p:sp>
              <p:nvSpPr>
                <p:cNvPr id="18" name="Freeform 50"/>
                <p:cNvSpPr>
                  <a:spLocks noEditPoints="1"/>
                </p:cNvSpPr>
                <p:nvPr/>
              </p:nvSpPr>
              <p:spPr bwMode="auto">
                <a:xfrm>
                  <a:off x="6475413" y="1774825"/>
                  <a:ext cx="220663" cy="206375"/>
                </a:xfrm>
                <a:custGeom>
                  <a:avLst/>
                  <a:gdLst/>
                  <a:ahLst/>
                  <a:cxnLst>
                    <a:cxn ang="0">
                      <a:pos x="2" y="11"/>
                    </a:cxn>
                    <a:cxn ang="0">
                      <a:pos x="4" y="24"/>
                    </a:cxn>
                    <a:cxn ang="0">
                      <a:pos x="11" y="34"/>
                    </a:cxn>
                    <a:cxn ang="0">
                      <a:pos x="16" y="35"/>
                    </a:cxn>
                    <a:cxn ang="0">
                      <a:pos x="19" y="44"/>
                    </a:cxn>
                    <a:cxn ang="0">
                      <a:pos x="27" y="49"/>
                    </a:cxn>
                    <a:cxn ang="0">
                      <a:pos x="33" y="49"/>
                    </a:cxn>
                    <a:cxn ang="0">
                      <a:pos x="32" y="53"/>
                    </a:cxn>
                    <a:cxn ang="0">
                      <a:pos x="59" y="47"/>
                    </a:cxn>
                    <a:cxn ang="0">
                      <a:pos x="56" y="21"/>
                    </a:cxn>
                    <a:cxn ang="0">
                      <a:pos x="53" y="21"/>
                    </a:cxn>
                    <a:cxn ang="0">
                      <a:pos x="42" y="4"/>
                    </a:cxn>
                    <a:cxn ang="0">
                      <a:pos x="34" y="7"/>
                    </a:cxn>
                    <a:cxn ang="0">
                      <a:pos x="29" y="8"/>
                    </a:cxn>
                    <a:cxn ang="0">
                      <a:pos x="21" y="3"/>
                    </a:cxn>
                    <a:cxn ang="0">
                      <a:pos x="11" y="3"/>
                    </a:cxn>
                    <a:cxn ang="0">
                      <a:pos x="4" y="4"/>
                    </a:cxn>
                    <a:cxn ang="0">
                      <a:pos x="0" y="0"/>
                    </a:cxn>
                    <a:cxn ang="0">
                      <a:pos x="2" y="11"/>
                    </a:cxn>
                    <a:cxn ang="0">
                      <a:pos x="15" y="21"/>
                    </a:cxn>
                    <a:cxn ang="0">
                      <a:pos x="31" y="28"/>
                    </a:cxn>
                    <a:cxn ang="0">
                      <a:pos x="44" y="36"/>
                    </a:cxn>
                    <a:cxn ang="0">
                      <a:pos x="29" y="28"/>
                    </a:cxn>
                    <a:cxn ang="0">
                      <a:pos x="13" y="21"/>
                    </a:cxn>
                    <a:cxn ang="0">
                      <a:pos x="2" y="5"/>
                    </a:cxn>
                    <a:cxn ang="0">
                      <a:pos x="15" y="21"/>
                    </a:cxn>
                  </a:cxnLst>
                  <a:rect l="0" t="0" r="r" b="b"/>
                  <a:pathLst>
                    <a:path w="59" h="55">
                      <a:moveTo>
                        <a:pt x="2" y="11"/>
                      </a:moveTo>
                      <a:cubicBezTo>
                        <a:pt x="5" y="15"/>
                        <a:pt x="4" y="21"/>
                        <a:pt x="4" y="24"/>
                      </a:cubicBezTo>
                      <a:cubicBezTo>
                        <a:pt x="4" y="32"/>
                        <a:pt x="11" y="34"/>
                        <a:pt x="11" y="34"/>
                      </a:cubicBezTo>
                      <a:cubicBezTo>
                        <a:pt x="16" y="35"/>
                        <a:pt x="16" y="35"/>
                        <a:pt x="16" y="35"/>
                      </a:cubicBezTo>
                      <a:cubicBezTo>
                        <a:pt x="16" y="35"/>
                        <a:pt x="16" y="41"/>
                        <a:pt x="19" y="44"/>
                      </a:cubicBezTo>
                      <a:cubicBezTo>
                        <a:pt x="22" y="48"/>
                        <a:pt x="27" y="49"/>
                        <a:pt x="27" y="49"/>
                      </a:cubicBezTo>
                      <a:cubicBezTo>
                        <a:pt x="33" y="49"/>
                        <a:pt x="33" y="49"/>
                        <a:pt x="33" y="49"/>
                      </a:cubicBezTo>
                      <a:cubicBezTo>
                        <a:pt x="33" y="49"/>
                        <a:pt x="29" y="51"/>
                        <a:pt x="32" y="53"/>
                      </a:cubicBezTo>
                      <a:cubicBezTo>
                        <a:pt x="35" y="55"/>
                        <a:pt x="59" y="47"/>
                        <a:pt x="59" y="47"/>
                      </a:cubicBezTo>
                      <a:cubicBezTo>
                        <a:pt x="56" y="46"/>
                        <a:pt x="57" y="26"/>
                        <a:pt x="56" y="21"/>
                      </a:cubicBezTo>
                      <a:cubicBezTo>
                        <a:pt x="55" y="16"/>
                        <a:pt x="54" y="25"/>
                        <a:pt x="53" y="21"/>
                      </a:cubicBezTo>
                      <a:cubicBezTo>
                        <a:pt x="51" y="17"/>
                        <a:pt x="45" y="7"/>
                        <a:pt x="42" y="4"/>
                      </a:cubicBezTo>
                      <a:cubicBezTo>
                        <a:pt x="39" y="1"/>
                        <a:pt x="35" y="4"/>
                        <a:pt x="34" y="7"/>
                      </a:cubicBezTo>
                      <a:cubicBezTo>
                        <a:pt x="33" y="10"/>
                        <a:pt x="32" y="10"/>
                        <a:pt x="29" y="8"/>
                      </a:cubicBezTo>
                      <a:cubicBezTo>
                        <a:pt x="27" y="6"/>
                        <a:pt x="24" y="4"/>
                        <a:pt x="21" y="3"/>
                      </a:cubicBezTo>
                      <a:cubicBezTo>
                        <a:pt x="18" y="1"/>
                        <a:pt x="14" y="4"/>
                        <a:pt x="11" y="3"/>
                      </a:cubicBezTo>
                      <a:cubicBezTo>
                        <a:pt x="9" y="2"/>
                        <a:pt x="7" y="5"/>
                        <a:pt x="4" y="4"/>
                      </a:cubicBezTo>
                      <a:cubicBezTo>
                        <a:pt x="1" y="3"/>
                        <a:pt x="0" y="0"/>
                        <a:pt x="0" y="0"/>
                      </a:cubicBezTo>
                      <a:cubicBezTo>
                        <a:pt x="0" y="0"/>
                        <a:pt x="0" y="8"/>
                        <a:pt x="2" y="11"/>
                      </a:cubicBezTo>
                      <a:close/>
                      <a:moveTo>
                        <a:pt x="15" y="21"/>
                      </a:moveTo>
                      <a:cubicBezTo>
                        <a:pt x="17" y="22"/>
                        <a:pt x="29" y="27"/>
                        <a:pt x="31" y="28"/>
                      </a:cubicBezTo>
                      <a:cubicBezTo>
                        <a:pt x="32" y="29"/>
                        <a:pt x="38" y="32"/>
                        <a:pt x="44" y="36"/>
                      </a:cubicBezTo>
                      <a:cubicBezTo>
                        <a:pt x="44" y="36"/>
                        <a:pt x="32" y="31"/>
                        <a:pt x="29" y="28"/>
                      </a:cubicBezTo>
                      <a:cubicBezTo>
                        <a:pt x="29" y="28"/>
                        <a:pt x="16" y="25"/>
                        <a:pt x="13" y="21"/>
                      </a:cubicBezTo>
                      <a:cubicBezTo>
                        <a:pt x="10" y="16"/>
                        <a:pt x="2" y="5"/>
                        <a:pt x="2" y="5"/>
                      </a:cubicBezTo>
                      <a:cubicBezTo>
                        <a:pt x="2" y="5"/>
                        <a:pt x="14" y="20"/>
                        <a:pt x="15" y="21"/>
                      </a:cubicBezTo>
                      <a:close/>
                    </a:path>
                  </a:pathLst>
                </a:custGeom>
                <a:solidFill>
                  <a:schemeClr val="accent1"/>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9" name="Freeform 51"/>
                <p:cNvSpPr>
                  <a:spLocks/>
                </p:cNvSpPr>
                <p:nvPr/>
              </p:nvSpPr>
              <p:spPr bwMode="auto">
                <a:xfrm>
                  <a:off x="6481763" y="1793875"/>
                  <a:ext cx="158750" cy="115888"/>
                </a:xfrm>
                <a:custGeom>
                  <a:avLst/>
                  <a:gdLst/>
                  <a:ahLst/>
                  <a:cxnLst>
                    <a:cxn ang="0">
                      <a:pos x="27" y="23"/>
                    </a:cxn>
                    <a:cxn ang="0">
                      <a:pos x="42" y="31"/>
                    </a:cxn>
                    <a:cxn ang="0">
                      <a:pos x="29" y="23"/>
                    </a:cxn>
                    <a:cxn ang="0">
                      <a:pos x="13" y="16"/>
                    </a:cxn>
                    <a:cxn ang="0">
                      <a:pos x="0" y="0"/>
                    </a:cxn>
                    <a:cxn ang="0">
                      <a:pos x="11" y="16"/>
                    </a:cxn>
                    <a:cxn ang="0">
                      <a:pos x="27" y="23"/>
                    </a:cxn>
                  </a:cxnLst>
                  <a:rect l="0" t="0" r="r" b="b"/>
                  <a:pathLst>
                    <a:path w="42" h="31">
                      <a:moveTo>
                        <a:pt x="27" y="23"/>
                      </a:moveTo>
                      <a:cubicBezTo>
                        <a:pt x="30" y="26"/>
                        <a:pt x="42" y="31"/>
                        <a:pt x="42" y="31"/>
                      </a:cubicBezTo>
                      <a:cubicBezTo>
                        <a:pt x="36" y="27"/>
                        <a:pt x="30" y="24"/>
                        <a:pt x="29" y="23"/>
                      </a:cubicBezTo>
                      <a:cubicBezTo>
                        <a:pt x="27" y="22"/>
                        <a:pt x="15" y="17"/>
                        <a:pt x="13" y="16"/>
                      </a:cubicBezTo>
                      <a:cubicBezTo>
                        <a:pt x="12" y="15"/>
                        <a:pt x="0" y="0"/>
                        <a:pt x="0" y="0"/>
                      </a:cubicBezTo>
                      <a:cubicBezTo>
                        <a:pt x="0" y="0"/>
                        <a:pt x="8" y="11"/>
                        <a:pt x="11" y="16"/>
                      </a:cubicBezTo>
                      <a:cubicBezTo>
                        <a:pt x="14" y="20"/>
                        <a:pt x="27" y="23"/>
                        <a:pt x="27" y="23"/>
                      </a:cubicBezTo>
                      <a:close/>
                    </a:path>
                  </a:pathLst>
                </a:custGeom>
                <a:solidFill>
                  <a:schemeClr val="accent1"/>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20" name="Freeform 281"/>
                <p:cNvSpPr>
                  <a:spLocks noEditPoints="1"/>
                </p:cNvSpPr>
                <p:nvPr/>
              </p:nvSpPr>
              <p:spPr bwMode="auto">
                <a:xfrm>
                  <a:off x="6294438" y="1638300"/>
                  <a:ext cx="139700" cy="282575"/>
                </a:xfrm>
                <a:custGeom>
                  <a:avLst/>
                  <a:gdLst/>
                  <a:ahLst/>
                  <a:cxnLst>
                    <a:cxn ang="0">
                      <a:pos x="17" y="6"/>
                    </a:cxn>
                    <a:cxn ang="0">
                      <a:pos x="5" y="20"/>
                    </a:cxn>
                    <a:cxn ang="0">
                      <a:pos x="1" y="36"/>
                    </a:cxn>
                    <a:cxn ang="0">
                      <a:pos x="4" y="75"/>
                    </a:cxn>
                    <a:cxn ang="0">
                      <a:pos x="28" y="53"/>
                    </a:cxn>
                    <a:cxn ang="0">
                      <a:pos x="31" y="19"/>
                    </a:cxn>
                    <a:cxn ang="0">
                      <a:pos x="23" y="0"/>
                    </a:cxn>
                    <a:cxn ang="0">
                      <a:pos x="17" y="6"/>
                    </a:cxn>
                    <a:cxn ang="0">
                      <a:pos x="19" y="27"/>
                    </a:cxn>
                    <a:cxn ang="0">
                      <a:pos x="17" y="44"/>
                    </a:cxn>
                    <a:cxn ang="0">
                      <a:pos x="11" y="59"/>
                    </a:cxn>
                    <a:cxn ang="0">
                      <a:pos x="6" y="69"/>
                    </a:cxn>
                    <a:cxn ang="0">
                      <a:pos x="17" y="39"/>
                    </a:cxn>
                    <a:cxn ang="0">
                      <a:pos x="17" y="19"/>
                    </a:cxn>
                    <a:cxn ang="0">
                      <a:pos x="18" y="11"/>
                    </a:cxn>
                    <a:cxn ang="0">
                      <a:pos x="19" y="27"/>
                    </a:cxn>
                  </a:cxnLst>
                  <a:rect l="0" t="0" r="r" b="b"/>
                  <a:pathLst>
                    <a:path w="37" h="75">
                      <a:moveTo>
                        <a:pt x="17" y="6"/>
                      </a:moveTo>
                      <a:cubicBezTo>
                        <a:pt x="13" y="9"/>
                        <a:pt x="5" y="17"/>
                        <a:pt x="5" y="20"/>
                      </a:cubicBezTo>
                      <a:cubicBezTo>
                        <a:pt x="4" y="23"/>
                        <a:pt x="0" y="31"/>
                        <a:pt x="1" y="36"/>
                      </a:cubicBezTo>
                      <a:cubicBezTo>
                        <a:pt x="2" y="41"/>
                        <a:pt x="2" y="72"/>
                        <a:pt x="4" y="75"/>
                      </a:cubicBezTo>
                      <a:cubicBezTo>
                        <a:pt x="4" y="75"/>
                        <a:pt x="22" y="61"/>
                        <a:pt x="28" y="53"/>
                      </a:cubicBezTo>
                      <a:cubicBezTo>
                        <a:pt x="34" y="44"/>
                        <a:pt x="37" y="34"/>
                        <a:pt x="31" y="19"/>
                      </a:cubicBezTo>
                      <a:cubicBezTo>
                        <a:pt x="26" y="5"/>
                        <a:pt x="23" y="7"/>
                        <a:pt x="23" y="0"/>
                      </a:cubicBezTo>
                      <a:cubicBezTo>
                        <a:pt x="23" y="0"/>
                        <a:pt x="21" y="4"/>
                        <a:pt x="17" y="6"/>
                      </a:cubicBezTo>
                      <a:close/>
                      <a:moveTo>
                        <a:pt x="19" y="27"/>
                      </a:moveTo>
                      <a:cubicBezTo>
                        <a:pt x="19" y="31"/>
                        <a:pt x="18" y="41"/>
                        <a:pt x="17" y="44"/>
                      </a:cubicBezTo>
                      <a:cubicBezTo>
                        <a:pt x="17" y="47"/>
                        <a:pt x="13" y="57"/>
                        <a:pt x="11" y="59"/>
                      </a:cubicBezTo>
                      <a:cubicBezTo>
                        <a:pt x="9" y="62"/>
                        <a:pt x="6" y="69"/>
                        <a:pt x="6" y="69"/>
                      </a:cubicBezTo>
                      <a:cubicBezTo>
                        <a:pt x="8" y="64"/>
                        <a:pt x="16" y="45"/>
                        <a:pt x="17" y="39"/>
                      </a:cubicBezTo>
                      <a:cubicBezTo>
                        <a:pt x="18" y="33"/>
                        <a:pt x="17" y="23"/>
                        <a:pt x="17" y="19"/>
                      </a:cubicBezTo>
                      <a:cubicBezTo>
                        <a:pt x="17" y="15"/>
                        <a:pt x="18" y="11"/>
                        <a:pt x="18" y="11"/>
                      </a:cubicBezTo>
                      <a:cubicBezTo>
                        <a:pt x="18" y="13"/>
                        <a:pt x="18" y="23"/>
                        <a:pt x="19" y="27"/>
                      </a:cubicBezTo>
                      <a:close/>
                    </a:path>
                  </a:pathLst>
                </a:custGeom>
                <a:solidFill>
                  <a:schemeClr val="accent1"/>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21" name="Freeform 282"/>
                <p:cNvSpPr>
                  <a:spLocks/>
                </p:cNvSpPr>
                <p:nvPr/>
              </p:nvSpPr>
              <p:spPr bwMode="auto">
                <a:xfrm>
                  <a:off x="6316663" y="1679575"/>
                  <a:ext cx="49213" cy="219075"/>
                </a:xfrm>
                <a:custGeom>
                  <a:avLst/>
                  <a:gdLst/>
                  <a:ahLst/>
                  <a:cxnLst>
                    <a:cxn ang="0">
                      <a:pos x="11" y="28"/>
                    </a:cxn>
                    <a:cxn ang="0">
                      <a:pos x="0" y="58"/>
                    </a:cxn>
                    <a:cxn ang="0">
                      <a:pos x="5" y="48"/>
                    </a:cxn>
                    <a:cxn ang="0">
                      <a:pos x="11" y="33"/>
                    </a:cxn>
                    <a:cxn ang="0">
                      <a:pos x="13" y="16"/>
                    </a:cxn>
                    <a:cxn ang="0">
                      <a:pos x="12" y="0"/>
                    </a:cxn>
                    <a:cxn ang="0">
                      <a:pos x="11" y="8"/>
                    </a:cxn>
                    <a:cxn ang="0">
                      <a:pos x="11" y="28"/>
                    </a:cxn>
                  </a:cxnLst>
                  <a:rect l="0" t="0" r="r" b="b"/>
                  <a:pathLst>
                    <a:path w="13" h="58">
                      <a:moveTo>
                        <a:pt x="11" y="28"/>
                      </a:moveTo>
                      <a:cubicBezTo>
                        <a:pt x="10" y="34"/>
                        <a:pt x="2" y="53"/>
                        <a:pt x="0" y="58"/>
                      </a:cubicBezTo>
                      <a:cubicBezTo>
                        <a:pt x="0" y="58"/>
                        <a:pt x="3" y="51"/>
                        <a:pt x="5" y="48"/>
                      </a:cubicBezTo>
                      <a:cubicBezTo>
                        <a:pt x="7" y="46"/>
                        <a:pt x="11" y="36"/>
                        <a:pt x="11" y="33"/>
                      </a:cubicBezTo>
                      <a:cubicBezTo>
                        <a:pt x="12" y="30"/>
                        <a:pt x="13" y="20"/>
                        <a:pt x="13" y="16"/>
                      </a:cubicBezTo>
                      <a:cubicBezTo>
                        <a:pt x="12" y="12"/>
                        <a:pt x="12" y="2"/>
                        <a:pt x="12" y="0"/>
                      </a:cubicBezTo>
                      <a:cubicBezTo>
                        <a:pt x="12" y="0"/>
                        <a:pt x="11" y="4"/>
                        <a:pt x="11" y="8"/>
                      </a:cubicBezTo>
                      <a:cubicBezTo>
                        <a:pt x="11" y="12"/>
                        <a:pt x="12" y="22"/>
                        <a:pt x="11" y="28"/>
                      </a:cubicBezTo>
                      <a:close/>
                    </a:path>
                  </a:pathLst>
                </a:custGeom>
                <a:solidFill>
                  <a:schemeClr val="accent1"/>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sp>
            <p:nvSpPr>
              <p:cNvPr id="16" name="Freeform 283"/>
              <p:cNvSpPr>
                <a:spLocks/>
              </p:cNvSpPr>
              <p:nvPr/>
            </p:nvSpPr>
            <p:spPr bwMode="auto">
              <a:xfrm rot="2467258">
                <a:off x="1610047" y="6132941"/>
                <a:ext cx="53277" cy="144081"/>
              </a:xfrm>
              <a:custGeom>
                <a:avLst/>
                <a:gdLst/>
                <a:ahLst/>
                <a:cxnLst>
                  <a:cxn ang="0">
                    <a:pos x="67" y="181"/>
                  </a:cxn>
                  <a:cxn ang="0">
                    <a:pos x="61" y="137"/>
                  </a:cxn>
                  <a:cxn ang="0">
                    <a:pos x="41" y="88"/>
                  </a:cxn>
                  <a:cxn ang="0">
                    <a:pos x="14" y="0"/>
                  </a:cxn>
                  <a:cxn ang="0">
                    <a:pos x="12" y="13"/>
                  </a:cxn>
                </a:cxnLst>
                <a:rect l="0" t="0" r="r" b="b"/>
                <a:pathLst>
                  <a:path w="67" h="181">
                    <a:moveTo>
                      <a:pt x="67" y="181"/>
                    </a:moveTo>
                    <a:cubicBezTo>
                      <a:pt x="64" y="168"/>
                      <a:pt x="66" y="151"/>
                      <a:pt x="61" y="137"/>
                    </a:cubicBezTo>
                    <a:cubicBezTo>
                      <a:pt x="56" y="120"/>
                      <a:pt x="48" y="104"/>
                      <a:pt x="41" y="88"/>
                    </a:cubicBezTo>
                    <a:cubicBezTo>
                      <a:pt x="35" y="76"/>
                      <a:pt x="0" y="5"/>
                      <a:pt x="14" y="0"/>
                    </a:cubicBezTo>
                    <a:cubicBezTo>
                      <a:pt x="16" y="4"/>
                      <a:pt x="15" y="9"/>
                      <a:pt x="12" y="13"/>
                    </a:cubicBezTo>
                  </a:path>
                </a:pathLst>
              </a:custGeom>
              <a:no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7" name="Freeform 284"/>
              <p:cNvSpPr>
                <a:spLocks/>
              </p:cNvSpPr>
              <p:nvPr/>
            </p:nvSpPr>
            <p:spPr bwMode="auto">
              <a:xfrm rot="2467258">
                <a:off x="1666415" y="6175954"/>
                <a:ext cx="50931" cy="145087"/>
              </a:xfrm>
              <a:custGeom>
                <a:avLst/>
                <a:gdLst/>
                <a:ahLst/>
                <a:cxnLst>
                  <a:cxn ang="0">
                    <a:pos x="0" y="182"/>
                  </a:cxn>
                  <a:cxn ang="0">
                    <a:pos x="6" y="139"/>
                  </a:cxn>
                  <a:cxn ang="0">
                    <a:pos x="25" y="89"/>
                  </a:cxn>
                  <a:cxn ang="0">
                    <a:pos x="50" y="0"/>
                  </a:cxn>
                  <a:cxn ang="0">
                    <a:pos x="52" y="13"/>
                  </a:cxn>
                </a:cxnLst>
                <a:rect l="0" t="0" r="r" b="b"/>
                <a:pathLst>
                  <a:path w="64" h="182">
                    <a:moveTo>
                      <a:pt x="0" y="182"/>
                    </a:moveTo>
                    <a:cubicBezTo>
                      <a:pt x="3" y="169"/>
                      <a:pt x="1" y="153"/>
                      <a:pt x="6" y="139"/>
                    </a:cubicBezTo>
                    <a:cubicBezTo>
                      <a:pt x="11" y="121"/>
                      <a:pt x="18" y="105"/>
                      <a:pt x="25" y="89"/>
                    </a:cubicBezTo>
                    <a:cubicBezTo>
                      <a:pt x="30" y="77"/>
                      <a:pt x="64" y="5"/>
                      <a:pt x="50" y="0"/>
                    </a:cubicBezTo>
                    <a:cubicBezTo>
                      <a:pt x="48" y="5"/>
                      <a:pt x="49" y="9"/>
                      <a:pt x="52" y="13"/>
                    </a:cubicBezTo>
                  </a:path>
                </a:pathLst>
              </a:custGeom>
              <a:no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grpSp>
          <p:nvGrpSpPr>
            <p:cNvPr id="224" name="Group 60"/>
            <p:cNvGrpSpPr/>
            <p:nvPr/>
          </p:nvGrpSpPr>
          <p:grpSpPr>
            <a:xfrm>
              <a:off x="429768" y="6181344"/>
              <a:ext cx="424872" cy="557829"/>
              <a:chOff x="515430" y="6131024"/>
              <a:chExt cx="424872" cy="557829"/>
            </a:xfrm>
          </p:grpSpPr>
          <p:sp>
            <p:nvSpPr>
              <p:cNvPr id="62" name="AutoShape 3"/>
              <p:cNvSpPr>
                <a:spLocks noChangeAspect="1" noChangeArrowheads="1" noTextEdit="1"/>
              </p:cNvSpPr>
              <p:nvPr/>
            </p:nvSpPr>
            <p:spPr bwMode="auto">
              <a:xfrm rot="3025731">
                <a:off x="455334" y="6203378"/>
                <a:ext cx="552736" cy="40852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a:p>
            </p:txBody>
          </p:sp>
          <p:sp>
            <p:nvSpPr>
              <p:cNvPr id="63" name="Freeform 62"/>
              <p:cNvSpPr>
                <a:spLocks noEditPoints="1"/>
              </p:cNvSpPr>
              <p:nvPr/>
            </p:nvSpPr>
            <p:spPr bwMode="auto">
              <a:xfrm rot="3025731">
                <a:off x="448951" y="6197503"/>
                <a:ext cx="557829" cy="424872"/>
              </a:xfrm>
              <a:custGeom>
                <a:avLst/>
                <a:gdLst/>
                <a:ahLst/>
                <a:cxnLst>
                  <a:cxn ang="0">
                    <a:pos x="659" y="161"/>
                  </a:cxn>
                  <a:cxn ang="0">
                    <a:pos x="478" y="256"/>
                  </a:cxn>
                  <a:cxn ang="0">
                    <a:pos x="444" y="309"/>
                  </a:cxn>
                  <a:cxn ang="0">
                    <a:pos x="410" y="329"/>
                  </a:cxn>
                  <a:cxn ang="0">
                    <a:pos x="349" y="316"/>
                  </a:cxn>
                  <a:cxn ang="0">
                    <a:pos x="332" y="272"/>
                  </a:cxn>
                  <a:cxn ang="0">
                    <a:pos x="369" y="241"/>
                  </a:cxn>
                  <a:cxn ang="0">
                    <a:pos x="264" y="116"/>
                  </a:cxn>
                  <a:cxn ang="0">
                    <a:pos x="176" y="60"/>
                  </a:cxn>
                  <a:cxn ang="0">
                    <a:pos x="129" y="77"/>
                  </a:cxn>
                  <a:cxn ang="0">
                    <a:pos x="131" y="30"/>
                  </a:cxn>
                  <a:cxn ang="0">
                    <a:pos x="94" y="198"/>
                  </a:cxn>
                  <a:cxn ang="0">
                    <a:pos x="123" y="181"/>
                  </a:cxn>
                  <a:cxn ang="0">
                    <a:pos x="132" y="155"/>
                  </a:cxn>
                  <a:cxn ang="0">
                    <a:pos x="182" y="165"/>
                  </a:cxn>
                  <a:cxn ang="0">
                    <a:pos x="227" y="216"/>
                  </a:cxn>
                  <a:cxn ang="0">
                    <a:pos x="199" y="285"/>
                  </a:cxn>
                  <a:cxn ang="0">
                    <a:pos x="149" y="253"/>
                  </a:cxn>
                  <a:cxn ang="0">
                    <a:pos x="97" y="266"/>
                  </a:cxn>
                  <a:cxn ang="0">
                    <a:pos x="45" y="231"/>
                  </a:cxn>
                  <a:cxn ang="0">
                    <a:pos x="127" y="413"/>
                  </a:cxn>
                  <a:cxn ang="0">
                    <a:pos x="164" y="454"/>
                  </a:cxn>
                  <a:cxn ang="0">
                    <a:pos x="143" y="507"/>
                  </a:cxn>
                  <a:cxn ang="0">
                    <a:pos x="87" y="519"/>
                  </a:cxn>
                  <a:cxn ang="0">
                    <a:pos x="127" y="618"/>
                  </a:cxn>
                  <a:cxn ang="0">
                    <a:pos x="221" y="623"/>
                  </a:cxn>
                  <a:cxn ang="0">
                    <a:pos x="234" y="569"/>
                  </a:cxn>
                  <a:cxn ang="0">
                    <a:pos x="292" y="585"/>
                  </a:cxn>
                  <a:cxn ang="0">
                    <a:pos x="311" y="596"/>
                  </a:cxn>
                  <a:cxn ang="0">
                    <a:pos x="435" y="465"/>
                  </a:cxn>
                  <a:cxn ang="0">
                    <a:pos x="475" y="480"/>
                  </a:cxn>
                  <a:cxn ang="0">
                    <a:pos x="826" y="526"/>
                  </a:cxn>
                  <a:cxn ang="0">
                    <a:pos x="818" y="452"/>
                  </a:cxn>
                  <a:cxn ang="0">
                    <a:pos x="738" y="348"/>
                  </a:cxn>
                  <a:cxn ang="0">
                    <a:pos x="687" y="361"/>
                  </a:cxn>
                  <a:cxn ang="0">
                    <a:pos x="634" y="326"/>
                  </a:cxn>
                  <a:cxn ang="0">
                    <a:pos x="695" y="283"/>
                  </a:cxn>
                  <a:cxn ang="0">
                    <a:pos x="704" y="263"/>
                  </a:cxn>
                  <a:cxn ang="0">
                    <a:pos x="748" y="287"/>
                  </a:cxn>
                  <a:cxn ang="0">
                    <a:pos x="794" y="264"/>
                  </a:cxn>
                  <a:cxn ang="0">
                    <a:pos x="855" y="184"/>
                  </a:cxn>
                  <a:cxn ang="0">
                    <a:pos x="851" y="139"/>
                  </a:cxn>
                  <a:cxn ang="0">
                    <a:pos x="855" y="79"/>
                  </a:cxn>
                  <a:cxn ang="0">
                    <a:pos x="250" y="391"/>
                  </a:cxn>
                  <a:cxn ang="0">
                    <a:pos x="235" y="346"/>
                  </a:cxn>
                  <a:cxn ang="0">
                    <a:pos x="285" y="347"/>
                  </a:cxn>
                  <a:cxn ang="0">
                    <a:pos x="262" y="391"/>
                  </a:cxn>
                  <a:cxn ang="0">
                    <a:pos x="711" y="499"/>
                  </a:cxn>
                  <a:cxn ang="0">
                    <a:pos x="730" y="539"/>
                  </a:cxn>
                  <a:cxn ang="0">
                    <a:pos x="726" y="587"/>
                  </a:cxn>
                  <a:cxn ang="0">
                    <a:pos x="693" y="612"/>
                  </a:cxn>
                  <a:cxn ang="0">
                    <a:pos x="644" y="582"/>
                  </a:cxn>
                  <a:cxn ang="0">
                    <a:pos x="637" y="540"/>
                  </a:cxn>
                  <a:cxn ang="0">
                    <a:pos x="665" y="497"/>
                  </a:cxn>
                  <a:cxn ang="0">
                    <a:pos x="270" y="495"/>
                  </a:cxn>
                  <a:cxn ang="0">
                    <a:pos x="313" y="499"/>
                  </a:cxn>
                  <a:cxn ang="0">
                    <a:pos x="563" y="449"/>
                  </a:cxn>
                  <a:cxn ang="0">
                    <a:pos x="514" y="379"/>
                  </a:cxn>
                  <a:cxn ang="0">
                    <a:pos x="744" y="121"/>
                  </a:cxn>
                  <a:cxn ang="0">
                    <a:pos x="760" y="165"/>
                  </a:cxn>
                  <a:cxn ang="0">
                    <a:pos x="710" y="164"/>
                  </a:cxn>
                  <a:cxn ang="0">
                    <a:pos x="733" y="121"/>
                  </a:cxn>
                </a:cxnLst>
                <a:rect l="0" t="0" r="r" b="b"/>
                <a:pathLst>
                  <a:path w="878" h="668">
                    <a:moveTo>
                      <a:pt x="679" y="94"/>
                    </a:moveTo>
                    <a:cubicBezTo>
                      <a:pt x="678" y="96"/>
                      <a:pt x="673" y="95"/>
                      <a:pt x="665" y="92"/>
                    </a:cubicBezTo>
                    <a:cubicBezTo>
                      <a:pt x="667" y="94"/>
                      <a:pt x="671" y="99"/>
                      <a:pt x="672" y="104"/>
                    </a:cubicBezTo>
                    <a:cubicBezTo>
                      <a:pt x="675" y="111"/>
                      <a:pt x="672" y="118"/>
                      <a:pt x="672" y="118"/>
                    </a:cubicBezTo>
                    <a:cubicBezTo>
                      <a:pt x="679" y="125"/>
                      <a:pt x="679" y="125"/>
                      <a:pt x="679" y="125"/>
                    </a:cubicBezTo>
                    <a:cubicBezTo>
                      <a:pt x="679" y="125"/>
                      <a:pt x="688" y="135"/>
                      <a:pt x="683" y="145"/>
                    </a:cubicBezTo>
                    <a:cubicBezTo>
                      <a:pt x="682" y="148"/>
                      <a:pt x="677" y="155"/>
                      <a:pt x="678" y="162"/>
                    </a:cubicBezTo>
                    <a:cubicBezTo>
                      <a:pt x="680" y="169"/>
                      <a:pt x="676" y="177"/>
                      <a:pt x="676" y="177"/>
                    </a:cubicBezTo>
                    <a:cubicBezTo>
                      <a:pt x="676" y="177"/>
                      <a:pt x="676" y="174"/>
                      <a:pt x="672" y="169"/>
                    </a:cubicBezTo>
                    <a:cubicBezTo>
                      <a:pt x="668" y="164"/>
                      <a:pt x="662" y="166"/>
                      <a:pt x="659" y="161"/>
                    </a:cubicBezTo>
                    <a:cubicBezTo>
                      <a:pt x="656" y="157"/>
                      <a:pt x="649" y="156"/>
                      <a:pt x="645" y="151"/>
                    </a:cubicBezTo>
                    <a:cubicBezTo>
                      <a:pt x="641" y="146"/>
                      <a:pt x="638" y="141"/>
                      <a:pt x="635" y="135"/>
                    </a:cubicBezTo>
                    <a:cubicBezTo>
                      <a:pt x="631" y="130"/>
                      <a:pt x="631" y="129"/>
                      <a:pt x="628" y="132"/>
                    </a:cubicBezTo>
                    <a:cubicBezTo>
                      <a:pt x="626" y="133"/>
                      <a:pt x="623" y="133"/>
                      <a:pt x="621" y="132"/>
                    </a:cubicBezTo>
                    <a:cubicBezTo>
                      <a:pt x="620" y="134"/>
                      <a:pt x="620" y="135"/>
                      <a:pt x="618" y="136"/>
                    </a:cubicBezTo>
                    <a:cubicBezTo>
                      <a:pt x="617" y="136"/>
                      <a:pt x="615" y="132"/>
                      <a:pt x="615" y="127"/>
                    </a:cubicBezTo>
                    <a:cubicBezTo>
                      <a:pt x="614" y="127"/>
                      <a:pt x="614" y="126"/>
                      <a:pt x="614" y="126"/>
                    </a:cubicBezTo>
                    <a:cubicBezTo>
                      <a:pt x="575" y="153"/>
                      <a:pt x="541" y="177"/>
                      <a:pt x="528" y="188"/>
                    </a:cubicBezTo>
                    <a:cubicBezTo>
                      <a:pt x="507" y="204"/>
                      <a:pt x="491" y="229"/>
                      <a:pt x="480" y="252"/>
                    </a:cubicBezTo>
                    <a:cubicBezTo>
                      <a:pt x="481" y="253"/>
                      <a:pt x="480" y="254"/>
                      <a:pt x="478" y="256"/>
                    </a:cubicBezTo>
                    <a:cubicBezTo>
                      <a:pt x="474" y="263"/>
                      <a:pt x="472" y="269"/>
                      <a:pt x="469" y="276"/>
                    </a:cubicBezTo>
                    <a:cubicBezTo>
                      <a:pt x="487" y="279"/>
                      <a:pt x="491" y="284"/>
                      <a:pt x="466" y="284"/>
                    </a:cubicBezTo>
                    <a:cubicBezTo>
                      <a:pt x="466" y="285"/>
                      <a:pt x="465" y="285"/>
                      <a:pt x="465" y="286"/>
                    </a:cubicBezTo>
                    <a:cubicBezTo>
                      <a:pt x="493" y="290"/>
                      <a:pt x="485" y="293"/>
                      <a:pt x="463" y="291"/>
                    </a:cubicBezTo>
                    <a:cubicBezTo>
                      <a:pt x="463" y="292"/>
                      <a:pt x="463" y="292"/>
                      <a:pt x="463" y="293"/>
                    </a:cubicBezTo>
                    <a:cubicBezTo>
                      <a:pt x="463" y="292"/>
                      <a:pt x="463" y="292"/>
                      <a:pt x="463" y="291"/>
                    </a:cubicBezTo>
                    <a:cubicBezTo>
                      <a:pt x="460" y="291"/>
                      <a:pt x="457" y="291"/>
                      <a:pt x="454" y="291"/>
                    </a:cubicBezTo>
                    <a:cubicBezTo>
                      <a:pt x="452" y="292"/>
                      <a:pt x="449" y="292"/>
                      <a:pt x="445" y="292"/>
                    </a:cubicBezTo>
                    <a:cubicBezTo>
                      <a:pt x="484" y="306"/>
                      <a:pt x="500" y="321"/>
                      <a:pt x="433" y="294"/>
                    </a:cubicBezTo>
                    <a:cubicBezTo>
                      <a:pt x="497" y="320"/>
                      <a:pt x="478" y="324"/>
                      <a:pt x="444" y="309"/>
                    </a:cubicBezTo>
                    <a:cubicBezTo>
                      <a:pt x="446" y="313"/>
                      <a:pt x="446" y="315"/>
                      <a:pt x="444" y="316"/>
                    </a:cubicBezTo>
                    <a:cubicBezTo>
                      <a:pt x="469" y="338"/>
                      <a:pt x="474" y="351"/>
                      <a:pt x="429" y="312"/>
                    </a:cubicBezTo>
                    <a:cubicBezTo>
                      <a:pt x="429" y="312"/>
                      <a:pt x="429" y="311"/>
                      <a:pt x="429" y="311"/>
                    </a:cubicBezTo>
                    <a:cubicBezTo>
                      <a:pt x="473" y="352"/>
                      <a:pt x="460" y="348"/>
                      <a:pt x="435" y="326"/>
                    </a:cubicBezTo>
                    <a:cubicBezTo>
                      <a:pt x="435" y="328"/>
                      <a:pt x="433" y="328"/>
                      <a:pt x="430" y="327"/>
                    </a:cubicBezTo>
                    <a:cubicBezTo>
                      <a:pt x="450" y="357"/>
                      <a:pt x="451" y="374"/>
                      <a:pt x="415" y="315"/>
                    </a:cubicBezTo>
                    <a:cubicBezTo>
                      <a:pt x="452" y="375"/>
                      <a:pt x="437" y="365"/>
                      <a:pt x="417" y="332"/>
                    </a:cubicBezTo>
                    <a:cubicBezTo>
                      <a:pt x="419" y="336"/>
                      <a:pt x="418" y="339"/>
                      <a:pt x="417" y="339"/>
                    </a:cubicBezTo>
                    <a:cubicBezTo>
                      <a:pt x="428" y="368"/>
                      <a:pt x="429" y="380"/>
                      <a:pt x="411" y="331"/>
                    </a:cubicBezTo>
                    <a:cubicBezTo>
                      <a:pt x="410" y="330"/>
                      <a:pt x="410" y="330"/>
                      <a:pt x="410" y="329"/>
                    </a:cubicBezTo>
                    <a:cubicBezTo>
                      <a:pt x="427" y="381"/>
                      <a:pt x="414" y="372"/>
                      <a:pt x="404" y="342"/>
                    </a:cubicBezTo>
                    <a:cubicBezTo>
                      <a:pt x="402" y="343"/>
                      <a:pt x="399" y="340"/>
                      <a:pt x="396" y="336"/>
                    </a:cubicBezTo>
                    <a:cubicBezTo>
                      <a:pt x="394" y="375"/>
                      <a:pt x="381" y="393"/>
                      <a:pt x="388" y="322"/>
                    </a:cubicBezTo>
                    <a:cubicBezTo>
                      <a:pt x="381" y="391"/>
                      <a:pt x="375" y="375"/>
                      <a:pt x="379" y="338"/>
                    </a:cubicBezTo>
                    <a:cubicBezTo>
                      <a:pt x="377" y="342"/>
                      <a:pt x="375" y="343"/>
                      <a:pt x="374" y="342"/>
                    </a:cubicBezTo>
                    <a:cubicBezTo>
                      <a:pt x="361" y="373"/>
                      <a:pt x="351" y="380"/>
                      <a:pt x="375" y="319"/>
                    </a:cubicBezTo>
                    <a:cubicBezTo>
                      <a:pt x="351" y="381"/>
                      <a:pt x="346" y="366"/>
                      <a:pt x="359" y="334"/>
                    </a:cubicBezTo>
                    <a:cubicBezTo>
                      <a:pt x="358" y="332"/>
                      <a:pt x="358" y="329"/>
                      <a:pt x="359" y="325"/>
                    </a:cubicBezTo>
                    <a:cubicBezTo>
                      <a:pt x="333" y="355"/>
                      <a:pt x="314" y="364"/>
                      <a:pt x="362" y="311"/>
                    </a:cubicBezTo>
                    <a:cubicBezTo>
                      <a:pt x="314" y="364"/>
                      <a:pt x="321" y="345"/>
                      <a:pt x="349" y="316"/>
                    </a:cubicBezTo>
                    <a:cubicBezTo>
                      <a:pt x="345" y="318"/>
                      <a:pt x="341" y="319"/>
                      <a:pt x="339" y="319"/>
                    </a:cubicBezTo>
                    <a:cubicBezTo>
                      <a:pt x="313" y="335"/>
                      <a:pt x="300" y="336"/>
                      <a:pt x="346" y="306"/>
                    </a:cubicBezTo>
                    <a:cubicBezTo>
                      <a:pt x="347" y="306"/>
                      <a:pt x="347" y="306"/>
                      <a:pt x="347" y="306"/>
                    </a:cubicBezTo>
                    <a:cubicBezTo>
                      <a:pt x="299" y="335"/>
                      <a:pt x="305" y="324"/>
                      <a:pt x="332" y="307"/>
                    </a:cubicBezTo>
                    <a:cubicBezTo>
                      <a:pt x="333" y="306"/>
                      <a:pt x="336" y="303"/>
                      <a:pt x="341" y="300"/>
                    </a:cubicBezTo>
                    <a:cubicBezTo>
                      <a:pt x="302" y="314"/>
                      <a:pt x="282" y="318"/>
                      <a:pt x="350" y="293"/>
                    </a:cubicBezTo>
                    <a:cubicBezTo>
                      <a:pt x="285" y="316"/>
                      <a:pt x="296" y="300"/>
                      <a:pt x="332" y="289"/>
                    </a:cubicBezTo>
                    <a:cubicBezTo>
                      <a:pt x="327" y="287"/>
                      <a:pt x="325" y="284"/>
                      <a:pt x="326" y="282"/>
                    </a:cubicBezTo>
                    <a:cubicBezTo>
                      <a:pt x="296" y="279"/>
                      <a:pt x="284" y="269"/>
                      <a:pt x="333" y="273"/>
                    </a:cubicBezTo>
                    <a:cubicBezTo>
                      <a:pt x="333" y="272"/>
                      <a:pt x="332" y="272"/>
                      <a:pt x="332" y="272"/>
                    </a:cubicBezTo>
                    <a:cubicBezTo>
                      <a:pt x="283" y="267"/>
                      <a:pt x="297" y="262"/>
                      <a:pt x="329" y="265"/>
                    </a:cubicBezTo>
                    <a:cubicBezTo>
                      <a:pt x="331" y="264"/>
                      <a:pt x="335" y="264"/>
                      <a:pt x="340" y="264"/>
                    </a:cubicBezTo>
                    <a:cubicBezTo>
                      <a:pt x="300" y="250"/>
                      <a:pt x="282" y="234"/>
                      <a:pt x="351" y="262"/>
                    </a:cubicBezTo>
                    <a:cubicBezTo>
                      <a:pt x="285" y="235"/>
                      <a:pt x="304" y="235"/>
                      <a:pt x="340" y="250"/>
                    </a:cubicBezTo>
                    <a:cubicBezTo>
                      <a:pt x="337" y="247"/>
                      <a:pt x="336" y="244"/>
                      <a:pt x="337" y="242"/>
                    </a:cubicBezTo>
                    <a:cubicBezTo>
                      <a:pt x="312" y="220"/>
                      <a:pt x="310" y="205"/>
                      <a:pt x="356" y="246"/>
                    </a:cubicBezTo>
                    <a:cubicBezTo>
                      <a:pt x="356" y="246"/>
                      <a:pt x="356" y="246"/>
                      <a:pt x="356" y="246"/>
                    </a:cubicBezTo>
                    <a:cubicBezTo>
                      <a:pt x="311" y="205"/>
                      <a:pt x="323" y="207"/>
                      <a:pt x="347" y="229"/>
                    </a:cubicBezTo>
                    <a:cubicBezTo>
                      <a:pt x="349" y="228"/>
                      <a:pt x="351" y="229"/>
                      <a:pt x="355" y="232"/>
                    </a:cubicBezTo>
                    <a:cubicBezTo>
                      <a:pt x="334" y="199"/>
                      <a:pt x="331" y="180"/>
                      <a:pt x="369" y="241"/>
                    </a:cubicBezTo>
                    <a:cubicBezTo>
                      <a:pt x="333" y="184"/>
                      <a:pt x="346" y="190"/>
                      <a:pt x="364" y="220"/>
                    </a:cubicBezTo>
                    <a:cubicBezTo>
                      <a:pt x="364" y="216"/>
                      <a:pt x="365" y="217"/>
                      <a:pt x="368" y="222"/>
                    </a:cubicBezTo>
                    <a:cubicBezTo>
                      <a:pt x="356" y="188"/>
                      <a:pt x="354" y="172"/>
                      <a:pt x="375" y="231"/>
                    </a:cubicBezTo>
                    <a:cubicBezTo>
                      <a:pt x="375" y="231"/>
                      <a:pt x="375" y="231"/>
                      <a:pt x="375" y="231"/>
                    </a:cubicBezTo>
                    <a:cubicBezTo>
                      <a:pt x="367" y="209"/>
                      <a:pt x="365" y="197"/>
                      <a:pt x="365" y="192"/>
                    </a:cubicBezTo>
                    <a:cubicBezTo>
                      <a:pt x="361" y="188"/>
                      <a:pt x="356" y="183"/>
                      <a:pt x="352" y="180"/>
                    </a:cubicBezTo>
                    <a:cubicBezTo>
                      <a:pt x="340" y="170"/>
                      <a:pt x="312" y="149"/>
                      <a:pt x="278" y="125"/>
                    </a:cubicBezTo>
                    <a:cubicBezTo>
                      <a:pt x="278" y="125"/>
                      <a:pt x="278" y="125"/>
                      <a:pt x="277" y="125"/>
                    </a:cubicBezTo>
                    <a:cubicBezTo>
                      <a:pt x="277" y="125"/>
                      <a:pt x="277" y="125"/>
                      <a:pt x="276" y="124"/>
                    </a:cubicBezTo>
                    <a:cubicBezTo>
                      <a:pt x="272" y="121"/>
                      <a:pt x="268" y="119"/>
                      <a:pt x="264" y="116"/>
                    </a:cubicBezTo>
                    <a:cubicBezTo>
                      <a:pt x="262" y="119"/>
                      <a:pt x="261" y="120"/>
                      <a:pt x="259" y="119"/>
                    </a:cubicBezTo>
                    <a:cubicBezTo>
                      <a:pt x="258" y="119"/>
                      <a:pt x="258" y="116"/>
                      <a:pt x="260" y="112"/>
                    </a:cubicBezTo>
                    <a:cubicBezTo>
                      <a:pt x="256" y="110"/>
                      <a:pt x="253" y="108"/>
                      <a:pt x="250" y="106"/>
                    </a:cubicBezTo>
                    <a:cubicBezTo>
                      <a:pt x="247" y="109"/>
                      <a:pt x="245" y="110"/>
                      <a:pt x="243" y="109"/>
                    </a:cubicBezTo>
                    <a:cubicBezTo>
                      <a:pt x="242" y="108"/>
                      <a:pt x="243" y="106"/>
                      <a:pt x="245" y="103"/>
                    </a:cubicBezTo>
                    <a:cubicBezTo>
                      <a:pt x="242" y="100"/>
                      <a:pt x="238" y="98"/>
                      <a:pt x="235" y="95"/>
                    </a:cubicBezTo>
                    <a:cubicBezTo>
                      <a:pt x="233" y="96"/>
                      <a:pt x="231" y="96"/>
                      <a:pt x="231" y="95"/>
                    </a:cubicBezTo>
                    <a:cubicBezTo>
                      <a:pt x="230" y="95"/>
                      <a:pt x="230" y="94"/>
                      <a:pt x="231" y="93"/>
                    </a:cubicBezTo>
                    <a:cubicBezTo>
                      <a:pt x="213" y="81"/>
                      <a:pt x="196" y="69"/>
                      <a:pt x="179" y="58"/>
                    </a:cubicBezTo>
                    <a:cubicBezTo>
                      <a:pt x="178" y="59"/>
                      <a:pt x="177" y="59"/>
                      <a:pt x="176" y="60"/>
                    </a:cubicBezTo>
                    <a:cubicBezTo>
                      <a:pt x="176" y="62"/>
                      <a:pt x="183" y="67"/>
                      <a:pt x="182" y="69"/>
                    </a:cubicBezTo>
                    <a:cubicBezTo>
                      <a:pt x="181" y="71"/>
                      <a:pt x="172" y="68"/>
                      <a:pt x="171" y="70"/>
                    </a:cubicBezTo>
                    <a:cubicBezTo>
                      <a:pt x="170" y="72"/>
                      <a:pt x="174" y="79"/>
                      <a:pt x="172" y="80"/>
                    </a:cubicBezTo>
                    <a:cubicBezTo>
                      <a:pt x="171" y="82"/>
                      <a:pt x="164" y="76"/>
                      <a:pt x="162" y="77"/>
                    </a:cubicBezTo>
                    <a:cubicBezTo>
                      <a:pt x="160" y="78"/>
                      <a:pt x="162" y="87"/>
                      <a:pt x="160" y="88"/>
                    </a:cubicBezTo>
                    <a:cubicBezTo>
                      <a:pt x="158" y="88"/>
                      <a:pt x="153" y="81"/>
                      <a:pt x="151" y="81"/>
                    </a:cubicBezTo>
                    <a:cubicBezTo>
                      <a:pt x="149" y="82"/>
                      <a:pt x="147" y="90"/>
                      <a:pt x="145" y="90"/>
                    </a:cubicBezTo>
                    <a:cubicBezTo>
                      <a:pt x="143" y="90"/>
                      <a:pt x="142" y="82"/>
                      <a:pt x="140" y="81"/>
                    </a:cubicBezTo>
                    <a:cubicBezTo>
                      <a:pt x="137" y="81"/>
                      <a:pt x="133" y="88"/>
                      <a:pt x="131" y="87"/>
                    </a:cubicBezTo>
                    <a:cubicBezTo>
                      <a:pt x="129" y="87"/>
                      <a:pt x="131" y="78"/>
                      <a:pt x="129" y="77"/>
                    </a:cubicBezTo>
                    <a:cubicBezTo>
                      <a:pt x="127" y="76"/>
                      <a:pt x="120" y="81"/>
                      <a:pt x="119" y="79"/>
                    </a:cubicBezTo>
                    <a:cubicBezTo>
                      <a:pt x="117" y="78"/>
                      <a:pt x="122" y="71"/>
                      <a:pt x="121" y="69"/>
                    </a:cubicBezTo>
                    <a:cubicBezTo>
                      <a:pt x="120" y="67"/>
                      <a:pt x="111" y="69"/>
                      <a:pt x="111" y="67"/>
                    </a:cubicBezTo>
                    <a:cubicBezTo>
                      <a:pt x="110" y="65"/>
                      <a:pt x="118" y="61"/>
                      <a:pt x="117" y="58"/>
                    </a:cubicBezTo>
                    <a:cubicBezTo>
                      <a:pt x="117" y="56"/>
                      <a:pt x="109" y="54"/>
                      <a:pt x="109" y="52"/>
                    </a:cubicBezTo>
                    <a:cubicBezTo>
                      <a:pt x="109" y="50"/>
                      <a:pt x="118" y="49"/>
                      <a:pt x="118" y="47"/>
                    </a:cubicBezTo>
                    <a:cubicBezTo>
                      <a:pt x="119" y="45"/>
                      <a:pt x="112" y="40"/>
                      <a:pt x="113" y="38"/>
                    </a:cubicBezTo>
                    <a:cubicBezTo>
                      <a:pt x="114" y="36"/>
                      <a:pt x="122" y="39"/>
                      <a:pt x="124" y="37"/>
                    </a:cubicBezTo>
                    <a:cubicBezTo>
                      <a:pt x="125" y="35"/>
                      <a:pt x="121" y="28"/>
                      <a:pt x="123" y="27"/>
                    </a:cubicBezTo>
                    <a:cubicBezTo>
                      <a:pt x="124" y="25"/>
                      <a:pt x="129" y="29"/>
                      <a:pt x="131" y="30"/>
                    </a:cubicBezTo>
                    <a:cubicBezTo>
                      <a:pt x="118" y="22"/>
                      <a:pt x="107" y="17"/>
                      <a:pt x="99" y="15"/>
                    </a:cubicBezTo>
                    <a:cubicBezTo>
                      <a:pt x="53" y="0"/>
                      <a:pt x="3" y="5"/>
                      <a:pt x="5" y="62"/>
                    </a:cubicBezTo>
                    <a:cubicBezTo>
                      <a:pt x="6" y="120"/>
                      <a:pt x="0" y="120"/>
                      <a:pt x="9" y="139"/>
                    </a:cubicBezTo>
                    <a:cubicBezTo>
                      <a:pt x="18" y="158"/>
                      <a:pt x="24" y="172"/>
                      <a:pt x="24" y="172"/>
                    </a:cubicBezTo>
                    <a:cubicBezTo>
                      <a:pt x="24" y="172"/>
                      <a:pt x="29" y="200"/>
                      <a:pt x="37" y="222"/>
                    </a:cubicBezTo>
                    <a:cubicBezTo>
                      <a:pt x="39" y="222"/>
                      <a:pt x="40" y="222"/>
                      <a:pt x="41" y="221"/>
                    </a:cubicBezTo>
                    <a:cubicBezTo>
                      <a:pt x="47" y="220"/>
                      <a:pt x="48" y="215"/>
                      <a:pt x="53" y="214"/>
                    </a:cubicBezTo>
                    <a:cubicBezTo>
                      <a:pt x="58" y="213"/>
                      <a:pt x="63" y="206"/>
                      <a:pt x="69" y="205"/>
                    </a:cubicBezTo>
                    <a:cubicBezTo>
                      <a:pt x="75" y="203"/>
                      <a:pt x="81" y="204"/>
                      <a:pt x="88" y="203"/>
                    </a:cubicBezTo>
                    <a:cubicBezTo>
                      <a:pt x="94" y="202"/>
                      <a:pt x="94" y="202"/>
                      <a:pt x="94" y="198"/>
                    </a:cubicBezTo>
                    <a:cubicBezTo>
                      <a:pt x="94" y="198"/>
                      <a:pt x="94" y="198"/>
                      <a:pt x="94" y="198"/>
                    </a:cubicBezTo>
                    <a:cubicBezTo>
                      <a:pt x="91" y="196"/>
                      <a:pt x="90" y="194"/>
                      <a:pt x="91" y="193"/>
                    </a:cubicBezTo>
                    <a:cubicBezTo>
                      <a:pt x="91" y="192"/>
                      <a:pt x="93" y="192"/>
                      <a:pt x="96" y="192"/>
                    </a:cubicBezTo>
                    <a:cubicBezTo>
                      <a:pt x="98" y="190"/>
                      <a:pt x="101" y="188"/>
                      <a:pt x="105" y="188"/>
                    </a:cubicBezTo>
                    <a:cubicBezTo>
                      <a:pt x="106" y="188"/>
                      <a:pt x="108" y="188"/>
                      <a:pt x="109" y="188"/>
                    </a:cubicBezTo>
                    <a:cubicBezTo>
                      <a:pt x="103" y="183"/>
                      <a:pt x="99" y="179"/>
                      <a:pt x="101" y="177"/>
                    </a:cubicBezTo>
                    <a:cubicBezTo>
                      <a:pt x="104" y="174"/>
                      <a:pt x="114" y="182"/>
                      <a:pt x="125" y="192"/>
                    </a:cubicBezTo>
                    <a:cubicBezTo>
                      <a:pt x="127" y="192"/>
                      <a:pt x="130" y="193"/>
                      <a:pt x="132" y="194"/>
                    </a:cubicBezTo>
                    <a:cubicBezTo>
                      <a:pt x="131" y="192"/>
                      <a:pt x="130" y="191"/>
                      <a:pt x="128" y="189"/>
                    </a:cubicBezTo>
                    <a:cubicBezTo>
                      <a:pt x="126" y="186"/>
                      <a:pt x="124" y="184"/>
                      <a:pt x="123" y="181"/>
                    </a:cubicBezTo>
                    <a:cubicBezTo>
                      <a:pt x="122" y="180"/>
                      <a:pt x="121" y="179"/>
                      <a:pt x="121" y="178"/>
                    </a:cubicBezTo>
                    <a:cubicBezTo>
                      <a:pt x="120" y="177"/>
                      <a:pt x="119" y="175"/>
                      <a:pt x="118" y="174"/>
                    </a:cubicBezTo>
                    <a:cubicBezTo>
                      <a:pt x="117" y="173"/>
                      <a:pt x="117" y="171"/>
                      <a:pt x="116" y="170"/>
                    </a:cubicBezTo>
                    <a:cubicBezTo>
                      <a:pt x="116" y="169"/>
                      <a:pt x="115" y="169"/>
                      <a:pt x="115" y="168"/>
                    </a:cubicBezTo>
                    <a:cubicBezTo>
                      <a:pt x="115" y="168"/>
                      <a:pt x="115" y="167"/>
                      <a:pt x="115" y="167"/>
                    </a:cubicBezTo>
                    <a:cubicBezTo>
                      <a:pt x="114" y="165"/>
                      <a:pt x="115" y="164"/>
                      <a:pt x="115" y="164"/>
                    </a:cubicBezTo>
                    <a:cubicBezTo>
                      <a:pt x="116" y="163"/>
                      <a:pt x="117" y="164"/>
                      <a:pt x="119" y="164"/>
                    </a:cubicBezTo>
                    <a:cubicBezTo>
                      <a:pt x="124" y="168"/>
                      <a:pt x="132" y="182"/>
                      <a:pt x="140" y="193"/>
                    </a:cubicBezTo>
                    <a:cubicBezTo>
                      <a:pt x="140" y="192"/>
                      <a:pt x="140" y="191"/>
                      <a:pt x="142" y="192"/>
                    </a:cubicBezTo>
                    <a:cubicBezTo>
                      <a:pt x="136" y="176"/>
                      <a:pt x="128" y="157"/>
                      <a:pt x="132" y="155"/>
                    </a:cubicBezTo>
                    <a:cubicBezTo>
                      <a:pt x="137" y="153"/>
                      <a:pt x="144" y="178"/>
                      <a:pt x="151" y="195"/>
                    </a:cubicBezTo>
                    <a:cubicBezTo>
                      <a:pt x="150" y="177"/>
                      <a:pt x="146" y="152"/>
                      <a:pt x="151" y="152"/>
                    </a:cubicBezTo>
                    <a:cubicBezTo>
                      <a:pt x="156" y="151"/>
                      <a:pt x="157" y="177"/>
                      <a:pt x="158" y="195"/>
                    </a:cubicBezTo>
                    <a:cubicBezTo>
                      <a:pt x="159" y="194"/>
                      <a:pt x="159" y="193"/>
                      <a:pt x="159" y="191"/>
                    </a:cubicBezTo>
                    <a:cubicBezTo>
                      <a:pt x="162" y="175"/>
                      <a:pt x="166" y="154"/>
                      <a:pt x="170" y="153"/>
                    </a:cubicBezTo>
                    <a:cubicBezTo>
                      <a:pt x="170" y="152"/>
                      <a:pt x="170" y="152"/>
                      <a:pt x="171" y="153"/>
                    </a:cubicBezTo>
                    <a:cubicBezTo>
                      <a:pt x="175" y="153"/>
                      <a:pt x="169" y="178"/>
                      <a:pt x="166" y="196"/>
                    </a:cubicBezTo>
                    <a:cubicBezTo>
                      <a:pt x="170" y="189"/>
                      <a:pt x="174" y="180"/>
                      <a:pt x="177" y="173"/>
                    </a:cubicBezTo>
                    <a:cubicBezTo>
                      <a:pt x="178" y="172"/>
                      <a:pt x="179" y="170"/>
                      <a:pt x="179" y="169"/>
                    </a:cubicBezTo>
                    <a:cubicBezTo>
                      <a:pt x="180" y="168"/>
                      <a:pt x="181" y="166"/>
                      <a:pt x="182" y="165"/>
                    </a:cubicBezTo>
                    <a:cubicBezTo>
                      <a:pt x="182" y="164"/>
                      <a:pt x="183" y="163"/>
                      <a:pt x="184" y="162"/>
                    </a:cubicBezTo>
                    <a:cubicBezTo>
                      <a:pt x="186" y="159"/>
                      <a:pt x="187" y="158"/>
                      <a:pt x="189" y="158"/>
                    </a:cubicBezTo>
                    <a:cubicBezTo>
                      <a:pt x="193" y="161"/>
                      <a:pt x="181" y="183"/>
                      <a:pt x="173" y="199"/>
                    </a:cubicBezTo>
                    <a:cubicBezTo>
                      <a:pt x="185" y="186"/>
                      <a:pt x="201" y="165"/>
                      <a:pt x="205" y="169"/>
                    </a:cubicBezTo>
                    <a:cubicBezTo>
                      <a:pt x="209" y="172"/>
                      <a:pt x="189" y="192"/>
                      <a:pt x="177" y="206"/>
                    </a:cubicBezTo>
                    <a:cubicBezTo>
                      <a:pt x="193" y="196"/>
                      <a:pt x="214" y="178"/>
                      <a:pt x="217" y="183"/>
                    </a:cubicBezTo>
                    <a:cubicBezTo>
                      <a:pt x="220" y="187"/>
                      <a:pt x="198" y="200"/>
                      <a:pt x="184" y="211"/>
                    </a:cubicBezTo>
                    <a:cubicBezTo>
                      <a:pt x="201" y="205"/>
                      <a:pt x="224" y="195"/>
                      <a:pt x="226" y="200"/>
                    </a:cubicBezTo>
                    <a:cubicBezTo>
                      <a:pt x="228" y="204"/>
                      <a:pt x="203" y="212"/>
                      <a:pt x="186" y="218"/>
                    </a:cubicBezTo>
                    <a:cubicBezTo>
                      <a:pt x="201" y="217"/>
                      <a:pt x="220" y="215"/>
                      <a:pt x="227" y="216"/>
                    </a:cubicBezTo>
                    <a:cubicBezTo>
                      <a:pt x="229" y="217"/>
                      <a:pt x="230" y="217"/>
                      <a:pt x="230" y="218"/>
                    </a:cubicBezTo>
                    <a:cubicBezTo>
                      <a:pt x="231" y="223"/>
                      <a:pt x="205" y="224"/>
                      <a:pt x="187" y="226"/>
                    </a:cubicBezTo>
                    <a:cubicBezTo>
                      <a:pt x="205" y="230"/>
                      <a:pt x="230" y="232"/>
                      <a:pt x="229" y="237"/>
                    </a:cubicBezTo>
                    <a:cubicBezTo>
                      <a:pt x="228" y="242"/>
                      <a:pt x="204" y="237"/>
                      <a:pt x="186" y="234"/>
                    </a:cubicBezTo>
                    <a:cubicBezTo>
                      <a:pt x="202" y="242"/>
                      <a:pt x="226" y="251"/>
                      <a:pt x="224" y="256"/>
                    </a:cubicBezTo>
                    <a:cubicBezTo>
                      <a:pt x="222" y="261"/>
                      <a:pt x="197" y="247"/>
                      <a:pt x="181" y="239"/>
                    </a:cubicBezTo>
                    <a:cubicBezTo>
                      <a:pt x="195" y="251"/>
                      <a:pt x="217" y="268"/>
                      <a:pt x="214" y="272"/>
                    </a:cubicBezTo>
                    <a:cubicBezTo>
                      <a:pt x="213" y="273"/>
                      <a:pt x="212" y="273"/>
                      <a:pt x="211" y="272"/>
                    </a:cubicBezTo>
                    <a:cubicBezTo>
                      <a:pt x="205" y="271"/>
                      <a:pt x="188" y="255"/>
                      <a:pt x="176" y="245"/>
                    </a:cubicBezTo>
                    <a:cubicBezTo>
                      <a:pt x="186" y="260"/>
                      <a:pt x="204" y="282"/>
                      <a:pt x="199" y="285"/>
                    </a:cubicBezTo>
                    <a:cubicBezTo>
                      <a:pt x="199" y="286"/>
                      <a:pt x="197" y="285"/>
                      <a:pt x="196" y="284"/>
                    </a:cubicBezTo>
                    <a:cubicBezTo>
                      <a:pt x="190" y="280"/>
                      <a:pt x="179" y="261"/>
                      <a:pt x="170" y="249"/>
                    </a:cubicBezTo>
                    <a:cubicBezTo>
                      <a:pt x="176" y="266"/>
                      <a:pt x="187" y="292"/>
                      <a:pt x="182" y="294"/>
                    </a:cubicBezTo>
                    <a:cubicBezTo>
                      <a:pt x="177" y="296"/>
                      <a:pt x="170" y="271"/>
                      <a:pt x="164" y="254"/>
                    </a:cubicBezTo>
                    <a:cubicBezTo>
                      <a:pt x="165" y="272"/>
                      <a:pt x="168" y="297"/>
                      <a:pt x="163" y="297"/>
                    </a:cubicBezTo>
                    <a:cubicBezTo>
                      <a:pt x="158" y="297"/>
                      <a:pt x="158" y="272"/>
                      <a:pt x="156" y="254"/>
                    </a:cubicBezTo>
                    <a:cubicBezTo>
                      <a:pt x="153" y="270"/>
                      <a:pt x="150" y="292"/>
                      <a:pt x="146" y="296"/>
                    </a:cubicBezTo>
                    <a:cubicBezTo>
                      <a:pt x="145" y="296"/>
                      <a:pt x="145" y="296"/>
                      <a:pt x="144" y="296"/>
                    </a:cubicBezTo>
                    <a:cubicBezTo>
                      <a:pt x="143" y="296"/>
                      <a:pt x="143" y="295"/>
                      <a:pt x="143" y="294"/>
                    </a:cubicBezTo>
                    <a:cubicBezTo>
                      <a:pt x="141" y="288"/>
                      <a:pt x="146" y="268"/>
                      <a:pt x="149" y="253"/>
                    </a:cubicBezTo>
                    <a:cubicBezTo>
                      <a:pt x="144" y="263"/>
                      <a:pt x="138" y="276"/>
                      <a:pt x="133" y="284"/>
                    </a:cubicBezTo>
                    <a:cubicBezTo>
                      <a:pt x="130" y="288"/>
                      <a:pt x="128" y="291"/>
                      <a:pt x="126" y="290"/>
                    </a:cubicBezTo>
                    <a:cubicBezTo>
                      <a:pt x="126" y="290"/>
                      <a:pt x="126" y="290"/>
                      <a:pt x="126" y="290"/>
                    </a:cubicBezTo>
                    <a:cubicBezTo>
                      <a:pt x="123" y="286"/>
                      <a:pt x="134" y="265"/>
                      <a:pt x="142" y="250"/>
                    </a:cubicBezTo>
                    <a:cubicBezTo>
                      <a:pt x="142" y="250"/>
                      <a:pt x="142" y="250"/>
                      <a:pt x="142" y="249"/>
                    </a:cubicBezTo>
                    <a:cubicBezTo>
                      <a:pt x="129" y="263"/>
                      <a:pt x="114" y="283"/>
                      <a:pt x="110" y="280"/>
                    </a:cubicBezTo>
                    <a:cubicBezTo>
                      <a:pt x="106" y="277"/>
                      <a:pt x="126" y="257"/>
                      <a:pt x="137" y="243"/>
                    </a:cubicBezTo>
                    <a:cubicBezTo>
                      <a:pt x="137" y="243"/>
                      <a:pt x="137" y="243"/>
                      <a:pt x="137" y="243"/>
                    </a:cubicBezTo>
                    <a:cubicBezTo>
                      <a:pt x="136" y="243"/>
                      <a:pt x="135" y="244"/>
                      <a:pt x="134" y="245"/>
                    </a:cubicBezTo>
                    <a:cubicBezTo>
                      <a:pt x="119" y="255"/>
                      <a:pt x="100" y="270"/>
                      <a:pt x="97" y="266"/>
                    </a:cubicBezTo>
                    <a:cubicBezTo>
                      <a:pt x="95" y="263"/>
                      <a:pt x="105" y="256"/>
                      <a:pt x="115" y="249"/>
                    </a:cubicBezTo>
                    <a:cubicBezTo>
                      <a:pt x="113" y="249"/>
                      <a:pt x="106" y="251"/>
                      <a:pt x="100" y="250"/>
                    </a:cubicBezTo>
                    <a:cubicBezTo>
                      <a:pt x="99" y="250"/>
                      <a:pt x="98" y="250"/>
                      <a:pt x="97" y="250"/>
                    </a:cubicBezTo>
                    <a:cubicBezTo>
                      <a:pt x="92" y="251"/>
                      <a:pt x="89" y="251"/>
                      <a:pt x="89" y="249"/>
                    </a:cubicBezTo>
                    <a:cubicBezTo>
                      <a:pt x="88" y="249"/>
                      <a:pt x="89" y="248"/>
                      <a:pt x="89" y="247"/>
                    </a:cubicBezTo>
                    <a:cubicBezTo>
                      <a:pt x="90" y="247"/>
                      <a:pt x="90" y="247"/>
                      <a:pt x="90" y="246"/>
                    </a:cubicBezTo>
                    <a:cubicBezTo>
                      <a:pt x="88" y="245"/>
                      <a:pt x="87" y="244"/>
                      <a:pt x="87" y="244"/>
                    </a:cubicBezTo>
                    <a:cubicBezTo>
                      <a:pt x="78" y="247"/>
                      <a:pt x="78" y="247"/>
                      <a:pt x="78" y="247"/>
                    </a:cubicBezTo>
                    <a:cubicBezTo>
                      <a:pt x="78" y="247"/>
                      <a:pt x="64" y="251"/>
                      <a:pt x="57" y="242"/>
                    </a:cubicBezTo>
                    <a:cubicBezTo>
                      <a:pt x="55" y="240"/>
                      <a:pt x="51" y="232"/>
                      <a:pt x="45" y="231"/>
                    </a:cubicBezTo>
                    <a:cubicBezTo>
                      <a:pt x="43" y="230"/>
                      <a:pt x="42" y="230"/>
                      <a:pt x="40" y="229"/>
                    </a:cubicBezTo>
                    <a:cubicBezTo>
                      <a:pt x="43" y="234"/>
                      <a:pt x="45" y="239"/>
                      <a:pt x="48" y="242"/>
                    </a:cubicBezTo>
                    <a:cubicBezTo>
                      <a:pt x="59" y="272"/>
                      <a:pt x="52" y="313"/>
                      <a:pt x="137" y="355"/>
                    </a:cubicBezTo>
                    <a:cubicBezTo>
                      <a:pt x="130" y="361"/>
                      <a:pt x="122" y="367"/>
                      <a:pt x="113" y="375"/>
                    </a:cubicBezTo>
                    <a:cubicBezTo>
                      <a:pt x="114" y="380"/>
                      <a:pt x="113" y="387"/>
                      <a:pt x="112" y="396"/>
                    </a:cubicBezTo>
                    <a:cubicBezTo>
                      <a:pt x="115" y="394"/>
                      <a:pt x="116" y="395"/>
                      <a:pt x="116" y="398"/>
                    </a:cubicBezTo>
                    <a:cubicBezTo>
                      <a:pt x="128" y="367"/>
                      <a:pt x="139" y="356"/>
                      <a:pt x="121" y="405"/>
                    </a:cubicBezTo>
                    <a:cubicBezTo>
                      <a:pt x="121" y="404"/>
                      <a:pt x="121" y="404"/>
                      <a:pt x="122" y="404"/>
                    </a:cubicBezTo>
                    <a:cubicBezTo>
                      <a:pt x="141" y="357"/>
                      <a:pt x="142" y="373"/>
                      <a:pt x="129" y="403"/>
                    </a:cubicBezTo>
                    <a:cubicBezTo>
                      <a:pt x="129" y="406"/>
                      <a:pt x="128" y="409"/>
                      <a:pt x="127" y="413"/>
                    </a:cubicBezTo>
                    <a:cubicBezTo>
                      <a:pt x="151" y="378"/>
                      <a:pt x="172" y="365"/>
                      <a:pt x="127" y="424"/>
                    </a:cubicBezTo>
                    <a:cubicBezTo>
                      <a:pt x="168" y="371"/>
                      <a:pt x="168" y="387"/>
                      <a:pt x="147" y="414"/>
                    </a:cubicBezTo>
                    <a:cubicBezTo>
                      <a:pt x="149" y="415"/>
                      <a:pt x="148" y="419"/>
                      <a:pt x="142" y="425"/>
                    </a:cubicBezTo>
                    <a:cubicBezTo>
                      <a:pt x="173" y="404"/>
                      <a:pt x="194" y="398"/>
                      <a:pt x="154" y="425"/>
                    </a:cubicBezTo>
                    <a:cubicBezTo>
                      <a:pt x="154" y="425"/>
                      <a:pt x="154" y="425"/>
                      <a:pt x="155" y="425"/>
                    </a:cubicBezTo>
                    <a:cubicBezTo>
                      <a:pt x="197" y="400"/>
                      <a:pt x="181" y="418"/>
                      <a:pt x="148" y="436"/>
                    </a:cubicBezTo>
                    <a:cubicBezTo>
                      <a:pt x="146" y="438"/>
                      <a:pt x="144" y="439"/>
                      <a:pt x="142" y="440"/>
                    </a:cubicBezTo>
                    <a:cubicBezTo>
                      <a:pt x="186" y="423"/>
                      <a:pt x="215" y="417"/>
                      <a:pt x="141" y="444"/>
                    </a:cubicBezTo>
                    <a:cubicBezTo>
                      <a:pt x="207" y="420"/>
                      <a:pt x="194" y="437"/>
                      <a:pt x="158" y="449"/>
                    </a:cubicBezTo>
                    <a:cubicBezTo>
                      <a:pt x="162" y="450"/>
                      <a:pt x="164" y="452"/>
                      <a:pt x="164" y="454"/>
                    </a:cubicBezTo>
                    <a:cubicBezTo>
                      <a:pt x="197" y="457"/>
                      <a:pt x="209" y="468"/>
                      <a:pt x="152" y="463"/>
                    </a:cubicBezTo>
                    <a:cubicBezTo>
                      <a:pt x="152" y="464"/>
                      <a:pt x="153" y="464"/>
                      <a:pt x="153" y="464"/>
                    </a:cubicBezTo>
                    <a:cubicBezTo>
                      <a:pt x="209" y="470"/>
                      <a:pt x="195" y="475"/>
                      <a:pt x="162" y="471"/>
                    </a:cubicBezTo>
                    <a:cubicBezTo>
                      <a:pt x="160" y="472"/>
                      <a:pt x="157" y="473"/>
                      <a:pt x="153" y="473"/>
                    </a:cubicBezTo>
                    <a:cubicBezTo>
                      <a:pt x="192" y="486"/>
                      <a:pt x="208" y="502"/>
                      <a:pt x="140" y="475"/>
                    </a:cubicBezTo>
                    <a:cubicBezTo>
                      <a:pt x="205" y="500"/>
                      <a:pt x="186" y="505"/>
                      <a:pt x="152" y="490"/>
                    </a:cubicBezTo>
                    <a:cubicBezTo>
                      <a:pt x="153" y="493"/>
                      <a:pt x="154" y="496"/>
                      <a:pt x="152" y="497"/>
                    </a:cubicBezTo>
                    <a:cubicBezTo>
                      <a:pt x="177" y="519"/>
                      <a:pt x="182" y="532"/>
                      <a:pt x="137" y="492"/>
                    </a:cubicBezTo>
                    <a:cubicBezTo>
                      <a:pt x="137" y="492"/>
                      <a:pt x="137" y="492"/>
                      <a:pt x="137" y="492"/>
                    </a:cubicBezTo>
                    <a:cubicBezTo>
                      <a:pt x="181" y="532"/>
                      <a:pt x="168" y="529"/>
                      <a:pt x="143" y="507"/>
                    </a:cubicBezTo>
                    <a:cubicBezTo>
                      <a:pt x="143" y="509"/>
                      <a:pt x="141" y="509"/>
                      <a:pt x="138" y="507"/>
                    </a:cubicBezTo>
                    <a:cubicBezTo>
                      <a:pt x="158" y="538"/>
                      <a:pt x="159" y="554"/>
                      <a:pt x="123" y="496"/>
                    </a:cubicBezTo>
                    <a:cubicBezTo>
                      <a:pt x="160" y="556"/>
                      <a:pt x="145" y="545"/>
                      <a:pt x="125" y="512"/>
                    </a:cubicBezTo>
                    <a:cubicBezTo>
                      <a:pt x="126" y="517"/>
                      <a:pt x="126" y="520"/>
                      <a:pt x="125" y="520"/>
                    </a:cubicBezTo>
                    <a:cubicBezTo>
                      <a:pt x="136" y="549"/>
                      <a:pt x="137" y="561"/>
                      <a:pt x="119" y="511"/>
                    </a:cubicBezTo>
                    <a:cubicBezTo>
                      <a:pt x="118" y="511"/>
                      <a:pt x="118" y="510"/>
                      <a:pt x="118" y="510"/>
                    </a:cubicBezTo>
                    <a:cubicBezTo>
                      <a:pt x="135" y="561"/>
                      <a:pt x="122" y="553"/>
                      <a:pt x="112" y="523"/>
                    </a:cubicBezTo>
                    <a:cubicBezTo>
                      <a:pt x="109" y="523"/>
                      <a:pt x="107" y="521"/>
                      <a:pt x="104" y="517"/>
                    </a:cubicBezTo>
                    <a:cubicBezTo>
                      <a:pt x="102" y="556"/>
                      <a:pt x="89" y="573"/>
                      <a:pt x="95" y="502"/>
                    </a:cubicBezTo>
                    <a:cubicBezTo>
                      <a:pt x="89" y="571"/>
                      <a:pt x="83" y="555"/>
                      <a:pt x="87" y="519"/>
                    </a:cubicBezTo>
                    <a:cubicBezTo>
                      <a:pt x="85" y="522"/>
                      <a:pt x="83" y="524"/>
                      <a:pt x="81" y="522"/>
                    </a:cubicBezTo>
                    <a:cubicBezTo>
                      <a:pt x="69" y="553"/>
                      <a:pt x="59" y="561"/>
                      <a:pt x="83" y="499"/>
                    </a:cubicBezTo>
                    <a:cubicBezTo>
                      <a:pt x="59" y="561"/>
                      <a:pt x="54" y="546"/>
                      <a:pt x="67" y="515"/>
                    </a:cubicBezTo>
                    <a:cubicBezTo>
                      <a:pt x="66" y="513"/>
                      <a:pt x="66" y="509"/>
                      <a:pt x="67" y="505"/>
                    </a:cubicBezTo>
                    <a:cubicBezTo>
                      <a:pt x="62" y="511"/>
                      <a:pt x="57" y="516"/>
                      <a:pt x="53" y="520"/>
                    </a:cubicBezTo>
                    <a:cubicBezTo>
                      <a:pt x="63" y="543"/>
                      <a:pt x="59" y="544"/>
                      <a:pt x="63" y="555"/>
                    </a:cubicBezTo>
                    <a:cubicBezTo>
                      <a:pt x="66" y="568"/>
                      <a:pt x="87" y="586"/>
                      <a:pt x="98" y="591"/>
                    </a:cubicBezTo>
                    <a:cubicBezTo>
                      <a:pt x="109" y="597"/>
                      <a:pt x="109" y="597"/>
                      <a:pt x="109" y="597"/>
                    </a:cubicBezTo>
                    <a:cubicBezTo>
                      <a:pt x="109" y="597"/>
                      <a:pt x="114" y="606"/>
                      <a:pt x="124" y="615"/>
                    </a:cubicBezTo>
                    <a:cubicBezTo>
                      <a:pt x="125" y="615"/>
                      <a:pt x="126" y="617"/>
                      <a:pt x="127" y="618"/>
                    </a:cubicBezTo>
                    <a:cubicBezTo>
                      <a:pt x="129" y="619"/>
                      <a:pt x="130" y="620"/>
                      <a:pt x="132" y="621"/>
                    </a:cubicBezTo>
                    <a:cubicBezTo>
                      <a:pt x="134" y="620"/>
                      <a:pt x="135" y="612"/>
                      <a:pt x="137" y="612"/>
                    </a:cubicBezTo>
                    <a:cubicBezTo>
                      <a:pt x="139" y="612"/>
                      <a:pt x="141" y="621"/>
                      <a:pt x="143" y="621"/>
                    </a:cubicBezTo>
                    <a:cubicBezTo>
                      <a:pt x="145" y="622"/>
                      <a:pt x="150" y="614"/>
                      <a:pt x="152" y="615"/>
                    </a:cubicBezTo>
                    <a:cubicBezTo>
                      <a:pt x="154" y="616"/>
                      <a:pt x="152" y="624"/>
                      <a:pt x="154" y="626"/>
                    </a:cubicBezTo>
                    <a:cubicBezTo>
                      <a:pt x="155" y="627"/>
                      <a:pt x="162" y="622"/>
                      <a:pt x="164" y="623"/>
                    </a:cubicBezTo>
                    <a:cubicBezTo>
                      <a:pt x="165" y="625"/>
                      <a:pt x="161" y="630"/>
                      <a:pt x="161" y="633"/>
                    </a:cubicBezTo>
                    <a:cubicBezTo>
                      <a:pt x="177" y="637"/>
                      <a:pt x="198" y="640"/>
                      <a:pt x="222" y="639"/>
                    </a:cubicBezTo>
                    <a:cubicBezTo>
                      <a:pt x="220" y="635"/>
                      <a:pt x="245" y="627"/>
                      <a:pt x="262" y="620"/>
                    </a:cubicBezTo>
                    <a:cubicBezTo>
                      <a:pt x="247" y="621"/>
                      <a:pt x="228" y="624"/>
                      <a:pt x="221" y="623"/>
                    </a:cubicBezTo>
                    <a:cubicBezTo>
                      <a:pt x="219" y="622"/>
                      <a:pt x="218" y="622"/>
                      <a:pt x="218" y="621"/>
                    </a:cubicBezTo>
                    <a:cubicBezTo>
                      <a:pt x="218" y="619"/>
                      <a:pt x="222" y="617"/>
                      <a:pt x="229" y="616"/>
                    </a:cubicBezTo>
                    <a:cubicBezTo>
                      <a:pt x="230" y="616"/>
                      <a:pt x="232" y="616"/>
                      <a:pt x="233" y="615"/>
                    </a:cubicBezTo>
                    <a:cubicBezTo>
                      <a:pt x="234" y="615"/>
                      <a:pt x="235" y="615"/>
                      <a:pt x="236" y="615"/>
                    </a:cubicBezTo>
                    <a:cubicBezTo>
                      <a:pt x="244" y="614"/>
                      <a:pt x="253" y="614"/>
                      <a:pt x="261" y="613"/>
                    </a:cubicBezTo>
                    <a:cubicBezTo>
                      <a:pt x="243" y="609"/>
                      <a:pt x="218" y="607"/>
                      <a:pt x="219" y="602"/>
                    </a:cubicBezTo>
                    <a:cubicBezTo>
                      <a:pt x="220" y="597"/>
                      <a:pt x="244" y="602"/>
                      <a:pt x="262" y="605"/>
                    </a:cubicBezTo>
                    <a:cubicBezTo>
                      <a:pt x="246" y="597"/>
                      <a:pt x="222" y="588"/>
                      <a:pt x="224" y="583"/>
                    </a:cubicBezTo>
                    <a:cubicBezTo>
                      <a:pt x="226" y="578"/>
                      <a:pt x="251" y="592"/>
                      <a:pt x="267" y="599"/>
                    </a:cubicBezTo>
                    <a:cubicBezTo>
                      <a:pt x="255" y="589"/>
                      <a:pt x="237" y="575"/>
                      <a:pt x="234" y="569"/>
                    </a:cubicBezTo>
                    <a:cubicBezTo>
                      <a:pt x="234" y="568"/>
                      <a:pt x="234" y="567"/>
                      <a:pt x="234" y="567"/>
                    </a:cubicBezTo>
                    <a:cubicBezTo>
                      <a:pt x="235" y="567"/>
                      <a:pt x="235" y="567"/>
                      <a:pt x="235" y="566"/>
                    </a:cubicBezTo>
                    <a:cubicBezTo>
                      <a:pt x="240" y="564"/>
                      <a:pt x="258" y="583"/>
                      <a:pt x="272" y="594"/>
                    </a:cubicBezTo>
                    <a:cubicBezTo>
                      <a:pt x="264" y="582"/>
                      <a:pt x="252" y="566"/>
                      <a:pt x="249" y="559"/>
                    </a:cubicBezTo>
                    <a:cubicBezTo>
                      <a:pt x="248" y="556"/>
                      <a:pt x="248" y="555"/>
                      <a:pt x="249" y="554"/>
                    </a:cubicBezTo>
                    <a:cubicBezTo>
                      <a:pt x="253" y="551"/>
                      <a:pt x="267" y="575"/>
                      <a:pt x="278" y="590"/>
                    </a:cubicBezTo>
                    <a:cubicBezTo>
                      <a:pt x="272" y="572"/>
                      <a:pt x="261" y="547"/>
                      <a:pt x="266" y="545"/>
                    </a:cubicBezTo>
                    <a:cubicBezTo>
                      <a:pt x="271" y="543"/>
                      <a:pt x="278" y="568"/>
                      <a:pt x="284" y="585"/>
                    </a:cubicBezTo>
                    <a:cubicBezTo>
                      <a:pt x="283" y="567"/>
                      <a:pt x="280" y="542"/>
                      <a:pt x="285" y="542"/>
                    </a:cubicBezTo>
                    <a:cubicBezTo>
                      <a:pt x="290" y="541"/>
                      <a:pt x="290" y="567"/>
                      <a:pt x="292" y="585"/>
                    </a:cubicBezTo>
                    <a:cubicBezTo>
                      <a:pt x="292" y="585"/>
                      <a:pt x="292" y="584"/>
                      <a:pt x="292" y="584"/>
                    </a:cubicBezTo>
                    <a:cubicBezTo>
                      <a:pt x="296" y="566"/>
                      <a:pt x="299" y="542"/>
                      <a:pt x="304" y="543"/>
                    </a:cubicBezTo>
                    <a:cubicBezTo>
                      <a:pt x="304" y="543"/>
                      <a:pt x="305" y="543"/>
                      <a:pt x="305" y="544"/>
                    </a:cubicBezTo>
                    <a:cubicBezTo>
                      <a:pt x="307" y="550"/>
                      <a:pt x="302" y="571"/>
                      <a:pt x="299" y="586"/>
                    </a:cubicBezTo>
                    <a:cubicBezTo>
                      <a:pt x="300" y="585"/>
                      <a:pt x="300" y="584"/>
                      <a:pt x="301" y="583"/>
                    </a:cubicBezTo>
                    <a:cubicBezTo>
                      <a:pt x="308" y="569"/>
                      <a:pt x="316" y="551"/>
                      <a:pt x="321" y="549"/>
                    </a:cubicBezTo>
                    <a:cubicBezTo>
                      <a:pt x="321" y="548"/>
                      <a:pt x="322" y="548"/>
                      <a:pt x="322" y="549"/>
                    </a:cubicBezTo>
                    <a:cubicBezTo>
                      <a:pt x="326" y="551"/>
                      <a:pt x="314" y="573"/>
                      <a:pt x="306" y="589"/>
                    </a:cubicBezTo>
                    <a:cubicBezTo>
                      <a:pt x="319" y="576"/>
                      <a:pt x="334" y="556"/>
                      <a:pt x="338" y="559"/>
                    </a:cubicBezTo>
                    <a:cubicBezTo>
                      <a:pt x="342" y="562"/>
                      <a:pt x="322" y="582"/>
                      <a:pt x="311" y="596"/>
                    </a:cubicBezTo>
                    <a:cubicBezTo>
                      <a:pt x="322" y="589"/>
                      <a:pt x="336" y="578"/>
                      <a:pt x="345" y="574"/>
                    </a:cubicBezTo>
                    <a:cubicBezTo>
                      <a:pt x="361" y="557"/>
                      <a:pt x="386" y="529"/>
                      <a:pt x="406" y="495"/>
                    </a:cubicBezTo>
                    <a:cubicBezTo>
                      <a:pt x="403" y="494"/>
                      <a:pt x="400" y="493"/>
                      <a:pt x="400" y="491"/>
                    </a:cubicBezTo>
                    <a:cubicBezTo>
                      <a:pt x="400" y="489"/>
                      <a:pt x="409" y="489"/>
                      <a:pt x="410" y="486"/>
                    </a:cubicBezTo>
                    <a:cubicBezTo>
                      <a:pt x="410" y="484"/>
                      <a:pt x="403" y="479"/>
                      <a:pt x="405" y="477"/>
                    </a:cubicBezTo>
                    <a:cubicBezTo>
                      <a:pt x="406" y="475"/>
                      <a:pt x="414" y="478"/>
                      <a:pt x="415" y="476"/>
                    </a:cubicBezTo>
                    <a:cubicBezTo>
                      <a:pt x="416" y="475"/>
                      <a:pt x="412" y="467"/>
                      <a:pt x="414" y="466"/>
                    </a:cubicBezTo>
                    <a:cubicBezTo>
                      <a:pt x="415" y="465"/>
                      <a:pt x="418" y="467"/>
                      <a:pt x="420" y="468"/>
                    </a:cubicBezTo>
                    <a:cubicBezTo>
                      <a:pt x="422" y="465"/>
                      <a:pt x="424" y="461"/>
                      <a:pt x="425" y="457"/>
                    </a:cubicBezTo>
                    <a:cubicBezTo>
                      <a:pt x="425" y="460"/>
                      <a:pt x="433" y="465"/>
                      <a:pt x="435" y="465"/>
                    </a:cubicBezTo>
                    <a:cubicBezTo>
                      <a:pt x="437" y="465"/>
                      <a:pt x="439" y="456"/>
                      <a:pt x="441" y="456"/>
                    </a:cubicBezTo>
                    <a:cubicBezTo>
                      <a:pt x="443" y="456"/>
                      <a:pt x="444" y="465"/>
                      <a:pt x="446" y="465"/>
                    </a:cubicBezTo>
                    <a:cubicBezTo>
                      <a:pt x="448" y="465"/>
                      <a:pt x="449" y="464"/>
                      <a:pt x="451" y="462"/>
                    </a:cubicBezTo>
                    <a:cubicBezTo>
                      <a:pt x="451" y="462"/>
                      <a:pt x="451" y="462"/>
                      <a:pt x="451" y="462"/>
                    </a:cubicBezTo>
                    <a:cubicBezTo>
                      <a:pt x="451" y="462"/>
                      <a:pt x="451" y="462"/>
                      <a:pt x="451" y="462"/>
                    </a:cubicBezTo>
                    <a:cubicBezTo>
                      <a:pt x="453" y="460"/>
                      <a:pt x="454" y="459"/>
                      <a:pt x="455" y="459"/>
                    </a:cubicBezTo>
                    <a:cubicBezTo>
                      <a:pt x="457" y="460"/>
                      <a:pt x="455" y="468"/>
                      <a:pt x="457" y="469"/>
                    </a:cubicBezTo>
                    <a:cubicBezTo>
                      <a:pt x="459" y="471"/>
                      <a:pt x="466" y="466"/>
                      <a:pt x="467" y="467"/>
                    </a:cubicBezTo>
                    <a:cubicBezTo>
                      <a:pt x="469" y="469"/>
                      <a:pt x="464" y="476"/>
                      <a:pt x="465" y="477"/>
                    </a:cubicBezTo>
                    <a:cubicBezTo>
                      <a:pt x="466" y="479"/>
                      <a:pt x="475" y="478"/>
                      <a:pt x="475" y="480"/>
                    </a:cubicBezTo>
                    <a:cubicBezTo>
                      <a:pt x="476" y="482"/>
                      <a:pt x="469" y="486"/>
                      <a:pt x="469" y="488"/>
                    </a:cubicBezTo>
                    <a:cubicBezTo>
                      <a:pt x="469" y="490"/>
                      <a:pt x="477" y="492"/>
                      <a:pt x="477" y="494"/>
                    </a:cubicBezTo>
                    <a:cubicBezTo>
                      <a:pt x="477" y="496"/>
                      <a:pt x="470" y="497"/>
                      <a:pt x="468" y="499"/>
                    </a:cubicBezTo>
                    <a:cubicBezTo>
                      <a:pt x="494" y="545"/>
                      <a:pt x="531" y="581"/>
                      <a:pt x="544" y="594"/>
                    </a:cubicBezTo>
                    <a:cubicBezTo>
                      <a:pt x="561" y="610"/>
                      <a:pt x="565" y="633"/>
                      <a:pt x="620" y="644"/>
                    </a:cubicBezTo>
                    <a:cubicBezTo>
                      <a:pt x="675" y="656"/>
                      <a:pt x="719" y="643"/>
                      <a:pt x="738" y="635"/>
                    </a:cubicBezTo>
                    <a:cubicBezTo>
                      <a:pt x="756" y="627"/>
                      <a:pt x="767" y="607"/>
                      <a:pt x="767" y="607"/>
                    </a:cubicBezTo>
                    <a:cubicBezTo>
                      <a:pt x="767" y="607"/>
                      <a:pt x="767" y="607"/>
                      <a:pt x="778" y="602"/>
                    </a:cubicBezTo>
                    <a:cubicBezTo>
                      <a:pt x="789" y="596"/>
                      <a:pt x="810" y="579"/>
                      <a:pt x="814" y="566"/>
                    </a:cubicBezTo>
                    <a:cubicBezTo>
                      <a:pt x="818" y="553"/>
                      <a:pt x="813" y="553"/>
                      <a:pt x="826" y="526"/>
                    </a:cubicBezTo>
                    <a:cubicBezTo>
                      <a:pt x="831" y="516"/>
                      <a:pt x="831" y="503"/>
                      <a:pt x="830" y="491"/>
                    </a:cubicBezTo>
                    <a:cubicBezTo>
                      <a:pt x="830" y="490"/>
                      <a:pt x="830" y="489"/>
                      <a:pt x="830" y="488"/>
                    </a:cubicBezTo>
                    <a:cubicBezTo>
                      <a:pt x="830" y="485"/>
                      <a:pt x="829" y="484"/>
                      <a:pt x="829" y="482"/>
                    </a:cubicBezTo>
                    <a:cubicBezTo>
                      <a:pt x="829" y="482"/>
                      <a:pt x="829" y="481"/>
                      <a:pt x="829" y="481"/>
                    </a:cubicBezTo>
                    <a:cubicBezTo>
                      <a:pt x="827" y="480"/>
                      <a:pt x="820" y="485"/>
                      <a:pt x="819" y="484"/>
                    </a:cubicBezTo>
                    <a:cubicBezTo>
                      <a:pt x="817" y="482"/>
                      <a:pt x="822" y="475"/>
                      <a:pt x="821" y="473"/>
                    </a:cubicBezTo>
                    <a:cubicBezTo>
                      <a:pt x="820" y="472"/>
                      <a:pt x="811" y="473"/>
                      <a:pt x="811" y="471"/>
                    </a:cubicBezTo>
                    <a:cubicBezTo>
                      <a:pt x="810" y="469"/>
                      <a:pt x="818" y="465"/>
                      <a:pt x="817" y="463"/>
                    </a:cubicBezTo>
                    <a:cubicBezTo>
                      <a:pt x="817" y="461"/>
                      <a:pt x="809" y="459"/>
                      <a:pt x="809" y="456"/>
                    </a:cubicBezTo>
                    <a:cubicBezTo>
                      <a:pt x="809" y="454"/>
                      <a:pt x="818" y="454"/>
                      <a:pt x="818" y="452"/>
                    </a:cubicBezTo>
                    <a:cubicBezTo>
                      <a:pt x="819" y="450"/>
                      <a:pt x="812" y="444"/>
                      <a:pt x="813" y="442"/>
                    </a:cubicBezTo>
                    <a:cubicBezTo>
                      <a:pt x="814" y="442"/>
                      <a:pt x="815" y="442"/>
                      <a:pt x="816" y="442"/>
                    </a:cubicBezTo>
                    <a:cubicBezTo>
                      <a:pt x="796" y="415"/>
                      <a:pt x="775" y="394"/>
                      <a:pt x="755" y="376"/>
                    </a:cubicBezTo>
                    <a:cubicBezTo>
                      <a:pt x="755" y="385"/>
                      <a:pt x="755" y="392"/>
                      <a:pt x="752" y="392"/>
                    </a:cubicBezTo>
                    <a:cubicBezTo>
                      <a:pt x="749" y="392"/>
                      <a:pt x="748" y="382"/>
                      <a:pt x="747" y="370"/>
                    </a:cubicBezTo>
                    <a:cubicBezTo>
                      <a:pt x="745" y="368"/>
                      <a:pt x="744" y="367"/>
                      <a:pt x="742" y="366"/>
                    </a:cubicBezTo>
                    <a:cubicBezTo>
                      <a:pt x="740" y="378"/>
                      <a:pt x="738" y="389"/>
                      <a:pt x="735" y="391"/>
                    </a:cubicBezTo>
                    <a:cubicBezTo>
                      <a:pt x="734" y="391"/>
                      <a:pt x="734" y="391"/>
                      <a:pt x="733" y="391"/>
                    </a:cubicBezTo>
                    <a:cubicBezTo>
                      <a:pt x="733" y="391"/>
                      <a:pt x="732" y="391"/>
                      <a:pt x="732" y="390"/>
                    </a:cubicBezTo>
                    <a:cubicBezTo>
                      <a:pt x="730" y="384"/>
                      <a:pt x="735" y="363"/>
                      <a:pt x="738" y="348"/>
                    </a:cubicBezTo>
                    <a:cubicBezTo>
                      <a:pt x="733" y="358"/>
                      <a:pt x="727" y="371"/>
                      <a:pt x="722" y="379"/>
                    </a:cubicBezTo>
                    <a:cubicBezTo>
                      <a:pt x="719" y="383"/>
                      <a:pt x="717" y="386"/>
                      <a:pt x="715" y="385"/>
                    </a:cubicBezTo>
                    <a:cubicBezTo>
                      <a:pt x="715" y="385"/>
                      <a:pt x="715" y="385"/>
                      <a:pt x="715" y="385"/>
                    </a:cubicBezTo>
                    <a:cubicBezTo>
                      <a:pt x="712" y="381"/>
                      <a:pt x="724" y="361"/>
                      <a:pt x="731" y="345"/>
                    </a:cubicBezTo>
                    <a:cubicBezTo>
                      <a:pt x="731" y="345"/>
                      <a:pt x="731" y="345"/>
                      <a:pt x="731" y="345"/>
                    </a:cubicBezTo>
                    <a:cubicBezTo>
                      <a:pt x="719" y="358"/>
                      <a:pt x="703" y="378"/>
                      <a:pt x="699" y="375"/>
                    </a:cubicBezTo>
                    <a:cubicBezTo>
                      <a:pt x="695" y="372"/>
                      <a:pt x="715" y="352"/>
                      <a:pt x="727" y="338"/>
                    </a:cubicBezTo>
                    <a:cubicBezTo>
                      <a:pt x="726" y="338"/>
                      <a:pt x="726" y="338"/>
                      <a:pt x="726" y="338"/>
                    </a:cubicBezTo>
                    <a:cubicBezTo>
                      <a:pt x="725" y="339"/>
                      <a:pt x="724" y="339"/>
                      <a:pt x="723" y="340"/>
                    </a:cubicBezTo>
                    <a:cubicBezTo>
                      <a:pt x="708" y="350"/>
                      <a:pt x="689" y="365"/>
                      <a:pt x="687" y="361"/>
                    </a:cubicBezTo>
                    <a:cubicBezTo>
                      <a:pt x="685" y="358"/>
                      <a:pt x="694" y="351"/>
                      <a:pt x="704" y="344"/>
                    </a:cubicBezTo>
                    <a:cubicBezTo>
                      <a:pt x="702" y="344"/>
                      <a:pt x="695" y="346"/>
                      <a:pt x="689" y="345"/>
                    </a:cubicBezTo>
                    <a:cubicBezTo>
                      <a:pt x="688" y="345"/>
                      <a:pt x="687" y="345"/>
                      <a:pt x="686" y="345"/>
                    </a:cubicBezTo>
                    <a:cubicBezTo>
                      <a:pt x="681" y="346"/>
                      <a:pt x="678" y="346"/>
                      <a:pt x="678" y="344"/>
                    </a:cubicBezTo>
                    <a:cubicBezTo>
                      <a:pt x="678" y="344"/>
                      <a:pt x="678" y="343"/>
                      <a:pt x="679" y="342"/>
                    </a:cubicBezTo>
                    <a:cubicBezTo>
                      <a:pt x="679" y="342"/>
                      <a:pt x="679" y="342"/>
                      <a:pt x="679" y="342"/>
                    </a:cubicBezTo>
                    <a:cubicBezTo>
                      <a:pt x="677" y="340"/>
                      <a:pt x="676" y="339"/>
                      <a:pt x="676" y="339"/>
                    </a:cubicBezTo>
                    <a:cubicBezTo>
                      <a:pt x="667" y="342"/>
                      <a:pt x="667" y="342"/>
                      <a:pt x="667" y="342"/>
                    </a:cubicBezTo>
                    <a:cubicBezTo>
                      <a:pt x="667" y="342"/>
                      <a:pt x="654" y="346"/>
                      <a:pt x="646" y="337"/>
                    </a:cubicBezTo>
                    <a:cubicBezTo>
                      <a:pt x="644" y="335"/>
                      <a:pt x="640" y="327"/>
                      <a:pt x="634" y="326"/>
                    </a:cubicBezTo>
                    <a:cubicBezTo>
                      <a:pt x="627" y="324"/>
                      <a:pt x="621" y="317"/>
                      <a:pt x="621" y="317"/>
                    </a:cubicBezTo>
                    <a:cubicBezTo>
                      <a:pt x="621" y="317"/>
                      <a:pt x="624" y="318"/>
                      <a:pt x="630" y="317"/>
                    </a:cubicBezTo>
                    <a:cubicBezTo>
                      <a:pt x="636" y="315"/>
                      <a:pt x="637" y="310"/>
                      <a:pt x="642" y="309"/>
                    </a:cubicBezTo>
                    <a:cubicBezTo>
                      <a:pt x="647" y="308"/>
                      <a:pt x="652" y="302"/>
                      <a:pt x="658" y="300"/>
                    </a:cubicBezTo>
                    <a:cubicBezTo>
                      <a:pt x="664" y="299"/>
                      <a:pt x="670" y="299"/>
                      <a:pt x="677" y="298"/>
                    </a:cubicBezTo>
                    <a:cubicBezTo>
                      <a:pt x="683" y="297"/>
                      <a:pt x="683" y="297"/>
                      <a:pt x="683" y="293"/>
                    </a:cubicBezTo>
                    <a:cubicBezTo>
                      <a:pt x="683" y="293"/>
                      <a:pt x="683" y="293"/>
                      <a:pt x="683" y="293"/>
                    </a:cubicBezTo>
                    <a:cubicBezTo>
                      <a:pt x="681" y="291"/>
                      <a:pt x="679" y="289"/>
                      <a:pt x="680" y="288"/>
                    </a:cubicBezTo>
                    <a:cubicBezTo>
                      <a:pt x="680" y="287"/>
                      <a:pt x="682" y="287"/>
                      <a:pt x="685" y="287"/>
                    </a:cubicBezTo>
                    <a:cubicBezTo>
                      <a:pt x="687" y="285"/>
                      <a:pt x="691" y="283"/>
                      <a:pt x="695" y="283"/>
                    </a:cubicBezTo>
                    <a:cubicBezTo>
                      <a:pt x="696" y="283"/>
                      <a:pt x="697" y="283"/>
                      <a:pt x="698" y="283"/>
                    </a:cubicBezTo>
                    <a:cubicBezTo>
                      <a:pt x="692" y="278"/>
                      <a:pt x="689" y="274"/>
                      <a:pt x="690" y="272"/>
                    </a:cubicBezTo>
                    <a:cubicBezTo>
                      <a:pt x="693" y="269"/>
                      <a:pt x="703" y="277"/>
                      <a:pt x="714" y="287"/>
                    </a:cubicBezTo>
                    <a:cubicBezTo>
                      <a:pt x="716" y="287"/>
                      <a:pt x="719" y="288"/>
                      <a:pt x="721" y="289"/>
                    </a:cubicBezTo>
                    <a:cubicBezTo>
                      <a:pt x="720" y="287"/>
                      <a:pt x="719" y="286"/>
                      <a:pt x="718" y="284"/>
                    </a:cubicBezTo>
                    <a:cubicBezTo>
                      <a:pt x="716" y="282"/>
                      <a:pt x="714" y="279"/>
                      <a:pt x="712" y="276"/>
                    </a:cubicBezTo>
                    <a:cubicBezTo>
                      <a:pt x="711" y="275"/>
                      <a:pt x="711" y="274"/>
                      <a:pt x="710" y="273"/>
                    </a:cubicBezTo>
                    <a:cubicBezTo>
                      <a:pt x="709" y="272"/>
                      <a:pt x="708" y="270"/>
                      <a:pt x="707" y="269"/>
                    </a:cubicBezTo>
                    <a:cubicBezTo>
                      <a:pt x="706" y="268"/>
                      <a:pt x="706" y="266"/>
                      <a:pt x="705" y="265"/>
                    </a:cubicBezTo>
                    <a:cubicBezTo>
                      <a:pt x="705" y="265"/>
                      <a:pt x="705" y="264"/>
                      <a:pt x="704" y="263"/>
                    </a:cubicBezTo>
                    <a:cubicBezTo>
                      <a:pt x="704" y="263"/>
                      <a:pt x="704" y="263"/>
                      <a:pt x="704" y="262"/>
                    </a:cubicBezTo>
                    <a:cubicBezTo>
                      <a:pt x="704" y="261"/>
                      <a:pt x="704" y="259"/>
                      <a:pt x="704" y="259"/>
                    </a:cubicBezTo>
                    <a:cubicBezTo>
                      <a:pt x="705" y="258"/>
                      <a:pt x="706" y="259"/>
                      <a:pt x="708" y="260"/>
                    </a:cubicBezTo>
                    <a:cubicBezTo>
                      <a:pt x="713" y="263"/>
                      <a:pt x="722" y="277"/>
                      <a:pt x="729" y="288"/>
                    </a:cubicBezTo>
                    <a:cubicBezTo>
                      <a:pt x="729" y="287"/>
                      <a:pt x="730" y="286"/>
                      <a:pt x="731" y="287"/>
                    </a:cubicBezTo>
                    <a:cubicBezTo>
                      <a:pt x="725" y="271"/>
                      <a:pt x="717" y="252"/>
                      <a:pt x="722" y="250"/>
                    </a:cubicBezTo>
                    <a:cubicBezTo>
                      <a:pt x="727" y="248"/>
                      <a:pt x="734" y="273"/>
                      <a:pt x="740" y="290"/>
                    </a:cubicBezTo>
                    <a:cubicBezTo>
                      <a:pt x="739" y="272"/>
                      <a:pt x="736" y="247"/>
                      <a:pt x="741" y="247"/>
                    </a:cubicBezTo>
                    <a:cubicBezTo>
                      <a:pt x="746" y="246"/>
                      <a:pt x="746" y="272"/>
                      <a:pt x="748" y="290"/>
                    </a:cubicBezTo>
                    <a:cubicBezTo>
                      <a:pt x="748" y="289"/>
                      <a:pt x="748" y="288"/>
                      <a:pt x="748" y="287"/>
                    </a:cubicBezTo>
                    <a:cubicBezTo>
                      <a:pt x="752" y="270"/>
                      <a:pt x="755" y="249"/>
                      <a:pt x="759" y="248"/>
                    </a:cubicBezTo>
                    <a:cubicBezTo>
                      <a:pt x="759" y="248"/>
                      <a:pt x="759" y="248"/>
                      <a:pt x="760" y="248"/>
                    </a:cubicBezTo>
                    <a:cubicBezTo>
                      <a:pt x="764" y="249"/>
                      <a:pt x="758" y="273"/>
                      <a:pt x="755" y="291"/>
                    </a:cubicBezTo>
                    <a:cubicBezTo>
                      <a:pt x="759" y="284"/>
                      <a:pt x="763" y="276"/>
                      <a:pt x="766" y="268"/>
                    </a:cubicBezTo>
                    <a:cubicBezTo>
                      <a:pt x="767" y="267"/>
                      <a:pt x="768" y="265"/>
                      <a:pt x="769" y="264"/>
                    </a:cubicBezTo>
                    <a:cubicBezTo>
                      <a:pt x="769" y="263"/>
                      <a:pt x="770" y="261"/>
                      <a:pt x="771" y="260"/>
                    </a:cubicBezTo>
                    <a:cubicBezTo>
                      <a:pt x="772" y="259"/>
                      <a:pt x="772" y="258"/>
                      <a:pt x="773" y="257"/>
                    </a:cubicBezTo>
                    <a:cubicBezTo>
                      <a:pt x="775" y="254"/>
                      <a:pt x="777" y="253"/>
                      <a:pt x="778" y="253"/>
                    </a:cubicBezTo>
                    <a:cubicBezTo>
                      <a:pt x="782" y="256"/>
                      <a:pt x="770" y="278"/>
                      <a:pt x="762" y="294"/>
                    </a:cubicBezTo>
                    <a:cubicBezTo>
                      <a:pt x="774" y="281"/>
                      <a:pt x="790" y="260"/>
                      <a:pt x="794" y="264"/>
                    </a:cubicBezTo>
                    <a:cubicBezTo>
                      <a:pt x="798" y="267"/>
                      <a:pt x="778" y="287"/>
                      <a:pt x="766" y="301"/>
                    </a:cubicBezTo>
                    <a:cubicBezTo>
                      <a:pt x="782" y="291"/>
                      <a:pt x="803" y="274"/>
                      <a:pt x="806" y="278"/>
                    </a:cubicBezTo>
                    <a:cubicBezTo>
                      <a:pt x="809" y="282"/>
                      <a:pt x="788" y="295"/>
                      <a:pt x="773" y="306"/>
                    </a:cubicBezTo>
                    <a:cubicBezTo>
                      <a:pt x="790" y="300"/>
                      <a:pt x="813" y="290"/>
                      <a:pt x="815" y="295"/>
                    </a:cubicBezTo>
                    <a:cubicBezTo>
                      <a:pt x="817" y="299"/>
                      <a:pt x="792" y="307"/>
                      <a:pt x="776" y="314"/>
                    </a:cubicBezTo>
                    <a:cubicBezTo>
                      <a:pt x="787" y="313"/>
                      <a:pt x="801" y="311"/>
                      <a:pt x="810" y="311"/>
                    </a:cubicBezTo>
                    <a:cubicBezTo>
                      <a:pt x="824" y="289"/>
                      <a:pt x="825" y="269"/>
                      <a:pt x="831" y="253"/>
                    </a:cubicBezTo>
                    <a:cubicBezTo>
                      <a:pt x="838" y="245"/>
                      <a:pt x="844" y="229"/>
                      <a:pt x="848" y="214"/>
                    </a:cubicBezTo>
                    <a:cubicBezTo>
                      <a:pt x="847" y="212"/>
                      <a:pt x="849" y="207"/>
                      <a:pt x="852" y="200"/>
                    </a:cubicBezTo>
                    <a:cubicBezTo>
                      <a:pt x="854" y="192"/>
                      <a:pt x="855" y="186"/>
                      <a:pt x="855" y="184"/>
                    </a:cubicBezTo>
                    <a:cubicBezTo>
                      <a:pt x="845" y="195"/>
                      <a:pt x="835" y="207"/>
                      <a:pt x="833" y="204"/>
                    </a:cubicBezTo>
                    <a:cubicBezTo>
                      <a:pt x="829" y="201"/>
                      <a:pt x="848" y="181"/>
                      <a:pt x="860" y="167"/>
                    </a:cubicBezTo>
                    <a:cubicBezTo>
                      <a:pt x="845" y="177"/>
                      <a:pt x="823" y="194"/>
                      <a:pt x="820" y="190"/>
                    </a:cubicBezTo>
                    <a:cubicBezTo>
                      <a:pt x="817" y="186"/>
                      <a:pt x="839" y="173"/>
                      <a:pt x="853" y="162"/>
                    </a:cubicBezTo>
                    <a:cubicBezTo>
                      <a:pt x="836" y="168"/>
                      <a:pt x="813" y="178"/>
                      <a:pt x="811" y="173"/>
                    </a:cubicBezTo>
                    <a:cubicBezTo>
                      <a:pt x="809" y="169"/>
                      <a:pt x="834" y="161"/>
                      <a:pt x="851" y="154"/>
                    </a:cubicBezTo>
                    <a:cubicBezTo>
                      <a:pt x="833" y="156"/>
                      <a:pt x="808" y="160"/>
                      <a:pt x="807" y="155"/>
                    </a:cubicBezTo>
                    <a:cubicBezTo>
                      <a:pt x="807" y="150"/>
                      <a:pt x="832" y="149"/>
                      <a:pt x="850" y="147"/>
                    </a:cubicBezTo>
                    <a:cubicBezTo>
                      <a:pt x="832" y="143"/>
                      <a:pt x="807" y="141"/>
                      <a:pt x="808" y="136"/>
                    </a:cubicBezTo>
                    <a:cubicBezTo>
                      <a:pt x="809" y="131"/>
                      <a:pt x="833" y="136"/>
                      <a:pt x="851" y="139"/>
                    </a:cubicBezTo>
                    <a:cubicBezTo>
                      <a:pt x="835" y="131"/>
                      <a:pt x="811" y="122"/>
                      <a:pt x="813" y="117"/>
                    </a:cubicBezTo>
                    <a:cubicBezTo>
                      <a:pt x="815" y="112"/>
                      <a:pt x="840" y="126"/>
                      <a:pt x="856" y="133"/>
                    </a:cubicBezTo>
                    <a:cubicBezTo>
                      <a:pt x="843" y="121"/>
                      <a:pt x="820" y="105"/>
                      <a:pt x="824" y="101"/>
                    </a:cubicBezTo>
                    <a:cubicBezTo>
                      <a:pt x="827" y="97"/>
                      <a:pt x="847" y="116"/>
                      <a:pt x="861" y="128"/>
                    </a:cubicBezTo>
                    <a:cubicBezTo>
                      <a:pt x="851" y="113"/>
                      <a:pt x="833" y="91"/>
                      <a:pt x="838" y="88"/>
                    </a:cubicBezTo>
                    <a:cubicBezTo>
                      <a:pt x="841" y="86"/>
                      <a:pt x="850" y="99"/>
                      <a:pt x="859" y="112"/>
                    </a:cubicBezTo>
                    <a:cubicBezTo>
                      <a:pt x="859" y="112"/>
                      <a:pt x="859" y="112"/>
                      <a:pt x="859" y="113"/>
                    </a:cubicBezTo>
                    <a:cubicBezTo>
                      <a:pt x="860" y="114"/>
                      <a:pt x="861" y="115"/>
                      <a:pt x="862" y="116"/>
                    </a:cubicBezTo>
                    <a:cubicBezTo>
                      <a:pt x="863" y="119"/>
                      <a:pt x="865" y="121"/>
                      <a:pt x="867" y="124"/>
                    </a:cubicBezTo>
                    <a:cubicBezTo>
                      <a:pt x="861" y="106"/>
                      <a:pt x="850" y="81"/>
                      <a:pt x="855" y="79"/>
                    </a:cubicBezTo>
                    <a:cubicBezTo>
                      <a:pt x="860" y="77"/>
                      <a:pt x="867" y="102"/>
                      <a:pt x="873" y="119"/>
                    </a:cubicBezTo>
                    <a:cubicBezTo>
                      <a:pt x="872" y="101"/>
                      <a:pt x="869" y="76"/>
                      <a:pt x="874" y="76"/>
                    </a:cubicBezTo>
                    <a:cubicBezTo>
                      <a:pt x="875" y="76"/>
                      <a:pt x="875" y="76"/>
                      <a:pt x="876" y="77"/>
                    </a:cubicBezTo>
                    <a:cubicBezTo>
                      <a:pt x="876" y="76"/>
                      <a:pt x="876" y="75"/>
                      <a:pt x="876" y="73"/>
                    </a:cubicBezTo>
                    <a:cubicBezTo>
                      <a:pt x="878" y="16"/>
                      <a:pt x="828" y="11"/>
                      <a:pt x="781" y="25"/>
                    </a:cubicBezTo>
                    <a:cubicBezTo>
                      <a:pt x="762" y="31"/>
                      <a:pt x="718" y="57"/>
                      <a:pt x="672" y="87"/>
                    </a:cubicBezTo>
                    <a:cubicBezTo>
                      <a:pt x="677" y="90"/>
                      <a:pt x="680" y="92"/>
                      <a:pt x="679" y="94"/>
                    </a:cubicBezTo>
                    <a:close/>
                    <a:moveTo>
                      <a:pt x="262" y="391"/>
                    </a:moveTo>
                    <a:cubicBezTo>
                      <a:pt x="260" y="391"/>
                      <a:pt x="258" y="400"/>
                      <a:pt x="256" y="399"/>
                    </a:cubicBezTo>
                    <a:cubicBezTo>
                      <a:pt x="254" y="399"/>
                      <a:pt x="253" y="391"/>
                      <a:pt x="250" y="391"/>
                    </a:cubicBezTo>
                    <a:cubicBezTo>
                      <a:pt x="248" y="390"/>
                      <a:pt x="244" y="398"/>
                      <a:pt x="242" y="397"/>
                    </a:cubicBezTo>
                    <a:cubicBezTo>
                      <a:pt x="240" y="396"/>
                      <a:pt x="242" y="388"/>
                      <a:pt x="240" y="386"/>
                    </a:cubicBezTo>
                    <a:cubicBezTo>
                      <a:pt x="238" y="385"/>
                      <a:pt x="231" y="390"/>
                      <a:pt x="229" y="389"/>
                    </a:cubicBezTo>
                    <a:cubicBezTo>
                      <a:pt x="228" y="387"/>
                      <a:pt x="233" y="380"/>
                      <a:pt x="232" y="378"/>
                    </a:cubicBezTo>
                    <a:cubicBezTo>
                      <a:pt x="231" y="376"/>
                      <a:pt x="222" y="378"/>
                      <a:pt x="222" y="376"/>
                    </a:cubicBezTo>
                    <a:cubicBezTo>
                      <a:pt x="221" y="374"/>
                      <a:pt x="228" y="370"/>
                      <a:pt x="228" y="368"/>
                    </a:cubicBezTo>
                    <a:cubicBezTo>
                      <a:pt x="228" y="366"/>
                      <a:pt x="219" y="363"/>
                      <a:pt x="220" y="361"/>
                    </a:cubicBezTo>
                    <a:cubicBezTo>
                      <a:pt x="220" y="359"/>
                      <a:pt x="228" y="359"/>
                      <a:pt x="229" y="357"/>
                    </a:cubicBezTo>
                    <a:cubicBezTo>
                      <a:pt x="230" y="354"/>
                      <a:pt x="223" y="349"/>
                      <a:pt x="224" y="347"/>
                    </a:cubicBezTo>
                    <a:cubicBezTo>
                      <a:pt x="225" y="345"/>
                      <a:pt x="233" y="348"/>
                      <a:pt x="235" y="346"/>
                    </a:cubicBezTo>
                    <a:cubicBezTo>
                      <a:pt x="236" y="345"/>
                      <a:pt x="232" y="337"/>
                      <a:pt x="233" y="336"/>
                    </a:cubicBezTo>
                    <a:cubicBezTo>
                      <a:pt x="235" y="335"/>
                      <a:pt x="242" y="340"/>
                      <a:pt x="243" y="339"/>
                    </a:cubicBezTo>
                    <a:cubicBezTo>
                      <a:pt x="245" y="338"/>
                      <a:pt x="244" y="330"/>
                      <a:pt x="246" y="329"/>
                    </a:cubicBezTo>
                    <a:cubicBezTo>
                      <a:pt x="248" y="328"/>
                      <a:pt x="252" y="335"/>
                      <a:pt x="254" y="335"/>
                    </a:cubicBezTo>
                    <a:cubicBezTo>
                      <a:pt x="257" y="335"/>
                      <a:pt x="258" y="326"/>
                      <a:pt x="260" y="326"/>
                    </a:cubicBezTo>
                    <a:cubicBezTo>
                      <a:pt x="263" y="326"/>
                      <a:pt x="264" y="335"/>
                      <a:pt x="266" y="335"/>
                    </a:cubicBezTo>
                    <a:cubicBezTo>
                      <a:pt x="268" y="336"/>
                      <a:pt x="273" y="328"/>
                      <a:pt x="275" y="329"/>
                    </a:cubicBezTo>
                    <a:cubicBezTo>
                      <a:pt x="277" y="330"/>
                      <a:pt x="275" y="338"/>
                      <a:pt x="277" y="339"/>
                    </a:cubicBezTo>
                    <a:cubicBezTo>
                      <a:pt x="278" y="341"/>
                      <a:pt x="285" y="336"/>
                      <a:pt x="287" y="337"/>
                    </a:cubicBezTo>
                    <a:cubicBezTo>
                      <a:pt x="289" y="339"/>
                      <a:pt x="283" y="346"/>
                      <a:pt x="285" y="347"/>
                    </a:cubicBezTo>
                    <a:cubicBezTo>
                      <a:pt x="286" y="349"/>
                      <a:pt x="294" y="348"/>
                      <a:pt x="295" y="350"/>
                    </a:cubicBezTo>
                    <a:cubicBezTo>
                      <a:pt x="296" y="352"/>
                      <a:pt x="288" y="356"/>
                      <a:pt x="288" y="358"/>
                    </a:cubicBezTo>
                    <a:cubicBezTo>
                      <a:pt x="289" y="360"/>
                      <a:pt x="297" y="362"/>
                      <a:pt x="297" y="364"/>
                    </a:cubicBezTo>
                    <a:cubicBezTo>
                      <a:pt x="297" y="367"/>
                      <a:pt x="288" y="367"/>
                      <a:pt x="287" y="369"/>
                    </a:cubicBezTo>
                    <a:cubicBezTo>
                      <a:pt x="287" y="371"/>
                      <a:pt x="293" y="377"/>
                      <a:pt x="292" y="379"/>
                    </a:cubicBezTo>
                    <a:cubicBezTo>
                      <a:pt x="291" y="380"/>
                      <a:pt x="283" y="378"/>
                      <a:pt x="282" y="379"/>
                    </a:cubicBezTo>
                    <a:cubicBezTo>
                      <a:pt x="280" y="381"/>
                      <a:pt x="285" y="388"/>
                      <a:pt x="283" y="390"/>
                    </a:cubicBezTo>
                    <a:cubicBezTo>
                      <a:pt x="281" y="391"/>
                      <a:pt x="275" y="386"/>
                      <a:pt x="273" y="387"/>
                    </a:cubicBezTo>
                    <a:cubicBezTo>
                      <a:pt x="271" y="388"/>
                      <a:pt x="273" y="396"/>
                      <a:pt x="270" y="397"/>
                    </a:cubicBezTo>
                    <a:cubicBezTo>
                      <a:pt x="268" y="398"/>
                      <a:pt x="264" y="390"/>
                      <a:pt x="262" y="391"/>
                    </a:cubicBezTo>
                    <a:close/>
                    <a:moveTo>
                      <a:pt x="672" y="507"/>
                    </a:moveTo>
                    <a:cubicBezTo>
                      <a:pt x="672" y="507"/>
                      <a:pt x="672" y="507"/>
                      <a:pt x="672" y="507"/>
                    </a:cubicBezTo>
                    <a:cubicBezTo>
                      <a:pt x="652" y="449"/>
                      <a:pt x="666" y="459"/>
                      <a:pt x="677" y="491"/>
                    </a:cubicBezTo>
                    <a:cubicBezTo>
                      <a:pt x="680" y="492"/>
                      <a:pt x="682" y="495"/>
                      <a:pt x="684" y="500"/>
                    </a:cubicBezTo>
                    <a:cubicBezTo>
                      <a:pt x="685" y="459"/>
                      <a:pt x="700" y="437"/>
                      <a:pt x="693" y="507"/>
                    </a:cubicBezTo>
                    <a:cubicBezTo>
                      <a:pt x="693" y="507"/>
                      <a:pt x="693" y="507"/>
                      <a:pt x="693" y="506"/>
                    </a:cubicBezTo>
                    <a:cubicBezTo>
                      <a:pt x="700" y="443"/>
                      <a:pt x="705" y="457"/>
                      <a:pt x="702" y="491"/>
                    </a:cubicBezTo>
                    <a:cubicBezTo>
                      <a:pt x="704" y="489"/>
                      <a:pt x="705" y="490"/>
                      <a:pt x="706" y="493"/>
                    </a:cubicBezTo>
                    <a:cubicBezTo>
                      <a:pt x="717" y="462"/>
                      <a:pt x="729" y="451"/>
                      <a:pt x="710" y="500"/>
                    </a:cubicBezTo>
                    <a:cubicBezTo>
                      <a:pt x="710" y="499"/>
                      <a:pt x="711" y="499"/>
                      <a:pt x="711" y="499"/>
                    </a:cubicBezTo>
                    <a:cubicBezTo>
                      <a:pt x="731" y="452"/>
                      <a:pt x="731" y="468"/>
                      <a:pt x="718" y="498"/>
                    </a:cubicBezTo>
                    <a:cubicBezTo>
                      <a:pt x="718" y="501"/>
                      <a:pt x="717" y="504"/>
                      <a:pt x="716" y="509"/>
                    </a:cubicBezTo>
                    <a:cubicBezTo>
                      <a:pt x="741" y="473"/>
                      <a:pt x="762" y="460"/>
                      <a:pt x="716" y="519"/>
                    </a:cubicBezTo>
                    <a:cubicBezTo>
                      <a:pt x="757" y="466"/>
                      <a:pt x="757" y="483"/>
                      <a:pt x="736" y="509"/>
                    </a:cubicBezTo>
                    <a:cubicBezTo>
                      <a:pt x="738" y="510"/>
                      <a:pt x="737" y="514"/>
                      <a:pt x="731" y="520"/>
                    </a:cubicBezTo>
                    <a:cubicBezTo>
                      <a:pt x="762" y="499"/>
                      <a:pt x="784" y="493"/>
                      <a:pt x="743" y="520"/>
                    </a:cubicBezTo>
                    <a:cubicBezTo>
                      <a:pt x="743" y="520"/>
                      <a:pt x="744" y="520"/>
                      <a:pt x="744" y="520"/>
                    </a:cubicBezTo>
                    <a:cubicBezTo>
                      <a:pt x="786" y="496"/>
                      <a:pt x="770" y="513"/>
                      <a:pt x="737" y="531"/>
                    </a:cubicBezTo>
                    <a:cubicBezTo>
                      <a:pt x="735" y="533"/>
                      <a:pt x="733" y="534"/>
                      <a:pt x="731" y="535"/>
                    </a:cubicBezTo>
                    <a:cubicBezTo>
                      <a:pt x="775" y="518"/>
                      <a:pt x="804" y="512"/>
                      <a:pt x="730" y="539"/>
                    </a:cubicBezTo>
                    <a:cubicBezTo>
                      <a:pt x="797" y="515"/>
                      <a:pt x="784" y="532"/>
                      <a:pt x="747" y="544"/>
                    </a:cubicBezTo>
                    <a:cubicBezTo>
                      <a:pt x="751" y="545"/>
                      <a:pt x="753" y="547"/>
                      <a:pt x="753" y="550"/>
                    </a:cubicBezTo>
                    <a:cubicBezTo>
                      <a:pt x="786" y="552"/>
                      <a:pt x="798" y="563"/>
                      <a:pt x="741" y="559"/>
                    </a:cubicBezTo>
                    <a:cubicBezTo>
                      <a:pt x="741" y="559"/>
                      <a:pt x="742" y="559"/>
                      <a:pt x="742" y="559"/>
                    </a:cubicBezTo>
                    <a:cubicBezTo>
                      <a:pt x="799" y="565"/>
                      <a:pt x="784" y="570"/>
                      <a:pt x="751" y="566"/>
                    </a:cubicBezTo>
                    <a:cubicBezTo>
                      <a:pt x="749" y="567"/>
                      <a:pt x="746" y="568"/>
                      <a:pt x="742" y="568"/>
                    </a:cubicBezTo>
                    <a:cubicBezTo>
                      <a:pt x="781" y="581"/>
                      <a:pt x="798" y="597"/>
                      <a:pt x="730" y="570"/>
                    </a:cubicBezTo>
                    <a:cubicBezTo>
                      <a:pt x="794" y="596"/>
                      <a:pt x="775" y="600"/>
                      <a:pt x="741" y="585"/>
                    </a:cubicBezTo>
                    <a:cubicBezTo>
                      <a:pt x="743" y="588"/>
                      <a:pt x="743" y="591"/>
                      <a:pt x="741" y="592"/>
                    </a:cubicBezTo>
                    <a:cubicBezTo>
                      <a:pt x="766" y="614"/>
                      <a:pt x="771" y="627"/>
                      <a:pt x="726" y="587"/>
                    </a:cubicBezTo>
                    <a:cubicBezTo>
                      <a:pt x="726" y="587"/>
                      <a:pt x="726" y="587"/>
                      <a:pt x="726" y="587"/>
                    </a:cubicBezTo>
                    <a:cubicBezTo>
                      <a:pt x="771" y="627"/>
                      <a:pt x="757" y="624"/>
                      <a:pt x="732" y="602"/>
                    </a:cubicBezTo>
                    <a:cubicBezTo>
                      <a:pt x="732" y="604"/>
                      <a:pt x="730" y="604"/>
                      <a:pt x="727" y="602"/>
                    </a:cubicBezTo>
                    <a:cubicBezTo>
                      <a:pt x="747" y="633"/>
                      <a:pt x="749" y="649"/>
                      <a:pt x="712" y="591"/>
                    </a:cubicBezTo>
                    <a:cubicBezTo>
                      <a:pt x="749" y="651"/>
                      <a:pt x="734" y="640"/>
                      <a:pt x="715" y="607"/>
                    </a:cubicBezTo>
                    <a:cubicBezTo>
                      <a:pt x="716" y="612"/>
                      <a:pt x="715" y="615"/>
                      <a:pt x="714" y="615"/>
                    </a:cubicBezTo>
                    <a:cubicBezTo>
                      <a:pt x="725" y="644"/>
                      <a:pt x="726" y="656"/>
                      <a:pt x="708" y="606"/>
                    </a:cubicBezTo>
                    <a:cubicBezTo>
                      <a:pt x="707" y="606"/>
                      <a:pt x="707" y="605"/>
                      <a:pt x="707" y="605"/>
                    </a:cubicBezTo>
                    <a:cubicBezTo>
                      <a:pt x="724" y="657"/>
                      <a:pt x="711" y="648"/>
                      <a:pt x="701" y="618"/>
                    </a:cubicBezTo>
                    <a:cubicBezTo>
                      <a:pt x="699" y="618"/>
                      <a:pt x="696" y="616"/>
                      <a:pt x="693" y="612"/>
                    </a:cubicBezTo>
                    <a:cubicBezTo>
                      <a:pt x="691" y="651"/>
                      <a:pt x="678" y="668"/>
                      <a:pt x="685" y="597"/>
                    </a:cubicBezTo>
                    <a:cubicBezTo>
                      <a:pt x="678" y="666"/>
                      <a:pt x="672" y="650"/>
                      <a:pt x="676" y="614"/>
                    </a:cubicBezTo>
                    <a:cubicBezTo>
                      <a:pt x="674" y="617"/>
                      <a:pt x="672" y="619"/>
                      <a:pt x="671" y="617"/>
                    </a:cubicBezTo>
                    <a:cubicBezTo>
                      <a:pt x="658" y="648"/>
                      <a:pt x="648" y="656"/>
                      <a:pt x="673" y="594"/>
                    </a:cubicBezTo>
                    <a:cubicBezTo>
                      <a:pt x="648" y="656"/>
                      <a:pt x="643" y="641"/>
                      <a:pt x="656" y="610"/>
                    </a:cubicBezTo>
                    <a:cubicBezTo>
                      <a:pt x="655" y="608"/>
                      <a:pt x="655" y="604"/>
                      <a:pt x="656" y="600"/>
                    </a:cubicBezTo>
                    <a:cubicBezTo>
                      <a:pt x="630" y="631"/>
                      <a:pt x="611" y="640"/>
                      <a:pt x="659" y="586"/>
                    </a:cubicBezTo>
                    <a:cubicBezTo>
                      <a:pt x="612" y="640"/>
                      <a:pt x="618" y="620"/>
                      <a:pt x="646" y="592"/>
                    </a:cubicBezTo>
                    <a:cubicBezTo>
                      <a:pt x="642" y="594"/>
                      <a:pt x="638" y="595"/>
                      <a:pt x="636" y="594"/>
                    </a:cubicBezTo>
                    <a:cubicBezTo>
                      <a:pt x="610" y="611"/>
                      <a:pt x="597" y="612"/>
                      <a:pt x="644" y="582"/>
                    </a:cubicBezTo>
                    <a:cubicBezTo>
                      <a:pt x="644" y="582"/>
                      <a:pt x="644" y="582"/>
                      <a:pt x="644" y="581"/>
                    </a:cubicBezTo>
                    <a:cubicBezTo>
                      <a:pt x="596" y="611"/>
                      <a:pt x="602" y="600"/>
                      <a:pt x="629" y="583"/>
                    </a:cubicBezTo>
                    <a:cubicBezTo>
                      <a:pt x="630" y="581"/>
                      <a:pt x="633" y="579"/>
                      <a:pt x="638" y="575"/>
                    </a:cubicBezTo>
                    <a:cubicBezTo>
                      <a:pt x="599" y="590"/>
                      <a:pt x="579" y="593"/>
                      <a:pt x="647" y="569"/>
                    </a:cubicBezTo>
                    <a:cubicBezTo>
                      <a:pt x="582" y="592"/>
                      <a:pt x="594" y="576"/>
                      <a:pt x="629" y="564"/>
                    </a:cubicBezTo>
                    <a:cubicBezTo>
                      <a:pt x="624" y="562"/>
                      <a:pt x="622" y="560"/>
                      <a:pt x="623" y="558"/>
                    </a:cubicBezTo>
                    <a:cubicBezTo>
                      <a:pt x="593" y="555"/>
                      <a:pt x="581" y="545"/>
                      <a:pt x="630" y="548"/>
                    </a:cubicBezTo>
                    <a:cubicBezTo>
                      <a:pt x="630" y="548"/>
                      <a:pt x="629" y="548"/>
                      <a:pt x="629" y="548"/>
                    </a:cubicBezTo>
                    <a:cubicBezTo>
                      <a:pt x="581" y="542"/>
                      <a:pt x="594" y="538"/>
                      <a:pt x="626" y="541"/>
                    </a:cubicBezTo>
                    <a:cubicBezTo>
                      <a:pt x="628" y="540"/>
                      <a:pt x="632" y="540"/>
                      <a:pt x="637" y="540"/>
                    </a:cubicBezTo>
                    <a:cubicBezTo>
                      <a:pt x="597" y="526"/>
                      <a:pt x="579" y="510"/>
                      <a:pt x="648" y="537"/>
                    </a:cubicBezTo>
                    <a:cubicBezTo>
                      <a:pt x="582" y="511"/>
                      <a:pt x="601" y="510"/>
                      <a:pt x="637" y="526"/>
                    </a:cubicBezTo>
                    <a:cubicBezTo>
                      <a:pt x="634" y="522"/>
                      <a:pt x="633" y="519"/>
                      <a:pt x="634" y="517"/>
                    </a:cubicBezTo>
                    <a:cubicBezTo>
                      <a:pt x="609" y="496"/>
                      <a:pt x="607" y="481"/>
                      <a:pt x="653" y="522"/>
                    </a:cubicBezTo>
                    <a:cubicBezTo>
                      <a:pt x="653" y="522"/>
                      <a:pt x="653" y="521"/>
                      <a:pt x="653" y="521"/>
                    </a:cubicBezTo>
                    <a:cubicBezTo>
                      <a:pt x="608" y="480"/>
                      <a:pt x="620" y="483"/>
                      <a:pt x="644" y="505"/>
                    </a:cubicBezTo>
                    <a:cubicBezTo>
                      <a:pt x="646" y="504"/>
                      <a:pt x="649" y="505"/>
                      <a:pt x="652" y="507"/>
                    </a:cubicBezTo>
                    <a:cubicBezTo>
                      <a:pt x="631" y="475"/>
                      <a:pt x="628" y="456"/>
                      <a:pt x="666" y="516"/>
                    </a:cubicBezTo>
                    <a:cubicBezTo>
                      <a:pt x="630" y="459"/>
                      <a:pt x="643" y="466"/>
                      <a:pt x="661" y="495"/>
                    </a:cubicBezTo>
                    <a:cubicBezTo>
                      <a:pt x="661" y="492"/>
                      <a:pt x="662" y="492"/>
                      <a:pt x="665" y="497"/>
                    </a:cubicBezTo>
                    <a:cubicBezTo>
                      <a:pt x="653" y="463"/>
                      <a:pt x="651" y="448"/>
                      <a:pt x="672" y="507"/>
                    </a:cubicBezTo>
                    <a:close/>
                    <a:moveTo>
                      <a:pt x="313" y="499"/>
                    </a:moveTo>
                    <a:cubicBezTo>
                      <a:pt x="313" y="503"/>
                      <a:pt x="318" y="495"/>
                      <a:pt x="317" y="500"/>
                    </a:cubicBezTo>
                    <a:cubicBezTo>
                      <a:pt x="315" y="505"/>
                      <a:pt x="306" y="523"/>
                      <a:pt x="309" y="525"/>
                    </a:cubicBezTo>
                    <a:cubicBezTo>
                      <a:pt x="309" y="525"/>
                      <a:pt x="284" y="523"/>
                      <a:pt x="282" y="520"/>
                    </a:cubicBezTo>
                    <a:cubicBezTo>
                      <a:pt x="280" y="517"/>
                      <a:pt x="284" y="517"/>
                      <a:pt x="284" y="517"/>
                    </a:cubicBezTo>
                    <a:cubicBezTo>
                      <a:pt x="278" y="514"/>
                      <a:pt x="278" y="514"/>
                      <a:pt x="278" y="514"/>
                    </a:cubicBezTo>
                    <a:cubicBezTo>
                      <a:pt x="278" y="514"/>
                      <a:pt x="275" y="511"/>
                      <a:pt x="273" y="507"/>
                    </a:cubicBezTo>
                    <a:cubicBezTo>
                      <a:pt x="272" y="503"/>
                      <a:pt x="274" y="497"/>
                      <a:pt x="274" y="497"/>
                    </a:cubicBezTo>
                    <a:cubicBezTo>
                      <a:pt x="270" y="495"/>
                      <a:pt x="270" y="495"/>
                      <a:pt x="270" y="495"/>
                    </a:cubicBezTo>
                    <a:cubicBezTo>
                      <a:pt x="270" y="495"/>
                      <a:pt x="264" y="490"/>
                      <a:pt x="267" y="482"/>
                    </a:cubicBezTo>
                    <a:cubicBezTo>
                      <a:pt x="268" y="480"/>
                      <a:pt x="272" y="474"/>
                      <a:pt x="271" y="470"/>
                    </a:cubicBezTo>
                    <a:cubicBezTo>
                      <a:pt x="270" y="466"/>
                      <a:pt x="273" y="459"/>
                      <a:pt x="273" y="459"/>
                    </a:cubicBezTo>
                    <a:cubicBezTo>
                      <a:pt x="273" y="459"/>
                      <a:pt x="273" y="461"/>
                      <a:pt x="275" y="463"/>
                    </a:cubicBezTo>
                    <a:cubicBezTo>
                      <a:pt x="278" y="466"/>
                      <a:pt x="281" y="464"/>
                      <a:pt x="283" y="466"/>
                    </a:cubicBezTo>
                    <a:cubicBezTo>
                      <a:pt x="285" y="468"/>
                      <a:pt x="289" y="467"/>
                      <a:pt x="292" y="469"/>
                    </a:cubicBezTo>
                    <a:cubicBezTo>
                      <a:pt x="294" y="472"/>
                      <a:pt x="295" y="475"/>
                      <a:pt x="297" y="477"/>
                    </a:cubicBezTo>
                    <a:cubicBezTo>
                      <a:pt x="299" y="480"/>
                      <a:pt x="299" y="481"/>
                      <a:pt x="302" y="478"/>
                    </a:cubicBezTo>
                    <a:cubicBezTo>
                      <a:pt x="304" y="476"/>
                      <a:pt x="309" y="475"/>
                      <a:pt x="310" y="479"/>
                    </a:cubicBezTo>
                    <a:cubicBezTo>
                      <a:pt x="312" y="482"/>
                      <a:pt x="314" y="494"/>
                      <a:pt x="313" y="499"/>
                    </a:cubicBezTo>
                    <a:close/>
                    <a:moveTo>
                      <a:pt x="535" y="400"/>
                    </a:moveTo>
                    <a:cubicBezTo>
                      <a:pt x="538" y="401"/>
                      <a:pt x="540" y="398"/>
                      <a:pt x="542" y="399"/>
                    </a:cubicBezTo>
                    <a:cubicBezTo>
                      <a:pt x="545" y="400"/>
                      <a:pt x="549" y="397"/>
                      <a:pt x="552" y="399"/>
                    </a:cubicBezTo>
                    <a:cubicBezTo>
                      <a:pt x="555" y="400"/>
                      <a:pt x="558" y="402"/>
                      <a:pt x="560" y="404"/>
                    </a:cubicBezTo>
                    <a:cubicBezTo>
                      <a:pt x="563" y="406"/>
                      <a:pt x="564" y="406"/>
                      <a:pt x="565" y="403"/>
                    </a:cubicBezTo>
                    <a:cubicBezTo>
                      <a:pt x="566" y="400"/>
                      <a:pt x="570" y="397"/>
                      <a:pt x="573" y="400"/>
                    </a:cubicBezTo>
                    <a:cubicBezTo>
                      <a:pt x="576" y="403"/>
                      <a:pt x="582" y="413"/>
                      <a:pt x="584" y="417"/>
                    </a:cubicBezTo>
                    <a:cubicBezTo>
                      <a:pt x="585" y="421"/>
                      <a:pt x="586" y="412"/>
                      <a:pt x="587" y="417"/>
                    </a:cubicBezTo>
                    <a:cubicBezTo>
                      <a:pt x="588" y="422"/>
                      <a:pt x="587" y="442"/>
                      <a:pt x="590" y="443"/>
                    </a:cubicBezTo>
                    <a:cubicBezTo>
                      <a:pt x="590" y="443"/>
                      <a:pt x="566" y="451"/>
                      <a:pt x="563" y="449"/>
                    </a:cubicBezTo>
                    <a:cubicBezTo>
                      <a:pt x="560" y="447"/>
                      <a:pt x="564" y="445"/>
                      <a:pt x="564" y="445"/>
                    </a:cubicBezTo>
                    <a:cubicBezTo>
                      <a:pt x="558" y="445"/>
                      <a:pt x="558" y="445"/>
                      <a:pt x="558" y="445"/>
                    </a:cubicBezTo>
                    <a:cubicBezTo>
                      <a:pt x="558" y="445"/>
                      <a:pt x="553" y="444"/>
                      <a:pt x="550" y="440"/>
                    </a:cubicBezTo>
                    <a:cubicBezTo>
                      <a:pt x="547" y="437"/>
                      <a:pt x="547" y="431"/>
                      <a:pt x="547" y="431"/>
                    </a:cubicBezTo>
                    <a:cubicBezTo>
                      <a:pt x="542" y="430"/>
                      <a:pt x="542" y="430"/>
                      <a:pt x="542" y="430"/>
                    </a:cubicBezTo>
                    <a:cubicBezTo>
                      <a:pt x="542" y="430"/>
                      <a:pt x="535" y="428"/>
                      <a:pt x="535" y="420"/>
                    </a:cubicBezTo>
                    <a:cubicBezTo>
                      <a:pt x="535" y="417"/>
                      <a:pt x="536" y="411"/>
                      <a:pt x="533" y="407"/>
                    </a:cubicBezTo>
                    <a:cubicBezTo>
                      <a:pt x="531" y="404"/>
                      <a:pt x="531" y="396"/>
                      <a:pt x="531" y="396"/>
                    </a:cubicBezTo>
                    <a:cubicBezTo>
                      <a:pt x="531" y="396"/>
                      <a:pt x="532" y="399"/>
                      <a:pt x="535" y="400"/>
                    </a:cubicBezTo>
                    <a:close/>
                    <a:moveTo>
                      <a:pt x="514" y="379"/>
                    </a:moveTo>
                    <a:cubicBezTo>
                      <a:pt x="520" y="394"/>
                      <a:pt x="517" y="404"/>
                      <a:pt x="511" y="413"/>
                    </a:cubicBezTo>
                    <a:cubicBezTo>
                      <a:pt x="505" y="421"/>
                      <a:pt x="487" y="435"/>
                      <a:pt x="487" y="435"/>
                    </a:cubicBezTo>
                    <a:cubicBezTo>
                      <a:pt x="485" y="432"/>
                      <a:pt x="485" y="401"/>
                      <a:pt x="484" y="396"/>
                    </a:cubicBezTo>
                    <a:cubicBezTo>
                      <a:pt x="483" y="391"/>
                      <a:pt x="487" y="383"/>
                      <a:pt x="488" y="380"/>
                    </a:cubicBezTo>
                    <a:cubicBezTo>
                      <a:pt x="488" y="377"/>
                      <a:pt x="496" y="369"/>
                      <a:pt x="500" y="366"/>
                    </a:cubicBezTo>
                    <a:cubicBezTo>
                      <a:pt x="504" y="364"/>
                      <a:pt x="506" y="360"/>
                      <a:pt x="506" y="360"/>
                    </a:cubicBezTo>
                    <a:cubicBezTo>
                      <a:pt x="506" y="367"/>
                      <a:pt x="509" y="365"/>
                      <a:pt x="514" y="379"/>
                    </a:cubicBezTo>
                    <a:close/>
                    <a:moveTo>
                      <a:pt x="733" y="121"/>
                    </a:moveTo>
                    <a:cubicBezTo>
                      <a:pt x="735" y="120"/>
                      <a:pt x="736" y="112"/>
                      <a:pt x="739" y="112"/>
                    </a:cubicBezTo>
                    <a:cubicBezTo>
                      <a:pt x="741" y="112"/>
                      <a:pt x="742" y="121"/>
                      <a:pt x="744" y="121"/>
                    </a:cubicBezTo>
                    <a:cubicBezTo>
                      <a:pt x="747" y="121"/>
                      <a:pt x="751" y="114"/>
                      <a:pt x="753" y="115"/>
                    </a:cubicBezTo>
                    <a:cubicBezTo>
                      <a:pt x="755" y="116"/>
                      <a:pt x="753" y="124"/>
                      <a:pt x="755" y="125"/>
                    </a:cubicBezTo>
                    <a:cubicBezTo>
                      <a:pt x="757" y="126"/>
                      <a:pt x="764" y="121"/>
                      <a:pt x="765" y="123"/>
                    </a:cubicBezTo>
                    <a:cubicBezTo>
                      <a:pt x="767" y="124"/>
                      <a:pt x="762" y="131"/>
                      <a:pt x="763" y="133"/>
                    </a:cubicBezTo>
                    <a:cubicBezTo>
                      <a:pt x="764" y="135"/>
                      <a:pt x="772" y="133"/>
                      <a:pt x="773" y="135"/>
                    </a:cubicBezTo>
                    <a:cubicBezTo>
                      <a:pt x="774" y="138"/>
                      <a:pt x="766" y="142"/>
                      <a:pt x="767" y="144"/>
                    </a:cubicBezTo>
                    <a:cubicBezTo>
                      <a:pt x="767" y="146"/>
                      <a:pt x="775" y="148"/>
                      <a:pt x="775" y="150"/>
                    </a:cubicBezTo>
                    <a:cubicBezTo>
                      <a:pt x="775" y="152"/>
                      <a:pt x="766" y="153"/>
                      <a:pt x="766" y="155"/>
                    </a:cubicBezTo>
                    <a:cubicBezTo>
                      <a:pt x="765" y="157"/>
                      <a:pt x="772" y="162"/>
                      <a:pt x="771" y="164"/>
                    </a:cubicBezTo>
                    <a:cubicBezTo>
                      <a:pt x="770" y="166"/>
                      <a:pt x="762" y="163"/>
                      <a:pt x="760" y="165"/>
                    </a:cubicBezTo>
                    <a:cubicBezTo>
                      <a:pt x="759" y="167"/>
                      <a:pt x="763" y="174"/>
                      <a:pt x="761" y="176"/>
                    </a:cubicBezTo>
                    <a:cubicBezTo>
                      <a:pt x="760" y="177"/>
                      <a:pt x="753" y="171"/>
                      <a:pt x="751" y="172"/>
                    </a:cubicBezTo>
                    <a:cubicBezTo>
                      <a:pt x="749" y="174"/>
                      <a:pt x="751" y="182"/>
                      <a:pt x="749" y="183"/>
                    </a:cubicBezTo>
                    <a:cubicBezTo>
                      <a:pt x="747" y="184"/>
                      <a:pt x="742" y="176"/>
                      <a:pt x="740" y="176"/>
                    </a:cubicBezTo>
                    <a:cubicBezTo>
                      <a:pt x="738" y="177"/>
                      <a:pt x="737" y="185"/>
                      <a:pt x="734" y="185"/>
                    </a:cubicBezTo>
                    <a:cubicBezTo>
                      <a:pt x="732" y="185"/>
                      <a:pt x="731" y="177"/>
                      <a:pt x="729" y="176"/>
                    </a:cubicBezTo>
                    <a:cubicBezTo>
                      <a:pt x="727" y="176"/>
                      <a:pt x="722" y="183"/>
                      <a:pt x="720" y="182"/>
                    </a:cubicBezTo>
                    <a:cubicBezTo>
                      <a:pt x="718" y="182"/>
                      <a:pt x="720" y="173"/>
                      <a:pt x="718" y="172"/>
                    </a:cubicBezTo>
                    <a:cubicBezTo>
                      <a:pt x="716" y="171"/>
                      <a:pt x="709" y="176"/>
                      <a:pt x="708" y="174"/>
                    </a:cubicBezTo>
                    <a:cubicBezTo>
                      <a:pt x="706" y="173"/>
                      <a:pt x="711" y="166"/>
                      <a:pt x="710" y="164"/>
                    </a:cubicBezTo>
                    <a:cubicBezTo>
                      <a:pt x="709" y="162"/>
                      <a:pt x="701" y="164"/>
                      <a:pt x="700" y="162"/>
                    </a:cubicBezTo>
                    <a:cubicBezTo>
                      <a:pt x="699" y="160"/>
                      <a:pt x="707" y="156"/>
                      <a:pt x="706" y="153"/>
                    </a:cubicBezTo>
                    <a:cubicBezTo>
                      <a:pt x="706" y="151"/>
                      <a:pt x="698" y="149"/>
                      <a:pt x="698" y="147"/>
                    </a:cubicBezTo>
                    <a:cubicBezTo>
                      <a:pt x="698" y="145"/>
                      <a:pt x="707" y="144"/>
                      <a:pt x="707" y="142"/>
                    </a:cubicBezTo>
                    <a:cubicBezTo>
                      <a:pt x="708" y="140"/>
                      <a:pt x="701" y="135"/>
                      <a:pt x="702" y="133"/>
                    </a:cubicBezTo>
                    <a:cubicBezTo>
                      <a:pt x="703" y="131"/>
                      <a:pt x="712" y="134"/>
                      <a:pt x="713" y="132"/>
                    </a:cubicBezTo>
                    <a:cubicBezTo>
                      <a:pt x="714" y="131"/>
                      <a:pt x="710" y="123"/>
                      <a:pt x="712" y="122"/>
                    </a:cubicBezTo>
                    <a:cubicBezTo>
                      <a:pt x="713" y="120"/>
                      <a:pt x="720" y="126"/>
                      <a:pt x="722" y="125"/>
                    </a:cubicBezTo>
                    <a:cubicBezTo>
                      <a:pt x="724" y="124"/>
                      <a:pt x="722" y="115"/>
                      <a:pt x="724" y="114"/>
                    </a:cubicBezTo>
                    <a:cubicBezTo>
                      <a:pt x="726" y="114"/>
                      <a:pt x="731" y="121"/>
                      <a:pt x="733" y="121"/>
                    </a:cubicBezTo>
                    <a:close/>
                  </a:path>
                </a:pathLst>
              </a:custGeom>
              <a:solidFill>
                <a:schemeClr val="accent4">
                  <a:alpha val="30000"/>
                </a:schemeClr>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nvGrpSpPr>
              <p:cNvPr id="225" name="Group 296"/>
              <p:cNvGrpSpPr/>
              <p:nvPr/>
            </p:nvGrpSpPr>
            <p:grpSpPr>
              <a:xfrm rot="3025731">
                <a:off x="664340" y="6295206"/>
                <a:ext cx="138589" cy="140726"/>
                <a:chOff x="5902325" y="2266950"/>
                <a:chExt cx="820738" cy="833438"/>
              </a:xfrm>
              <a:solidFill>
                <a:schemeClr val="accent4"/>
              </a:solidFill>
            </p:grpSpPr>
            <p:sp>
              <p:nvSpPr>
                <p:cNvPr id="72" name="Freeform 147"/>
                <p:cNvSpPr>
                  <a:spLocks/>
                </p:cNvSpPr>
                <p:nvPr/>
              </p:nvSpPr>
              <p:spPr bwMode="auto">
                <a:xfrm>
                  <a:off x="6346825" y="2776538"/>
                  <a:ext cx="101600" cy="277813"/>
                </a:xfrm>
                <a:custGeom>
                  <a:avLst/>
                  <a:gdLst/>
                  <a:ahLst/>
                  <a:cxnLst>
                    <a:cxn ang="0">
                      <a:pos x="4" y="35"/>
                    </a:cxn>
                    <a:cxn ang="0">
                      <a:pos x="10" y="22"/>
                    </a:cxn>
                    <a:cxn ang="0">
                      <a:pos x="0" y="0"/>
                    </a:cxn>
                    <a:cxn ang="0">
                      <a:pos x="4" y="35"/>
                    </a:cxn>
                  </a:cxnLst>
                  <a:rect l="0" t="0" r="r" b="b"/>
                  <a:pathLst>
                    <a:path w="27" h="74">
                      <a:moveTo>
                        <a:pt x="4" y="35"/>
                      </a:moveTo>
                      <a:cubicBezTo>
                        <a:pt x="14" y="65"/>
                        <a:pt x="27" y="74"/>
                        <a:pt x="10" y="22"/>
                      </a:cubicBezTo>
                      <a:cubicBezTo>
                        <a:pt x="7" y="17"/>
                        <a:pt x="4" y="10"/>
                        <a:pt x="0" y="0"/>
                      </a:cubicBezTo>
                      <a:cubicBezTo>
                        <a:pt x="10" y="25"/>
                        <a:pt x="8" y="35"/>
                        <a:pt x="4" y="35"/>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73" name="Freeform 151"/>
                <p:cNvSpPr>
                  <a:spLocks/>
                </p:cNvSpPr>
                <p:nvPr/>
              </p:nvSpPr>
              <p:spPr bwMode="auto">
                <a:xfrm>
                  <a:off x="6143625" y="2776538"/>
                  <a:ext cx="128588" cy="277813"/>
                </a:xfrm>
                <a:custGeom>
                  <a:avLst/>
                  <a:gdLst/>
                  <a:ahLst/>
                  <a:cxnLst>
                    <a:cxn ang="0">
                      <a:pos x="34" y="0"/>
                    </a:cxn>
                    <a:cxn ang="0">
                      <a:pos x="13" y="27"/>
                    </a:cxn>
                    <a:cxn ang="0">
                      <a:pos x="29" y="12"/>
                    </a:cxn>
                    <a:cxn ang="0">
                      <a:pos x="28" y="35"/>
                    </a:cxn>
                    <a:cxn ang="0">
                      <a:pos x="34" y="0"/>
                    </a:cxn>
                  </a:cxnLst>
                  <a:rect l="0" t="0" r="r" b="b"/>
                  <a:pathLst>
                    <a:path w="34" h="74">
                      <a:moveTo>
                        <a:pt x="34" y="0"/>
                      </a:moveTo>
                      <a:cubicBezTo>
                        <a:pt x="24" y="28"/>
                        <a:pt x="15" y="33"/>
                        <a:pt x="13" y="27"/>
                      </a:cubicBezTo>
                      <a:cubicBezTo>
                        <a:pt x="0" y="59"/>
                        <a:pt x="5" y="74"/>
                        <a:pt x="29" y="12"/>
                      </a:cubicBezTo>
                      <a:cubicBezTo>
                        <a:pt x="5" y="73"/>
                        <a:pt x="15" y="66"/>
                        <a:pt x="28" y="35"/>
                      </a:cubicBezTo>
                      <a:cubicBezTo>
                        <a:pt x="25" y="32"/>
                        <a:pt x="26" y="22"/>
                        <a:pt x="34"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74" name="Freeform 155"/>
                <p:cNvSpPr>
                  <a:spLocks/>
                </p:cNvSpPr>
                <p:nvPr/>
              </p:nvSpPr>
              <p:spPr bwMode="auto">
                <a:xfrm>
                  <a:off x="6253163" y="2752725"/>
                  <a:ext cx="79375" cy="347663"/>
                </a:xfrm>
                <a:custGeom>
                  <a:avLst/>
                  <a:gdLst/>
                  <a:ahLst/>
                  <a:cxnLst>
                    <a:cxn ang="0">
                      <a:pos x="14" y="0"/>
                    </a:cxn>
                    <a:cxn ang="0">
                      <a:pos x="4" y="37"/>
                    </a:cxn>
                    <a:cxn ang="0">
                      <a:pos x="13" y="21"/>
                    </a:cxn>
                    <a:cxn ang="0">
                      <a:pos x="21" y="35"/>
                    </a:cxn>
                    <a:cxn ang="0">
                      <a:pos x="14" y="0"/>
                    </a:cxn>
                  </a:cxnLst>
                  <a:rect l="0" t="0" r="r" b="b"/>
                  <a:pathLst>
                    <a:path w="21" h="92">
                      <a:moveTo>
                        <a:pt x="14" y="0"/>
                      </a:moveTo>
                      <a:cubicBezTo>
                        <a:pt x="13" y="18"/>
                        <a:pt x="8" y="31"/>
                        <a:pt x="4" y="37"/>
                      </a:cubicBezTo>
                      <a:cubicBezTo>
                        <a:pt x="0" y="74"/>
                        <a:pt x="6" y="90"/>
                        <a:pt x="13" y="21"/>
                      </a:cubicBezTo>
                      <a:cubicBezTo>
                        <a:pt x="6" y="92"/>
                        <a:pt x="19" y="74"/>
                        <a:pt x="21" y="35"/>
                      </a:cubicBezTo>
                      <a:cubicBezTo>
                        <a:pt x="17" y="28"/>
                        <a:pt x="13" y="16"/>
                        <a:pt x="14"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nvGrpSpPr>
                <p:cNvPr id="226" name="Group 291"/>
                <p:cNvGrpSpPr/>
                <p:nvPr/>
              </p:nvGrpSpPr>
              <p:grpSpPr>
                <a:xfrm>
                  <a:off x="5902325" y="2266950"/>
                  <a:ext cx="820738" cy="784225"/>
                  <a:chOff x="4111625" y="2266950"/>
                  <a:chExt cx="820738" cy="784225"/>
                </a:xfrm>
                <a:grpFill/>
              </p:grpSpPr>
              <p:sp>
                <p:nvSpPr>
                  <p:cNvPr id="76" name="Freeform 25"/>
                  <p:cNvSpPr>
                    <a:spLocks/>
                  </p:cNvSpPr>
                  <p:nvPr/>
                </p:nvSpPr>
                <p:spPr bwMode="auto">
                  <a:xfrm>
                    <a:off x="4470400" y="2395538"/>
                    <a:ext cx="25400" cy="44450"/>
                  </a:xfrm>
                  <a:custGeom>
                    <a:avLst/>
                    <a:gdLst/>
                    <a:ahLst/>
                    <a:cxnLst>
                      <a:cxn ang="0">
                        <a:pos x="3" y="9"/>
                      </a:cxn>
                      <a:cxn ang="0">
                        <a:pos x="7" y="12"/>
                      </a:cxn>
                      <a:cxn ang="0">
                        <a:pos x="7" y="11"/>
                      </a:cxn>
                      <a:cxn ang="0">
                        <a:pos x="0" y="0"/>
                      </a:cxn>
                      <a:cxn ang="0">
                        <a:pos x="3" y="9"/>
                      </a:cxn>
                    </a:cxnLst>
                    <a:rect l="0" t="0" r="r" b="b"/>
                    <a:pathLst>
                      <a:path w="7" h="12">
                        <a:moveTo>
                          <a:pt x="3" y="9"/>
                        </a:moveTo>
                        <a:cubicBezTo>
                          <a:pt x="4" y="10"/>
                          <a:pt x="5" y="11"/>
                          <a:pt x="7" y="12"/>
                        </a:cubicBezTo>
                        <a:cubicBezTo>
                          <a:pt x="7" y="12"/>
                          <a:pt x="7" y="11"/>
                          <a:pt x="7" y="11"/>
                        </a:cubicBezTo>
                        <a:cubicBezTo>
                          <a:pt x="5" y="7"/>
                          <a:pt x="2" y="4"/>
                          <a:pt x="0" y="0"/>
                        </a:cubicBezTo>
                        <a:cubicBezTo>
                          <a:pt x="1" y="3"/>
                          <a:pt x="2" y="6"/>
                          <a:pt x="3" y="9"/>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77" name="Freeform 30"/>
                  <p:cNvSpPr>
                    <a:spLocks/>
                  </p:cNvSpPr>
                  <p:nvPr/>
                </p:nvSpPr>
                <p:spPr bwMode="auto">
                  <a:xfrm>
                    <a:off x="4721225" y="2686050"/>
                    <a:ext cx="60325" cy="6350"/>
                  </a:xfrm>
                  <a:custGeom>
                    <a:avLst/>
                    <a:gdLst/>
                    <a:ahLst/>
                    <a:cxnLst>
                      <a:cxn ang="0">
                        <a:pos x="1" y="0"/>
                      </a:cxn>
                      <a:cxn ang="0">
                        <a:pos x="16" y="2"/>
                      </a:cxn>
                      <a:cxn ang="0">
                        <a:pos x="16" y="1"/>
                      </a:cxn>
                      <a:cxn ang="0">
                        <a:pos x="0" y="0"/>
                      </a:cxn>
                      <a:cxn ang="0">
                        <a:pos x="1" y="0"/>
                      </a:cxn>
                    </a:cxnLst>
                    <a:rect l="0" t="0" r="r" b="b"/>
                    <a:pathLst>
                      <a:path w="16" h="2">
                        <a:moveTo>
                          <a:pt x="1" y="0"/>
                        </a:moveTo>
                        <a:cubicBezTo>
                          <a:pt x="7" y="1"/>
                          <a:pt x="12" y="1"/>
                          <a:pt x="16" y="2"/>
                        </a:cubicBezTo>
                        <a:cubicBezTo>
                          <a:pt x="16" y="2"/>
                          <a:pt x="16" y="1"/>
                          <a:pt x="16" y="1"/>
                        </a:cubicBezTo>
                        <a:cubicBezTo>
                          <a:pt x="11" y="1"/>
                          <a:pt x="6" y="0"/>
                          <a:pt x="0" y="0"/>
                        </a:cubicBezTo>
                        <a:cubicBezTo>
                          <a:pt x="0" y="0"/>
                          <a:pt x="1" y="0"/>
                          <a:pt x="1"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78" name="Freeform 145"/>
                  <p:cNvSpPr>
                    <a:spLocks/>
                  </p:cNvSpPr>
                  <p:nvPr/>
                </p:nvSpPr>
                <p:spPr bwMode="auto">
                  <a:xfrm>
                    <a:off x="4495800" y="2436813"/>
                    <a:ext cx="11113" cy="30163"/>
                  </a:xfrm>
                  <a:custGeom>
                    <a:avLst/>
                    <a:gdLst/>
                    <a:ahLst/>
                    <a:cxnLst>
                      <a:cxn ang="0">
                        <a:pos x="3" y="8"/>
                      </a:cxn>
                      <a:cxn ang="0">
                        <a:pos x="3" y="5"/>
                      </a:cxn>
                      <a:cxn ang="0">
                        <a:pos x="0" y="0"/>
                      </a:cxn>
                      <a:cxn ang="0">
                        <a:pos x="0" y="1"/>
                      </a:cxn>
                      <a:cxn ang="0">
                        <a:pos x="3" y="8"/>
                      </a:cxn>
                    </a:cxnLst>
                    <a:rect l="0" t="0" r="r" b="b"/>
                    <a:pathLst>
                      <a:path w="3" h="8">
                        <a:moveTo>
                          <a:pt x="3" y="8"/>
                        </a:moveTo>
                        <a:cubicBezTo>
                          <a:pt x="3" y="7"/>
                          <a:pt x="3" y="6"/>
                          <a:pt x="3" y="5"/>
                        </a:cubicBezTo>
                        <a:cubicBezTo>
                          <a:pt x="2" y="3"/>
                          <a:pt x="1" y="1"/>
                          <a:pt x="0" y="0"/>
                        </a:cubicBezTo>
                        <a:cubicBezTo>
                          <a:pt x="0" y="0"/>
                          <a:pt x="0" y="1"/>
                          <a:pt x="0" y="1"/>
                        </a:cubicBezTo>
                        <a:cubicBezTo>
                          <a:pt x="1" y="3"/>
                          <a:pt x="2" y="5"/>
                          <a:pt x="3" y="8"/>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79" name="Freeform 146"/>
                  <p:cNvSpPr>
                    <a:spLocks/>
                  </p:cNvSpPr>
                  <p:nvPr/>
                </p:nvSpPr>
                <p:spPr bwMode="auto">
                  <a:xfrm>
                    <a:off x="4232275" y="2730500"/>
                    <a:ext cx="230188" cy="260350"/>
                  </a:xfrm>
                  <a:custGeom>
                    <a:avLst/>
                    <a:gdLst/>
                    <a:ahLst/>
                    <a:cxnLst>
                      <a:cxn ang="0">
                        <a:pos x="61" y="0"/>
                      </a:cxn>
                      <a:cxn ang="0">
                        <a:pos x="35" y="21"/>
                      </a:cxn>
                      <a:cxn ang="0">
                        <a:pos x="48" y="16"/>
                      </a:cxn>
                      <a:cxn ang="0">
                        <a:pos x="45" y="30"/>
                      </a:cxn>
                      <a:cxn ang="0">
                        <a:pos x="61" y="0"/>
                      </a:cxn>
                    </a:cxnLst>
                    <a:rect l="0" t="0" r="r" b="b"/>
                    <a:pathLst>
                      <a:path w="61" h="69">
                        <a:moveTo>
                          <a:pt x="61" y="0"/>
                        </a:moveTo>
                        <a:cubicBezTo>
                          <a:pt x="52" y="11"/>
                          <a:pt x="42" y="18"/>
                          <a:pt x="35" y="21"/>
                        </a:cubicBezTo>
                        <a:cubicBezTo>
                          <a:pt x="7" y="50"/>
                          <a:pt x="0" y="69"/>
                          <a:pt x="48" y="16"/>
                        </a:cubicBezTo>
                        <a:cubicBezTo>
                          <a:pt x="0" y="69"/>
                          <a:pt x="19" y="60"/>
                          <a:pt x="45" y="30"/>
                        </a:cubicBezTo>
                        <a:cubicBezTo>
                          <a:pt x="46" y="22"/>
                          <a:pt x="51" y="11"/>
                          <a:pt x="61"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80" name="Freeform 148"/>
                  <p:cNvSpPr>
                    <a:spLocks/>
                  </p:cNvSpPr>
                  <p:nvPr/>
                </p:nvSpPr>
                <p:spPr bwMode="auto">
                  <a:xfrm>
                    <a:off x="4602163" y="2697163"/>
                    <a:ext cx="17463" cy="6350"/>
                  </a:xfrm>
                  <a:custGeom>
                    <a:avLst/>
                    <a:gdLst/>
                    <a:ahLst/>
                    <a:cxnLst>
                      <a:cxn ang="0">
                        <a:pos x="5" y="2"/>
                      </a:cxn>
                      <a:cxn ang="0">
                        <a:pos x="5" y="2"/>
                      </a:cxn>
                      <a:cxn ang="0">
                        <a:pos x="0" y="0"/>
                      </a:cxn>
                      <a:cxn ang="0">
                        <a:pos x="5" y="2"/>
                      </a:cxn>
                    </a:cxnLst>
                    <a:rect l="0" t="0" r="r" b="b"/>
                    <a:pathLst>
                      <a:path w="5" h="2">
                        <a:moveTo>
                          <a:pt x="5" y="2"/>
                        </a:moveTo>
                        <a:cubicBezTo>
                          <a:pt x="5" y="2"/>
                          <a:pt x="5" y="2"/>
                          <a:pt x="5" y="2"/>
                        </a:cubicBezTo>
                        <a:cubicBezTo>
                          <a:pt x="3" y="1"/>
                          <a:pt x="1" y="1"/>
                          <a:pt x="0" y="0"/>
                        </a:cubicBezTo>
                        <a:cubicBezTo>
                          <a:pt x="1" y="1"/>
                          <a:pt x="3" y="2"/>
                          <a:pt x="5" y="2"/>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81" name="Freeform 149"/>
                  <p:cNvSpPr>
                    <a:spLocks/>
                  </p:cNvSpPr>
                  <p:nvPr/>
                </p:nvSpPr>
                <p:spPr bwMode="auto">
                  <a:xfrm>
                    <a:off x="4572000" y="2590800"/>
                    <a:ext cx="6350" cy="7938"/>
                  </a:xfrm>
                  <a:custGeom>
                    <a:avLst/>
                    <a:gdLst/>
                    <a:ahLst/>
                    <a:cxnLst>
                      <a:cxn ang="0">
                        <a:pos x="2" y="0"/>
                      </a:cxn>
                      <a:cxn ang="0">
                        <a:pos x="2" y="0"/>
                      </a:cxn>
                      <a:cxn ang="0">
                        <a:pos x="0" y="2"/>
                      </a:cxn>
                      <a:cxn ang="0">
                        <a:pos x="2" y="0"/>
                      </a:cxn>
                    </a:cxnLst>
                    <a:rect l="0" t="0" r="r" b="b"/>
                    <a:pathLst>
                      <a:path w="2" h="2">
                        <a:moveTo>
                          <a:pt x="2" y="0"/>
                        </a:moveTo>
                        <a:cubicBezTo>
                          <a:pt x="2" y="0"/>
                          <a:pt x="2" y="0"/>
                          <a:pt x="2" y="0"/>
                        </a:cubicBezTo>
                        <a:cubicBezTo>
                          <a:pt x="1" y="1"/>
                          <a:pt x="0" y="2"/>
                          <a:pt x="0" y="2"/>
                        </a:cubicBezTo>
                        <a:cubicBezTo>
                          <a:pt x="0" y="2"/>
                          <a:pt x="1" y="1"/>
                          <a:pt x="2"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82" name="Freeform 150"/>
                  <p:cNvSpPr>
                    <a:spLocks/>
                  </p:cNvSpPr>
                  <p:nvPr/>
                </p:nvSpPr>
                <p:spPr bwMode="auto">
                  <a:xfrm>
                    <a:off x="4665663" y="2794000"/>
                    <a:ext cx="169863" cy="147638"/>
                  </a:xfrm>
                  <a:custGeom>
                    <a:avLst/>
                    <a:gdLst/>
                    <a:ahLst/>
                    <a:cxnLst>
                      <a:cxn ang="0">
                        <a:pos x="0" y="0"/>
                      </a:cxn>
                      <a:cxn ang="0">
                        <a:pos x="15" y="4"/>
                      </a:cxn>
                      <a:cxn ang="0">
                        <a:pos x="0" y="0"/>
                      </a:cxn>
                    </a:cxnLst>
                    <a:rect l="0" t="0" r="r" b="b"/>
                    <a:pathLst>
                      <a:path w="45" h="39">
                        <a:moveTo>
                          <a:pt x="0" y="0"/>
                        </a:moveTo>
                        <a:cubicBezTo>
                          <a:pt x="45" y="39"/>
                          <a:pt x="40" y="26"/>
                          <a:pt x="15" y="4"/>
                        </a:cubicBezTo>
                        <a:cubicBezTo>
                          <a:pt x="13" y="5"/>
                          <a:pt x="8" y="4"/>
                          <a:pt x="0"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83" name="Freeform 152"/>
                  <p:cNvSpPr>
                    <a:spLocks/>
                  </p:cNvSpPr>
                  <p:nvPr/>
                </p:nvSpPr>
                <p:spPr bwMode="auto">
                  <a:xfrm>
                    <a:off x="4424363" y="2343150"/>
                    <a:ext cx="57150" cy="146050"/>
                  </a:xfrm>
                  <a:custGeom>
                    <a:avLst/>
                    <a:gdLst/>
                    <a:ahLst/>
                    <a:cxnLst>
                      <a:cxn ang="0">
                        <a:pos x="15" y="23"/>
                      </a:cxn>
                      <a:cxn ang="0">
                        <a:pos x="12" y="14"/>
                      </a:cxn>
                      <a:cxn ang="0">
                        <a:pos x="0" y="0"/>
                      </a:cxn>
                      <a:cxn ang="0">
                        <a:pos x="10" y="39"/>
                      </a:cxn>
                      <a:cxn ang="0">
                        <a:pos x="15" y="23"/>
                      </a:cxn>
                    </a:cxnLst>
                    <a:rect l="0" t="0" r="r" b="b"/>
                    <a:pathLst>
                      <a:path w="15" h="39">
                        <a:moveTo>
                          <a:pt x="15" y="23"/>
                        </a:moveTo>
                        <a:cubicBezTo>
                          <a:pt x="14" y="20"/>
                          <a:pt x="13" y="17"/>
                          <a:pt x="12" y="14"/>
                        </a:cubicBezTo>
                        <a:cubicBezTo>
                          <a:pt x="8" y="9"/>
                          <a:pt x="4" y="4"/>
                          <a:pt x="0" y="0"/>
                        </a:cubicBezTo>
                        <a:cubicBezTo>
                          <a:pt x="0" y="5"/>
                          <a:pt x="2" y="17"/>
                          <a:pt x="10" y="39"/>
                        </a:cubicBezTo>
                        <a:cubicBezTo>
                          <a:pt x="7" y="25"/>
                          <a:pt x="11" y="20"/>
                          <a:pt x="15" y="2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84" name="Freeform 153"/>
                  <p:cNvSpPr>
                    <a:spLocks/>
                  </p:cNvSpPr>
                  <p:nvPr/>
                </p:nvSpPr>
                <p:spPr bwMode="auto">
                  <a:xfrm>
                    <a:off x="4597400" y="2867025"/>
                    <a:ext cx="68263" cy="184150"/>
                  </a:xfrm>
                  <a:custGeom>
                    <a:avLst/>
                    <a:gdLst/>
                    <a:ahLst/>
                    <a:cxnLst>
                      <a:cxn ang="0">
                        <a:pos x="0" y="0"/>
                      </a:cxn>
                      <a:cxn ang="0">
                        <a:pos x="6" y="8"/>
                      </a:cxn>
                      <a:cxn ang="0">
                        <a:pos x="0" y="0"/>
                      </a:cxn>
                    </a:cxnLst>
                    <a:rect l="0" t="0" r="r" b="b"/>
                    <a:pathLst>
                      <a:path w="18" h="49">
                        <a:moveTo>
                          <a:pt x="0" y="0"/>
                        </a:moveTo>
                        <a:cubicBezTo>
                          <a:pt x="18" y="49"/>
                          <a:pt x="17" y="37"/>
                          <a:pt x="6" y="8"/>
                        </a:cubicBezTo>
                        <a:cubicBezTo>
                          <a:pt x="5" y="8"/>
                          <a:pt x="3" y="6"/>
                          <a:pt x="0"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85" name="Freeform 154"/>
                  <p:cNvSpPr>
                    <a:spLocks/>
                  </p:cNvSpPr>
                  <p:nvPr/>
                </p:nvSpPr>
                <p:spPr bwMode="auto">
                  <a:xfrm>
                    <a:off x="4605338" y="2746375"/>
                    <a:ext cx="225425" cy="198438"/>
                  </a:xfrm>
                  <a:custGeom>
                    <a:avLst/>
                    <a:gdLst/>
                    <a:ahLst/>
                    <a:cxnLst>
                      <a:cxn ang="0">
                        <a:pos x="22" y="27"/>
                      </a:cxn>
                      <a:cxn ang="0">
                        <a:pos x="16" y="12"/>
                      </a:cxn>
                      <a:cxn ang="0">
                        <a:pos x="0" y="0"/>
                      </a:cxn>
                      <a:cxn ang="0">
                        <a:pos x="22" y="27"/>
                      </a:cxn>
                    </a:cxnLst>
                    <a:rect l="0" t="0" r="r" b="b"/>
                    <a:pathLst>
                      <a:path w="60" h="53">
                        <a:moveTo>
                          <a:pt x="22" y="27"/>
                        </a:moveTo>
                        <a:cubicBezTo>
                          <a:pt x="47" y="49"/>
                          <a:pt x="60" y="53"/>
                          <a:pt x="16" y="12"/>
                        </a:cubicBezTo>
                        <a:cubicBezTo>
                          <a:pt x="11" y="10"/>
                          <a:pt x="6" y="5"/>
                          <a:pt x="0" y="0"/>
                        </a:cubicBezTo>
                        <a:cubicBezTo>
                          <a:pt x="16" y="15"/>
                          <a:pt x="22" y="24"/>
                          <a:pt x="22" y="27"/>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86" name="Freeform 156"/>
                  <p:cNvSpPr>
                    <a:spLocks/>
                  </p:cNvSpPr>
                  <p:nvPr/>
                </p:nvSpPr>
                <p:spPr bwMode="auto">
                  <a:xfrm>
                    <a:off x="4564063" y="2741613"/>
                    <a:ext cx="187325" cy="290513"/>
                  </a:xfrm>
                  <a:custGeom>
                    <a:avLst/>
                    <a:gdLst/>
                    <a:ahLst/>
                    <a:cxnLst>
                      <a:cxn ang="0">
                        <a:pos x="0" y="0"/>
                      </a:cxn>
                      <a:cxn ang="0">
                        <a:pos x="15" y="34"/>
                      </a:cxn>
                      <a:cxn ang="0">
                        <a:pos x="13" y="17"/>
                      </a:cxn>
                      <a:cxn ang="0">
                        <a:pos x="28" y="29"/>
                      </a:cxn>
                      <a:cxn ang="0">
                        <a:pos x="0" y="0"/>
                      </a:cxn>
                    </a:cxnLst>
                    <a:rect l="0" t="0" r="r" b="b"/>
                    <a:pathLst>
                      <a:path w="50" h="77">
                        <a:moveTo>
                          <a:pt x="0" y="0"/>
                        </a:moveTo>
                        <a:cubicBezTo>
                          <a:pt x="9" y="14"/>
                          <a:pt x="14" y="26"/>
                          <a:pt x="15" y="34"/>
                        </a:cubicBezTo>
                        <a:cubicBezTo>
                          <a:pt x="35" y="67"/>
                          <a:pt x="50" y="77"/>
                          <a:pt x="13" y="17"/>
                        </a:cubicBezTo>
                        <a:cubicBezTo>
                          <a:pt x="49" y="76"/>
                          <a:pt x="48" y="59"/>
                          <a:pt x="28" y="29"/>
                        </a:cubicBezTo>
                        <a:cubicBezTo>
                          <a:pt x="21" y="26"/>
                          <a:pt x="10" y="16"/>
                          <a:pt x="0"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87" name="Freeform 157"/>
                  <p:cNvSpPr>
                    <a:spLocks/>
                  </p:cNvSpPr>
                  <p:nvPr/>
                </p:nvSpPr>
                <p:spPr bwMode="auto">
                  <a:xfrm>
                    <a:off x="4111625" y="2500313"/>
                    <a:ext cx="328613" cy="139700"/>
                  </a:xfrm>
                  <a:custGeom>
                    <a:avLst/>
                    <a:gdLst/>
                    <a:ahLst/>
                    <a:cxnLst>
                      <a:cxn ang="0">
                        <a:pos x="58" y="16"/>
                      </a:cxn>
                      <a:cxn ang="0">
                        <a:pos x="69" y="28"/>
                      </a:cxn>
                      <a:cxn ang="0">
                        <a:pos x="58" y="30"/>
                      </a:cxn>
                      <a:cxn ang="0">
                        <a:pos x="87" y="37"/>
                      </a:cxn>
                      <a:cxn ang="0">
                        <a:pos x="58" y="16"/>
                      </a:cxn>
                    </a:cxnLst>
                    <a:rect l="0" t="0" r="r" b="b"/>
                    <a:pathLst>
                      <a:path w="87" h="37">
                        <a:moveTo>
                          <a:pt x="58" y="16"/>
                        </a:moveTo>
                        <a:cubicBezTo>
                          <a:pt x="22" y="1"/>
                          <a:pt x="3" y="1"/>
                          <a:pt x="69" y="28"/>
                        </a:cubicBezTo>
                        <a:cubicBezTo>
                          <a:pt x="0" y="0"/>
                          <a:pt x="18" y="16"/>
                          <a:pt x="58" y="30"/>
                        </a:cubicBezTo>
                        <a:cubicBezTo>
                          <a:pt x="66" y="31"/>
                          <a:pt x="76" y="32"/>
                          <a:pt x="87" y="37"/>
                        </a:cubicBezTo>
                        <a:cubicBezTo>
                          <a:pt x="72" y="31"/>
                          <a:pt x="62" y="23"/>
                          <a:pt x="58" y="16"/>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88" name="Freeform 158"/>
                  <p:cNvSpPr>
                    <a:spLocks/>
                  </p:cNvSpPr>
                  <p:nvPr/>
                </p:nvSpPr>
                <p:spPr bwMode="auto">
                  <a:xfrm>
                    <a:off x="4643438" y="2711450"/>
                    <a:ext cx="288925" cy="128588"/>
                  </a:xfrm>
                  <a:custGeom>
                    <a:avLst/>
                    <a:gdLst/>
                    <a:ahLst/>
                    <a:cxnLst>
                      <a:cxn ang="0">
                        <a:pos x="10" y="4"/>
                      </a:cxn>
                      <a:cxn ang="0">
                        <a:pos x="22" y="2"/>
                      </a:cxn>
                      <a:cxn ang="0">
                        <a:pos x="0" y="0"/>
                      </a:cxn>
                      <a:cxn ang="0">
                        <a:pos x="0" y="1"/>
                      </a:cxn>
                      <a:cxn ang="0">
                        <a:pos x="21" y="19"/>
                      </a:cxn>
                      <a:cxn ang="0">
                        <a:pos x="10" y="4"/>
                      </a:cxn>
                    </a:cxnLst>
                    <a:rect l="0" t="0" r="r" b="b"/>
                    <a:pathLst>
                      <a:path w="77" h="34">
                        <a:moveTo>
                          <a:pt x="10" y="4"/>
                        </a:moveTo>
                        <a:cubicBezTo>
                          <a:pt x="77" y="31"/>
                          <a:pt x="61" y="16"/>
                          <a:pt x="22" y="2"/>
                        </a:cubicBezTo>
                        <a:cubicBezTo>
                          <a:pt x="16" y="2"/>
                          <a:pt x="9" y="2"/>
                          <a:pt x="0" y="0"/>
                        </a:cubicBezTo>
                        <a:cubicBezTo>
                          <a:pt x="0" y="0"/>
                          <a:pt x="0" y="1"/>
                          <a:pt x="0" y="1"/>
                        </a:cubicBezTo>
                        <a:cubicBezTo>
                          <a:pt x="11" y="7"/>
                          <a:pt x="18" y="14"/>
                          <a:pt x="21" y="19"/>
                        </a:cubicBezTo>
                        <a:cubicBezTo>
                          <a:pt x="55" y="34"/>
                          <a:pt x="74" y="30"/>
                          <a:pt x="10" y="4"/>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89" name="Freeform 159"/>
                  <p:cNvSpPr>
                    <a:spLocks/>
                  </p:cNvSpPr>
                  <p:nvPr/>
                </p:nvSpPr>
                <p:spPr bwMode="auto">
                  <a:xfrm>
                    <a:off x="4654550" y="2659063"/>
                    <a:ext cx="127000" cy="30163"/>
                  </a:xfrm>
                  <a:custGeom>
                    <a:avLst/>
                    <a:gdLst/>
                    <a:ahLst/>
                    <a:cxnLst>
                      <a:cxn ang="0">
                        <a:pos x="34" y="8"/>
                      </a:cxn>
                      <a:cxn ang="0">
                        <a:pos x="28" y="0"/>
                      </a:cxn>
                      <a:cxn ang="0">
                        <a:pos x="0" y="4"/>
                      </a:cxn>
                      <a:cxn ang="0">
                        <a:pos x="0" y="5"/>
                      </a:cxn>
                      <a:cxn ang="0">
                        <a:pos x="18" y="7"/>
                      </a:cxn>
                      <a:cxn ang="0">
                        <a:pos x="34" y="8"/>
                      </a:cxn>
                    </a:cxnLst>
                    <a:rect l="0" t="0" r="r" b="b"/>
                    <a:pathLst>
                      <a:path w="34" h="8">
                        <a:moveTo>
                          <a:pt x="34" y="8"/>
                        </a:moveTo>
                        <a:cubicBezTo>
                          <a:pt x="32" y="5"/>
                          <a:pt x="30" y="3"/>
                          <a:pt x="28" y="0"/>
                        </a:cubicBezTo>
                        <a:cubicBezTo>
                          <a:pt x="25" y="3"/>
                          <a:pt x="16" y="5"/>
                          <a:pt x="0" y="4"/>
                        </a:cubicBezTo>
                        <a:cubicBezTo>
                          <a:pt x="0" y="5"/>
                          <a:pt x="0" y="5"/>
                          <a:pt x="0" y="5"/>
                        </a:cubicBezTo>
                        <a:cubicBezTo>
                          <a:pt x="7" y="5"/>
                          <a:pt x="13" y="6"/>
                          <a:pt x="18" y="7"/>
                        </a:cubicBezTo>
                        <a:cubicBezTo>
                          <a:pt x="24" y="7"/>
                          <a:pt x="29" y="8"/>
                          <a:pt x="34" y="8"/>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0" name="Freeform 160"/>
                  <p:cNvSpPr>
                    <a:spLocks/>
                  </p:cNvSpPr>
                  <p:nvPr/>
                </p:nvSpPr>
                <p:spPr bwMode="auto">
                  <a:xfrm>
                    <a:off x="4792663" y="2697163"/>
                    <a:ext cx="114300" cy="25400"/>
                  </a:xfrm>
                  <a:custGeom>
                    <a:avLst/>
                    <a:gdLst/>
                    <a:ahLst/>
                    <a:cxnLst>
                      <a:cxn ang="0">
                        <a:pos x="2" y="0"/>
                      </a:cxn>
                      <a:cxn ang="0">
                        <a:pos x="0" y="5"/>
                      </a:cxn>
                      <a:cxn ang="0">
                        <a:pos x="2" y="0"/>
                      </a:cxn>
                    </a:cxnLst>
                    <a:rect l="0" t="0" r="r" b="b"/>
                    <a:pathLst>
                      <a:path w="30" h="7">
                        <a:moveTo>
                          <a:pt x="2" y="0"/>
                        </a:moveTo>
                        <a:cubicBezTo>
                          <a:pt x="1" y="2"/>
                          <a:pt x="1" y="4"/>
                          <a:pt x="0" y="5"/>
                        </a:cubicBezTo>
                        <a:cubicBezTo>
                          <a:pt x="22" y="7"/>
                          <a:pt x="30" y="4"/>
                          <a:pt x="2"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1" name="Freeform 161"/>
                  <p:cNvSpPr>
                    <a:spLocks/>
                  </p:cNvSpPr>
                  <p:nvPr/>
                </p:nvSpPr>
                <p:spPr bwMode="auto">
                  <a:xfrm>
                    <a:off x="4725988" y="2686050"/>
                    <a:ext cx="66675" cy="30163"/>
                  </a:xfrm>
                  <a:custGeom>
                    <a:avLst/>
                    <a:gdLst/>
                    <a:ahLst/>
                    <a:cxnLst>
                      <a:cxn ang="0">
                        <a:pos x="9" y="8"/>
                      </a:cxn>
                      <a:cxn ang="0">
                        <a:pos x="18" y="8"/>
                      </a:cxn>
                      <a:cxn ang="0">
                        <a:pos x="18" y="8"/>
                      </a:cxn>
                      <a:cxn ang="0">
                        <a:pos x="15" y="2"/>
                      </a:cxn>
                      <a:cxn ang="0">
                        <a:pos x="0" y="0"/>
                      </a:cxn>
                      <a:cxn ang="0">
                        <a:pos x="9" y="8"/>
                      </a:cxn>
                    </a:cxnLst>
                    <a:rect l="0" t="0" r="r" b="b"/>
                    <a:pathLst>
                      <a:path w="18" h="8">
                        <a:moveTo>
                          <a:pt x="9" y="8"/>
                        </a:moveTo>
                        <a:cubicBezTo>
                          <a:pt x="12" y="8"/>
                          <a:pt x="15" y="8"/>
                          <a:pt x="18" y="8"/>
                        </a:cubicBezTo>
                        <a:cubicBezTo>
                          <a:pt x="18" y="8"/>
                          <a:pt x="18" y="8"/>
                          <a:pt x="18" y="8"/>
                        </a:cubicBezTo>
                        <a:cubicBezTo>
                          <a:pt x="18" y="8"/>
                          <a:pt x="17" y="5"/>
                          <a:pt x="15" y="2"/>
                        </a:cubicBezTo>
                        <a:cubicBezTo>
                          <a:pt x="11" y="1"/>
                          <a:pt x="6" y="1"/>
                          <a:pt x="0" y="0"/>
                        </a:cubicBezTo>
                        <a:cubicBezTo>
                          <a:pt x="11" y="3"/>
                          <a:pt x="13" y="6"/>
                          <a:pt x="9" y="8"/>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2" name="Freeform 162"/>
                  <p:cNvSpPr>
                    <a:spLocks/>
                  </p:cNvSpPr>
                  <p:nvPr/>
                </p:nvSpPr>
                <p:spPr bwMode="auto">
                  <a:xfrm>
                    <a:off x="4805363" y="2659063"/>
                    <a:ext cx="93663" cy="30163"/>
                  </a:xfrm>
                  <a:custGeom>
                    <a:avLst/>
                    <a:gdLst/>
                    <a:ahLst/>
                    <a:cxnLst>
                      <a:cxn ang="0">
                        <a:pos x="3" y="0"/>
                      </a:cxn>
                      <a:cxn ang="0">
                        <a:pos x="0" y="8"/>
                      </a:cxn>
                      <a:cxn ang="0">
                        <a:pos x="3" y="0"/>
                      </a:cxn>
                    </a:cxnLst>
                    <a:rect l="0" t="0" r="r" b="b"/>
                    <a:pathLst>
                      <a:path w="25" h="8">
                        <a:moveTo>
                          <a:pt x="3" y="0"/>
                        </a:moveTo>
                        <a:cubicBezTo>
                          <a:pt x="2" y="3"/>
                          <a:pt x="1" y="5"/>
                          <a:pt x="0" y="8"/>
                        </a:cubicBezTo>
                        <a:cubicBezTo>
                          <a:pt x="25" y="8"/>
                          <a:pt x="21" y="3"/>
                          <a:pt x="3"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3" name="Freeform 163"/>
                  <p:cNvSpPr>
                    <a:spLocks/>
                  </p:cNvSpPr>
                  <p:nvPr/>
                </p:nvSpPr>
                <p:spPr bwMode="auto">
                  <a:xfrm>
                    <a:off x="4179888" y="2771775"/>
                    <a:ext cx="173038" cy="112713"/>
                  </a:xfrm>
                  <a:custGeom>
                    <a:avLst/>
                    <a:gdLst/>
                    <a:ahLst/>
                    <a:cxnLst>
                      <a:cxn ang="0">
                        <a:pos x="46" y="0"/>
                      </a:cxn>
                      <a:cxn ang="0">
                        <a:pos x="39" y="13"/>
                      </a:cxn>
                      <a:cxn ang="0">
                        <a:pos x="46" y="0"/>
                      </a:cxn>
                    </a:cxnLst>
                    <a:rect l="0" t="0" r="r" b="b"/>
                    <a:pathLst>
                      <a:path w="46" h="30">
                        <a:moveTo>
                          <a:pt x="46" y="0"/>
                        </a:moveTo>
                        <a:cubicBezTo>
                          <a:pt x="0" y="30"/>
                          <a:pt x="13" y="29"/>
                          <a:pt x="39" y="13"/>
                        </a:cubicBezTo>
                        <a:cubicBezTo>
                          <a:pt x="36" y="12"/>
                          <a:pt x="37" y="8"/>
                          <a:pt x="46"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4" name="Freeform 164"/>
                  <p:cNvSpPr>
                    <a:spLocks/>
                  </p:cNvSpPr>
                  <p:nvPr/>
                </p:nvSpPr>
                <p:spPr bwMode="auto">
                  <a:xfrm>
                    <a:off x="4849813" y="2568575"/>
                    <a:ext cx="11113" cy="15875"/>
                  </a:xfrm>
                  <a:custGeom>
                    <a:avLst/>
                    <a:gdLst/>
                    <a:ahLst/>
                    <a:cxnLst>
                      <a:cxn ang="0">
                        <a:pos x="2" y="0"/>
                      </a:cxn>
                      <a:cxn ang="0">
                        <a:pos x="0" y="4"/>
                      </a:cxn>
                      <a:cxn ang="0">
                        <a:pos x="2" y="0"/>
                      </a:cxn>
                    </a:cxnLst>
                    <a:rect l="0" t="0" r="r" b="b"/>
                    <a:pathLst>
                      <a:path w="3" h="4">
                        <a:moveTo>
                          <a:pt x="2" y="0"/>
                        </a:moveTo>
                        <a:cubicBezTo>
                          <a:pt x="1" y="1"/>
                          <a:pt x="0" y="2"/>
                          <a:pt x="0" y="4"/>
                        </a:cubicBezTo>
                        <a:cubicBezTo>
                          <a:pt x="2" y="2"/>
                          <a:pt x="3" y="1"/>
                          <a:pt x="2"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5" name="Freeform 165"/>
                  <p:cNvSpPr>
                    <a:spLocks/>
                  </p:cNvSpPr>
                  <p:nvPr/>
                </p:nvSpPr>
                <p:spPr bwMode="auto">
                  <a:xfrm>
                    <a:off x="4116388" y="2606675"/>
                    <a:ext cx="184150" cy="38100"/>
                  </a:xfrm>
                  <a:custGeom>
                    <a:avLst/>
                    <a:gdLst/>
                    <a:ahLst/>
                    <a:cxnLst>
                      <a:cxn ang="0">
                        <a:pos x="46" y="3"/>
                      </a:cxn>
                      <a:cxn ang="0">
                        <a:pos x="49" y="10"/>
                      </a:cxn>
                      <a:cxn ang="0">
                        <a:pos x="46" y="3"/>
                      </a:cxn>
                    </a:cxnLst>
                    <a:rect l="0" t="0" r="r" b="b"/>
                    <a:pathLst>
                      <a:path w="49" h="10">
                        <a:moveTo>
                          <a:pt x="46" y="3"/>
                        </a:moveTo>
                        <a:cubicBezTo>
                          <a:pt x="14" y="0"/>
                          <a:pt x="0" y="5"/>
                          <a:pt x="49" y="10"/>
                        </a:cubicBezTo>
                        <a:cubicBezTo>
                          <a:pt x="41" y="8"/>
                          <a:pt x="41" y="5"/>
                          <a:pt x="46" y="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6" name="Freeform 166"/>
                  <p:cNvSpPr>
                    <a:spLocks/>
                  </p:cNvSpPr>
                  <p:nvPr/>
                </p:nvSpPr>
                <p:spPr bwMode="auto">
                  <a:xfrm>
                    <a:off x="4111625" y="2697163"/>
                    <a:ext cx="328613" cy="120650"/>
                  </a:xfrm>
                  <a:custGeom>
                    <a:avLst/>
                    <a:gdLst/>
                    <a:ahLst/>
                    <a:cxnLst>
                      <a:cxn ang="0">
                        <a:pos x="50" y="3"/>
                      </a:cxn>
                      <a:cxn ang="0">
                        <a:pos x="68" y="7"/>
                      </a:cxn>
                      <a:cxn ang="0">
                        <a:pos x="59" y="14"/>
                      </a:cxn>
                      <a:cxn ang="0">
                        <a:pos x="87" y="0"/>
                      </a:cxn>
                      <a:cxn ang="0">
                        <a:pos x="50" y="3"/>
                      </a:cxn>
                    </a:cxnLst>
                    <a:rect l="0" t="0" r="r" b="b"/>
                    <a:pathLst>
                      <a:path w="87" h="32">
                        <a:moveTo>
                          <a:pt x="50" y="3"/>
                        </a:moveTo>
                        <a:cubicBezTo>
                          <a:pt x="14" y="14"/>
                          <a:pt x="3" y="30"/>
                          <a:pt x="68" y="7"/>
                        </a:cubicBezTo>
                        <a:cubicBezTo>
                          <a:pt x="0" y="32"/>
                          <a:pt x="20" y="28"/>
                          <a:pt x="59" y="14"/>
                        </a:cubicBezTo>
                        <a:cubicBezTo>
                          <a:pt x="65" y="9"/>
                          <a:pt x="75" y="5"/>
                          <a:pt x="87" y="0"/>
                        </a:cubicBezTo>
                        <a:cubicBezTo>
                          <a:pt x="71" y="6"/>
                          <a:pt x="57" y="5"/>
                          <a:pt x="50" y="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7" name="Freeform 167"/>
                  <p:cNvSpPr>
                    <a:spLocks/>
                  </p:cNvSpPr>
                  <p:nvPr/>
                </p:nvSpPr>
                <p:spPr bwMode="auto">
                  <a:xfrm>
                    <a:off x="4217988" y="2390775"/>
                    <a:ext cx="217488" cy="200025"/>
                  </a:xfrm>
                  <a:custGeom>
                    <a:avLst/>
                    <a:gdLst/>
                    <a:ahLst/>
                    <a:cxnLst>
                      <a:cxn ang="0">
                        <a:pos x="58" y="53"/>
                      </a:cxn>
                      <a:cxn ang="0">
                        <a:pos x="46" y="41"/>
                      </a:cxn>
                      <a:cxn ang="0">
                        <a:pos x="27" y="37"/>
                      </a:cxn>
                      <a:cxn ang="0">
                        <a:pos x="58" y="53"/>
                      </a:cxn>
                    </a:cxnLst>
                    <a:rect l="0" t="0" r="r" b="b"/>
                    <a:pathLst>
                      <a:path w="58" h="53">
                        <a:moveTo>
                          <a:pt x="58" y="53"/>
                        </a:moveTo>
                        <a:cubicBezTo>
                          <a:pt x="53" y="49"/>
                          <a:pt x="49" y="45"/>
                          <a:pt x="46" y="41"/>
                        </a:cubicBezTo>
                        <a:cubicBezTo>
                          <a:pt x="0" y="0"/>
                          <a:pt x="2" y="15"/>
                          <a:pt x="27" y="37"/>
                        </a:cubicBezTo>
                        <a:cubicBezTo>
                          <a:pt x="28" y="32"/>
                          <a:pt x="38" y="34"/>
                          <a:pt x="58" y="5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8" name="Freeform 168"/>
                  <p:cNvSpPr>
                    <a:spLocks/>
                  </p:cNvSpPr>
                  <p:nvPr/>
                </p:nvSpPr>
                <p:spPr bwMode="auto">
                  <a:xfrm>
                    <a:off x="4221163" y="2390775"/>
                    <a:ext cx="169863" cy="155575"/>
                  </a:xfrm>
                  <a:custGeom>
                    <a:avLst/>
                    <a:gdLst/>
                    <a:ahLst/>
                    <a:cxnLst>
                      <a:cxn ang="0">
                        <a:pos x="36" y="24"/>
                      </a:cxn>
                      <a:cxn ang="0">
                        <a:pos x="45" y="41"/>
                      </a:cxn>
                      <a:cxn ang="0">
                        <a:pos x="36" y="24"/>
                      </a:cxn>
                    </a:cxnLst>
                    <a:rect l="0" t="0" r="r" b="b"/>
                    <a:pathLst>
                      <a:path w="45" h="41">
                        <a:moveTo>
                          <a:pt x="36" y="24"/>
                        </a:moveTo>
                        <a:cubicBezTo>
                          <a:pt x="12" y="2"/>
                          <a:pt x="0" y="0"/>
                          <a:pt x="45" y="41"/>
                        </a:cubicBezTo>
                        <a:cubicBezTo>
                          <a:pt x="36" y="31"/>
                          <a:pt x="34" y="25"/>
                          <a:pt x="36" y="24"/>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9" name="Freeform 169"/>
                  <p:cNvSpPr>
                    <a:spLocks/>
                  </p:cNvSpPr>
                  <p:nvPr/>
                </p:nvSpPr>
                <p:spPr bwMode="auto">
                  <a:xfrm>
                    <a:off x="4119563" y="2632075"/>
                    <a:ext cx="285750" cy="49213"/>
                  </a:xfrm>
                  <a:custGeom>
                    <a:avLst/>
                    <a:gdLst/>
                    <a:ahLst/>
                    <a:cxnLst>
                      <a:cxn ang="0">
                        <a:pos x="76" y="8"/>
                      </a:cxn>
                      <a:cxn ang="0">
                        <a:pos x="49" y="4"/>
                      </a:cxn>
                      <a:cxn ang="0">
                        <a:pos x="42" y="13"/>
                      </a:cxn>
                      <a:cxn ang="0">
                        <a:pos x="76" y="8"/>
                      </a:cxn>
                    </a:cxnLst>
                    <a:rect l="0" t="0" r="r" b="b"/>
                    <a:pathLst>
                      <a:path w="76" h="13">
                        <a:moveTo>
                          <a:pt x="76" y="8"/>
                        </a:moveTo>
                        <a:cubicBezTo>
                          <a:pt x="63" y="7"/>
                          <a:pt x="55" y="5"/>
                          <a:pt x="49" y="4"/>
                        </a:cubicBezTo>
                        <a:cubicBezTo>
                          <a:pt x="0" y="0"/>
                          <a:pt x="12" y="10"/>
                          <a:pt x="42" y="13"/>
                        </a:cubicBezTo>
                        <a:cubicBezTo>
                          <a:pt x="44" y="9"/>
                          <a:pt x="54" y="6"/>
                          <a:pt x="76" y="8"/>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00" name="Freeform 170"/>
                  <p:cNvSpPr>
                    <a:spLocks/>
                  </p:cNvSpPr>
                  <p:nvPr/>
                </p:nvSpPr>
                <p:spPr bwMode="auto">
                  <a:xfrm>
                    <a:off x="4176713" y="2727325"/>
                    <a:ext cx="247650" cy="153988"/>
                  </a:xfrm>
                  <a:custGeom>
                    <a:avLst/>
                    <a:gdLst/>
                    <a:ahLst/>
                    <a:cxnLst>
                      <a:cxn ang="0">
                        <a:pos x="33" y="13"/>
                      </a:cxn>
                      <a:cxn ang="0">
                        <a:pos x="48" y="12"/>
                      </a:cxn>
                      <a:cxn ang="0">
                        <a:pos x="66" y="0"/>
                      </a:cxn>
                      <a:cxn ang="0">
                        <a:pos x="33" y="13"/>
                      </a:cxn>
                    </a:cxnLst>
                    <a:rect l="0" t="0" r="r" b="b"/>
                    <a:pathLst>
                      <a:path w="66" h="41">
                        <a:moveTo>
                          <a:pt x="33" y="13"/>
                        </a:moveTo>
                        <a:cubicBezTo>
                          <a:pt x="6" y="30"/>
                          <a:pt x="0" y="41"/>
                          <a:pt x="48" y="12"/>
                        </a:cubicBezTo>
                        <a:cubicBezTo>
                          <a:pt x="52" y="8"/>
                          <a:pt x="58" y="5"/>
                          <a:pt x="66" y="0"/>
                        </a:cubicBezTo>
                        <a:cubicBezTo>
                          <a:pt x="40" y="15"/>
                          <a:pt x="31" y="17"/>
                          <a:pt x="33" y="1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01" name="Freeform 171"/>
                  <p:cNvSpPr>
                    <a:spLocks/>
                  </p:cNvSpPr>
                  <p:nvPr/>
                </p:nvSpPr>
                <p:spPr bwMode="auto">
                  <a:xfrm>
                    <a:off x="4506913" y="2455863"/>
                    <a:ext cx="30163" cy="128588"/>
                  </a:xfrm>
                  <a:custGeom>
                    <a:avLst/>
                    <a:gdLst/>
                    <a:ahLst/>
                    <a:cxnLst>
                      <a:cxn ang="0">
                        <a:pos x="5" y="34"/>
                      </a:cxn>
                      <a:cxn ang="0">
                        <a:pos x="8" y="13"/>
                      </a:cxn>
                      <a:cxn ang="0">
                        <a:pos x="0" y="0"/>
                      </a:cxn>
                      <a:cxn ang="0">
                        <a:pos x="0" y="3"/>
                      </a:cxn>
                      <a:cxn ang="0">
                        <a:pos x="5" y="34"/>
                      </a:cxn>
                    </a:cxnLst>
                    <a:rect l="0" t="0" r="r" b="b"/>
                    <a:pathLst>
                      <a:path w="8" h="34">
                        <a:moveTo>
                          <a:pt x="5" y="34"/>
                        </a:moveTo>
                        <a:cubicBezTo>
                          <a:pt x="5" y="26"/>
                          <a:pt x="6" y="19"/>
                          <a:pt x="8" y="13"/>
                        </a:cubicBezTo>
                        <a:cubicBezTo>
                          <a:pt x="5" y="9"/>
                          <a:pt x="3" y="4"/>
                          <a:pt x="0" y="0"/>
                        </a:cubicBezTo>
                        <a:cubicBezTo>
                          <a:pt x="0" y="1"/>
                          <a:pt x="0" y="2"/>
                          <a:pt x="0" y="3"/>
                        </a:cubicBezTo>
                        <a:cubicBezTo>
                          <a:pt x="3" y="10"/>
                          <a:pt x="5" y="21"/>
                          <a:pt x="5" y="34"/>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02" name="Freeform 172"/>
                  <p:cNvSpPr>
                    <a:spLocks/>
                  </p:cNvSpPr>
                  <p:nvPr/>
                </p:nvSpPr>
                <p:spPr bwMode="auto">
                  <a:xfrm>
                    <a:off x="4559300" y="2554288"/>
                    <a:ext cx="1588" cy="6350"/>
                  </a:xfrm>
                  <a:custGeom>
                    <a:avLst/>
                    <a:gdLst/>
                    <a:ahLst/>
                    <a:cxnLst>
                      <a:cxn ang="0">
                        <a:pos x="0" y="0"/>
                      </a:cxn>
                      <a:cxn ang="0">
                        <a:pos x="0" y="0"/>
                      </a:cxn>
                      <a:cxn ang="0">
                        <a:pos x="0" y="2"/>
                      </a:cxn>
                      <a:cxn ang="0">
                        <a:pos x="0" y="0"/>
                      </a:cxn>
                    </a:cxnLst>
                    <a:rect l="0" t="0" r="r" b="b"/>
                    <a:pathLst>
                      <a:path h="2">
                        <a:moveTo>
                          <a:pt x="0" y="0"/>
                        </a:moveTo>
                        <a:cubicBezTo>
                          <a:pt x="0" y="0"/>
                          <a:pt x="0" y="0"/>
                          <a:pt x="0" y="0"/>
                        </a:cubicBezTo>
                        <a:cubicBezTo>
                          <a:pt x="0" y="1"/>
                          <a:pt x="0" y="2"/>
                          <a:pt x="0" y="2"/>
                        </a:cubicBezTo>
                        <a:cubicBezTo>
                          <a:pt x="0" y="2"/>
                          <a:pt x="0" y="1"/>
                          <a:pt x="0"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03" name="Freeform 173"/>
                  <p:cNvSpPr>
                    <a:spLocks/>
                  </p:cNvSpPr>
                  <p:nvPr/>
                </p:nvSpPr>
                <p:spPr bwMode="auto">
                  <a:xfrm>
                    <a:off x="4297363" y="2297113"/>
                    <a:ext cx="179388" cy="298450"/>
                  </a:xfrm>
                  <a:custGeom>
                    <a:avLst/>
                    <a:gdLst/>
                    <a:ahLst/>
                    <a:cxnLst>
                      <a:cxn ang="0">
                        <a:pos x="48" y="79"/>
                      </a:cxn>
                      <a:cxn ang="0">
                        <a:pos x="33" y="40"/>
                      </a:cxn>
                      <a:cxn ang="0">
                        <a:pos x="38" y="61"/>
                      </a:cxn>
                      <a:cxn ang="0">
                        <a:pos x="24" y="52"/>
                      </a:cxn>
                      <a:cxn ang="0">
                        <a:pos x="48" y="79"/>
                      </a:cxn>
                    </a:cxnLst>
                    <a:rect l="0" t="0" r="r" b="b"/>
                    <a:pathLst>
                      <a:path w="48" h="79">
                        <a:moveTo>
                          <a:pt x="48" y="79"/>
                        </a:moveTo>
                        <a:cubicBezTo>
                          <a:pt x="37" y="61"/>
                          <a:pt x="33" y="45"/>
                          <a:pt x="33" y="40"/>
                        </a:cubicBezTo>
                        <a:cubicBezTo>
                          <a:pt x="15" y="10"/>
                          <a:pt x="2" y="4"/>
                          <a:pt x="38" y="61"/>
                        </a:cubicBezTo>
                        <a:cubicBezTo>
                          <a:pt x="0" y="0"/>
                          <a:pt x="3" y="19"/>
                          <a:pt x="24" y="52"/>
                        </a:cubicBezTo>
                        <a:cubicBezTo>
                          <a:pt x="31" y="56"/>
                          <a:pt x="40" y="65"/>
                          <a:pt x="48" y="79"/>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04" name="Freeform 174"/>
                  <p:cNvSpPr>
                    <a:spLocks/>
                  </p:cNvSpPr>
                  <p:nvPr/>
                </p:nvSpPr>
                <p:spPr bwMode="auto">
                  <a:xfrm>
                    <a:off x="4383088" y="2266950"/>
                    <a:ext cx="98425" cy="293688"/>
                  </a:xfrm>
                  <a:custGeom>
                    <a:avLst/>
                    <a:gdLst/>
                    <a:ahLst/>
                    <a:cxnLst>
                      <a:cxn ang="0">
                        <a:pos x="26" y="78"/>
                      </a:cxn>
                      <a:cxn ang="0">
                        <a:pos x="21" y="59"/>
                      </a:cxn>
                      <a:cxn ang="0">
                        <a:pos x="14" y="50"/>
                      </a:cxn>
                      <a:cxn ang="0">
                        <a:pos x="26" y="78"/>
                      </a:cxn>
                    </a:cxnLst>
                    <a:rect l="0" t="0" r="r" b="b"/>
                    <a:pathLst>
                      <a:path w="26" h="78">
                        <a:moveTo>
                          <a:pt x="26" y="78"/>
                        </a:moveTo>
                        <a:cubicBezTo>
                          <a:pt x="23" y="71"/>
                          <a:pt x="22" y="64"/>
                          <a:pt x="21" y="59"/>
                        </a:cubicBezTo>
                        <a:cubicBezTo>
                          <a:pt x="0" y="0"/>
                          <a:pt x="2" y="16"/>
                          <a:pt x="14" y="50"/>
                        </a:cubicBezTo>
                        <a:cubicBezTo>
                          <a:pt x="17" y="54"/>
                          <a:pt x="21" y="64"/>
                          <a:pt x="26" y="78"/>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05" name="Freeform 175"/>
                  <p:cNvSpPr>
                    <a:spLocks/>
                  </p:cNvSpPr>
                  <p:nvPr/>
                </p:nvSpPr>
                <p:spPr bwMode="auto">
                  <a:xfrm>
                    <a:off x="4643438" y="2678113"/>
                    <a:ext cx="131763" cy="41275"/>
                  </a:xfrm>
                  <a:custGeom>
                    <a:avLst/>
                    <a:gdLst/>
                    <a:ahLst/>
                    <a:cxnLst>
                      <a:cxn ang="0">
                        <a:pos x="31" y="10"/>
                      </a:cxn>
                      <a:cxn ang="0">
                        <a:pos x="22" y="2"/>
                      </a:cxn>
                      <a:cxn ang="0">
                        <a:pos x="21" y="2"/>
                      </a:cxn>
                      <a:cxn ang="0">
                        <a:pos x="3" y="0"/>
                      </a:cxn>
                      <a:cxn ang="0">
                        <a:pos x="1" y="4"/>
                      </a:cxn>
                      <a:cxn ang="0">
                        <a:pos x="0" y="9"/>
                      </a:cxn>
                      <a:cxn ang="0">
                        <a:pos x="22" y="11"/>
                      </a:cxn>
                      <a:cxn ang="0">
                        <a:pos x="31" y="10"/>
                      </a:cxn>
                    </a:cxnLst>
                    <a:rect l="0" t="0" r="r" b="b"/>
                    <a:pathLst>
                      <a:path w="35" h="11">
                        <a:moveTo>
                          <a:pt x="31" y="10"/>
                        </a:moveTo>
                        <a:cubicBezTo>
                          <a:pt x="35" y="8"/>
                          <a:pt x="33" y="5"/>
                          <a:pt x="22" y="2"/>
                        </a:cubicBezTo>
                        <a:cubicBezTo>
                          <a:pt x="22" y="2"/>
                          <a:pt x="21" y="2"/>
                          <a:pt x="21" y="2"/>
                        </a:cubicBezTo>
                        <a:cubicBezTo>
                          <a:pt x="16" y="1"/>
                          <a:pt x="10" y="0"/>
                          <a:pt x="3" y="0"/>
                        </a:cubicBezTo>
                        <a:cubicBezTo>
                          <a:pt x="1" y="2"/>
                          <a:pt x="1" y="4"/>
                          <a:pt x="1" y="4"/>
                        </a:cubicBezTo>
                        <a:cubicBezTo>
                          <a:pt x="1" y="4"/>
                          <a:pt x="0" y="6"/>
                          <a:pt x="0" y="9"/>
                        </a:cubicBezTo>
                        <a:cubicBezTo>
                          <a:pt x="9" y="11"/>
                          <a:pt x="16" y="11"/>
                          <a:pt x="22" y="11"/>
                        </a:cubicBezTo>
                        <a:cubicBezTo>
                          <a:pt x="26" y="11"/>
                          <a:pt x="29" y="11"/>
                          <a:pt x="31" y="1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06" name="Freeform 176"/>
                  <p:cNvSpPr>
                    <a:spLocks/>
                  </p:cNvSpPr>
                  <p:nvPr/>
                </p:nvSpPr>
                <p:spPr bwMode="auto">
                  <a:xfrm>
                    <a:off x="4654550" y="2640013"/>
                    <a:ext cx="104775" cy="38100"/>
                  </a:xfrm>
                  <a:custGeom>
                    <a:avLst/>
                    <a:gdLst/>
                    <a:ahLst/>
                    <a:cxnLst>
                      <a:cxn ang="0">
                        <a:pos x="28" y="5"/>
                      </a:cxn>
                      <a:cxn ang="0">
                        <a:pos x="17" y="0"/>
                      </a:cxn>
                      <a:cxn ang="0">
                        <a:pos x="0" y="9"/>
                      </a:cxn>
                      <a:cxn ang="0">
                        <a:pos x="28" y="5"/>
                      </a:cxn>
                    </a:cxnLst>
                    <a:rect l="0" t="0" r="r" b="b"/>
                    <a:pathLst>
                      <a:path w="28" h="10">
                        <a:moveTo>
                          <a:pt x="28" y="5"/>
                        </a:moveTo>
                        <a:cubicBezTo>
                          <a:pt x="25" y="2"/>
                          <a:pt x="21" y="0"/>
                          <a:pt x="17" y="0"/>
                        </a:cubicBezTo>
                        <a:cubicBezTo>
                          <a:pt x="8" y="0"/>
                          <a:pt x="3" y="5"/>
                          <a:pt x="0" y="9"/>
                        </a:cubicBezTo>
                        <a:cubicBezTo>
                          <a:pt x="16" y="10"/>
                          <a:pt x="25" y="8"/>
                          <a:pt x="28" y="5"/>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grpSp>
          <p:grpSp>
            <p:nvGrpSpPr>
              <p:cNvPr id="227" name="Group 281"/>
              <p:cNvGrpSpPr/>
              <p:nvPr/>
            </p:nvGrpSpPr>
            <p:grpSpPr>
              <a:xfrm rot="3025731">
                <a:off x="698372" y="6457657"/>
                <a:ext cx="67818" cy="57901"/>
                <a:chOff x="6294438" y="1638300"/>
                <a:chExt cx="401638" cy="342900"/>
              </a:xfrm>
            </p:grpSpPr>
            <p:sp>
              <p:nvSpPr>
                <p:cNvPr id="68" name="Freeform 50"/>
                <p:cNvSpPr>
                  <a:spLocks noEditPoints="1"/>
                </p:cNvSpPr>
                <p:nvPr/>
              </p:nvSpPr>
              <p:spPr bwMode="auto">
                <a:xfrm>
                  <a:off x="6475413" y="1774825"/>
                  <a:ext cx="220663" cy="206375"/>
                </a:xfrm>
                <a:custGeom>
                  <a:avLst/>
                  <a:gdLst/>
                  <a:ahLst/>
                  <a:cxnLst>
                    <a:cxn ang="0">
                      <a:pos x="2" y="11"/>
                    </a:cxn>
                    <a:cxn ang="0">
                      <a:pos x="4" y="24"/>
                    </a:cxn>
                    <a:cxn ang="0">
                      <a:pos x="11" y="34"/>
                    </a:cxn>
                    <a:cxn ang="0">
                      <a:pos x="16" y="35"/>
                    </a:cxn>
                    <a:cxn ang="0">
                      <a:pos x="19" y="44"/>
                    </a:cxn>
                    <a:cxn ang="0">
                      <a:pos x="27" y="49"/>
                    </a:cxn>
                    <a:cxn ang="0">
                      <a:pos x="33" y="49"/>
                    </a:cxn>
                    <a:cxn ang="0">
                      <a:pos x="32" y="53"/>
                    </a:cxn>
                    <a:cxn ang="0">
                      <a:pos x="59" y="47"/>
                    </a:cxn>
                    <a:cxn ang="0">
                      <a:pos x="56" y="21"/>
                    </a:cxn>
                    <a:cxn ang="0">
                      <a:pos x="53" y="21"/>
                    </a:cxn>
                    <a:cxn ang="0">
                      <a:pos x="42" y="4"/>
                    </a:cxn>
                    <a:cxn ang="0">
                      <a:pos x="34" y="7"/>
                    </a:cxn>
                    <a:cxn ang="0">
                      <a:pos x="29" y="8"/>
                    </a:cxn>
                    <a:cxn ang="0">
                      <a:pos x="21" y="3"/>
                    </a:cxn>
                    <a:cxn ang="0">
                      <a:pos x="11" y="3"/>
                    </a:cxn>
                    <a:cxn ang="0">
                      <a:pos x="4" y="4"/>
                    </a:cxn>
                    <a:cxn ang="0">
                      <a:pos x="0" y="0"/>
                    </a:cxn>
                    <a:cxn ang="0">
                      <a:pos x="2" y="11"/>
                    </a:cxn>
                    <a:cxn ang="0">
                      <a:pos x="15" y="21"/>
                    </a:cxn>
                    <a:cxn ang="0">
                      <a:pos x="31" y="28"/>
                    </a:cxn>
                    <a:cxn ang="0">
                      <a:pos x="44" y="36"/>
                    </a:cxn>
                    <a:cxn ang="0">
                      <a:pos x="29" y="28"/>
                    </a:cxn>
                    <a:cxn ang="0">
                      <a:pos x="13" y="21"/>
                    </a:cxn>
                    <a:cxn ang="0">
                      <a:pos x="2" y="5"/>
                    </a:cxn>
                    <a:cxn ang="0">
                      <a:pos x="15" y="21"/>
                    </a:cxn>
                  </a:cxnLst>
                  <a:rect l="0" t="0" r="r" b="b"/>
                  <a:pathLst>
                    <a:path w="59" h="55">
                      <a:moveTo>
                        <a:pt x="2" y="11"/>
                      </a:moveTo>
                      <a:cubicBezTo>
                        <a:pt x="5" y="15"/>
                        <a:pt x="4" y="21"/>
                        <a:pt x="4" y="24"/>
                      </a:cubicBezTo>
                      <a:cubicBezTo>
                        <a:pt x="4" y="32"/>
                        <a:pt x="11" y="34"/>
                        <a:pt x="11" y="34"/>
                      </a:cubicBezTo>
                      <a:cubicBezTo>
                        <a:pt x="16" y="35"/>
                        <a:pt x="16" y="35"/>
                        <a:pt x="16" y="35"/>
                      </a:cubicBezTo>
                      <a:cubicBezTo>
                        <a:pt x="16" y="35"/>
                        <a:pt x="16" y="41"/>
                        <a:pt x="19" y="44"/>
                      </a:cubicBezTo>
                      <a:cubicBezTo>
                        <a:pt x="22" y="48"/>
                        <a:pt x="27" y="49"/>
                        <a:pt x="27" y="49"/>
                      </a:cubicBezTo>
                      <a:cubicBezTo>
                        <a:pt x="33" y="49"/>
                        <a:pt x="33" y="49"/>
                        <a:pt x="33" y="49"/>
                      </a:cubicBezTo>
                      <a:cubicBezTo>
                        <a:pt x="33" y="49"/>
                        <a:pt x="29" y="51"/>
                        <a:pt x="32" y="53"/>
                      </a:cubicBezTo>
                      <a:cubicBezTo>
                        <a:pt x="35" y="55"/>
                        <a:pt x="59" y="47"/>
                        <a:pt x="59" y="47"/>
                      </a:cubicBezTo>
                      <a:cubicBezTo>
                        <a:pt x="56" y="46"/>
                        <a:pt x="57" y="26"/>
                        <a:pt x="56" y="21"/>
                      </a:cubicBezTo>
                      <a:cubicBezTo>
                        <a:pt x="55" y="16"/>
                        <a:pt x="54" y="25"/>
                        <a:pt x="53" y="21"/>
                      </a:cubicBezTo>
                      <a:cubicBezTo>
                        <a:pt x="51" y="17"/>
                        <a:pt x="45" y="7"/>
                        <a:pt x="42" y="4"/>
                      </a:cubicBezTo>
                      <a:cubicBezTo>
                        <a:pt x="39" y="1"/>
                        <a:pt x="35" y="4"/>
                        <a:pt x="34" y="7"/>
                      </a:cubicBezTo>
                      <a:cubicBezTo>
                        <a:pt x="33" y="10"/>
                        <a:pt x="32" y="10"/>
                        <a:pt x="29" y="8"/>
                      </a:cubicBezTo>
                      <a:cubicBezTo>
                        <a:pt x="27" y="6"/>
                        <a:pt x="24" y="4"/>
                        <a:pt x="21" y="3"/>
                      </a:cubicBezTo>
                      <a:cubicBezTo>
                        <a:pt x="18" y="1"/>
                        <a:pt x="14" y="4"/>
                        <a:pt x="11" y="3"/>
                      </a:cubicBezTo>
                      <a:cubicBezTo>
                        <a:pt x="9" y="2"/>
                        <a:pt x="7" y="5"/>
                        <a:pt x="4" y="4"/>
                      </a:cubicBezTo>
                      <a:cubicBezTo>
                        <a:pt x="1" y="3"/>
                        <a:pt x="0" y="0"/>
                        <a:pt x="0" y="0"/>
                      </a:cubicBezTo>
                      <a:cubicBezTo>
                        <a:pt x="0" y="0"/>
                        <a:pt x="0" y="8"/>
                        <a:pt x="2" y="11"/>
                      </a:cubicBezTo>
                      <a:close/>
                      <a:moveTo>
                        <a:pt x="15" y="21"/>
                      </a:moveTo>
                      <a:cubicBezTo>
                        <a:pt x="17" y="22"/>
                        <a:pt x="29" y="27"/>
                        <a:pt x="31" y="28"/>
                      </a:cubicBezTo>
                      <a:cubicBezTo>
                        <a:pt x="32" y="29"/>
                        <a:pt x="38" y="32"/>
                        <a:pt x="44" y="36"/>
                      </a:cubicBezTo>
                      <a:cubicBezTo>
                        <a:pt x="44" y="36"/>
                        <a:pt x="32" y="31"/>
                        <a:pt x="29" y="28"/>
                      </a:cubicBezTo>
                      <a:cubicBezTo>
                        <a:pt x="29" y="28"/>
                        <a:pt x="16" y="25"/>
                        <a:pt x="13" y="21"/>
                      </a:cubicBezTo>
                      <a:cubicBezTo>
                        <a:pt x="10" y="16"/>
                        <a:pt x="2" y="5"/>
                        <a:pt x="2" y="5"/>
                      </a:cubicBezTo>
                      <a:cubicBezTo>
                        <a:pt x="2" y="5"/>
                        <a:pt x="14" y="20"/>
                        <a:pt x="15" y="21"/>
                      </a:cubicBezTo>
                      <a:close/>
                    </a:path>
                  </a:pathLst>
                </a:custGeom>
                <a:solidFill>
                  <a:schemeClr val="accent1"/>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69" name="Freeform 51"/>
                <p:cNvSpPr>
                  <a:spLocks/>
                </p:cNvSpPr>
                <p:nvPr/>
              </p:nvSpPr>
              <p:spPr bwMode="auto">
                <a:xfrm>
                  <a:off x="6481763" y="1793875"/>
                  <a:ext cx="158750" cy="115888"/>
                </a:xfrm>
                <a:custGeom>
                  <a:avLst/>
                  <a:gdLst/>
                  <a:ahLst/>
                  <a:cxnLst>
                    <a:cxn ang="0">
                      <a:pos x="27" y="23"/>
                    </a:cxn>
                    <a:cxn ang="0">
                      <a:pos x="42" y="31"/>
                    </a:cxn>
                    <a:cxn ang="0">
                      <a:pos x="29" y="23"/>
                    </a:cxn>
                    <a:cxn ang="0">
                      <a:pos x="13" y="16"/>
                    </a:cxn>
                    <a:cxn ang="0">
                      <a:pos x="0" y="0"/>
                    </a:cxn>
                    <a:cxn ang="0">
                      <a:pos x="11" y="16"/>
                    </a:cxn>
                    <a:cxn ang="0">
                      <a:pos x="27" y="23"/>
                    </a:cxn>
                  </a:cxnLst>
                  <a:rect l="0" t="0" r="r" b="b"/>
                  <a:pathLst>
                    <a:path w="42" h="31">
                      <a:moveTo>
                        <a:pt x="27" y="23"/>
                      </a:moveTo>
                      <a:cubicBezTo>
                        <a:pt x="30" y="26"/>
                        <a:pt x="42" y="31"/>
                        <a:pt x="42" y="31"/>
                      </a:cubicBezTo>
                      <a:cubicBezTo>
                        <a:pt x="36" y="27"/>
                        <a:pt x="30" y="24"/>
                        <a:pt x="29" y="23"/>
                      </a:cubicBezTo>
                      <a:cubicBezTo>
                        <a:pt x="27" y="22"/>
                        <a:pt x="15" y="17"/>
                        <a:pt x="13" y="16"/>
                      </a:cubicBezTo>
                      <a:cubicBezTo>
                        <a:pt x="12" y="15"/>
                        <a:pt x="0" y="0"/>
                        <a:pt x="0" y="0"/>
                      </a:cubicBezTo>
                      <a:cubicBezTo>
                        <a:pt x="0" y="0"/>
                        <a:pt x="8" y="11"/>
                        <a:pt x="11" y="16"/>
                      </a:cubicBezTo>
                      <a:cubicBezTo>
                        <a:pt x="14" y="20"/>
                        <a:pt x="27" y="23"/>
                        <a:pt x="27" y="23"/>
                      </a:cubicBezTo>
                      <a:close/>
                    </a:path>
                  </a:pathLst>
                </a:custGeom>
                <a:solidFill>
                  <a:schemeClr val="accent1"/>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70" name="Freeform 281"/>
                <p:cNvSpPr>
                  <a:spLocks noEditPoints="1"/>
                </p:cNvSpPr>
                <p:nvPr/>
              </p:nvSpPr>
              <p:spPr bwMode="auto">
                <a:xfrm>
                  <a:off x="6294438" y="1638300"/>
                  <a:ext cx="139700" cy="282575"/>
                </a:xfrm>
                <a:custGeom>
                  <a:avLst/>
                  <a:gdLst/>
                  <a:ahLst/>
                  <a:cxnLst>
                    <a:cxn ang="0">
                      <a:pos x="17" y="6"/>
                    </a:cxn>
                    <a:cxn ang="0">
                      <a:pos x="5" y="20"/>
                    </a:cxn>
                    <a:cxn ang="0">
                      <a:pos x="1" y="36"/>
                    </a:cxn>
                    <a:cxn ang="0">
                      <a:pos x="4" y="75"/>
                    </a:cxn>
                    <a:cxn ang="0">
                      <a:pos x="28" y="53"/>
                    </a:cxn>
                    <a:cxn ang="0">
                      <a:pos x="31" y="19"/>
                    </a:cxn>
                    <a:cxn ang="0">
                      <a:pos x="23" y="0"/>
                    </a:cxn>
                    <a:cxn ang="0">
                      <a:pos x="17" y="6"/>
                    </a:cxn>
                    <a:cxn ang="0">
                      <a:pos x="19" y="27"/>
                    </a:cxn>
                    <a:cxn ang="0">
                      <a:pos x="17" y="44"/>
                    </a:cxn>
                    <a:cxn ang="0">
                      <a:pos x="11" y="59"/>
                    </a:cxn>
                    <a:cxn ang="0">
                      <a:pos x="6" y="69"/>
                    </a:cxn>
                    <a:cxn ang="0">
                      <a:pos x="17" y="39"/>
                    </a:cxn>
                    <a:cxn ang="0">
                      <a:pos x="17" y="19"/>
                    </a:cxn>
                    <a:cxn ang="0">
                      <a:pos x="18" y="11"/>
                    </a:cxn>
                    <a:cxn ang="0">
                      <a:pos x="19" y="27"/>
                    </a:cxn>
                  </a:cxnLst>
                  <a:rect l="0" t="0" r="r" b="b"/>
                  <a:pathLst>
                    <a:path w="37" h="75">
                      <a:moveTo>
                        <a:pt x="17" y="6"/>
                      </a:moveTo>
                      <a:cubicBezTo>
                        <a:pt x="13" y="9"/>
                        <a:pt x="5" y="17"/>
                        <a:pt x="5" y="20"/>
                      </a:cubicBezTo>
                      <a:cubicBezTo>
                        <a:pt x="4" y="23"/>
                        <a:pt x="0" y="31"/>
                        <a:pt x="1" y="36"/>
                      </a:cubicBezTo>
                      <a:cubicBezTo>
                        <a:pt x="2" y="41"/>
                        <a:pt x="2" y="72"/>
                        <a:pt x="4" y="75"/>
                      </a:cubicBezTo>
                      <a:cubicBezTo>
                        <a:pt x="4" y="75"/>
                        <a:pt x="22" y="61"/>
                        <a:pt x="28" y="53"/>
                      </a:cubicBezTo>
                      <a:cubicBezTo>
                        <a:pt x="34" y="44"/>
                        <a:pt x="37" y="34"/>
                        <a:pt x="31" y="19"/>
                      </a:cubicBezTo>
                      <a:cubicBezTo>
                        <a:pt x="26" y="5"/>
                        <a:pt x="23" y="7"/>
                        <a:pt x="23" y="0"/>
                      </a:cubicBezTo>
                      <a:cubicBezTo>
                        <a:pt x="23" y="0"/>
                        <a:pt x="21" y="4"/>
                        <a:pt x="17" y="6"/>
                      </a:cubicBezTo>
                      <a:close/>
                      <a:moveTo>
                        <a:pt x="19" y="27"/>
                      </a:moveTo>
                      <a:cubicBezTo>
                        <a:pt x="19" y="31"/>
                        <a:pt x="18" y="41"/>
                        <a:pt x="17" y="44"/>
                      </a:cubicBezTo>
                      <a:cubicBezTo>
                        <a:pt x="17" y="47"/>
                        <a:pt x="13" y="57"/>
                        <a:pt x="11" y="59"/>
                      </a:cubicBezTo>
                      <a:cubicBezTo>
                        <a:pt x="9" y="62"/>
                        <a:pt x="6" y="69"/>
                        <a:pt x="6" y="69"/>
                      </a:cubicBezTo>
                      <a:cubicBezTo>
                        <a:pt x="8" y="64"/>
                        <a:pt x="16" y="45"/>
                        <a:pt x="17" y="39"/>
                      </a:cubicBezTo>
                      <a:cubicBezTo>
                        <a:pt x="18" y="33"/>
                        <a:pt x="17" y="23"/>
                        <a:pt x="17" y="19"/>
                      </a:cubicBezTo>
                      <a:cubicBezTo>
                        <a:pt x="17" y="15"/>
                        <a:pt x="18" y="11"/>
                        <a:pt x="18" y="11"/>
                      </a:cubicBezTo>
                      <a:cubicBezTo>
                        <a:pt x="18" y="13"/>
                        <a:pt x="18" y="23"/>
                        <a:pt x="19" y="27"/>
                      </a:cubicBezTo>
                      <a:close/>
                    </a:path>
                  </a:pathLst>
                </a:custGeom>
                <a:solidFill>
                  <a:schemeClr val="accent1"/>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71" name="Freeform 282"/>
                <p:cNvSpPr>
                  <a:spLocks/>
                </p:cNvSpPr>
                <p:nvPr/>
              </p:nvSpPr>
              <p:spPr bwMode="auto">
                <a:xfrm>
                  <a:off x="6316663" y="1679575"/>
                  <a:ext cx="49213" cy="219075"/>
                </a:xfrm>
                <a:custGeom>
                  <a:avLst/>
                  <a:gdLst/>
                  <a:ahLst/>
                  <a:cxnLst>
                    <a:cxn ang="0">
                      <a:pos x="11" y="28"/>
                    </a:cxn>
                    <a:cxn ang="0">
                      <a:pos x="0" y="58"/>
                    </a:cxn>
                    <a:cxn ang="0">
                      <a:pos x="5" y="48"/>
                    </a:cxn>
                    <a:cxn ang="0">
                      <a:pos x="11" y="33"/>
                    </a:cxn>
                    <a:cxn ang="0">
                      <a:pos x="13" y="16"/>
                    </a:cxn>
                    <a:cxn ang="0">
                      <a:pos x="12" y="0"/>
                    </a:cxn>
                    <a:cxn ang="0">
                      <a:pos x="11" y="8"/>
                    </a:cxn>
                    <a:cxn ang="0">
                      <a:pos x="11" y="28"/>
                    </a:cxn>
                  </a:cxnLst>
                  <a:rect l="0" t="0" r="r" b="b"/>
                  <a:pathLst>
                    <a:path w="13" h="58">
                      <a:moveTo>
                        <a:pt x="11" y="28"/>
                      </a:moveTo>
                      <a:cubicBezTo>
                        <a:pt x="10" y="34"/>
                        <a:pt x="2" y="53"/>
                        <a:pt x="0" y="58"/>
                      </a:cubicBezTo>
                      <a:cubicBezTo>
                        <a:pt x="0" y="58"/>
                        <a:pt x="3" y="51"/>
                        <a:pt x="5" y="48"/>
                      </a:cubicBezTo>
                      <a:cubicBezTo>
                        <a:pt x="7" y="46"/>
                        <a:pt x="11" y="36"/>
                        <a:pt x="11" y="33"/>
                      </a:cubicBezTo>
                      <a:cubicBezTo>
                        <a:pt x="12" y="30"/>
                        <a:pt x="13" y="20"/>
                        <a:pt x="13" y="16"/>
                      </a:cubicBezTo>
                      <a:cubicBezTo>
                        <a:pt x="12" y="12"/>
                        <a:pt x="12" y="2"/>
                        <a:pt x="12" y="0"/>
                      </a:cubicBezTo>
                      <a:cubicBezTo>
                        <a:pt x="12" y="0"/>
                        <a:pt x="11" y="4"/>
                        <a:pt x="11" y="8"/>
                      </a:cubicBezTo>
                      <a:cubicBezTo>
                        <a:pt x="11" y="12"/>
                        <a:pt x="12" y="22"/>
                        <a:pt x="11" y="28"/>
                      </a:cubicBezTo>
                      <a:close/>
                    </a:path>
                  </a:pathLst>
                </a:custGeom>
                <a:solidFill>
                  <a:schemeClr val="accent1"/>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sp>
            <p:nvSpPr>
              <p:cNvPr id="66" name="Freeform 283"/>
              <p:cNvSpPr>
                <a:spLocks/>
              </p:cNvSpPr>
              <p:nvPr/>
            </p:nvSpPr>
            <p:spPr bwMode="auto">
              <a:xfrm rot="3025731">
                <a:off x="760608" y="6269384"/>
                <a:ext cx="42621" cy="115265"/>
              </a:xfrm>
              <a:custGeom>
                <a:avLst/>
                <a:gdLst/>
                <a:ahLst/>
                <a:cxnLst>
                  <a:cxn ang="0">
                    <a:pos x="67" y="181"/>
                  </a:cxn>
                  <a:cxn ang="0">
                    <a:pos x="61" y="137"/>
                  </a:cxn>
                  <a:cxn ang="0">
                    <a:pos x="41" y="88"/>
                  </a:cxn>
                  <a:cxn ang="0">
                    <a:pos x="14" y="0"/>
                  </a:cxn>
                  <a:cxn ang="0">
                    <a:pos x="12" y="13"/>
                  </a:cxn>
                </a:cxnLst>
                <a:rect l="0" t="0" r="r" b="b"/>
                <a:pathLst>
                  <a:path w="67" h="181">
                    <a:moveTo>
                      <a:pt x="67" y="181"/>
                    </a:moveTo>
                    <a:cubicBezTo>
                      <a:pt x="64" y="168"/>
                      <a:pt x="66" y="151"/>
                      <a:pt x="61" y="137"/>
                    </a:cubicBezTo>
                    <a:cubicBezTo>
                      <a:pt x="56" y="120"/>
                      <a:pt x="48" y="104"/>
                      <a:pt x="41" y="88"/>
                    </a:cubicBezTo>
                    <a:cubicBezTo>
                      <a:pt x="35" y="76"/>
                      <a:pt x="0" y="5"/>
                      <a:pt x="14" y="0"/>
                    </a:cubicBezTo>
                    <a:cubicBezTo>
                      <a:pt x="16" y="4"/>
                      <a:pt x="15" y="9"/>
                      <a:pt x="12" y="13"/>
                    </a:cubicBezTo>
                  </a:path>
                </a:pathLst>
              </a:custGeom>
              <a:no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67" name="Freeform 284"/>
              <p:cNvSpPr>
                <a:spLocks/>
              </p:cNvSpPr>
              <p:nvPr/>
            </p:nvSpPr>
            <p:spPr bwMode="auto">
              <a:xfrm rot="3025731">
                <a:off x="799490" y="6310478"/>
                <a:ext cx="40745" cy="116069"/>
              </a:xfrm>
              <a:custGeom>
                <a:avLst/>
                <a:gdLst/>
                <a:ahLst/>
                <a:cxnLst>
                  <a:cxn ang="0">
                    <a:pos x="0" y="182"/>
                  </a:cxn>
                  <a:cxn ang="0">
                    <a:pos x="6" y="139"/>
                  </a:cxn>
                  <a:cxn ang="0">
                    <a:pos x="25" y="89"/>
                  </a:cxn>
                  <a:cxn ang="0">
                    <a:pos x="50" y="0"/>
                  </a:cxn>
                  <a:cxn ang="0">
                    <a:pos x="52" y="13"/>
                  </a:cxn>
                </a:cxnLst>
                <a:rect l="0" t="0" r="r" b="b"/>
                <a:pathLst>
                  <a:path w="64" h="182">
                    <a:moveTo>
                      <a:pt x="0" y="182"/>
                    </a:moveTo>
                    <a:cubicBezTo>
                      <a:pt x="3" y="169"/>
                      <a:pt x="1" y="153"/>
                      <a:pt x="6" y="139"/>
                    </a:cubicBezTo>
                    <a:cubicBezTo>
                      <a:pt x="11" y="121"/>
                      <a:pt x="18" y="105"/>
                      <a:pt x="25" y="89"/>
                    </a:cubicBezTo>
                    <a:cubicBezTo>
                      <a:pt x="30" y="77"/>
                      <a:pt x="64" y="5"/>
                      <a:pt x="50" y="0"/>
                    </a:cubicBezTo>
                    <a:cubicBezTo>
                      <a:pt x="48" y="5"/>
                      <a:pt x="49" y="9"/>
                      <a:pt x="52" y="13"/>
                    </a:cubicBezTo>
                  </a:path>
                </a:pathLst>
              </a:custGeom>
              <a:no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grpSp>
          <p:nvGrpSpPr>
            <p:cNvPr id="228" name="Group 106"/>
            <p:cNvGrpSpPr>
              <a:grpSpLocks noChangeAspect="1"/>
            </p:cNvGrpSpPr>
            <p:nvPr/>
          </p:nvGrpSpPr>
          <p:grpSpPr>
            <a:xfrm rot="21069806">
              <a:off x="484632" y="5047488"/>
              <a:ext cx="1042416" cy="795528"/>
              <a:chOff x="1238130" y="6052653"/>
              <a:chExt cx="698371" cy="531091"/>
            </a:xfrm>
          </p:grpSpPr>
          <p:sp>
            <p:nvSpPr>
              <p:cNvPr id="108" name="AutoShape 3"/>
              <p:cNvSpPr>
                <a:spLocks noChangeAspect="1" noChangeArrowheads="1" noTextEdit="1"/>
              </p:cNvSpPr>
              <p:nvPr/>
            </p:nvSpPr>
            <p:spPr bwMode="auto">
              <a:xfrm rot="2467258">
                <a:off x="1245581" y="6059259"/>
                <a:ext cx="690920" cy="51065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a:p>
            </p:txBody>
          </p:sp>
          <p:sp>
            <p:nvSpPr>
              <p:cNvPr id="109" name="Freeform 108"/>
              <p:cNvSpPr>
                <a:spLocks noEditPoints="1"/>
              </p:cNvSpPr>
              <p:nvPr/>
            </p:nvSpPr>
            <p:spPr bwMode="auto">
              <a:xfrm rot="2467258">
                <a:off x="1238130" y="6052653"/>
                <a:ext cx="697287" cy="531091"/>
              </a:xfrm>
              <a:custGeom>
                <a:avLst/>
                <a:gdLst/>
                <a:ahLst/>
                <a:cxnLst>
                  <a:cxn ang="0">
                    <a:pos x="659" y="161"/>
                  </a:cxn>
                  <a:cxn ang="0">
                    <a:pos x="478" y="256"/>
                  </a:cxn>
                  <a:cxn ang="0">
                    <a:pos x="444" y="309"/>
                  </a:cxn>
                  <a:cxn ang="0">
                    <a:pos x="410" y="329"/>
                  </a:cxn>
                  <a:cxn ang="0">
                    <a:pos x="349" y="316"/>
                  </a:cxn>
                  <a:cxn ang="0">
                    <a:pos x="332" y="272"/>
                  </a:cxn>
                  <a:cxn ang="0">
                    <a:pos x="369" y="241"/>
                  </a:cxn>
                  <a:cxn ang="0">
                    <a:pos x="264" y="116"/>
                  </a:cxn>
                  <a:cxn ang="0">
                    <a:pos x="176" y="60"/>
                  </a:cxn>
                  <a:cxn ang="0">
                    <a:pos x="129" y="77"/>
                  </a:cxn>
                  <a:cxn ang="0">
                    <a:pos x="131" y="30"/>
                  </a:cxn>
                  <a:cxn ang="0">
                    <a:pos x="94" y="198"/>
                  </a:cxn>
                  <a:cxn ang="0">
                    <a:pos x="123" y="181"/>
                  </a:cxn>
                  <a:cxn ang="0">
                    <a:pos x="132" y="155"/>
                  </a:cxn>
                  <a:cxn ang="0">
                    <a:pos x="182" y="165"/>
                  </a:cxn>
                  <a:cxn ang="0">
                    <a:pos x="227" y="216"/>
                  </a:cxn>
                  <a:cxn ang="0">
                    <a:pos x="199" y="285"/>
                  </a:cxn>
                  <a:cxn ang="0">
                    <a:pos x="149" y="253"/>
                  </a:cxn>
                  <a:cxn ang="0">
                    <a:pos x="97" y="266"/>
                  </a:cxn>
                  <a:cxn ang="0">
                    <a:pos x="45" y="231"/>
                  </a:cxn>
                  <a:cxn ang="0">
                    <a:pos x="127" y="413"/>
                  </a:cxn>
                  <a:cxn ang="0">
                    <a:pos x="164" y="454"/>
                  </a:cxn>
                  <a:cxn ang="0">
                    <a:pos x="143" y="507"/>
                  </a:cxn>
                  <a:cxn ang="0">
                    <a:pos x="87" y="519"/>
                  </a:cxn>
                  <a:cxn ang="0">
                    <a:pos x="127" y="618"/>
                  </a:cxn>
                  <a:cxn ang="0">
                    <a:pos x="221" y="623"/>
                  </a:cxn>
                  <a:cxn ang="0">
                    <a:pos x="234" y="569"/>
                  </a:cxn>
                  <a:cxn ang="0">
                    <a:pos x="292" y="585"/>
                  </a:cxn>
                  <a:cxn ang="0">
                    <a:pos x="311" y="596"/>
                  </a:cxn>
                  <a:cxn ang="0">
                    <a:pos x="435" y="465"/>
                  </a:cxn>
                  <a:cxn ang="0">
                    <a:pos x="475" y="480"/>
                  </a:cxn>
                  <a:cxn ang="0">
                    <a:pos x="826" y="526"/>
                  </a:cxn>
                  <a:cxn ang="0">
                    <a:pos x="818" y="452"/>
                  </a:cxn>
                  <a:cxn ang="0">
                    <a:pos x="738" y="348"/>
                  </a:cxn>
                  <a:cxn ang="0">
                    <a:pos x="687" y="361"/>
                  </a:cxn>
                  <a:cxn ang="0">
                    <a:pos x="634" y="326"/>
                  </a:cxn>
                  <a:cxn ang="0">
                    <a:pos x="695" y="283"/>
                  </a:cxn>
                  <a:cxn ang="0">
                    <a:pos x="704" y="263"/>
                  </a:cxn>
                  <a:cxn ang="0">
                    <a:pos x="748" y="287"/>
                  </a:cxn>
                  <a:cxn ang="0">
                    <a:pos x="794" y="264"/>
                  </a:cxn>
                  <a:cxn ang="0">
                    <a:pos x="855" y="184"/>
                  </a:cxn>
                  <a:cxn ang="0">
                    <a:pos x="851" y="139"/>
                  </a:cxn>
                  <a:cxn ang="0">
                    <a:pos x="855" y="79"/>
                  </a:cxn>
                  <a:cxn ang="0">
                    <a:pos x="250" y="391"/>
                  </a:cxn>
                  <a:cxn ang="0">
                    <a:pos x="235" y="346"/>
                  </a:cxn>
                  <a:cxn ang="0">
                    <a:pos x="285" y="347"/>
                  </a:cxn>
                  <a:cxn ang="0">
                    <a:pos x="262" y="391"/>
                  </a:cxn>
                  <a:cxn ang="0">
                    <a:pos x="711" y="499"/>
                  </a:cxn>
                  <a:cxn ang="0">
                    <a:pos x="730" y="539"/>
                  </a:cxn>
                  <a:cxn ang="0">
                    <a:pos x="726" y="587"/>
                  </a:cxn>
                  <a:cxn ang="0">
                    <a:pos x="693" y="612"/>
                  </a:cxn>
                  <a:cxn ang="0">
                    <a:pos x="644" y="582"/>
                  </a:cxn>
                  <a:cxn ang="0">
                    <a:pos x="637" y="540"/>
                  </a:cxn>
                  <a:cxn ang="0">
                    <a:pos x="665" y="497"/>
                  </a:cxn>
                  <a:cxn ang="0">
                    <a:pos x="270" y="495"/>
                  </a:cxn>
                  <a:cxn ang="0">
                    <a:pos x="313" y="499"/>
                  </a:cxn>
                  <a:cxn ang="0">
                    <a:pos x="563" y="449"/>
                  </a:cxn>
                  <a:cxn ang="0">
                    <a:pos x="514" y="379"/>
                  </a:cxn>
                  <a:cxn ang="0">
                    <a:pos x="744" y="121"/>
                  </a:cxn>
                  <a:cxn ang="0">
                    <a:pos x="760" y="165"/>
                  </a:cxn>
                  <a:cxn ang="0">
                    <a:pos x="710" y="164"/>
                  </a:cxn>
                  <a:cxn ang="0">
                    <a:pos x="733" y="121"/>
                  </a:cxn>
                </a:cxnLst>
                <a:rect l="0" t="0" r="r" b="b"/>
                <a:pathLst>
                  <a:path w="878" h="668">
                    <a:moveTo>
                      <a:pt x="679" y="94"/>
                    </a:moveTo>
                    <a:cubicBezTo>
                      <a:pt x="678" y="96"/>
                      <a:pt x="673" y="95"/>
                      <a:pt x="665" y="92"/>
                    </a:cubicBezTo>
                    <a:cubicBezTo>
                      <a:pt x="667" y="94"/>
                      <a:pt x="671" y="99"/>
                      <a:pt x="672" y="104"/>
                    </a:cubicBezTo>
                    <a:cubicBezTo>
                      <a:pt x="675" y="111"/>
                      <a:pt x="672" y="118"/>
                      <a:pt x="672" y="118"/>
                    </a:cubicBezTo>
                    <a:cubicBezTo>
                      <a:pt x="679" y="125"/>
                      <a:pt x="679" y="125"/>
                      <a:pt x="679" y="125"/>
                    </a:cubicBezTo>
                    <a:cubicBezTo>
                      <a:pt x="679" y="125"/>
                      <a:pt x="688" y="135"/>
                      <a:pt x="683" y="145"/>
                    </a:cubicBezTo>
                    <a:cubicBezTo>
                      <a:pt x="682" y="148"/>
                      <a:pt x="677" y="155"/>
                      <a:pt x="678" y="162"/>
                    </a:cubicBezTo>
                    <a:cubicBezTo>
                      <a:pt x="680" y="169"/>
                      <a:pt x="676" y="177"/>
                      <a:pt x="676" y="177"/>
                    </a:cubicBezTo>
                    <a:cubicBezTo>
                      <a:pt x="676" y="177"/>
                      <a:pt x="676" y="174"/>
                      <a:pt x="672" y="169"/>
                    </a:cubicBezTo>
                    <a:cubicBezTo>
                      <a:pt x="668" y="164"/>
                      <a:pt x="662" y="166"/>
                      <a:pt x="659" y="161"/>
                    </a:cubicBezTo>
                    <a:cubicBezTo>
                      <a:pt x="656" y="157"/>
                      <a:pt x="649" y="156"/>
                      <a:pt x="645" y="151"/>
                    </a:cubicBezTo>
                    <a:cubicBezTo>
                      <a:pt x="641" y="146"/>
                      <a:pt x="638" y="141"/>
                      <a:pt x="635" y="135"/>
                    </a:cubicBezTo>
                    <a:cubicBezTo>
                      <a:pt x="631" y="130"/>
                      <a:pt x="631" y="129"/>
                      <a:pt x="628" y="132"/>
                    </a:cubicBezTo>
                    <a:cubicBezTo>
                      <a:pt x="626" y="133"/>
                      <a:pt x="623" y="133"/>
                      <a:pt x="621" y="132"/>
                    </a:cubicBezTo>
                    <a:cubicBezTo>
                      <a:pt x="620" y="134"/>
                      <a:pt x="620" y="135"/>
                      <a:pt x="618" y="136"/>
                    </a:cubicBezTo>
                    <a:cubicBezTo>
                      <a:pt x="617" y="136"/>
                      <a:pt x="615" y="132"/>
                      <a:pt x="615" y="127"/>
                    </a:cubicBezTo>
                    <a:cubicBezTo>
                      <a:pt x="614" y="127"/>
                      <a:pt x="614" y="126"/>
                      <a:pt x="614" y="126"/>
                    </a:cubicBezTo>
                    <a:cubicBezTo>
                      <a:pt x="575" y="153"/>
                      <a:pt x="541" y="177"/>
                      <a:pt x="528" y="188"/>
                    </a:cubicBezTo>
                    <a:cubicBezTo>
                      <a:pt x="507" y="204"/>
                      <a:pt x="491" y="229"/>
                      <a:pt x="480" y="252"/>
                    </a:cubicBezTo>
                    <a:cubicBezTo>
                      <a:pt x="481" y="253"/>
                      <a:pt x="480" y="254"/>
                      <a:pt x="478" y="256"/>
                    </a:cubicBezTo>
                    <a:cubicBezTo>
                      <a:pt x="474" y="263"/>
                      <a:pt x="472" y="269"/>
                      <a:pt x="469" y="276"/>
                    </a:cubicBezTo>
                    <a:cubicBezTo>
                      <a:pt x="487" y="279"/>
                      <a:pt x="491" y="284"/>
                      <a:pt x="466" y="284"/>
                    </a:cubicBezTo>
                    <a:cubicBezTo>
                      <a:pt x="466" y="285"/>
                      <a:pt x="465" y="285"/>
                      <a:pt x="465" y="286"/>
                    </a:cubicBezTo>
                    <a:cubicBezTo>
                      <a:pt x="493" y="290"/>
                      <a:pt x="485" y="293"/>
                      <a:pt x="463" y="291"/>
                    </a:cubicBezTo>
                    <a:cubicBezTo>
                      <a:pt x="463" y="292"/>
                      <a:pt x="463" y="292"/>
                      <a:pt x="463" y="293"/>
                    </a:cubicBezTo>
                    <a:cubicBezTo>
                      <a:pt x="463" y="292"/>
                      <a:pt x="463" y="292"/>
                      <a:pt x="463" y="291"/>
                    </a:cubicBezTo>
                    <a:cubicBezTo>
                      <a:pt x="460" y="291"/>
                      <a:pt x="457" y="291"/>
                      <a:pt x="454" y="291"/>
                    </a:cubicBezTo>
                    <a:cubicBezTo>
                      <a:pt x="452" y="292"/>
                      <a:pt x="449" y="292"/>
                      <a:pt x="445" y="292"/>
                    </a:cubicBezTo>
                    <a:cubicBezTo>
                      <a:pt x="484" y="306"/>
                      <a:pt x="500" y="321"/>
                      <a:pt x="433" y="294"/>
                    </a:cubicBezTo>
                    <a:cubicBezTo>
                      <a:pt x="497" y="320"/>
                      <a:pt x="478" y="324"/>
                      <a:pt x="444" y="309"/>
                    </a:cubicBezTo>
                    <a:cubicBezTo>
                      <a:pt x="446" y="313"/>
                      <a:pt x="446" y="315"/>
                      <a:pt x="444" y="316"/>
                    </a:cubicBezTo>
                    <a:cubicBezTo>
                      <a:pt x="469" y="338"/>
                      <a:pt x="474" y="351"/>
                      <a:pt x="429" y="312"/>
                    </a:cubicBezTo>
                    <a:cubicBezTo>
                      <a:pt x="429" y="312"/>
                      <a:pt x="429" y="311"/>
                      <a:pt x="429" y="311"/>
                    </a:cubicBezTo>
                    <a:cubicBezTo>
                      <a:pt x="473" y="352"/>
                      <a:pt x="460" y="348"/>
                      <a:pt x="435" y="326"/>
                    </a:cubicBezTo>
                    <a:cubicBezTo>
                      <a:pt x="435" y="328"/>
                      <a:pt x="433" y="328"/>
                      <a:pt x="430" y="327"/>
                    </a:cubicBezTo>
                    <a:cubicBezTo>
                      <a:pt x="450" y="357"/>
                      <a:pt x="451" y="374"/>
                      <a:pt x="415" y="315"/>
                    </a:cubicBezTo>
                    <a:cubicBezTo>
                      <a:pt x="452" y="375"/>
                      <a:pt x="437" y="365"/>
                      <a:pt x="417" y="332"/>
                    </a:cubicBezTo>
                    <a:cubicBezTo>
                      <a:pt x="419" y="336"/>
                      <a:pt x="418" y="339"/>
                      <a:pt x="417" y="339"/>
                    </a:cubicBezTo>
                    <a:cubicBezTo>
                      <a:pt x="428" y="368"/>
                      <a:pt x="429" y="380"/>
                      <a:pt x="411" y="331"/>
                    </a:cubicBezTo>
                    <a:cubicBezTo>
                      <a:pt x="410" y="330"/>
                      <a:pt x="410" y="330"/>
                      <a:pt x="410" y="329"/>
                    </a:cubicBezTo>
                    <a:cubicBezTo>
                      <a:pt x="427" y="381"/>
                      <a:pt x="414" y="372"/>
                      <a:pt x="404" y="342"/>
                    </a:cubicBezTo>
                    <a:cubicBezTo>
                      <a:pt x="402" y="343"/>
                      <a:pt x="399" y="340"/>
                      <a:pt x="396" y="336"/>
                    </a:cubicBezTo>
                    <a:cubicBezTo>
                      <a:pt x="394" y="375"/>
                      <a:pt x="381" y="393"/>
                      <a:pt x="388" y="322"/>
                    </a:cubicBezTo>
                    <a:cubicBezTo>
                      <a:pt x="381" y="391"/>
                      <a:pt x="375" y="375"/>
                      <a:pt x="379" y="338"/>
                    </a:cubicBezTo>
                    <a:cubicBezTo>
                      <a:pt x="377" y="342"/>
                      <a:pt x="375" y="343"/>
                      <a:pt x="374" y="342"/>
                    </a:cubicBezTo>
                    <a:cubicBezTo>
                      <a:pt x="361" y="373"/>
                      <a:pt x="351" y="380"/>
                      <a:pt x="375" y="319"/>
                    </a:cubicBezTo>
                    <a:cubicBezTo>
                      <a:pt x="351" y="381"/>
                      <a:pt x="346" y="366"/>
                      <a:pt x="359" y="334"/>
                    </a:cubicBezTo>
                    <a:cubicBezTo>
                      <a:pt x="358" y="332"/>
                      <a:pt x="358" y="329"/>
                      <a:pt x="359" y="325"/>
                    </a:cubicBezTo>
                    <a:cubicBezTo>
                      <a:pt x="333" y="355"/>
                      <a:pt x="314" y="364"/>
                      <a:pt x="362" y="311"/>
                    </a:cubicBezTo>
                    <a:cubicBezTo>
                      <a:pt x="314" y="364"/>
                      <a:pt x="321" y="345"/>
                      <a:pt x="349" y="316"/>
                    </a:cubicBezTo>
                    <a:cubicBezTo>
                      <a:pt x="345" y="318"/>
                      <a:pt x="341" y="319"/>
                      <a:pt x="339" y="319"/>
                    </a:cubicBezTo>
                    <a:cubicBezTo>
                      <a:pt x="313" y="335"/>
                      <a:pt x="300" y="336"/>
                      <a:pt x="346" y="306"/>
                    </a:cubicBezTo>
                    <a:cubicBezTo>
                      <a:pt x="347" y="306"/>
                      <a:pt x="347" y="306"/>
                      <a:pt x="347" y="306"/>
                    </a:cubicBezTo>
                    <a:cubicBezTo>
                      <a:pt x="299" y="335"/>
                      <a:pt x="305" y="324"/>
                      <a:pt x="332" y="307"/>
                    </a:cubicBezTo>
                    <a:cubicBezTo>
                      <a:pt x="333" y="306"/>
                      <a:pt x="336" y="303"/>
                      <a:pt x="341" y="300"/>
                    </a:cubicBezTo>
                    <a:cubicBezTo>
                      <a:pt x="302" y="314"/>
                      <a:pt x="282" y="318"/>
                      <a:pt x="350" y="293"/>
                    </a:cubicBezTo>
                    <a:cubicBezTo>
                      <a:pt x="285" y="316"/>
                      <a:pt x="296" y="300"/>
                      <a:pt x="332" y="289"/>
                    </a:cubicBezTo>
                    <a:cubicBezTo>
                      <a:pt x="327" y="287"/>
                      <a:pt x="325" y="284"/>
                      <a:pt x="326" y="282"/>
                    </a:cubicBezTo>
                    <a:cubicBezTo>
                      <a:pt x="296" y="279"/>
                      <a:pt x="284" y="269"/>
                      <a:pt x="333" y="273"/>
                    </a:cubicBezTo>
                    <a:cubicBezTo>
                      <a:pt x="333" y="272"/>
                      <a:pt x="332" y="272"/>
                      <a:pt x="332" y="272"/>
                    </a:cubicBezTo>
                    <a:cubicBezTo>
                      <a:pt x="283" y="267"/>
                      <a:pt x="297" y="262"/>
                      <a:pt x="329" y="265"/>
                    </a:cubicBezTo>
                    <a:cubicBezTo>
                      <a:pt x="331" y="264"/>
                      <a:pt x="335" y="264"/>
                      <a:pt x="340" y="264"/>
                    </a:cubicBezTo>
                    <a:cubicBezTo>
                      <a:pt x="300" y="250"/>
                      <a:pt x="282" y="234"/>
                      <a:pt x="351" y="262"/>
                    </a:cubicBezTo>
                    <a:cubicBezTo>
                      <a:pt x="285" y="235"/>
                      <a:pt x="304" y="235"/>
                      <a:pt x="340" y="250"/>
                    </a:cubicBezTo>
                    <a:cubicBezTo>
                      <a:pt x="337" y="247"/>
                      <a:pt x="336" y="244"/>
                      <a:pt x="337" y="242"/>
                    </a:cubicBezTo>
                    <a:cubicBezTo>
                      <a:pt x="312" y="220"/>
                      <a:pt x="310" y="205"/>
                      <a:pt x="356" y="246"/>
                    </a:cubicBezTo>
                    <a:cubicBezTo>
                      <a:pt x="356" y="246"/>
                      <a:pt x="356" y="246"/>
                      <a:pt x="356" y="246"/>
                    </a:cubicBezTo>
                    <a:cubicBezTo>
                      <a:pt x="311" y="205"/>
                      <a:pt x="323" y="207"/>
                      <a:pt x="347" y="229"/>
                    </a:cubicBezTo>
                    <a:cubicBezTo>
                      <a:pt x="349" y="228"/>
                      <a:pt x="351" y="229"/>
                      <a:pt x="355" y="232"/>
                    </a:cubicBezTo>
                    <a:cubicBezTo>
                      <a:pt x="334" y="199"/>
                      <a:pt x="331" y="180"/>
                      <a:pt x="369" y="241"/>
                    </a:cubicBezTo>
                    <a:cubicBezTo>
                      <a:pt x="333" y="184"/>
                      <a:pt x="346" y="190"/>
                      <a:pt x="364" y="220"/>
                    </a:cubicBezTo>
                    <a:cubicBezTo>
                      <a:pt x="364" y="216"/>
                      <a:pt x="365" y="217"/>
                      <a:pt x="368" y="222"/>
                    </a:cubicBezTo>
                    <a:cubicBezTo>
                      <a:pt x="356" y="188"/>
                      <a:pt x="354" y="172"/>
                      <a:pt x="375" y="231"/>
                    </a:cubicBezTo>
                    <a:cubicBezTo>
                      <a:pt x="375" y="231"/>
                      <a:pt x="375" y="231"/>
                      <a:pt x="375" y="231"/>
                    </a:cubicBezTo>
                    <a:cubicBezTo>
                      <a:pt x="367" y="209"/>
                      <a:pt x="365" y="197"/>
                      <a:pt x="365" y="192"/>
                    </a:cubicBezTo>
                    <a:cubicBezTo>
                      <a:pt x="361" y="188"/>
                      <a:pt x="356" y="183"/>
                      <a:pt x="352" y="180"/>
                    </a:cubicBezTo>
                    <a:cubicBezTo>
                      <a:pt x="340" y="170"/>
                      <a:pt x="312" y="149"/>
                      <a:pt x="278" y="125"/>
                    </a:cubicBezTo>
                    <a:cubicBezTo>
                      <a:pt x="278" y="125"/>
                      <a:pt x="278" y="125"/>
                      <a:pt x="277" y="125"/>
                    </a:cubicBezTo>
                    <a:cubicBezTo>
                      <a:pt x="277" y="125"/>
                      <a:pt x="277" y="125"/>
                      <a:pt x="276" y="124"/>
                    </a:cubicBezTo>
                    <a:cubicBezTo>
                      <a:pt x="272" y="121"/>
                      <a:pt x="268" y="119"/>
                      <a:pt x="264" y="116"/>
                    </a:cubicBezTo>
                    <a:cubicBezTo>
                      <a:pt x="262" y="119"/>
                      <a:pt x="261" y="120"/>
                      <a:pt x="259" y="119"/>
                    </a:cubicBezTo>
                    <a:cubicBezTo>
                      <a:pt x="258" y="119"/>
                      <a:pt x="258" y="116"/>
                      <a:pt x="260" y="112"/>
                    </a:cubicBezTo>
                    <a:cubicBezTo>
                      <a:pt x="256" y="110"/>
                      <a:pt x="253" y="108"/>
                      <a:pt x="250" y="106"/>
                    </a:cubicBezTo>
                    <a:cubicBezTo>
                      <a:pt x="247" y="109"/>
                      <a:pt x="245" y="110"/>
                      <a:pt x="243" y="109"/>
                    </a:cubicBezTo>
                    <a:cubicBezTo>
                      <a:pt x="242" y="108"/>
                      <a:pt x="243" y="106"/>
                      <a:pt x="245" y="103"/>
                    </a:cubicBezTo>
                    <a:cubicBezTo>
                      <a:pt x="242" y="100"/>
                      <a:pt x="238" y="98"/>
                      <a:pt x="235" y="95"/>
                    </a:cubicBezTo>
                    <a:cubicBezTo>
                      <a:pt x="233" y="96"/>
                      <a:pt x="231" y="96"/>
                      <a:pt x="231" y="95"/>
                    </a:cubicBezTo>
                    <a:cubicBezTo>
                      <a:pt x="230" y="95"/>
                      <a:pt x="230" y="94"/>
                      <a:pt x="231" y="93"/>
                    </a:cubicBezTo>
                    <a:cubicBezTo>
                      <a:pt x="213" y="81"/>
                      <a:pt x="196" y="69"/>
                      <a:pt x="179" y="58"/>
                    </a:cubicBezTo>
                    <a:cubicBezTo>
                      <a:pt x="178" y="59"/>
                      <a:pt x="177" y="59"/>
                      <a:pt x="176" y="60"/>
                    </a:cubicBezTo>
                    <a:cubicBezTo>
                      <a:pt x="176" y="62"/>
                      <a:pt x="183" y="67"/>
                      <a:pt x="182" y="69"/>
                    </a:cubicBezTo>
                    <a:cubicBezTo>
                      <a:pt x="181" y="71"/>
                      <a:pt x="172" y="68"/>
                      <a:pt x="171" y="70"/>
                    </a:cubicBezTo>
                    <a:cubicBezTo>
                      <a:pt x="170" y="72"/>
                      <a:pt x="174" y="79"/>
                      <a:pt x="172" y="80"/>
                    </a:cubicBezTo>
                    <a:cubicBezTo>
                      <a:pt x="171" y="82"/>
                      <a:pt x="164" y="76"/>
                      <a:pt x="162" y="77"/>
                    </a:cubicBezTo>
                    <a:cubicBezTo>
                      <a:pt x="160" y="78"/>
                      <a:pt x="162" y="87"/>
                      <a:pt x="160" y="88"/>
                    </a:cubicBezTo>
                    <a:cubicBezTo>
                      <a:pt x="158" y="88"/>
                      <a:pt x="153" y="81"/>
                      <a:pt x="151" y="81"/>
                    </a:cubicBezTo>
                    <a:cubicBezTo>
                      <a:pt x="149" y="82"/>
                      <a:pt x="147" y="90"/>
                      <a:pt x="145" y="90"/>
                    </a:cubicBezTo>
                    <a:cubicBezTo>
                      <a:pt x="143" y="90"/>
                      <a:pt x="142" y="82"/>
                      <a:pt x="140" y="81"/>
                    </a:cubicBezTo>
                    <a:cubicBezTo>
                      <a:pt x="137" y="81"/>
                      <a:pt x="133" y="88"/>
                      <a:pt x="131" y="87"/>
                    </a:cubicBezTo>
                    <a:cubicBezTo>
                      <a:pt x="129" y="87"/>
                      <a:pt x="131" y="78"/>
                      <a:pt x="129" y="77"/>
                    </a:cubicBezTo>
                    <a:cubicBezTo>
                      <a:pt x="127" y="76"/>
                      <a:pt x="120" y="81"/>
                      <a:pt x="119" y="79"/>
                    </a:cubicBezTo>
                    <a:cubicBezTo>
                      <a:pt x="117" y="78"/>
                      <a:pt x="122" y="71"/>
                      <a:pt x="121" y="69"/>
                    </a:cubicBezTo>
                    <a:cubicBezTo>
                      <a:pt x="120" y="67"/>
                      <a:pt x="111" y="69"/>
                      <a:pt x="111" y="67"/>
                    </a:cubicBezTo>
                    <a:cubicBezTo>
                      <a:pt x="110" y="65"/>
                      <a:pt x="118" y="61"/>
                      <a:pt x="117" y="58"/>
                    </a:cubicBezTo>
                    <a:cubicBezTo>
                      <a:pt x="117" y="56"/>
                      <a:pt x="109" y="54"/>
                      <a:pt x="109" y="52"/>
                    </a:cubicBezTo>
                    <a:cubicBezTo>
                      <a:pt x="109" y="50"/>
                      <a:pt x="118" y="49"/>
                      <a:pt x="118" y="47"/>
                    </a:cubicBezTo>
                    <a:cubicBezTo>
                      <a:pt x="119" y="45"/>
                      <a:pt x="112" y="40"/>
                      <a:pt x="113" y="38"/>
                    </a:cubicBezTo>
                    <a:cubicBezTo>
                      <a:pt x="114" y="36"/>
                      <a:pt x="122" y="39"/>
                      <a:pt x="124" y="37"/>
                    </a:cubicBezTo>
                    <a:cubicBezTo>
                      <a:pt x="125" y="35"/>
                      <a:pt x="121" y="28"/>
                      <a:pt x="123" y="27"/>
                    </a:cubicBezTo>
                    <a:cubicBezTo>
                      <a:pt x="124" y="25"/>
                      <a:pt x="129" y="29"/>
                      <a:pt x="131" y="30"/>
                    </a:cubicBezTo>
                    <a:cubicBezTo>
                      <a:pt x="118" y="22"/>
                      <a:pt x="107" y="17"/>
                      <a:pt x="99" y="15"/>
                    </a:cubicBezTo>
                    <a:cubicBezTo>
                      <a:pt x="53" y="0"/>
                      <a:pt x="3" y="5"/>
                      <a:pt x="5" y="62"/>
                    </a:cubicBezTo>
                    <a:cubicBezTo>
                      <a:pt x="6" y="120"/>
                      <a:pt x="0" y="120"/>
                      <a:pt x="9" y="139"/>
                    </a:cubicBezTo>
                    <a:cubicBezTo>
                      <a:pt x="18" y="158"/>
                      <a:pt x="24" y="172"/>
                      <a:pt x="24" y="172"/>
                    </a:cubicBezTo>
                    <a:cubicBezTo>
                      <a:pt x="24" y="172"/>
                      <a:pt x="29" y="200"/>
                      <a:pt x="37" y="222"/>
                    </a:cubicBezTo>
                    <a:cubicBezTo>
                      <a:pt x="39" y="222"/>
                      <a:pt x="40" y="222"/>
                      <a:pt x="41" y="221"/>
                    </a:cubicBezTo>
                    <a:cubicBezTo>
                      <a:pt x="47" y="220"/>
                      <a:pt x="48" y="215"/>
                      <a:pt x="53" y="214"/>
                    </a:cubicBezTo>
                    <a:cubicBezTo>
                      <a:pt x="58" y="213"/>
                      <a:pt x="63" y="206"/>
                      <a:pt x="69" y="205"/>
                    </a:cubicBezTo>
                    <a:cubicBezTo>
                      <a:pt x="75" y="203"/>
                      <a:pt x="81" y="204"/>
                      <a:pt x="88" y="203"/>
                    </a:cubicBezTo>
                    <a:cubicBezTo>
                      <a:pt x="94" y="202"/>
                      <a:pt x="94" y="202"/>
                      <a:pt x="94" y="198"/>
                    </a:cubicBezTo>
                    <a:cubicBezTo>
                      <a:pt x="94" y="198"/>
                      <a:pt x="94" y="198"/>
                      <a:pt x="94" y="198"/>
                    </a:cubicBezTo>
                    <a:cubicBezTo>
                      <a:pt x="91" y="196"/>
                      <a:pt x="90" y="194"/>
                      <a:pt x="91" y="193"/>
                    </a:cubicBezTo>
                    <a:cubicBezTo>
                      <a:pt x="91" y="192"/>
                      <a:pt x="93" y="192"/>
                      <a:pt x="96" y="192"/>
                    </a:cubicBezTo>
                    <a:cubicBezTo>
                      <a:pt x="98" y="190"/>
                      <a:pt x="101" y="188"/>
                      <a:pt x="105" y="188"/>
                    </a:cubicBezTo>
                    <a:cubicBezTo>
                      <a:pt x="106" y="188"/>
                      <a:pt x="108" y="188"/>
                      <a:pt x="109" y="188"/>
                    </a:cubicBezTo>
                    <a:cubicBezTo>
                      <a:pt x="103" y="183"/>
                      <a:pt x="99" y="179"/>
                      <a:pt x="101" y="177"/>
                    </a:cubicBezTo>
                    <a:cubicBezTo>
                      <a:pt x="104" y="174"/>
                      <a:pt x="114" y="182"/>
                      <a:pt x="125" y="192"/>
                    </a:cubicBezTo>
                    <a:cubicBezTo>
                      <a:pt x="127" y="192"/>
                      <a:pt x="130" y="193"/>
                      <a:pt x="132" y="194"/>
                    </a:cubicBezTo>
                    <a:cubicBezTo>
                      <a:pt x="131" y="192"/>
                      <a:pt x="130" y="191"/>
                      <a:pt x="128" y="189"/>
                    </a:cubicBezTo>
                    <a:cubicBezTo>
                      <a:pt x="126" y="186"/>
                      <a:pt x="124" y="184"/>
                      <a:pt x="123" y="181"/>
                    </a:cubicBezTo>
                    <a:cubicBezTo>
                      <a:pt x="122" y="180"/>
                      <a:pt x="121" y="179"/>
                      <a:pt x="121" y="178"/>
                    </a:cubicBezTo>
                    <a:cubicBezTo>
                      <a:pt x="120" y="177"/>
                      <a:pt x="119" y="175"/>
                      <a:pt x="118" y="174"/>
                    </a:cubicBezTo>
                    <a:cubicBezTo>
                      <a:pt x="117" y="173"/>
                      <a:pt x="117" y="171"/>
                      <a:pt x="116" y="170"/>
                    </a:cubicBezTo>
                    <a:cubicBezTo>
                      <a:pt x="116" y="169"/>
                      <a:pt x="115" y="169"/>
                      <a:pt x="115" y="168"/>
                    </a:cubicBezTo>
                    <a:cubicBezTo>
                      <a:pt x="115" y="168"/>
                      <a:pt x="115" y="167"/>
                      <a:pt x="115" y="167"/>
                    </a:cubicBezTo>
                    <a:cubicBezTo>
                      <a:pt x="114" y="165"/>
                      <a:pt x="115" y="164"/>
                      <a:pt x="115" y="164"/>
                    </a:cubicBezTo>
                    <a:cubicBezTo>
                      <a:pt x="116" y="163"/>
                      <a:pt x="117" y="164"/>
                      <a:pt x="119" y="164"/>
                    </a:cubicBezTo>
                    <a:cubicBezTo>
                      <a:pt x="124" y="168"/>
                      <a:pt x="132" y="182"/>
                      <a:pt x="140" y="193"/>
                    </a:cubicBezTo>
                    <a:cubicBezTo>
                      <a:pt x="140" y="192"/>
                      <a:pt x="140" y="191"/>
                      <a:pt x="142" y="192"/>
                    </a:cubicBezTo>
                    <a:cubicBezTo>
                      <a:pt x="136" y="176"/>
                      <a:pt x="128" y="157"/>
                      <a:pt x="132" y="155"/>
                    </a:cubicBezTo>
                    <a:cubicBezTo>
                      <a:pt x="137" y="153"/>
                      <a:pt x="144" y="178"/>
                      <a:pt x="151" y="195"/>
                    </a:cubicBezTo>
                    <a:cubicBezTo>
                      <a:pt x="150" y="177"/>
                      <a:pt x="146" y="152"/>
                      <a:pt x="151" y="152"/>
                    </a:cubicBezTo>
                    <a:cubicBezTo>
                      <a:pt x="156" y="151"/>
                      <a:pt x="157" y="177"/>
                      <a:pt x="158" y="195"/>
                    </a:cubicBezTo>
                    <a:cubicBezTo>
                      <a:pt x="159" y="194"/>
                      <a:pt x="159" y="193"/>
                      <a:pt x="159" y="191"/>
                    </a:cubicBezTo>
                    <a:cubicBezTo>
                      <a:pt x="162" y="175"/>
                      <a:pt x="166" y="154"/>
                      <a:pt x="170" y="153"/>
                    </a:cubicBezTo>
                    <a:cubicBezTo>
                      <a:pt x="170" y="152"/>
                      <a:pt x="170" y="152"/>
                      <a:pt x="171" y="153"/>
                    </a:cubicBezTo>
                    <a:cubicBezTo>
                      <a:pt x="175" y="153"/>
                      <a:pt x="169" y="178"/>
                      <a:pt x="166" y="196"/>
                    </a:cubicBezTo>
                    <a:cubicBezTo>
                      <a:pt x="170" y="189"/>
                      <a:pt x="174" y="180"/>
                      <a:pt x="177" y="173"/>
                    </a:cubicBezTo>
                    <a:cubicBezTo>
                      <a:pt x="178" y="172"/>
                      <a:pt x="179" y="170"/>
                      <a:pt x="179" y="169"/>
                    </a:cubicBezTo>
                    <a:cubicBezTo>
                      <a:pt x="180" y="168"/>
                      <a:pt x="181" y="166"/>
                      <a:pt x="182" y="165"/>
                    </a:cubicBezTo>
                    <a:cubicBezTo>
                      <a:pt x="182" y="164"/>
                      <a:pt x="183" y="163"/>
                      <a:pt x="184" y="162"/>
                    </a:cubicBezTo>
                    <a:cubicBezTo>
                      <a:pt x="186" y="159"/>
                      <a:pt x="187" y="158"/>
                      <a:pt x="189" y="158"/>
                    </a:cubicBezTo>
                    <a:cubicBezTo>
                      <a:pt x="193" y="161"/>
                      <a:pt x="181" y="183"/>
                      <a:pt x="173" y="199"/>
                    </a:cubicBezTo>
                    <a:cubicBezTo>
                      <a:pt x="185" y="186"/>
                      <a:pt x="201" y="165"/>
                      <a:pt x="205" y="169"/>
                    </a:cubicBezTo>
                    <a:cubicBezTo>
                      <a:pt x="209" y="172"/>
                      <a:pt x="189" y="192"/>
                      <a:pt x="177" y="206"/>
                    </a:cubicBezTo>
                    <a:cubicBezTo>
                      <a:pt x="193" y="196"/>
                      <a:pt x="214" y="178"/>
                      <a:pt x="217" y="183"/>
                    </a:cubicBezTo>
                    <a:cubicBezTo>
                      <a:pt x="220" y="187"/>
                      <a:pt x="198" y="200"/>
                      <a:pt x="184" y="211"/>
                    </a:cubicBezTo>
                    <a:cubicBezTo>
                      <a:pt x="201" y="205"/>
                      <a:pt x="224" y="195"/>
                      <a:pt x="226" y="200"/>
                    </a:cubicBezTo>
                    <a:cubicBezTo>
                      <a:pt x="228" y="204"/>
                      <a:pt x="203" y="212"/>
                      <a:pt x="186" y="218"/>
                    </a:cubicBezTo>
                    <a:cubicBezTo>
                      <a:pt x="201" y="217"/>
                      <a:pt x="220" y="215"/>
                      <a:pt x="227" y="216"/>
                    </a:cubicBezTo>
                    <a:cubicBezTo>
                      <a:pt x="229" y="217"/>
                      <a:pt x="230" y="217"/>
                      <a:pt x="230" y="218"/>
                    </a:cubicBezTo>
                    <a:cubicBezTo>
                      <a:pt x="231" y="223"/>
                      <a:pt x="205" y="224"/>
                      <a:pt x="187" y="226"/>
                    </a:cubicBezTo>
                    <a:cubicBezTo>
                      <a:pt x="205" y="230"/>
                      <a:pt x="230" y="232"/>
                      <a:pt x="229" y="237"/>
                    </a:cubicBezTo>
                    <a:cubicBezTo>
                      <a:pt x="228" y="242"/>
                      <a:pt x="204" y="237"/>
                      <a:pt x="186" y="234"/>
                    </a:cubicBezTo>
                    <a:cubicBezTo>
                      <a:pt x="202" y="242"/>
                      <a:pt x="226" y="251"/>
                      <a:pt x="224" y="256"/>
                    </a:cubicBezTo>
                    <a:cubicBezTo>
                      <a:pt x="222" y="261"/>
                      <a:pt x="197" y="247"/>
                      <a:pt x="181" y="239"/>
                    </a:cubicBezTo>
                    <a:cubicBezTo>
                      <a:pt x="195" y="251"/>
                      <a:pt x="217" y="268"/>
                      <a:pt x="214" y="272"/>
                    </a:cubicBezTo>
                    <a:cubicBezTo>
                      <a:pt x="213" y="273"/>
                      <a:pt x="212" y="273"/>
                      <a:pt x="211" y="272"/>
                    </a:cubicBezTo>
                    <a:cubicBezTo>
                      <a:pt x="205" y="271"/>
                      <a:pt x="188" y="255"/>
                      <a:pt x="176" y="245"/>
                    </a:cubicBezTo>
                    <a:cubicBezTo>
                      <a:pt x="186" y="260"/>
                      <a:pt x="204" y="282"/>
                      <a:pt x="199" y="285"/>
                    </a:cubicBezTo>
                    <a:cubicBezTo>
                      <a:pt x="199" y="286"/>
                      <a:pt x="197" y="285"/>
                      <a:pt x="196" y="284"/>
                    </a:cubicBezTo>
                    <a:cubicBezTo>
                      <a:pt x="190" y="280"/>
                      <a:pt x="179" y="261"/>
                      <a:pt x="170" y="249"/>
                    </a:cubicBezTo>
                    <a:cubicBezTo>
                      <a:pt x="176" y="266"/>
                      <a:pt x="187" y="292"/>
                      <a:pt x="182" y="294"/>
                    </a:cubicBezTo>
                    <a:cubicBezTo>
                      <a:pt x="177" y="296"/>
                      <a:pt x="170" y="271"/>
                      <a:pt x="164" y="254"/>
                    </a:cubicBezTo>
                    <a:cubicBezTo>
                      <a:pt x="165" y="272"/>
                      <a:pt x="168" y="297"/>
                      <a:pt x="163" y="297"/>
                    </a:cubicBezTo>
                    <a:cubicBezTo>
                      <a:pt x="158" y="297"/>
                      <a:pt x="158" y="272"/>
                      <a:pt x="156" y="254"/>
                    </a:cubicBezTo>
                    <a:cubicBezTo>
                      <a:pt x="153" y="270"/>
                      <a:pt x="150" y="292"/>
                      <a:pt x="146" y="296"/>
                    </a:cubicBezTo>
                    <a:cubicBezTo>
                      <a:pt x="145" y="296"/>
                      <a:pt x="145" y="296"/>
                      <a:pt x="144" y="296"/>
                    </a:cubicBezTo>
                    <a:cubicBezTo>
                      <a:pt x="143" y="296"/>
                      <a:pt x="143" y="295"/>
                      <a:pt x="143" y="294"/>
                    </a:cubicBezTo>
                    <a:cubicBezTo>
                      <a:pt x="141" y="288"/>
                      <a:pt x="146" y="268"/>
                      <a:pt x="149" y="253"/>
                    </a:cubicBezTo>
                    <a:cubicBezTo>
                      <a:pt x="144" y="263"/>
                      <a:pt x="138" y="276"/>
                      <a:pt x="133" y="284"/>
                    </a:cubicBezTo>
                    <a:cubicBezTo>
                      <a:pt x="130" y="288"/>
                      <a:pt x="128" y="291"/>
                      <a:pt x="126" y="290"/>
                    </a:cubicBezTo>
                    <a:cubicBezTo>
                      <a:pt x="126" y="290"/>
                      <a:pt x="126" y="290"/>
                      <a:pt x="126" y="290"/>
                    </a:cubicBezTo>
                    <a:cubicBezTo>
                      <a:pt x="123" y="286"/>
                      <a:pt x="134" y="265"/>
                      <a:pt x="142" y="250"/>
                    </a:cubicBezTo>
                    <a:cubicBezTo>
                      <a:pt x="142" y="250"/>
                      <a:pt x="142" y="250"/>
                      <a:pt x="142" y="249"/>
                    </a:cubicBezTo>
                    <a:cubicBezTo>
                      <a:pt x="129" y="263"/>
                      <a:pt x="114" y="283"/>
                      <a:pt x="110" y="280"/>
                    </a:cubicBezTo>
                    <a:cubicBezTo>
                      <a:pt x="106" y="277"/>
                      <a:pt x="126" y="257"/>
                      <a:pt x="137" y="243"/>
                    </a:cubicBezTo>
                    <a:cubicBezTo>
                      <a:pt x="137" y="243"/>
                      <a:pt x="137" y="243"/>
                      <a:pt x="137" y="243"/>
                    </a:cubicBezTo>
                    <a:cubicBezTo>
                      <a:pt x="136" y="243"/>
                      <a:pt x="135" y="244"/>
                      <a:pt x="134" y="245"/>
                    </a:cubicBezTo>
                    <a:cubicBezTo>
                      <a:pt x="119" y="255"/>
                      <a:pt x="100" y="270"/>
                      <a:pt x="97" y="266"/>
                    </a:cubicBezTo>
                    <a:cubicBezTo>
                      <a:pt x="95" y="263"/>
                      <a:pt x="105" y="256"/>
                      <a:pt x="115" y="249"/>
                    </a:cubicBezTo>
                    <a:cubicBezTo>
                      <a:pt x="113" y="249"/>
                      <a:pt x="106" y="251"/>
                      <a:pt x="100" y="250"/>
                    </a:cubicBezTo>
                    <a:cubicBezTo>
                      <a:pt x="99" y="250"/>
                      <a:pt x="98" y="250"/>
                      <a:pt x="97" y="250"/>
                    </a:cubicBezTo>
                    <a:cubicBezTo>
                      <a:pt x="92" y="251"/>
                      <a:pt x="89" y="251"/>
                      <a:pt x="89" y="249"/>
                    </a:cubicBezTo>
                    <a:cubicBezTo>
                      <a:pt x="88" y="249"/>
                      <a:pt x="89" y="248"/>
                      <a:pt x="89" y="247"/>
                    </a:cubicBezTo>
                    <a:cubicBezTo>
                      <a:pt x="90" y="247"/>
                      <a:pt x="90" y="247"/>
                      <a:pt x="90" y="246"/>
                    </a:cubicBezTo>
                    <a:cubicBezTo>
                      <a:pt x="88" y="245"/>
                      <a:pt x="87" y="244"/>
                      <a:pt x="87" y="244"/>
                    </a:cubicBezTo>
                    <a:cubicBezTo>
                      <a:pt x="78" y="247"/>
                      <a:pt x="78" y="247"/>
                      <a:pt x="78" y="247"/>
                    </a:cubicBezTo>
                    <a:cubicBezTo>
                      <a:pt x="78" y="247"/>
                      <a:pt x="64" y="251"/>
                      <a:pt x="57" y="242"/>
                    </a:cubicBezTo>
                    <a:cubicBezTo>
                      <a:pt x="55" y="240"/>
                      <a:pt x="51" y="232"/>
                      <a:pt x="45" y="231"/>
                    </a:cubicBezTo>
                    <a:cubicBezTo>
                      <a:pt x="43" y="230"/>
                      <a:pt x="42" y="230"/>
                      <a:pt x="40" y="229"/>
                    </a:cubicBezTo>
                    <a:cubicBezTo>
                      <a:pt x="43" y="234"/>
                      <a:pt x="45" y="239"/>
                      <a:pt x="48" y="242"/>
                    </a:cubicBezTo>
                    <a:cubicBezTo>
                      <a:pt x="59" y="272"/>
                      <a:pt x="52" y="313"/>
                      <a:pt x="137" y="355"/>
                    </a:cubicBezTo>
                    <a:cubicBezTo>
                      <a:pt x="130" y="361"/>
                      <a:pt x="122" y="367"/>
                      <a:pt x="113" y="375"/>
                    </a:cubicBezTo>
                    <a:cubicBezTo>
                      <a:pt x="114" y="380"/>
                      <a:pt x="113" y="387"/>
                      <a:pt x="112" y="396"/>
                    </a:cubicBezTo>
                    <a:cubicBezTo>
                      <a:pt x="115" y="394"/>
                      <a:pt x="116" y="395"/>
                      <a:pt x="116" y="398"/>
                    </a:cubicBezTo>
                    <a:cubicBezTo>
                      <a:pt x="128" y="367"/>
                      <a:pt x="139" y="356"/>
                      <a:pt x="121" y="405"/>
                    </a:cubicBezTo>
                    <a:cubicBezTo>
                      <a:pt x="121" y="404"/>
                      <a:pt x="121" y="404"/>
                      <a:pt x="122" y="404"/>
                    </a:cubicBezTo>
                    <a:cubicBezTo>
                      <a:pt x="141" y="357"/>
                      <a:pt x="142" y="373"/>
                      <a:pt x="129" y="403"/>
                    </a:cubicBezTo>
                    <a:cubicBezTo>
                      <a:pt x="129" y="406"/>
                      <a:pt x="128" y="409"/>
                      <a:pt x="127" y="413"/>
                    </a:cubicBezTo>
                    <a:cubicBezTo>
                      <a:pt x="151" y="378"/>
                      <a:pt x="172" y="365"/>
                      <a:pt x="127" y="424"/>
                    </a:cubicBezTo>
                    <a:cubicBezTo>
                      <a:pt x="168" y="371"/>
                      <a:pt x="168" y="387"/>
                      <a:pt x="147" y="414"/>
                    </a:cubicBezTo>
                    <a:cubicBezTo>
                      <a:pt x="149" y="415"/>
                      <a:pt x="148" y="419"/>
                      <a:pt x="142" y="425"/>
                    </a:cubicBezTo>
                    <a:cubicBezTo>
                      <a:pt x="173" y="404"/>
                      <a:pt x="194" y="398"/>
                      <a:pt x="154" y="425"/>
                    </a:cubicBezTo>
                    <a:cubicBezTo>
                      <a:pt x="154" y="425"/>
                      <a:pt x="154" y="425"/>
                      <a:pt x="155" y="425"/>
                    </a:cubicBezTo>
                    <a:cubicBezTo>
                      <a:pt x="197" y="400"/>
                      <a:pt x="181" y="418"/>
                      <a:pt x="148" y="436"/>
                    </a:cubicBezTo>
                    <a:cubicBezTo>
                      <a:pt x="146" y="438"/>
                      <a:pt x="144" y="439"/>
                      <a:pt x="142" y="440"/>
                    </a:cubicBezTo>
                    <a:cubicBezTo>
                      <a:pt x="186" y="423"/>
                      <a:pt x="215" y="417"/>
                      <a:pt x="141" y="444"/>
                    </a:cubicBezTo>
                    <a:cubicBezTo>
                      <a:pt x="207" y="420"/>
                      <a:pt x="194" y="437"/>
                      <a:pt x="158" y="449"/>
                    </a:cubicBezTo>
                    <a:cubicBezTo>
                      <a:pt x="162" y="450"/>
                      <a:pt x="164" y="452"/>
                      <a:pt x="164" y="454"/>
                    </a:cubicBezTo>
                    <a:cubicBezTo>
                      <a:pt x="197" y="457"/>
                      <a:pt x="209" y="468"/>
                      <a:pt x="152" y="463"/>
                    </a:cubicBezTo>
                    <a:cubicBezTo>
                      <a:pt x="152" y="464"/>
                      <a:pt x="153" y="464"/>
                      <a:pt x="153" y="464"/>
                    </a:cubicBezTo>
                    <a:cubicBezTo>
                      <a:pt x="209" y="470"/>
                      <a:pt x="195" y="475"/>
                      <a:pt x="162" y="471"/>
                    </a:cubicBezTo>
                    <a:cubicBezTo>
                      <a:pt x="160" y="472"/>
                      <a:pt x="157" y="473"/>
                      <a:pt x="153" y="473"/>
                    </a:cubicBezTo>
                    <a:cubicBezTo>
                      <a:pt x="192" y="486"/>
                      <a:pt x="208" y="502"/>
                      <a:pt x="140" y="475"/>
                    </a:cubicBezTo>
                    <a:cubicBezTo>
                      <a:pt x="205" y="500"/>
                      <a:pt x="186" y="505"/>
                      <a:pt x="152" y="490"/>
                    </a:cubicBezTo>
                    <a:cubicBezTo>
                      <a:pt x="153" y="493"/>
                      <a:pt x="154" y="496"/>
                      <a:pt x="152" y="497"/>
                    </a:cubicBezTo>
                    <a:cubicBezTo>
                      <a:pt x="177" y="519"/>
                      <a:pt x="182" y="532"/>
                      <a:pt x="137" y="492"/>
                    </a:cubicBezTo>
                    <a:cubicBezTo>
                      <a:pt x="137" y="492"/>
                      <a:pt x="137" y="492"/>
                      <a:pt x="137" y="492"/>
                    </a:cubicBezTo>
                    <a:cubicBezTo>
                      <a:pt x="181" y="532"/>
                      <a:pt x="168" y="529"/>
                      <a:pt x="143" y="507"/>
                    </a:cubicBezTo>
                    <a:cubicBezTo>
                      <a:pt x="143" y="509"/>
                      <a:pt x="141" y="509"/>
                      <a:pt x="138" y="507"/>
                    </a:cubicBezTo>
                    <a:cubicBezTo>
                      <a:pt x="158" y="538"/>
                      <a:pt x="159" y="554"/>
                      <a:pt x="123" y="496"/>
                    </a:cubicBezTo>
                    <a:cubicBezTo>
                      <a:pt x="160" y="556"/>
                      <a:pt x="145" y="545"/>
                      <a:pt x="125" y="512"/>
                    </a:cubicBezTo>
                    <a:cubicBezTo>
                      <a:pt x="126" y="517"/>
                      <a:pt x="126" y="520"/>
                      <a:pt x="125" y="520"/>
                    </a:cubicBezTo>
                    <a:cubicBezTo>
                      <a:pt x="136" y="549"/>
                      <a:pt x="137" y="561"/>
                      <a:pt x="119" y="511"/>
                    </a:cubicBezTo>
                    <a:cubicBezTo>
                      <a:pt x="118" y="511"/>
                      <a:pt x="118" y="510"/>
                      <a:pt x="118" y="510"/>
                    </a:cubicBezTo>
                    <a:cubicBezTo>
                      <a:pt x="135" y="561"/>
                      <a:pt x="122" y="553"/>
                      <a:pt x="112" y="523"/>
                    </a:cubicBezTo>
                    <a:cubicBezTo>
                      <a:pt x="109" y="523"/>
                      <a:pt x="107" y="521"/>
                      <a:pt x="104" y="517"/>
                    </a:cubicBezTo>
                    <a:cubicBezTo>
                      <a:pt x="102" y="556"/>
                      <a:pt x="89" y="573"/>
                      <a:pt x="95" y="502"/>
                    </a:cubicBezTo>
                    <a:cubicBezTo>
                      <a:pt x="89" y="571"/>
                      <a:pt x="83" y="555"/>
                      <a:pt x="87" y="519"/>
                    </a:cubicBezTo>
                    <a:cubicBezTo>
                      <a:pt x="85" y="522"/>
                      <a:pt x="83" y="524"/>
                      <a:pt x="81" y="522"/>
                    </a:cubicBezTo>
                    <a:cubicBezTo>
                      <a:pt x="69" y="553"/>
                      <a:pt x="59" y="561"/>
                      <a:pt x="83" y="499"/>
                    </a:cubicBezTo>
                    <a:cubicBezTo>
                      <a:pt x="59" y="561"/>
                      <a:pt x="54" y="546"/>
                      <a:pt x="67" y="515"/>
                    </a:cubicBezTo>
                    <a:cubicBezTo>
                      <a:pt x="66" y="513"/>
                      <a:pt x="66" y="509"/>
                      <a:pt x="67" y="505"/>
                    </a:cubicBezTo>
                    <a:cubicBezTo>
                      <a:pt x="62" y="511"/>
                      <a:pt x="57" y="516"/>
                      <a:pt x="53" y="520"/>
                    </a:cubicBezTo>
                    <a:cubicBezTo>
                      <a:pt x="63" y="543"/>
                      <a:pt x="59" y="544"/>
                      <a:pt x="63" y="555"/>
                    </a:cubicBezTo>
                    <a:cubicBezTo>
                      <a:pt x="66" y="568"/>
                      <a:pt x="87" y="586"/>
                      <a:pt x="98" y="591"/>
                    </a:cubicBezTo>
                    <a:cubicBezTo>
                      <a:pt x="109" y="597"/>
                      <a:pt x="109" y="597"/>
                      <a:pt x="109" y="597"/>
                    </a:cubicBezTo>
                    <a:cubicBezTo>
                      <a:pt x="109" y="597"/>
                      <a:pt x="114" y="606"/>
                      <a:pt x="124" y="615"/>
                    </a:cubicBezTo>
                    <a:cubicBezTo>
                      <a:pt x="125" y="615"/>
                      <a:pt x="126" y="617"/>
                      <a:pt x="127" y="618"/>
                    </a:cubicBezTo>
                    <a:cubicBezTo>
                      <a:pt x="129" y="619"/>
                      <a:pt x="130" y="620"/>
                      <a:pt x="132" y="621"/>
                    </a:cubicBezTo>
                    <a:cubicBezTo>
                      <a:pt x="134" y="620"/>
                      <a:pt x="135" y="612"/>
                      <a:pt x="137" y="612"/>
                    </a:cubicBezTo>
                    <a:cubicBezTo>
                      <a:pt x="139" y="612"/>
                      <a:pt x="141" y="621"/>
                      <a:pt x="143" y="621"/>
                    </a:cubicBezTo>
                    <a:cubicBezTo>
                      <a:pt x="145" y="622"/>
                      <a:pt x="150" y="614"/>
                      <a:pt x="152" y="615"/>
                    </a:cubicBezTo>
                    <a:cubicBezTo>
                      <a:pt x="154" y="616"/>
                      <a:pt x="152" y="624"/>
                      <a:pt x="154" y="626"/>
                    </a:cubicBezTo>
                    <a:cubicBezTo>
                      <a:pt x="155" y="627"/>
                      <a:pt x="162" y="622"/>
                      <a:pt x="164" y="623"/>
                    </a:cubicBezTo>
                    <a:cubicBezTo>
                      <a:pt x="165" y="625"/>
                      <a:pt x="161" y="630"/>
                      <a:pt x="161" y="633"/>
                    </a:cubicBezTo>
                    <a:cubicBezTo>
                      <a:pt x="177" y="637"/>
                      <a:pt x="198" y="640"/>
                      <a:pt x="222" y="639"/>
                    </a:cubicBezTo>
                    <a:cubicBezTo>
                      <a:pt x="220" y="635"/>
                      <a:pt x="245" y="627"/>
                      <a:pt x="262" y="620"/>
                    </a:cubicBezTo>
                    <a:cubicBezTo>
                      <a:pt x="247" y="621"/>
                      <a:pt x="228" y="624"/>
                      <a:pt x="221" y="623"/>
                    </a:cubicBezTo>
                    <a:cubicBezTo>
                      <a:pt x="219" y="622"/>
                      <a:pt x="218" y="622"/>
                      <a:pt x="218" y="621"/>
                    </a:cubicBezTo>
                    <a:cubicBezTo>
                      <a:pt x="218" y="619"/>
                      <a:pt x="222" y="617"/>
                      <a:pt x="229" y="616"/>
                    </a:cubicBezTo>
                    <a:cubicBezTo>
                      <a:pt x="230" y="616"/>
                      <a:pt x="232" y="616"/>
                      <a:pt x="233" y="615"/>
                    </a:cubicBezTo>
                    <a:cubicBezTo>
                      <a:pt x="234" y="615"/>
                      <a:pt x="235" y="615"/>
                      <a:pt x="236" y="615"/>
                    </a:cubicBezTo>
                    <a:cubicBezTo>
                      <a:pt x="244" y="614"/>
                      <a:pt x="253" y="614"/>
                      <a:pt x="261" y="613"/>
                    </a:cubicBezTo>
                    <a:cubicBezTo>
                      <a:pt x="243" y="609"/>
                      <a:pt x="218" y="607"/>
                      <a:pt x="219" y="602"/>
                    </a:cubicBezTo>
                    <a:cubicBezTo>
                      <a:pt x="220" y="597"/>
                      <a:pt x="244" y="602"/>
                      <a:pt x="262" y="605"/>
                    </a:cubicBezTo>
                    <a:cubicBezTo>
                      <a:pt x="246" y="597"/>
                      <a:pt x="222" y="588"/>
                      <a:pt x="224" y="583"/>
                    </a:cubicBezTo>
                    <a:cubicBezTo>
                      <a:pt x="226" y="578"/>
                      <a:pt x="251" y="592"/>
                      <a:pt x="267" y="599"/>
                    </a:cubicBezTo>
                    <a:cubicBezTo>
                      <a:pt x="255" y="589"/>
                      <a:pt x="237" y="575"/>
                      <a:pt x="234" y="569"/>
                    </a:cubicBezTo>
                    <a:cubicBezTo>
                      <a:pt x="234" y="568"/>
                      <a:pt x="234" y="567"/>
                      <a:pt x="234" y="567"/>
                    </a:cubicBezTo>
                    <a:cubicBezTo>
                      <a:pt x="235" y="567"/>
                      <a:pt x="235" y="567"/>
                      <a:pt x="235" y="566"/>
                    </a:cubicBezTo>
                    <a:cubicBezTo>
                      <a:pt x="240" y="564"/>
                      <a:pt x="258" y="583"/>
                      <a:pt x="272" y="594"/>
                    </a:cubicBezTo>
                    <a:cubicBezTo>
                      <a:pt x="264" y="582"/>
                      <a:pt x="252" y="566"/>
                      <a:pt x="249" y="559"/>
                    </a:cubicBezTo>
                    <a:cubicBezTo>
                      <a:pt x="248" y="556"/>
                      <a:pt x="248" y="555"/>
                      <a:pt x="249" y="554"/>
                    </a:cubicBezTo>
                    <a:cubicBezTo>
                      <a:pt x="253" y="551"/>
                      <a:pt x="267" y="575"/>
                      <a:pt x="278" y="590"/>
                    </a:cubicBezTo>
                    <a:cubicBezTo>
                      <a:pt x="272" y="572"/>
                      <a:pt x="261" y="547"/>
                      <a:pt x="266" y="545"/>
                    </a:cubicBezTo>
                    <a:cubicBezTo>
                      <a:pt x="271" y="543"/>
                      <a:pt x="278" y="568"/>
                      <a:pt x="284" y="585"/>
                    </a:cubicBezTo>
                    <a:cubicBezTo>
                      <a:pt x="283" y="567"/>
                      <a:pt x="280" y="542"/>
                      <a:pt x="285" y="542"/>
                    </a:cubicBezTo>
                    <a:cubicBezTo>
                      <a:pt x="290" y="541"/>
                      <a:pt x="290" y="567"/>
                      <a:pt x="292" y="585"/>
                    </a:cubicBezTo>
                    <a:cubicBezTo>
                      <a:pt x="292" y="585"/>
                      <a:pt x="292" y="584"/>
                      <a:pt x="292" y="584"/>
                    </a:cubicBezTo>
                    <a:cubicBezTo>
                      <a:pt x="296" y="566"/>
                      <a:pt x="299" y="542"/>
                      <a:pt x="304" y="543"/>
                    </a:cubicBezTo>
                    <a:cubicBezTo>
                      <a:pt x="304" y="543"/>
                      <a:pt x="305" y="543"/>
                      <a:pt x="305" y="544"/>
                    </a:cubicBezTo>
                    <a:cubicBezTo>
                      <a:pt x="307" y="550"/>
                      <a:pt x="302" y="571"/>
                      <a:pt x="299" y="586"/>
                    </a:cubicBezTo>
                    <a:cubicBezTo>
                      <a:pt x="300" y="585"/>
                      <a:pt x="300" y="584"/>
                      <a:pt x="301" y="583"/>
                    </a:cubicBezTo>
                    <a:cubicBezTo>
                      <a:pt x="308" y="569"/>
                      <a:pt x="316" y="551"/>
                      <a:pt x="321" y="549"/>
                    </a:cubicBezTo>
                    <a:cubicBezTo>
                      <a:pt x="321" y="548"/>
                      <a:pt x="322" y="548"/>
                      <a:pt x="322" y="549"/>
                    </a:cubicBezTo>
                    <a:cubicBezTo>
                      <a:pt x="326" y="551"/>
                      <a:pt x="314" y="573"/>
                      <a:pt x="306" y="589"/>
                    </a:cubicBezTo>
                    <a:cubicBezTo>
                      <a:pt x="319" y="576"/>
                      <a:pt x="334" y="556"/>
                      <a:pt x="338" y="559"/>
                    </a:cubicBezTo>
                    <a:cubicBezTo>
                      <a:pt x="342" y="562"/>
                      <a:pt x="322" y="582"/>
                      <a:pt x="311" y="596"/>
                    </a:cubicBezTo>
                    <a:cubicBezTo>
                      <a:pt x="322" y="589"/>
                      <a:pt x="336" y="578"/>
                      <a:pt x="345" y="574"/>
                    </a:cubicBezTo>
                    <a:cubicBezTo>
                      <a:pt x="361" y="557"/>
                      <a:pt x="386" y="529"/>
                      <a:pt x="406" y="495"/>
                    </a:cubicBezTo>
                    <a:cubicBezTo>
                      <a:pt x="403" y="494"/>
                      <a:pt x="400" y="493"/>
                      <a:pt x="400" y="491"/>
                    </a:cubicBezTo>
                    <a:cubicBezTo>
                      <a:pt x="400" y="489"/>
                      <a:pt x="409" y="489"/>
                      <a:pt x="410" y="486"/>
                    </a:cubicBezTo>
                    <a:cubicBezTo>
                      <a:pt x="410" y="484"/>
                      <a:pt x="403" y="479"/>
                      <a:pt x="405" y="477"/>
                    </a:cubicBezTo>
                    <a:cubicBezTo>
                      <a:pt x="406" y="475"/>
                      <a:pt x="414" y="478"/>
                      <a:pt x="415" y="476"/>
                    </a:cubicBezTo>
                    <a:cubicBezTo>
                      <a:pt x="416" y="475"/>
                      <a:pt x="412" y="467"/>
                      <a:pt x="414" y="466"/>
                    </a:cubicBezTo>
                    <a:cubicBezTo>
                      <a:pt x="415" y="465"/>
                      <a:pt x="418" y="467"/>
                      <a:pt x="420" y="468"/>
                    </a:cubicBezTo>
                    <a:cubicBezTo>
                      <a:pt x="422" y="465"/>
                      <a:pt x="424" y="461"/>
                      <a:pt x="425" y="457"/>
                    </a:cubicBezTo>
                    <a:cubicBezTo>
                      <a:pt x="425" y="460"/>
                      <a:pt x="433" y="465"/>
                      <a:pt x="435" y="465"/>
                    </a:cubicBezTo>
                    <a:cubicBezTo>
                      <a:pt x="437" y="465"/>
                      <a:pt x="439" y="456"/>
                      <a:pt x="441" y="456"/>
                    </a:cubicBezTo>
                    <a:cubicBezTo>
                      <a:pt x="443" y="456"/>
                      <a:pt x="444" y="465"/>
                      <a:pt x="446" y="465"/>
                    </a:cubicBezTo>
                    <a:cubicBezTo>
                      <a:pt x="448" y="465"/>
                      <a:pt x="449" y="464"/>
                      <a:pt x="451" y="462"/>
                    </a:cubicBezTo>
                    <a:cubicBezTo>
                      <a:pt x="451" y="462"/>
                      <a:pt x="451" y="462"/>
                      <a:pt x="451" y="462"/>
                    </a:cubicBezTo>
                    <a:cubicBezTo>
                      <a:pt x="451" y="462"/>
                      <a:pt x="451" y="462"/>
                      <a:pt x="451" y="462"/>
                    </a:cubicBezTo>
                    <a:cubicBezTo>
                      <a:pt x="453" y="460"/>
                      <a:pt x="454" y="459"/>
                      <a:pt x="455" y="459"/>
                    </a:cubicBezTo>
                    <a:cubicBezTo>
                      <a:pt x="457" y="460"/>
                      <a:pt x="455" y="468"/>
                      <a:pt x="457" y="469"/>
                    </a:cubicBezTo>
                    <a:cubicBezTo>
                      <a:pt x="459" y="471"/>
                      <a:pt x="466" y="466"/>
                      <a:pt x="467" y="467"/>
                    </a:cubicBezTo>
                    <a:cubicBezTo>
                      <a:pt x="469" y="469"/>
                      <a:pt x="464" y="476"/>
                      <a:pt x="465" y="477"/>
                    </a:cubicBezTo>
                    <a:cubicBezTo>
                      <a:pt x="466" y="479"/>
                      <a:pt x="475" y="478"/>
                      <a:pt x="475" y="480"/>
                    </a:cubicBezTo>
                    <a:cubicBezTo>
                      <a:pt x="476" y="482"/>
                      <a:pt x="469" y="486"/>
                      <a:pt x="469" y="488"/>
                    </a:cubicBezTo>
                    <a:cubicBezTo>
                      <a:pt x="469" y="490"/>
                      <a:pt x="477" y="492"/>
                      <a:pt x="477" y="494"/>
                    </a:cubicBezTo>
                    <a:cubicBezTo>
                      <a:pt x="477" y="496"/>
                      <a:pt x="470" y="497"/>
                      <a:pt x="468" y="499"/>
                    </a:cubicBezTo>
                    <a:cubicBezTo>
                      <a:pt x="494" y="545"/>
                      <a:pt x="531" y="581"/>
                      <a:pt x="544" y="594"/>
                    </a:cubicBezTo>
                    <a:cubicBezTo>
                      <a:pt x="561" y="610"/>
                      <a:pt x="565" y="633"/>
                      <a:pt x="620" y="644"/>
                    </a:cubicBezTo>
                    <a:cubicBezTo>
                      <a:pt x="675" y="656"/>
                      <a:pt x="719" y="643"/>
                      <a:pt x="738" y="635"/>
                    </a:cubicBezTo>
                    <a:cubicBezTo>
                      <a:pt x="756" y="627"/>
                      <a:pt x="767" y="607"/>
                      <a:pt x="767" y="607"/>
                    </a:cubicBezTo>
                    <a:cubicBezTo>
                      <a:pt x="767" y="607"/>
                      <a:pt x="767" y="607"/>
                      <a:pt x="778" y="602"/>
                    </a:cubicBezTo>
                    <a:cubicBezTo>
                      <a:pt x="789" y="596"/>
                      <a:pt x="810" y="579"/>
                      <a:pt x="814" y="566"/>
                    </a:cubicBezTo>
                    <a:cubicBezTo>
                      <a:pt x="818" y="553"/>
                      <a:pt x="813" y="553"/>
                      <a:pt x="826" y="526"/>
                    </a:cubicBezTo>
                    <a:cubicBezTo>
                      <a:pt x="831" y="516"/>
                      <a:pt x="831" y="503"/>
                      <a:pt x="830" y="491"/>
                    </a:cubicBezTo>
                    <a:cubicBezTo>
                      <a:pt x="830" y="490"/>
                      <a:pt x="830" y="489"/>
                      <a:pt x="830" y="488"/>
                    </a:cubicBezTo>
                    <a:cubicBezTo>
                      <a:pt x="830" y="485"/>
                      <a:pt x="829" y="484"/>
                      <a:pt x="829" y="482"/>
                    </a:cubicBezTo>
                    <a:cubicBezTo>
                      <a:pt x="829" y="482"/>
                      <a:pt x="829" y="481"/>
                      <a:pt x="829" y="481"/>
                    </a:cubicBezTo>
                    <a:cubicBezTo>
                      <a:pt x="827" y="480"/>
                      <a:pt x="820" y="485"/>
                      <a:pt x="819" y="484"/>
                    </a:cubicBezTo>
                    <a:cubicBezTo>
                      <a:pt x="817" y="482"/>
                      <a:pt x="822" y="475"/>
                      <a:pt x="821" y="473"/>
                    </a:cubicBezTo>
                    <a:cubicBezTo>
                      <a:pt x="820" y="472"/>
                      <a:pt x="811" y="473"/>
                      <a:pt x="811" y="471"/>
                    </a:cubicBezTo>
                    <a:cubicBezTo>
                      <a:pt x="810" y="469"/>
                      <a:pt x="818" y="465"/>
                      <a:pt x="817" y="463"/>
                    </a:cubicBezTo>
                    <a:cubicBezTo>
                      <a:pt x="817" y="461"/>
                      <a:pt x="809" y="459"/>
                      <a:pt x="809" y="456"/>
                    </a:cubicBezTo>
                    <a:cubicBezTo>
                      <a:pt x="809" y="454"/>
                      <a:pt x="818" y="454"/>
                      <a:pt x="818" y="452"/>
                    </a:cubicBezTo>
                    <a:cubicBezTo>
                      <a:pt x="819" y="450"/>
                      <a:pt x="812" y="444"/>
                      <a:pt x="813" y="442"/>
                    </a:cubicBezTo>
                    <a:cubicBezTo>
                      <a:pt x="814" y="442"/>
                      <a:pt x="815" y="442"/>
                      <a:pt x="816" y="442"/>
                    </a:cubicBezTo>
                    <a:cubicBezTo>
                      <a:pt x="796" y="415"/>
                      <a:pt x="775" y="394"/>
                      <a:pt x="755" y="376"/>
                    </a:cubicBezTo>
                    <a:cubicBezTo>
                      <a:pt x="755" y="385"/>
                      <a:pt x="755" y="392"/>
                      <a:pt x="752" y="392"/>
                    </a:cubicBezTo>
                    <a:cubicBezTo>
                      <a:pt x="749" y="392"/>
                      <a:pt x="748" y="382"/>
                      <a:pt x="747" y="370"/>
                    </a:cubicBezTo>
                    <a:cubicBezTo>
                      <a:pt x="745" y="368"/>
                      <a:pt x="744" y="367"/>
                      <a:pt x="742" y="366"/>
                    </a:cubicBezTo>
                    <a:cubicBezTo>
                      <a:pt x="740" y="378"/>
                      <a:pt x="738" y="389"/>
                      <a:pt x="735" y="391"/>
                    </a:cubicBezTo>
                    <a:cubicBezTo>
                      <a:pt x="734" y="391"/>
                      <a:pt x="734" y="391"/>
                      <a:pt x="733" y="391"/>
                    </a:cubicBezTo>
                    <a:cubicBezTo>
                      <a:pt x="733" y="391"/>
                      <a:pt x="732" y="391"/>
                      <a:pt x="732" y="390"/>
                    </a:cubicBezTo>
                    <a:cubicBezTo>
                      <a:pt x="730" y="384"/>
                      <a:pt x="735" y="363"/>
                      <a:pt x="738" y="348"/>
                    </a:cubicBezTo>
                    <a:cubicBezTo>
                      <a:pt x="733" y="358"/>
                      <a:pt x="727" y="371"/>
                      <a:pt x="722" y="379"/>
                    </a:cubicBezTo>
                    <a:cubicBezTo>
                      <a:pt x="719" y="383"/>
                      <a:pt x="717" y="386"/>
                      <a:pt x="715" y="385"/>
                    </a:cubicBezTo>
                    <a:cubicBezTo>
                      <a:pt x="715" y="385"/>
                      <a:pt x="715" y="385"/>
                      <a:pt x="715" y="385"/>
                    </a:cubicBezTo>
                    <a:cubicBezTo>
                      <a:pt x="712" y="381"/>
                      <a:pt x="724" y="361"/>
                      <a:pt x="731" y="345"/>
                    </a:cubicBezTo>
                    <a:cubicBezTo>
                      <a:pt x="731" y="345"/>
                      <a:pt x="731" y="345"/>
                      <a:pt x="731" y="345"/>
                    </a:cubicBezTo>
                    <a:cubicBezTo>
                      <a:pt x="719" y="358"/>
                      <a:pt x="703" y="378"/>
                      <a:pt x="699" y="375"/>
                    </a:cubicBezTo>
                    <a:cubicBezTo>
                      <a:pt x="695" y="372"/>
                      <a:pt x="715" y="352"/>
                      <a:pt x="727" y="338"/>
                    </a:cubicBezTo>
                    <a:cubicBezTo>
                      <a:pt x="726" y="338"/>
                      <a:pt x="726" y="338"/>
                      <a:pt x="726" y="338"/>
                    </a:cubicBezTo>
                    <a:cubicBezTo>
                      <a:pt x="725" y="339"/>
                      <a:pt x="724" y="339"/>
                      <a:pt x="723" y="340"/>
                    </a:cubicBezTo>
                    <a:cubicBezTo>
                      <a:pt x="708" y="350"/>
                      <a:pt x="689" y="365"/>
                      <a:pt x="687" y="361"/>
                    </a:cubicBezTo>
                    <a:cubicBezTo>
                      <a:pt x="685" y="358"/>
                      <a:pt x="694" y="351"/>
                      <a:pt x="704" y="344"/>
                    </a:cubicBezTo>
                    <a:cubicBezTo>
                      <a:pt x="702" y="344"/>
                      <a:pt x="695" y="346"/>
                      <a:pt x="689" y="345"/>
                    </a:cubicBezTo>
                    <a:cubicBezTo>
                      <a:pt x="688" y="345"/>
                      <a:pt x="687" y="345"/>
                      <a:pt x="686" y="345"/>
                    </a:cubicBezTo>
                    <a:cubicBezTo>
                      <a:pt x="681" y="346"/>
                      <a:pt x="678" y="346"/>
                      <a:pt x="678" y="344"/>
                    </a:cubicBezTo>
                    <a:cubicBezTo>
                      <a:pt x="678" y="344"/>
                      <a:pt x="678" y="343"/>
                      <a:pt x="679" y="342"/>
                    </a:cubicBezTo>
                    <a:cubicBezTo>
                      <a:pt x="679" y="342"/>
                      <a:pt x="679" y="342"/>
                      <a:pt x="679" y="342"/>
                    </a:cubicBezTo>
                    <a:cubicBezTo>
                      <a:pt x="677" y="340"/>
                      <a:pt x="676" y="339"/>
                      <a:pt x="676" y="339"/>
                    </a:cubicBezTo>
                    <a:cubicBezTo>
                      <a:pt x="667" y="342"/>
                      <a:pt x="667" y="342"/>
                      <a:pt x="667" y="342"/>
                    </a:cubicBezTo>
                    <a:cubicBezTo>
                      <a:pt x="667" y="342"/>
                      <a:pt x="654" y="346"/>
                      <a:pt x="646" y="337"/>
                    </a:cubicBezTo>
                    <a:cubicBezTo>
                      <a:pt x="644" y="335"/>
                      <a:pt x="640" y="327"/>
                      <a:pt x="634" y="326"/>
                    </a:cubicBezTo>
                    <a:cubicBezTo>
                      <a:pt x="627" y="324"/>
                      <a:pt x="621" y="317"/>
                      <a:pt x="621" y="317"/>
                    </a:cubicBezTo>
                    <a:cubicBezTo>
                      <a:pt x="621" y="317"/>
                      <a:pt x="624" y="318"/>
                      <a:pt x="630" y="317"/>
                    </a:cubicBezTo>
                    <a:cubicBezTo>
                      <a:pt x="636" y="315"/>
                      <a:pt x="637" y="310"/>
                      <a:pt x="642" y="309"/>
                    </a:cubicBezTo>
                    <a:cubicBezTo>
                      <a:pt x="647" y="308"/>
                      <a:pt x="652" y="302"/>
                      <a:pt x="658" y="300"/>
                    </a:cubicBezTo>
                    <a:cubicBezTo>
                      <a:pt x="664" y="299"/>
                      <a:pt x="670" y="299"/>
                      <a:pt x="677" y="298"/>
                    </a:cubicBezTo>
                    <a:cubicBezTo>
                      <a:pt x="683" y="297"/>
                      <a:pt x="683" y="297"/>
                      <a:pt x="683" y="293"/>
                    </a:cubicBezTo>
                    <a:cubicBezTo>
                      <a:pt x="683" y="293"/>
                      <a:pt x="683" y="293"/>
                      <a:pt x="683" y="293"/>
                    </a:cubicBezTo>
                    <a:cubicBezTo>
                      <a:pt x="681" y="291"/>
                      <a:pt x="679" y="289"/>
                      <a:pt x="680" y="288"/>
                    </a:cubicBezTo>
                    <a:cubicBezTo>
                      <a:pt x="680" y="287"/>
                      <a:pt x="682" y="287"/>
                      <a:pt x="685" y="287"/>
                    </a:cubicBezTo>
                    <a:cubicBezTo>
                      <a:pt x="687" y="285"/>
                      <a:pt x="691" y="283"/>
                      <a:pt x="695" y="283"/>
                    </a:cubicBezTo>
                    <a:cubicBezTo>
                      <a:pt x="696" y="283"/>
                      <a:pt x="697" y="283"/>
                      <a:pt x="698" y="283"/>
                    </a:cubicBezTo>
                    <a:cubicBezTo>
                      <a:pt x="692" y="278"/>
                      <a:pt x="689" y="274"/>
                      <a:pt x="690" y="272"/>
                    </a:cubicBezTo>
                    <a:cubicBezTo>
                      <a:pt x="693" y="269"/>
                      <a:pt x="703" y="277"/>
                      <a:pt x="714" y="287"/>
                    </a:cubicBezTo>
                    <a:cubicBezTo>
                      <a:pt x="716" y="287"/>
                      <a:pt x="719" y="288"/>
                      <a:pt x="721" y="289"/>
                    </a:cubicBezTo>
                    <a:cubicBezTo>
                      <a:pt x="720" y="287"/>
                      <a:pt x="719" y="286"/>
                      <a:pt x="718" y="284"/>
                    </a:cubicBezTo>
                    <a:cubicBezTo>
                      <a:pt x="716" y="282"/>
                      <a:pt x="714" y="279"/>
                      <a:pt x="712" y="276"/>
                    </a:cubicBezTo>
                    <a:cubicBezTo>
                      <a:pt x="711" y="275"/>
                      <a:pt x="711" y="274"/>
                      <a:pt x="710" y="273"/>
                    </a:cubicBezTo>
                    <a:cubicBezTo>
                      <a:pt x="709" y="272"/>
                      <a:pt x="708" y="270"/>
                      <a:pt x="707" y="269"/>
                    </a:cubicBezTo>
                    <a:cubicBezTo>
                      <a:pt x="706" y="268"/>
                      <a:pt x="706" y="266"/>
                      <a:pt x="705" y="265"/>
                    </a:cubicBezTo>
                    <a:cubicBezTo>
                      <a:pt x="705" y="265"/>
                      <a:pt x="705" y="264"/>
                      <a:pt x="704" y="263"/>
                    </a:cubicBezTo>
                    <a:cubicBezTo>
                      <a:pt x="704" y="263"/>
                      <a:pt x="704" y="263"/>
                      <a:pt x="704" y="262"/>
                    </a:cubicBezTo>
                    <a:cubicBezTo>
                      <a:pt x="704" y="261"/>
                      <a:pt x="704" y="259"/>
                      <a:pt x="704" y="259"/>
                    </a:cubicBezTo>
                    <a:cubicBezTo>
                      <a:pt x="705" y="258"/>
                      <a:pt x="706" y="259"/>
                      <a:pt x="708" y="260"/>
                    </a:cubicBezTo>
                    <a:cubicBezTo>
                      <a:pt x="713" y="263"/>
                      <a:pt x="722" y="277"/>
                      <a:pt x="729" y="288"/>
                    </a:cubicBezTo>
                    <a:cubicBezTo>
                      <a:pt x="729" y="287"/>
                      <a:pt x="730" y="286"/>
                      <a:pt x="731" y="287"/>
                    </a:cubicBezTo>
                    <a:cubicBezTo>
                      <a:pt x="725" y="271"/>
                      <a:pt x="717" y="252"/>
                      <a:pt x="722" y="250"/>
                    </a:cubicBezTo>
                    <a:cubicBezTo>
                      <a:pt x="727" y="248"/>
                      <a:pt x="734" y="273"/>
                      <a:pt x="740" y="290"/>
                    </a:cubicBezTo>
                    <a:cubicBezTo>
                      <a:pt x="739" y="272"/>
                      <a:pt x="736" y="247"/>
                      <a:pt x="741" y="247"/>
                    </a:cubicBezTo>
                    <a:cubicBezTo>
                      <a:pt x="746" y="246"/>
                      <a:pt x="746" y="272"/>
                      <a:pt x="748" y="290"/>
                    </a:cubicBezTo>
                    <a:cubicBezTo>
                      <a:pt x="748" y="289"/>
                      <a:pt x="748" y="288"/>
                      <a:pt x="748" y="287"/>
                    </a:cubicBezTo>
                    <a:cubicBezTo>
                      <a:pt x="752" y="270"/>
                      <a:pt x="755" y="249"/>
                      <a:pt x="759" y="248"/>
                    </a:cubicBezTo>
                    <a:cubicBezTo>
                      <a:pt x="759" y="248"/>
                      <a:pt x="759" y="248"/>
                      <a:pt x="760" y="248"/>
                    </a:cubicBezTo>
                    <a:cubicBezTo>
                      <a:pt x="764" y="249"/>
                      <a:pt x="758" y="273"/>
                      <a:pt x="755" y="291"/>
                    </a:cubicBezTo>
                    <a:cubicBezTo>
                      <a:pt x="759" y="284"/>
                      <a:pt x="763" y="276"/>
                      <a:pt x="766" y="268"/>
                    </a:cubicBezTo>
                    <a:cubicBezTo>
                      <a:pt x="767" y="267"/>
                      <a:pt x="768" y="265"/>
                      <a:pt x="769" y="264"/>
                    </a:cubicBezTo>
                    <a:cubicBezTo>
                      <a:pt x="769" y="263"/>
                      <a:pt x="770" y="261"/>
                      <a:pt x="771" y="260"/>
                    </a:cubicBezTo>
                    <a:cubicBezTo>
                      <a:pt x="772" y="259"/>
                      <a:pt x="772" y="258"/>
                      <a:pt x="773" y="257"/>
                    </a:cubicBezTo>
                    <a:cubicBezTo>
                      <a:pt x="775" y="254"/>
                      <a:pt x="777" y="253"/>
                      <a:pt x="778" y="253"/>
                    </a:cubicBezTo>
                    <a:cubicBezTo>
                      <a:pt x="782" y="256"/>
                      <a:pt x="770" y="278"/>
                      <a:pt x="762" y="294"/>
                    </a:cubicBezTo>
                    <a:cubicBezTo>
                      <a:pt x="774" y="281"/>
                      <a:pt x="790" y="260"/>
                      <a:pt x="794" y="264"/>
                    </a:cubicBezTo>
                    <a:cubicBezTo>
                      <a:pt x="798" y="267"/>
                      <a:pt x="778" y="287"/>
                      <a:pt x="766" y="301"/>
                    </a:cubicBezTo>
                    <a:cubicBezTo>
                      <a:pt x="782" y="291"/>
                      <a:pt x="803" y="274"/>
                      <a:pt x="806" y="278"/>
                    </a:cubicBezTo>
                    <a:cubicBezTo>
                      <a:pt x="809" y="282"/>
                      <a:pt x="788" y="295"/>
                      <a:pt x="773" y="306"/>
                    </a:cubicBezTo>
                    <a:cubicBezTo>
                      <a:pt x="790" y="300"/>
                      <a:pt x="813" y="290"/>
                      <a:pt x="815" y="295"/>
                    </a:cubicBezTo>
                    <a:cubicBezTo>
                      <a:pt x="817" y="299"/>
                      <a:pt x="792" y="307"/>
                      <a:pt x="776" y="314"/>
                    </a:cubicBezTo>
                    <a:cubicBezTo>
                      <a:pt x="787" y="313"/>
                      <a:pt x="801" y="311"/>
                      <a:pt x="810" y="311"/>
                    </a:cubicBezTo>
                    <a:cubicBezTo>
                      <a:pt x="824" y="289"/>
                      <a:pt x="825" y="269"/>
                      <a:pt x="831" y="253"/>
                    </a:cubicBezTo>
                    <a:cubicBezTo>
                      <a:pt x="838" y="245"/>
                      <a:pt x="844" y="229"/>
                      <a:pt x="848" y="214"/>
                    </a:cubicBezTo>
                    <a:cubicBezTo>
                      <a:pt x="847" y="212"/>
                      <a:pt x="849" y="207"/>
                      <a:pt x="852" y="200"/>
                    </a:cubicBezTo>
                    <a:cubicBezTo>
                      <a:pt x="854" y="192"/>
                      <a:pt x="855" y="186"/>
                      <a:pt x="855" y="184"/>
                    </a:cubicBezTo>
                    <a:cubicBezTo>
                      <a:pt x="845" y="195"/>
                      <a:pt x="835" y="207"/>
                      <a:pt x="833" y="204"/>
                    </a:cubicBezTo>
                    <a:cubicBezTo>
                      <a:pt x="829" y="201"/>
                      <a:pt x="848" y="181"/>
                      <a:pt x="860" y="167"/>
                    </a:cubicBezTo>
                    <a:cubicBezTo>
                      <a:pt x="845" y="177"/>
                      <a:pt x="823" y="194"/>
                      <a:pt x="820" y="190"/>
                    </a:cubicBezTo>
                    <a:cubicBezTo>
                      <a:pt x="817" y="186"/>
                      <a:pt x="839" y="173"/>
                      <a:pt x="853" y="162"/>
                    </a:cubicBezTo>
                    <a:cubicBezTo>
                      <a:pt x="836" y="168"/>
                      <a:pt x="813" y="178"/>
                      <a:pt x="811" y="173"/>
                    </a:cubicBezTo>
                    <a:cubicBezTo>
                      <a:pt x="809" y="169"/>
                      <a:pt x="834" y="161"/>
                      <a:pt x="851" y="154"/>
                    </a:cubicBezTo>
                    <a:cubicBezTo>
                      <a:pt x="833" y="156"/>
                      <a:pt x="808" y="160"/>
                      <a:pt x="807" y="155"/>
                    </a:cubicBezTo>
                    <a:cubicBezTo>
                      <a:pt x="807" y="150"/>
                      <a:pt x="832" y="149"/>
                      <a:pt x="850" y="147"/>
                    </a:cubicBezTo>
                    <a:cubicBezTo>
                      <a:pt x="832" y="143"/>
                      <a:pt x="807" y="141"/>
                      <a:pt x="808" y="136"/>
                    </a:cubicBezTo>
                    <a:cubicBezTo>
                      <a:pt x="809" y="131"/>
                      <a:pt x="833" y="136"/>
                      <a:pt x="851" y="139"/>
                    </a:cubicBezTo>
                    <a:cubicBezTo>
                      <a:pt x="835" y="131"/>
                      <a:pt x="811" y="122"/>
                      <a:pt x="813" y="117"/>
                    </a:cubicBezTo>
                    <a:cubicBezTo>
                      <a:pt x="815" y="112"/>
                      <a:pt x="840" y="126"/>
                      <a:pt x="856" y="133"/>
                    </a:cubicBezTo>
                    <a:cubicBezTo>
                      <a:pt x="843" y="121"/>
                      <a:pt x="820" y="105"/>
                      <a:pt x="824" y="101"/>
                    </a:cubicBezTo>
                    <a:cubicBezTo>
                      <a:pt x="827" y="97"/>
                      <a:pt x="847" y="116"/>
                      <a:pt x="861" y="128"/>
                    </a:cubicBezTo>
                    <a:cubicBezTo>
                      <a:pt x="851" y="113"/>
                      <a:pt x="833" y="91"/>
                      <a:pt x="838" y="88"/>
                    </a:cubicBezTo>
                    <a:cubicBezTo>
                      <a:pt x="841" y="86"/>
                      <a:pt x="850" y="99"/>
                      <a:pt x="859" y="112"/>
                    </a:cubicBezTo>
                    <a:cubicBezTo>
                      <a:pt x="859" y="112"/>
                      <a:pt x="859" y="112"/>
                      <a:pt x="859" y="113"/>
                    </a:cubicBezTo>
                    <a:cubicBezTo>
                      <a:pt x="860" y="114"/>
                      <a:pt x="861" y="115"/>
                      <a:pt x="862" y="116"/>
                    </a:cubicBezTo>
                    <a:cubicBezTo>
                      <a:pt x="863" y="119"/>
                      <a:pt x="865" y="121"/>
                      <a:pt x="867" y="124"/>
                    </a:cubicBezTo>
                    <a:cubicBezTo>
                      <a:pt x="861" y="106"/>
                      <a:pt x="850" y="81"/>
                      <a:pt x="855" y="79"/>
                    </a:cubicBezTo>
                    <a:cubicBezTo>
                      <a:pt x="860" y="77"/>
                      <a:pt x="867" y="102"/>
                      <a:pt x="873" y="119"/>
                    </a:cubicBezTo>
                    <a:cubicBezTo>
                      <a:pt x="872" y="101"/>
                      <a:pt x="869" y="76"/>
                      <a:pt x="874" y="76"/>
                    </a:cubicBezTo>
                    <a:cubicBezTo>
                      <a:pt x="875" y="76"/>
                      <a:pt x="875" y="76"/>
                      <a:pt x="876" y="77"/>
                    </a:cubicBezTo>
                    <a:cubicBezTo>
                      <a:pt x="876" y="76"/>
                      <a:pt x="876" y="75"/>
                      <a:pt x="876" y="73"/>
                    </a:cubicBezTo>
                    <a:cubicBezTo>
                      <a:pt x="878" y="16"/>
                      <a:pt x="828" y="11"/>
                      <a:pt x="781" y="25"/>
                    </a:cubicBezTo>
                    <a:cubicBezTo>
                      <a:pt x="762" y="31"/>
                      <a:pt x="718" y="57"/>
                      <a:pt x="672" y="87"/>
                    </a:cubicBezTo>
                    <a:cubicBezTo>
                      <a:pt x="677" y="90"/>
                      <a:pt x="680" y="92"/>
                      <a:pt x="679" y="94"/>
                    </a:cubicBezTo>
                    <a:close/>
                    <a:moveTo>
                      <a:pt x="262" y="391"/>
                    </a:moveTo>
                    <a:cubicBezTo>
                      <a:pt x="260" y="391"/>
                      <a:pt x="258" y="400"/>
                      <a:pt x="256" y="399"/>
                    </a:cubicBezTo>
                    <a:cubicBezTo>
                      <a:pt x="254" y="399"/>
                      <a:pt x="253" y="391"/>
                      <a:pt x="250" y="391"/>
                    </a:cubicBezTo>
                    <a:cubicBezTo>
                      <a:pt x="248" y="390"/>
                      <a:pt x="244" y="398"/>
                      <a:pt x="242" y="397"/>
                    </a:cubicBezTo>
                    <a:cubicBezTo>
                      <a:pt x="240" y="396"/>
                      <a:pt x="242" y="388"/>
                      <a:pt x="240" y="386"/>
                    </a:cubicBezTo>
                    <a:cubicBezTo>
                      <a:pt x="238" y="385"/>
                      <a:pt x="231" y="390"/>
                      <a:pt x="229" y="389"/>
                    </a:cubicBezTo>
                    <a:cubicBezTo>
                      <a:pt x="228" y="387"/>
                      <a:pt x="233" y="380"/>
                      <a:pt x="232" y="378"/>
                    </a:cubicBezTo>
                    <a:cubicBezTo>
                      <a:pt x="231" y="376"/>
                      <a:pt x="222" y="378"/>
                      <a:pt x="222" y="376"/>
                    </a:cubicBezTo>
                    <a:cubicBezTo>
                      <a:pt x="221" y="374"/>
                      <a:pt x="228" y="370"/>
                      <a:pt x="228" y="368"/>
                    </a:cubicBezTo>
                    <a:cubicBezTo>
                      <a:pt x="228" y="366"/>
                      <a:pt x="219" y="363"/>
                      <a:pt x="220" y="361"/>
                    </a:cubicBezTo>
                    <a:cubicBezTo>
                      <a:pt x="220" y="359"/>
                      <a:pt x="228" y="359"/>
                      <a:pt x="229" y="357"/>
                    </a:cubicBezTo>
                    <a:cubicBezTo>
                      <a:pt x="230" y="354"/>
                      <a:pt x="223" y="349"/>
                      <a:pt x="224" y="347"/>
                    </a:cubicBezTo>
                    <a:cubicBezTo>
                      <a:pt x="225" y="345"/>
                      <a:pt x="233" y="348"/>
                      <a:pt x="235" y="346"/>
                    </a:cubicBezTo>
                    <a:cubicBezTo>
                      <a:pt x="236" y="345"/>
                      <a:pt x="232" y="337"/>
                      <a:pt x="233" y="336"/>
                    </a:cubicBezTo>
                    <a:cubicBezTo>
                      <a:pt x="235" y="335"/>
                      <a:pt x="242" y="340"/>
                      <a:pt x="243" y="339"/>
                    </a:cubicBezTo>
                    <a:cubicBezTo>
                      <a:pt x="245" y="338"/>
                      <a:pt x="244" y="330"/>
                      <a:pt x="246" y="329"/>
                    </a:cubicBezTo>
                    <a:cubicBezTo>
                      <a:pt x="248" y="328"/>
                      <a:pt x="252" y="335"/>
                      <a:pt x="254" y="335"/>
                    </a:cubicBezTo>
                    <a:cubicBezTo>
                      <a:pt x="257" y="335"/>
                      <a:pt x="258" y="326"/>
                      <a:pt x="260" y="326"/>
                    </a:cubicBezTo>
                    <a:cubicBezTo>
                      <a:pt x="263" y="326"/>
                      <a:pt x="264" y="335"/>
                      <a:pt x="266" y="335"/>
                    </a:cubicBezTo>
                    <a:cubicBezTo>
                      <a:pt x="268" y="336"/>
                      <a:pt x="273" y="328"/>
                      <a:pt x="275" y="329"/>
                    </a:cubicBezTo>
                    <a:cubicBezTo>
                      <a:pt x="277" y="330"/>
                      <a:pt x="275" y="338"/>
                      <a:pt x="277" y="339"/>
                    </a:cubicBezTo>
                    <a:cubicBezTo>
                      <a:pt x="278" y="341"/>
                      <a:pt x="285" y="336"/>
                      <a:pt x="287" y="337"/>
                    </a:cubicBezTo>
                    <a:cubicBezTo>
                      <a:pt x="289" y="339"/>
                      <a:pt x="283" y="346"/>
                      <a:pt x="285" y="347"/>
                    </a:cubicBezTo>
                    <a:cubicBezTo>
                      <a:pt x="286" y="349"/>
                      <a:pt x="294" y="348"/>
                      <a:pt x="295" y="350"/>
                    </a:cubicBezTo>
                    <a:cubicBezTo>
                      <a:pt x="296" y="352"/>
                      <a:pt x="288" y="356"/>
                      <a:pt x="288" y="358"/>
                    </a:cubicBezTo>
                    <a:cubicBezTo>
                      <a:pt x="289" y="360"/>
                      <a:pt x="297" y="362"/>
                      <a:pt x="297" y="364"/>
                    </a:cubicBezTo>
                    <a:cubicBezTo>
                      <a:pt x="297" y="367"/>
                      <a:pt x="288" y="367"/>
                      <a:pt x="287" y="369"/>
                    </a:cubicBezTo>
                    <a:cubicBezTo>
                      <a:pt x="287" y="371"/>
                      <a:pt x="293" y="377"/>
                      <a:pt x="292" y="379"/>
                    </a:cubicBezTo>
                    <a:cubicBezTo>
                      <a:pt x="291" y="380"/>
                      <a:pt x="283" y="378"/>
                      <a:pt x="282" y="379"/>
                    </a:cubicBezTo>
                    <a:cubicBezTo>
                      <a:pt x="280" y="381"/>
                      <a:pt x="285" y="388"/>
                      <a:pt x="283" y="390"/>
                    </a:cubicBezTo>
                    <a:cubicBezTo>
                      <a:pt x="281" y="391"/>
                      <a:pt x="275" y="386"/>
                      <a:pt x="273" y="387"/>
                    </a:cubicBezTo>
                    <a:cubicBezTo>
                      <a:pt x="271" y="388"/>
                      <a:pt x="273" y="396"/>
                      <a:pt x="270" y="397"/>
                    </a:cubicBezTo>
                    <a:cubicBezTo>
                      <a:pt x="268" y="398"/>
                      <a:pt x="264" y="390"/>
                      <a:pt x="262" y="391"/>
                    </a:cubicBezTo>
                    <a:close/>
                    <a:moveTo>
                      <a:pt x="672" y="507"/>
                    </a:moveTo>
                    <a:cubicBezTo>
                      <a:pt x="672" y="507"/>
                      <a:pt x="672" y="507"/>
                      <a:pt x="672" y="507"/>
                    </a:cubicBezTo>
                    <a:cubicBezTo>
                      <a:pt x="652" y="449"/>
                      <a:pt x="666" y="459"/>
                      <a:pt x="677" y="491"/>
                    </a:cubicBezTo>
                    <a:cubicBezTo>
                      <a:pt x="680" y="492"/>
                      <a:pt x="682" y="495"/>
                      <a:pt x="684" y="500"/>
                    </a:cubicBezTo>
                    <a:cubicBezTo>
                      <a:pt x="685" y="459"/>
                      <a:pt x="700" y="437"/>
                      <a:pt x="693" y="507"/>
                    </a:cubicBezTo>
                    <a:cubicBezTo>
                      <a:pt x="693" y="507"/>
                      <a:pt x="693" y="507"/>
                      <a:pt x="693" y="506"/>
                    </a:cubicBezTo>
                    <a:cubicBezTo>
                      <a:pt x="700" y="443"/>
                      <a:pt x="705" y="457"/>
                      <a:pt x="702" y="491"/>
                    </a:cubicBezTo>
                    <a:cubicBezTo>
                      <a:pt x="704" y="489"/>
                      <a:pt x="705" y="490"/>
                      <a:pt x="706" y="493"/>
                    </a:cubicBezTo>
                    <a:cubicBezTo>
                      <a:pt x="717" y="462"/>
                      <a:pt x="729" y="451"/>
                      <a:pt x="710" y="500"/>
                    </a:cubicBezTo>
                    <a:cubicBezTo>
                      <a:pt x="710" y="499"/>
                      <a:pt x="711" y="499"/>
                      <a:pt x="711" y="499"/>
                    </a:cubicBezTo>
                    <a:cubicBezTo>
                      <a:pt x="731" y="452"/>
                      <a:pt x="731" y="468"/>
                      <a:pt x="718" y="498"/>
                    </a:cubicBezTo>
                    <a:cubicBezTo>
                      <a:pt x="718" y="501"/>
                      <a:pt x="717" y="504"/>
                      <a:pt x="716" y="509"/>
                    </a:cubicBezTo>
                    <a:cubicBezTo>
                      <a:pt x="741" y="473"/>
                      <a:pt x="762" y="460"/>
                      <a:pt x="716" y="519"/>
                    </a:cubicBezTo>
                    <a:cubicBezTo>
                      <a:pt x="757" y="466"/>
                      <a:pt x="757" y="483"/>
                      <a:pt x="736" y="509"/>
                    </a:cubicBezTo>
                    <a:cubicBezTo>
                      <a:pt x="738" y="510"/>
                      <a:pt x="737" y="514"/>
                      <a:pt x="731" y="520"/>
                    </a:cubicBezTo>
                    <a:cubicBezTo>
                      <a:pt x="762" y="499"/>
                      <a:pt x="784" y="493"/>
                      <a:pt x="743" y="520"/>
                    </a:cubicBezTo>
                    <a:cubicBezTo>
                      <a:pt x="743" y="520"/>
                      <a:pt x="744" y="520"/>
                      <a:pt x="744" y="520"/>
                    </a:cubicBezTo>
                    <a:cubicBezTo>
                      <a:pt x="786" y="496"/>
                      <a:pt x="770" y="513"/>
                      <a:pt x="737" y="531"/>
                    </a:cubicBezTo>
                    <a:cubicBezTo>
                      <a:pt x="735" y="533"/>
                      <a:pt x="733" y="534"/>
                      <a:pt x="731" y="535"/>
                    </a:cubicBezTo>
                    <a:cubicBezTo>
                      <a:pt x="775" y="518"/>
                      <a:pt x="804" y="512"/>
                      <a:pt x="730" y="539"/>
                    </a:cubicBezTo>
                    <a:cubicBezTo>
                      <a:pt x="797" y="515"/>
                      <a:pt x="784" y="532"/>
                      <a:pt x="747" y="544"/>
                    </a:cubicBezTo>
                    <a:cubicBezTo>
                      <a:pt x="751" y="545"/>
                      <a:pt x="753" y="547"/>
                      <a:pt x="753" y="550"/>
                    </a:cubicBezTo>
                    <a:cubicBezTo>
                      <a:pt x="786" y="552"/>
                      <a:pt x="798" y="563"/>
                      <a:pt x="741" y="559"/>
                    </a:cubicBezTo>
                    <a:cubicBezTo>
                      <a:pt x="741" y="559"/>
                      <a:pt x="742" y="559"/>
                      <a:pt x="742" y="559"/>
                    </a:cubicBezTo>
                    <a:cubicBezTo>
                      <a:pt x="799" y="565"/>
                      <a:pt x="784" y="570"/>
                      <a:pt x="751" y="566"/>
                    </a:cubicBezTo>
                    <a:cubicBezTo>
                      <a:pt x="749" y="567"/>
                      <a:pt x="746" y="568"/>
                      <a:pt x="742" y="568"/>
                    </a:cubicBezTo>
                    <a:cubicBezTo>
                      <a:pt x="781" y="581"/>
                      <a:pt x="798" y="597"/>
                      <a:pt x="730" y="570"/>
                    </a:cubicBezTo>
                    <a:cubicBezTo>
                      <a:pt x="794" y="596"/>
                      <a:pt x="775" y="600"/>
                      <a:pt x="741" y="585"/>
                    </a:cubicBezTo>
                    <a:cubicBezTo>
                      <a:pt x="743" y="588"/>
                      <a:pt x="743" y="591"/>
                      <a:pt x="741" y="592"/>
                    </a:cubicBezTo>
                    <a:cubicBezTo>
                      <a:pt x="766" y="614"/>
                      <a:pt x="771" y="627"/>
                      <a:pt x="726" y="587"/>
                    </a:cubicBezTo>
                    <a:cubicBezTo>
                      <a:pt x="726" y="587"/>
                      <a:pt x="726" y="587"/>
                      <a:pt x="726" y="587"/>
                    </a:cubicBezTo>
                    <a:cubicBezTo>
                      <a:pt x="771" y="627"/>
                      <a:pt x="757" y="624"/>
                      <a:pt x="732" y="602"/>
                    </a:cubicBezTo>
                    <a:cubicBezTo>
                      <a:pt x="732" y="604"/>
                      <a:pt x="730" y="604"/>
                      <a:pt x="727" y="602"/>
                    </a:cubicBezTo>
                    <a:cubicBezTo>
                      <a:pt x="747" y="633"/>
                      <a:pt x="749" y="649"/>
                      <a:pt x="712" y="591"/>
                    </a:cubicBezTo>
                    <a:cubicBezTo>
                      <a:pt x="749" y="651"/>
                      <a:pt x="734" y="640"/>
                      <a:pt x="715" y="607"/>
                    </a:cubicBezTo>
                    <a:cubicBezTo>
                      <a:pt x="716" y="612"/>
                      <a:pt x="715" y="615"/>
                      <a:pt x="714" y="615"/>
                    </a:cubicBezTo>
                    <a:cubicBezTo>
                      <a:pt x="725" y="644"/>
                      <a:pt x="726" y="656"/>
                      <a:pt x="708" y="606"/>
                    </a:cubicBezTo>
                    <a:cubicBezTo>
                      <a:pt x="707" y="606"/>
                      <a:pt x="707" y="605"/>
                      <a:pt x="707" y="605"/>
                    </a:cubicBezTo>
                    <a:cubicBezTo>
                      <a:pt x="724" y="657"/>
                      <a:pt x="711" y="648"/>
                      <a:pt x="701" y="618"/>
                    </a:cubicBezTo>
                    <a:cubicBezTo>
                      <a:pt x="699" y="618"/>
                      <a:pt x="696" y="616"/>
                      <a:pt x="693" y="612"/>
                    </a:cubicBezTo>
                    <a:cubicBezTo>
                      <a:pt x="691" y="651"/>
                      <a:pt x="678" y="668"/>
                      <a:pt x="685" y="597"/>
                    </a:cubicBezTo>
                    <a:cubicBezTo>
                      <a:pt x="678" y="666"/>
                      <a:pt x="672" y="650"/>
                      <a:pt x="676" y="614"/>
                    </a:cubicBezTo>
                    <a:cubicBezTo>
                      <a:pt x="674" y="617"/>
                      <a:pt x="672" y="619"/>
                      <a:pt x="671" y="617"/>
                    </a:cubicBezTo>
                    <a:cubicBezTo>
                      <a:pt x="658" y="648"/>
                      <a:pt x="648" y="656"/>
                      <a:pt x="673" y="594"/>
                    </a:cubicBezTo>
                    <a:cubicBezTo>
                      <a:pt x="648" y="656"/>
                      <a:pt x="643" y="641"/>
                      <a:pt x="656" y="610"/>
                    </a:cubicBezTo>
                    <a:cubicBezTo>
                      <a:pt x="655" y="608"/>
                      <a:pt x="655" y="604"/>
                      <a:pt x="656" y="600"/>
                    </a:cubicBezTo>
                    <a:cubicBezTo>
                      <a:pt x="630" y="631"/>
                      <a:pt x="611" y="640"/>
                      <a:pt x="659" y="586"/>
                    </a:cubicBezTo>
                    <a:cubicBezTo>
                      <a:pt x="612" y="640"/>
                      <a:pt x="618" y="620"/>
                      <a:pt x="646" y="592"/>
                    </a:cubicBezTo>
                    <a:cubicBezTo>
                      <a:pt x="642" y="594"/>
                      <a:pt x="638" y="595"/>
                      <a:pt x="636" y="594"/>
                    </a:cubicBezTo>
                    <a:cubicBezTo>
                      <a:pt x="610" y="611"/>
                      <a:pt x="597" y="612"/>
                      <a:pt x="644" y="582"/>
                    </a:cubicBezTo>
                    <a:cubicBezTo>
                      <a:pt x="644" y="582"/>
                      <a:pt x="644" y="582"/>
                      <a:pt x="644" y="581"/>
                    </a:cubicBezTo>
                    <a:cubicBezTo>
                      <a:pt x="596" y="611"/>
                      <a:pt x="602" y="600"/>
                      <a:pt x="629" y="583"/>
                    </a:cubicBezTo>
                    <a:cubicBezTo>
                      <a:pt x="630" y="581"/>
                      <a:pt x="633" y="579"/>
                      <a:pt x="638" y="575"/>
                    </a:cubicBezTo>
                    <a:cubicBezTo>
                      <a:pt x="599" y="590"/>
                      <a:pt x="579" y="593"/>
                      <a:pt x="647" y="569"/>
                    </a:cubicBezTo>
                    <a:cubicBezTo>
                      <a:pt x="582" y="592"/>
                      <a:pt x="594" y="576"/>
                      <a:pt x="629" y="564"/>
                    </a:cubicBezTo>
                    <a:cubicBezTo>
                      <a:pt x="624" y="562"/>
                      <a:pt x="622" y="560"/>
                      <a:pt x="623" y="558"/>
                    </a:cubicBezTo>
                    <a:cubicBezTo>
                      <a:pt x="593" y="555"/>
                      <a:pt x="581" y="545"/>
                      <a:pt x="630" y="548"/>
                    </a:cubicBezTo>
                    <a:cubicBezTo>
                      <a:pt x="630" y="548"/>
                      <a:pt x="629" y="548"/>
                      <a:pt x="629" y="548"/>
                    </a:cubicBezTo>
                    <a:cubicBezTo>
                      <a:pt x="581" y="542"/>
                      <a:pt x="594" y="538"/>
                      <a:pt x="626" y="541"/>
                    </a:cubicBezTo>
                    <a:cubicBezTo>
                      <a:pt x="628" y="540"/>
                      <a:pt x="632" y="540"/>
                      <a:pt x="637" y="540"/>
                    </a:cubicBezTo>
                    <a:cubicBezTo>
                      <a:pt x="597" y="526"/>
                      <a:pt x="579" y="510"/>
                      <a:pt x="648" y="537"/>
                    </a:cubicBezTo>
                    <a:cubicBezTo>
                      <a:pt x="582" y="511"/>
                      <a:pt x="601" y="510"/>
                      <a:pt x="637" y="526"/>
                    </a:cubicBezTo>
                    <a:cubicBezTo>
                      <a:pt x="634" y="522"/>
                      <a:pt x="633" y="519"/>
                      <a:pt x="634" y="517"/>
                    </a:cubicBezTo>
                    <a:cubicBezTo>
                      <a:pt x="609" y="496"/>
                      <a:pt x="607" y="481"/>
                      <a:pt x="653" y="522"/>
                    </a:cubicBezTo>
                    <a:cubicBezTo>
                      <a:pt x="653" y="522"/>
                      <a:pt x="653" y="521"/>
                      <a:pt x="653" y="521"/>
                    </a:cubicBezTo>
                    <a:cubicBezTo>
                      <a:pt x="608" y="480"/>
                      <a:pt x="620" y="483"/>
                      <a:pt x="644" y="505"/>
                    </a:cubicBezTo>
                    <a:cubicBezTo>
                      <a:pt x="646" y="504"/>
                      <a:pt x="649" y="505"/>
                      <a:pt x="652" y="507"/>
                    </a:cubicBezTo>
                    <a:cubicBezTo>
                      <a:pt x="631" y="475"/>
                      <a:pt x="628" y="456"/>
                      <a:pt x="666" y="516"/>
                    </a:cubicBezTo>
                    <a:cubicBezTo>
                      <a:pt x="630" y="459"/>
                      <a:pt x="643" y="466"/>
                      <a:pt x="661" y="495"/>
                    </a:cubicBezTo>
                    <a:cubicBezTo>
                      <a:pt x="661" y="492"/>
                      <a:pt x="662" y="492"/>
                      <a:pt x="665" y="497"/>
                    </a:cubicBezTo>
                    <a:cubicBezTo>
                      <a:pt x="653" y="463"/>
                      <a:pt x="651" y="448"/>
                      <a:pt x="672" y="507"/>
                    </a:cubicBezTo>
                    <a:close/>
                    <a:moveTo>
                      <a:pt x="313" y="499"/>
                    </a:moveTo>
                    <a:cubicBezTo>
                      <a:pt x="313" y="503"/>
                      <a:pt x="318" y="495"/>
                      <a:pt x="317" y="500"/>
                    </a:cubicBezTo>
                    <a:cubicBezTo>
                      <a:pt x="315" y="505"/>
                      <a:pt x="306" y="523"/>
                      <a:pt x="309" y="525"/>
                    </a:cubicBezTo>
                    <a:cubicBezTo>
                      <a:pt x="309" y="525"/>
                      <a:pt x="284" y="523"/>
                      <a:pt x="282" y="520"/>
                    </a:cubicBezTo>
                    <a:cubicBezTo>
                      <a:pt x="280" y="517"/>
                      <a:pt x="284" y="517"/>
                      <a:pt x="284" y="517"/>
                    </a:cubicBezTo>
                    <a:cubicBezTo>
                      <a:pt x="278" y="514"/>
                      <a:pt x="278" y="514"/>
                      <a:pt x="278" y="514"/>
                    </a:cubicBezTo>
                    <a:cubicBezTo>
                      <a:pt x="278" y="514"/>
                      <a:pt x="275" y="511"/>
                      <a:pt x="273" y="507"/>
                    </a:cubicBezTo>
                    <a:cubicBezTo>
                      <a:pt x="272" y="503"/>
                      <a:pt x="274" y="497"/>
                      <a:pt x="274" y="497"/>
                    </a:cubicBezTo>
                    <a:cubicBezTo>
                      <a:pt x="270" y="495"/>
                      <a:pt x="270" y="495"/>
                      <a:pt x="270" y="495"/>
                    </a:cubicBezTo>
                    <a:cubicBezTo>
                      <a:pt x="270" y="495"/>
                      <a:pt x="264" y="490"/>
                      <a:pt x="267" y="482"/>
                    </a:cubicBezTo>
                    <a:cubicBezTo>
                      <a:pt x="268" y="480"/>
                      <a:pt x="272" y="474"/>
                      <a:pt x="271" y="470"/>
                    </a:cubicBezTo>
                    <a:cubicBezTo>
                      <a:pt x="270" y="466"/>
                      <a:pt x="273" y="459"/>
                      <a:pt x="273" y="459"/>
                    </a:cubicBezTo>
                    <a:cubicBezTo>
                      <a:pt x="273" y="459"/>
                      <a:pt x="273" y="461"/>
                      <a:pt x="275" y="463"/>
                    </a:cubicBezTo>
                    <a:cubicBezTo>
                      <a:pt x="278" y="466"/>
                      <a:pt x="281" y="464"/>
                      <a:pt x="283" y="466"/>
                    </a:cubicBezTo>
                    <a:cubicBezTo>
                      <a:pt x="285" y="468"/>
                      <a:pt x="289" y="467"/>
                      <a:pt x="292" y="469"/>
                    </a:cubicBezTo>
                    <a:cubicBezTo>
                      <a:pt x="294" y="472"/>
                      <a:pt x="295" y="475"/>
                      <a:pt x="297" y="477"/>
                    </a:cubicBezTo>
                    <a:cubicBezTo>
                      <a:pt x="299" y="480"/>
                      <a:pt x="299" y="481"/>
                      <a:pt x="302" y="478"/>
                    </a:cubicBezTo>
                    <a:cubicBezTo>
                      <a:pt x="304" y="476"/>
                      <a:pt x="309" y="475"/>
                      <a:pt x="310" y="479"/>
                    </a:cubicBezTo>
                    <a:cubicBezTo>
                      <a:pt x="312" y="482"/>
                      <a:pt x="314" y="494"/>
                      <a:pt x="313" y="499"/>
                    </a:cubicBezTo>
                    <a:close/>
                    <a:moveTo>
                      <a:pt x="535" y="400"/>
                    </a:moveTo>
                    <a:cubicBezTo>
                      <a:pt x="538" y="401"/>
                      <a:pt x="540" y="398"/>
                      <a:pt x="542" y="399"/>
                    </a:cubicBezTo>
                    <a:cubicBezTo>
                      <a:pt x="545" y="400"/>
                      <a:pt x="549" y="397"/>
                      <a:pt x="552" y="399"/>
                    </a:cubicBezTo>
                    <a:cubicBezTo>
                      <a:pt x="555" y="400"/>
                      <a:pt x="558" y="402"/>
                      <a:pt x="560" y="404"/>
                    </a:cubicBezTo>
                    <a:cubicBezTo>
                      <a:pt x="563" y="406"/>
                      <a:pt x="564" y="406"/>
                      <a:pt x="565" y="403"/>
                    </a:cubicBezTo>
                    <a:cubicBezTo>
                      <a:pt x="566" y="400"/>
                      <a:pt x="570" y="397"/>
                      <a:pt x="573" y="400"/>
                    </a:cubicBezTo>
                    <a:cubicBezTo>
                      <a:pt x="576" y="403"/>
                      <a:pt x="582" y="413"/>
                      <a:pt x="584" y="417"/>
                    </a:cubicBezTo>
                    <a:cubicBezTo>
                      <a:pt x="585" y="421"/>
                      <a:pt x="586" y="412"/>
                      <a:pt x="587" y="417"/>
                    </a:cubicBezTo>
                    <a:cubicBezTo>
                      <a:pt x="588" y="422"/>
                      <a:pt x="587" y="442"/>
                      <a:pt x="590" y="443"/>
                    </a:cubicBezTo>
                    <a:cubicBezTo>
                      <a:pt x="590" y="443"/>
                      <a:pt x="566" y="451"/>
                      <a:pt x="563" y="449"/>
                    </a:cubicBezTo>
                    <a:cubicBezTo>
                      <a:pt x="560" y="447"/>
                      <a:pt x="564" y="445"/>
                      <a:pt x="564" y="445"/>
                    </a:cubicBezTo>
                    <a:cubicBezTo>
                      <a:pt x="558" y="445"/>
                      <a:pt x="558" y="445"/>
                      <a:pt x="558" y="445"/>
                    </a:cubicBezTo>
                    <a:cubicBezTo>
                      <a:pt x="558" y="445"/>
                      <a:pt x="553" y="444"/>
                      <a:pt x="550" y="440"/>
                    </a:cubicBezTo>
                    <a:cubicBezTo>
                      <a:pt x="547" y="437"/>
                      <a:pt x="547" y="431"/>
                      <a:pt x="547" y="431"/>
                    </a:cubicBezTo>
                    <a:cubicBezTo>
                      <a:pt x="542" y="430"/>
                      <a:pt x="542" y="430"/>
                      <a:pt x="542" y="430"/>
                    </a:cubicBezTo>
                    <a:cubicBezTo>
                      <a:pt x="542" y="430"/>
                      <a:pt x="535" y="428"/>
                      <a:pt x="535" y="420"/>
                    </a:cubicBezTo>
                    <a:cubicBezTo>
                      <a:pt x="535" y="417"/>
                      <a:pt x="536" y="411"/>
                      <a:pt x="533" y="407"/>
                    </a:cubicBezTo>
                    <a:cubicBezTo>
                      <a:pt x="531" y="404"/>
                      <a:pt x="531" y="396"/>
                      <a:pt x="531" y="396"/>
                    </a:cubicBezTo>
                    <a:cubicBezTo>
                      <a:pt x="531" y="396"/>
                      <a:pt x="532" y="399"/>
                      <a:pt x="535" y="400"/>
                    </a:cubicBezTo>
                    <a:close/>
                    <a:moveTo>
                      <a:pt x="514" y="379"/>
                    </a:moveTo>
                    <a:cubicBezTo>
                      <a:pt x="520" y="394"/>
                      <a:pt x="517" y="404"/>
                      <a:pt x="511" y="413"/>
                    </a:cubicBezTo>
                    <a:cubicBezTo>
                      <a:pt x="505" y="421"/>
                      <a:pt x="487" y="435"/>
                      <a:pt x="487" y="435"/>
                    </a:cubicBezTo>
                    <a:cubicBezTo>
                      <a:pt x="485" y="432"/>
                      <a:pt x="485" y="401"/>
                      <a:pt x="484" y="396"/>
                    </a:cubicBezTo>
                    <a:cubicBezTo>
                      <a:pt x="483" y="391"/>
                      <a:pt x="487" y="383"/>
                      <a:pt x="488" y="380"/>
                    </a:cubicBezTo>
                    <a:cubicBezTo>
                      <a:pt x="488" y="377"/>
                      <a:pt x="496" y="369"/>
                      <a:pt x="500" y="366"/>
                    </a:cubicBezTo>
                    <a:cubicBezTo>
                      <a:pt x="504" y="364"/>
                      <a:pt x="506" y="360"/>
                      <a:pt x="506" y="360"/>
                    </a:cubicBezTo>
                    <a:cubicBezTo>
                      <a:pt x="506" y="367"/>
                      <a:pt x="509" y="365"/>
                      <a:pt x="514" y="379"/>
                    </a:cubicBezTo>
                    <a:close/>
                    <a:moveTo>
                      <a:pt x="733" y="121"/>
                    </a:moveTo>
                    <a:cubicBezTo>
                      <a:pt x="735" y="120"/>
                      <a:pt x="736" y="112"/>
                      <a:pt x="739" y="112"/>
                    </a:cubicBezTo>
                    <a:cubicBezTo>
                      <a:pt x="741" y="112"/>
                      <a:pt x="742" y="121"/>
                      <a:pt x="744" y="121"/>
                    </a:cubicBezTo>
                    <a:cubicBezTo>
                      <a:pt x="747" y="121"/>
                      <a:pt x="751" y="114"/>
                      <a:pt x="753" y="115"/>
                    </a:cubicBezTo>
                    <a:cubicBezTo>
                      <a:pt x="755" y="116"/>
                      <a:pt x="753" y="124"/>
                      <a:pt x="755" y="125"/>
                    </a:cubicBezTo>
                    <a:cubicBezTo>
                      <a:pt x="757" y="126"/>
                      <a:pt x="764" y="121"/>
                      <a:pt x="765" y="123"/>
                    </a:cubicBezTo>
                    <a:cubicBezTo>
                      <a:pt x="767" y="124"/>
                      <a:pt x="762" y="131"/>
                      <a:pt x="763" y="133"/>
                    </a:cubicBezTo>
                    <a:cubicBezTo>
                      <a:pt x="764" y="135"/>
                      <a:pt x="772" y="133"/>
                      <a:pt x="773" y="135"/>
                    </a:cubicBezTo>
                    <a:cubicBezTo>
                      <a:pt x="774" y="138"/>
                      <a:pt x="766" y="142"/>
                      <a:pt x="767" y="144"/>
                    </a:cubicBezTo>
                    <a:cubicBezTo>
                      <a:pt x="767" y="146"/>
                      <a:pt x="775" y="148"/>
                      <a:pt x="775" y="150"/>
                    </a:cubicBezTo>
                    <a:cubicBezTo>
                      <a:pt x="775" y="152"/>
                      <a:pt x="766" y="153"/>
                      <a:pt x="766" y="155"/>
                    </a:cubicBezTo>
                    <a:cubicBezTo>
                      <a:pt x="765" y="157"/>
                      <a:pt x="772" y="162"/>
                      <a:pt x="771" y="164"/>
                    </a:cubicBezTo>
                    <a:cubicBezTo>
                      <a:pt x="770" y="166"/>
                      <a:pt x="762" y="163"/>
                      <a:pt x="760" y="165"/>
                    </a:cubicBezTo>
                    <a:cubicBezTo>
                      <a:pt x="759" y="167"/>
                      <a:pt x="763" y="174"/>
                      <a:pt x="761" y="176"/>
                    </a:cubicBezTo>
                    <a:cubicBezTo>
                      <a:pt x="760" y="177"/>
                      <a:pt x="753" y="171"/>
                      <a:pt x="751" y="172"/>
                    </a:cubicBezTo>
                    <a:cubicBezTo>
                      <a:pt x="749" y="174"/>
                      <a:pt x="751" y="182"/>
                      <a:pt x="749" y="183"/>
                    </a:cubicBezTo>
                    <a:cubicBezTo>
                      <a:pt x="747" y="184"/>
                      <a:pt x="742" y="176"/>
                      <a:pt x="740" y="176"/>
                    </a:cubicBezTo>
                    <a:cubicBezTo>
                      <a:pt x="738" y="177"/>
                      <a:pt x="737" y="185"/>
                      <a:pt x="734" y="185"/>
                    </a:cubicBezTo>
                    <a:cubicBezTo>
                      <a:pt x="732" y="185"/>
                      <a:pt x="731" y="177"/>
                      <a:pt x="729" y="176"/>
                    </a:cubicBezTo>
                    <a:cubicBezTo>
                      <a:pt x="727" y="176"/>
                      <a:pt x="722" y="183"/>
                      <a:pt x="720" y="182"/>
                    </a:cubicBezTo>
                    <a:cubicBezTo>
                      <a:pt x="718" y="182"/>
                      <a:pt x="720" y="173"/>
                      <a:pt x="718" y="172"/>
                    </a:cubicBezTo>
                    <a:cubicBezTo>
                      <a:pt x="716" y="171"/>
                      <a:pt x="709" y="176"/>
                      <a:pt x="708" y="174"/>
                    </a:cubicBezTo>
                    <a:cubicBezTo>
                      <a:pt x="706" y="173"/>
                      <a:pt x="711" y="166"/>
                      <a:pt x="710" y="164"/>
                    </a:cubicBezTo>
                    <a:cubicBezTo>
                      <a:pt x="709" y="162"/>
                      <a:pt x="701" y="164"/>
                      <a:pt x="700" y="162"/>
                    </a:cubicBezTo>
                    <a:cubicBezTo>
                      <a:pt x="699" y="160"/>
                      <a:pt x="707" y="156"/>
                      <a:pt x="706" y="153"/>
                    </a:cubicBezTo>
                    <a:cubicBezTo>
                      <a:pt x="706" y="151"/>
                      <a:pt x="698" y="149"/>
                      <a:pt x="698" y="147"/>
                    </a:cubicBezTo>
                    <a:cubicBezTo>
                      <a:pt x="698" y="145"/>
                      <a:pt x="707" y="144"/>
                      <a:pt x="707" y="142"/>
                    </a:cubicBezTo>
                    <a:cubicBezTo>
                      <a:pt x="708" y="140"/>
                      <a:pt x="701" y="135"/>
                      <a:pt x="702" y="133"/>
                    </a:cubicBezTo>
                    <a:cubicBezTo>
                      <a:pt x="703" y="131"/>
                      <a:pt x="712" y="134"/>
                      <a:pt x="713" y="132"/>
                    </a:cubicBezTo>
                    <a:cubicBezTo>
                      <a:pt x="714" y="131"/>
                      <a:pt x="710" y="123"/>
                      <a:pt x="712" y="122"/>
                    </a:cubicBezTo>
                    <a:cubicBezTo>
                      <a:pt x="713" y="120"/>
                      <a:pt x="720" y="126"/>
                      <a:pt x="722" y="125"/>
                    </a:cubicBezTo>
                    <a:cubicBezTo>
                      <a:pt x="724" y="124"/>
                      <a:pt x="722" y="115"/>
                      <a:pt x="724" y="114"/>
                    </a:cubicBezTo>
                    <a:cubicBezTo>
                      <a:pt x="726" y="114"/>
                      <a:pt x="731" y="121"/>
                      <a:pt x="733" y="121"/>
                    </a:cubicBezTo>
                    <a:close/>
                  </a:path>
                </a:pathLst>
              </a:custGeom>
              <a:solidFill>
                <a:schemeClr val="accent5">
                  <a:alpha val="40000"/>
                </a:schemeClr>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nvGrpSpPr>
              <p:cNvPr id="229" name="Group 296"/>
              <p:cNvGrpSpPr/>
              <p:nvPr/>
            </p:nvGrpSpPr>
            <p:grpSpPr>
              <a:xfrm rot="2467258">
                <a:off x="1498299" y="6174338"/>
                <a:ext cx="173236" cy="175910"/>
                <a:chOff x="5902325" y="2266950"/>
                <a:chExt cx="820738" cy="833438"/>
              </a:xfrm>
              <a:solidFill>
                <a:schemeClr val="accent4"/>
              </a:solidFill>
            </p:grpSpPr>
            <p:sp>
              <p:nvSpPr>
                <p:cNvPr id="123" name="Freeform 147"/>
                <p:cNvSpPr>
                  <a:spLocks/>
                </p:cNvSpPr>
                <p:nvPr/>
              </p:nvSpPr>
              <p:spPr bwMode="auto">
                <a:xfrm>
                  <a:off x="6346825" y="2776538"/>
                  <a:ext cx="101600" cy="277813"/>
                </a:xfrm>
                <a:custGeom>
                  <a:avLst/>
                  <a:gdLst/>
                  <a:ahLst/>
                  <a:cxnLst>
                    <a:cxn ang="0">
                      <a:pos x="4" y="35"/>
                    </a:cxn>
                    <a:cxn ang="0">
                      <a:pos x="10" y="22"/>
                    </a:cxn>
                    <a:cxn ang="0">
                      <a:pos x="0" y="0"/>
                    </a:cxn>
                    <a:cxn ang="0">
                      <a:pos x="4" y="35"/>
                    </a:cxn>
                  </a:cxnLst>
                  <a:rect l="0" t="0" r="r" b="b"/>
                  <a:pathLst>
                    <a:path w="27" h="74">
                      <a:moveTo>
                        <a:pt x="4" y="35"/>
                      </a:moveTo>
                      <a:cubicBezTo>
                        <a:pt x="14" y="65"/>
                        <a:pt x="27" y="74"/>
                        <a:pt x="10" y="22"/>
                      </a:cubicBezTo>
                      <a:cubicBezTo>
                        <a:pt x="7" y="17"/>
                        <a:pt x="4" y="10"/>
                        <a:pt x="0" y="0"/>
                      </a:cubicBezTo>
                      <a:cubicBezTo>
                        <a:pt x="10" y="25"/>
                        <a:pt x="8" y="35"/>
                        <a:pt x="4" y="35"/>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24" name="Freeform 151"/>
                <p:cNvSpPr>
                  <a:spLocks/>
                </p:cNvSpPr>
                <p:nvPr/>
              </p:nvSpPr>
              <p:spPr bwMode="auto">
                <a:xfrm>
                  <a:off x="6143625" y="2776538"/>
                  <a:ext cx="128588" cy="277813"/>
                </a:xfrm>
                <a:custGeom>
                  <a:avLst/>
                  <a:gdLst/>
                  <a:ahLst/>
                  <a:cxnLst>
                    <a:cxn ang="0">
                      <a:pos x="34" y="0"/>
                    </a:cxn>
                    <a:cxn ang="0">
                      <a:pos x="13" y="27"/>
                    </a:cxn>
                    <a:cxn ang="0">
                      <a:pos x="29" y="12"/>
                    </a:cxn>
                    <a:cxn ang="0">
                      <a:pos x="28" y="35"/>
                    </a:cxn>
                    <a:cxn ang="0">
                      <a:pos x="34" y="0"/>
                    </a:cxn>
                  </a:cxnLst>
                  <a:rect l="0" t="0" r="r" b="b"/>
                  <a:pathLst>
                    <a:path w="34" h="74">
                      <a:moveTo>
                        <a:pt x="34" y="0"/>
                      </a:moveTo>
                      <a:cubicBezTo>
                        <a:pt x="24" y="28"/>
                        <a:pt x="15" y="33"/>
                        <a:pt x="13" y="27"/>
                      </a:cubicBezTo>
                      <a:cubicBezTo>
                        <a:pt x="0" y="59"/>
                        <a:pt x="5" y="74"/>
                        <a:pt x="29" y="12"/>
                      </a:cubicBezTo>
                      <a:cubicBezTo>
                        <a:pt x="5" y="73"/>
                        <a:pt x="15" y="66"/>
                        <a:pt x="28" y="35"/>
                      </a:cubicBezTo>
                      <a:cubicBezTo>
                        <a:pt x="25" y="32"/>
                        <a:pt x="26" y="22"/>
                        <a:pt x="34"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25" name="Freeform 155"/>
                <p:cNvSpPr>
                  <a:spLocks/>
                </p:cNvSpPr>
                <p:nvPr/>
              </p:nvSpPr>
              <p:spPr bwMode="auto">
                <a:xfrm>
                  <a:off x="6253163" y="2752725"/>
                  <a:ext cx="79375" cy="347663"/>
                </a:xfrm>
                <a:custGeom>
                  <a:avLst/>
                  <a:gdLst/>
                  <a:ahLst/>
                  <a:cxnLst>
                    <a:cxn ang="0">
                      <a:pos x="14" y="0"/>
                    </a:cxn>
                    <a:cxn ang="0">
                      <a:pos x="4" y="37"/>
                    </a:cxn>
                    <a:cxn ang="0">
                      <a:pos x="13" y="21"/>
                    </a:cxn>
                    <a:cxn ang="0">
                      <a:pos x="21" y="35"/>
                    </a:cxn>
                    <a:cxn ang="0">
                      <a:pos x="14" y="0"/>
                    </a:cxn>
                  </a:cxnLst>
                  <a:rect l="0" t="0" r="r" b="b"/>
                  <a:pathLst>
                    <a:path w="21" h="92">
                      <a:moveTo>
                        <a:pt x="14" y="0"/>
                      </a:moveTo>
                      <a:cubicBezTo>
                        <a:pt x="13" y="18"/>
                        <a:pt x="8" y="31"/>
                        <a:pt x="4" y="37"/>
                      </a:cubicBezTo>
                      <a:cubicBezTo>
                        <a:pt x="0" y="74"/>
                        <a:pt x="6" y="90"/>
                        <a:pt x="13" y="21"/>
                      </a:cubicBezTo>
                      <a:cubicBezTo>
                        <a:pt x="6" y="92"/>
                        <a:pt x="19" y="74"/>
                        <a:pt x="21" y="35"/>
                      </a:cubicBezTo>
                      <a:cubicBezTo>
                        <a:pt x="17" y="28"/>
                        <a:pt x="13" y="16"/>
                        <a:pt x="14"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nvGrpSpPr>
                <p:cNvPr id="230" name="Group 291"/>
                <p:cNvGrpSpPr/>
                <p:nvPr/>
              </p:nvGrpSpPr>
              <p:grpSpPr>
                <a:xfrm>
                  <a:off x="5902325" y="2266950"/>
                  <a:ext cx="820738" cy="784225"/>
                  <a:chOff x="4111625" y="2266950"/>
                  <a:chExt cx="820738" cy="784225"/>
                </a:xfrm>
                <a:grpFill/>
              </p:grpSpPr>
              <p:sp>
                <p:nvSpPr>
                  <p:cNvPr id="127" name="Freeform 25"/>
                  <p:cNvSpPr>
                    <a:spLocks/>
                  </p:cNvSpPr>
                  <p:nvPr/>
                </p:nvSpPr>
                <p:spPr bwMode="auto">
                  <a:xfrm>
                    <a:off x="4470400" y="2395538"/>
                    <a:ext cx="25400" cy="44450"/>
                  </a:xfrm>
                  <a:custGeom>
                    <a:avLst/>
                    <a:gdLst/>
                    <a:ahLst/>
                    <a:cxnLst>
                      <a:cxn ang="0">
                        <a:pos x="3" y="9"/>
                      </a:cxn>
                      <a:cxn ang="0">
                        <a:pos x="7" y="12"/>
                      </a:cxn>
                      <a:cxn ang="0">
                        <a:pos x="7" y="11"/>
                      </a:cxn>
                      <a:cxn ang="0">
                        <a:pos x="0" y="0"/>
                      </a:cxn>
                      <a:cxn ang="0">
                        <a:pos x="3" y="9"/>
                      </a:cxn>
                    </a:cxnLst>
                    <a:rect l="0" t="0" r="r" b="b"/>
                    <a:pathLst>
                      <a:path w="7" h="12">
                        <a:moveTo>
                          <a:pt x="3" y="9"/>
                        </a:moveTo>
                        <a:cubicBezTo>
                          <a:pt x="4" y="10"/>
                          <a:pt x="5" y="11"/>
                          <a:pt x="7" y="12"/>
                        </a:cubicBezTo>
                        <a:cubicBezTo>
                          <a:pt x="7" y="12"/>
                          <a:pt x="7" y="11"/>
                          <a:pt x="7" y="11"/>
                        </a:cubicBezTo>
                        <a:cubicBezTo>
                          <a:pt x="5" y="7"/>
                          <a:pt x="2" y="4"/>
                          <a:pt x="0" y="0"/>
                        </a:cubicBezTo>
                        <a:cubicBezTo>
                          <a:pt x="1" y="3"/>
                          <a:pt x="2" y="6"/>
                          <a:pt x="3" y="9"/>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28" name="Freeform 30"/>
                  <p:cNvSpPr>
                    <a:spLocks/>
                  </p:cNvSpPr>
                  <p:nvPr/>
                </p:nvSpPr>
                <p:spPr bwMode="auto">
                  <a:xfrm>
                    <a:off x="4721225" y="2686050"/>
                    <a:ext cx="60325" cy="6350"/>
                  </a:xfrm>
                  <a:custGeom>
                    <a:avLst/>
                    <a:gdLst/>
                    <a:ahLst/>
                    <a:cxnLst>
                      <a:cxn ang="0">
                        <a:pos x="1" y="0"/>
                      </a:cxn>
                      <a:cxn ang="0">
                        <a:pos x="16" y="2"/>
                      </a:cxn>
                      <a:cxn ang="0">
                        <a:pos x="16" y="1"/>
                      </a:cxn>
                      <a:cxn ang="0">
                        <a:pos x="0" y="0"/>
                      </a:cxn>
                      <a:cxn ang="0">
                        <a:pos x="1" y="0"/>
                      </a:cxn>
                    </a:cxnLst>
                    <a:rect l="0" t="0" r="r" b="b"/>
                    <a:pathLst>
                      <a:path w="16" h="2">
                        <a:moveTo>
                          <a:pt x="1" y="0"/>
                        </a:moveTo>
                        <a:cubicBezTo>
                          <a:pt x="7" y="1"/>
                          <a:pt x="12" y="1"/>
                          <a:pt x="16" y="2"/>
                        </a:cubicBezTo>
                        <a:cubicBezTo>
                          <a:pt x="16" y="2"/>
                          <a:pt x="16" y="1"/>
                          <a:pt x="16" y="1"/>
                        </a:cubicBezTo>
                        <a:cubicBezTo>
                          <a:pt x="11" y="1"/>
                          <a:pt x="6" y="0"/>
                          <a:pt x="0" y="0"/>
                        </a:cubicBezTo>
                        <a:cubicBezTo>
                          <a:pt x="0" y="0"/>
                          <a:pt x="1" y="0"/>
                          <a:pt x="1"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29" name="Freeform 145"/>
                  <p:cNvSpPr>
                    <a:spLocks/>
                  </p:cNvSpPr>
                  <p:nvPr/>
                </p:nvSpPr>
                <p:spPr bwMode="auto">
                  <a:xfrm>
                    <a:off x="4495800" y="2436813"/>
                    <a:ext cx="11113" cy="30163"/>
                  </a:xfrm>
                  <a:custGeom>
                    <a:avLst/>
                    <a:gdLst/>
                    <a:ahLst/>
                    <a:cxnLst>
                      <a:cxn ang="0">
                        <a:pos x="3" y="8"/>
                      </a:cxn>
                      <a:cxn ang="0">
                        <a:pos x="3" y="5"/>
                      </a:cxn>
                      <a:cxn ang="0">
                        <a:pos x="0" y="0"/>
                      </a:cxn>
                      <a:cxn ang="0">
                        <a:pos x="0" y="1"/>
                      </a:cxn>
                      <a:cxn ang="0">
                        <a:pos x="3" y="8"/>
                      </a:cxn>
                    </a:cxnLst>
                    <a:rect l="0" t="0" r="r" b="b"/>
                    <a:pathLst>
                      <a:path w="3" h="8">
                        <a:moveTo>
                          <a:pt x="3" y="8"/>
                        </a:moveTo>
                        <a:cubicBezTo>
                          <a:pt x="3" y="7"/>
                          <a:pt x="3" y="6"/>
                          <a:pt x="3" y="5"/>
                        </a:cubicBezTo>
                        <a:cubicBezTo>
                          <a:pt x="2" y="3"/>
                          <a:pt x="1" y="1"/>
                          <a:pt x="0" y="0"/>
                        </a:cubicBezTo>
                        <a:cubicBezTo>
                          <a:pt x="0" y="0"/>
                          <a:pt x="0" y="1"/>
                          <a:pt x="0" y="1"/>
                        </a:cubicBezTo>
                        <a:cubicBezTo>
                          <a:pt x="1" y="3"/>
                          <a:pt x="2" y="5"/>
                          <a:pt x="3" y="8"/>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30" name="Freeform 146"/>
                  <p:cNvSpPr>
                    <a:spLocks/>
                  </p:cNvSpPr>
                  <p:nvPr/>
                </p:nvSpPr>
                <p:spPr bwMode="auto">
                  <a:xfrm>
                    <a:off x="4232275" y="2730500"/>
                    <a:ext cx="230188" cy="260350"/>
                  </a:xfrm>
                  <a:custGeom>
                    <a:avLst/>
                    <a:gdLst/>
                    <a:ahLst/>
                    <a:cxnLst>
                      <a:cxn ang="0">
                        <a:pos x="61" y="0"/>
                      </a:cxn>
                      <a:cxn ang="0">
                        <a:pos x="35" y="21"/>
                      </a:cxn>
                      <a:cxn ang="0">
                        <a:pos x="48" y="16"/>
                      </a:cxn>
                      <a:cxn ang="0">
                        <a:pos x="45" y="30"/>
                      </a:cxn>
                      <a:cxn ang="0">
                        <a:pos x="61" y="0"/>
                      </a:cxn>
                    </a:cxnLst>
                    <a:rect l="0" t="0" r="r" b="b"/>
                    <a:pathLst>
                      <a:path w="61" h="69">
                        <a:moveTo>
                          <a:pt x="61" y="0"/>
                        </a:moveTo>
                        <a:cubicBezTo>
                          <a:pt x="52" y="11"/>
                          <a:pt x="42" y="18"/>
                          <a:pt x="35" y="21"/>
                        </a:cubicBezTo>
                        <a:cubicBezTo>
                          <a:pt x="7" y="50"/>
                          <a:pt x="0" y="69"/>
                          <a:pt x="48" y="16"/>
                        </a:cubicBezTo>
                        <a:cubicBezTo>
                          <a:pt x="0" y="69"/>
                          <a:pt x="19" y="60"/>
                          <a:pt x="45" y="30"/>
                        </a:cubicBezTo>
                        <a:cubicBezTo>
                          <a:pt x="46" y="22"/>
                          <a:pt x="51" y="11"/>
                          <a:pt x="61"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31" name="Freeform 148"/>
                  <p:cNvSpPr>
                    <a:spLocks/>
                  </p:cNvSpPr>
                  <p:nvPr/>
                </p:nvSpPr>
                <p:spPr bwMode="auto">
                  <a:xfrm>
                    <a:off x="4602163" y="2697163"/>
                    <a:ext cx="17463" cy="6350"/>
                  </a:xfrm>
                  <a:custGeom>
                    <a:avLst/>
                    <a:gdLst/>
                    <a:ahLst/>
                    <a:cxnLst>
                      <a:cxn ang="0">
                        <a:pos x="5" y="2"/>
                      </a:cxn>
                      <a:cxn ang="0">
                        <a:pos x="5" y="2"/>
                      </a:cxn>
                      <a:cxn ang="0">
                        <a:pos x="0" y="0"/>
                      </a:cxn>
                      <a:cxn ang="0">
                        <a:pos x="5" y="2"/>
                      </a:cxn>
                    </a:cxnLst>
                    <a:rect l="0" t="0" r="r" b="b"/>
                    <a:pathLst>
                      <a:path w="5" h="2">
                        <a:moveTo>
                          <a:pt x="5" y="2"/>
                        </a:moveTo>
                        <a:cubicBezTo>
                          <a:pt x="5" y="2"/>
                          <a:pt x="5" y="2"/>
                          <a:pt x="5" y="2"/>
                        </a:cubicBezTo>
                        <a:cubicBezTo>
                          <a:pt x="3" y="1"/>
                          <a:pt x="1" y="1"/>
                          <a:pt x="0" y="0"/>
                        </a:cubicBezTo>
                        <a:cubicBezTo>
                          <a:pt x="1" y="1"/>
                          <a:pt x="3" y="2"/>
                          <a:pt x="5" y="2"/>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32" name="Freeform 149"/>
                  <p:cNvSpPr>
                    <a:spLocks/>
                  </p:cNvSpPr>
                  <p:nvPr/>
                </p:nvSpPr>
                <p:spPr bwMode="auto">
                  <a:xfrm>
                    <a:off x="4572000" y="2590800"/>
                    <a:ext cx="6350" cy="7938"/>
                  </a:xfrm>
                  <a:custGeom>
                    <a:avLst/>
                    <a:gdLst/>
                    <a:ahLst/>
                    <a:cxnLst>
                      <a:cxn ang="0">
                        <a:pos x="2" y="0"/>
                      </a:cxn>
                      <a:cxn ang="0">
                        <a:pos x="2" y="0"/>
                      </a:cxn>
                      <a:cxn ang="0">
                        <a:pos x="0" y="2"/>
                      </a:cxn>
                      <a:cxn ang="0">
                        <a:pos x="2" y="0"/>
                      </a:cxn>
                    </a:cxnLst>
                    <a:rect l="0" t="0" r="r" b="b"/>
                    <a:pathLst>
                      <a:path w="2" h="2">
                        <a:moveTo>
                          <a:pt x="2" y="0"/>
                        </a:moveTo>
                        <a:cubicBezTo>
                          <a:pt x="2" y="0"/>
                          <a:pt x="2" y="0"/>
                          <a:pt x="2" y="0"/>
                        </a:cubicBezTo>
                        <a:cubicBezTo>
                          <a:pt x="1" y="1"/>
                          <a:pt x="0" y="2"/>
                          <a:pt x="0" y="2"/>
                        </a:cubicBezTo>
                        <a:cubicBezTo>
                          <a:pt x="0" y="2"/>
                          <a:pt x="1" y="1"/>
                          <a:pt x="2"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33" name="Freeform 150"/>
                  <p:cNvSpPr>
                    <a:spLocks/>
                  </p:cNvSpPr>
                  <p:nvPr/>
                </p:nvSpPr>
                <p:spPr bwMode="auto">
                  <a:xfrm>
                    <a:off x="4665663" y="2794000"/>
                    <a:ext cx="169863" cy="147638"/>
                  </a:xfrm>
                  <a:custGeom>
                    <a:avLst/>
                    <a:gdLst/>
                    <a:ahLst/>
                    <a:cxnLst>
                      <a:cxn ang="0">
                        <a:pos x="0" y="0"/>
                      </a:cxn>
                      <a:cxn ang="0">
                        <a:pos x="15" y="4"/>
                      </a:cxn>
                      <a:cxn ang="0">
                        <a:pos x="0" y="0"/>
                      </a:cxn>
                    </a:cxnLst>
                    <a:rect l="0" t="0" r="r" b="b"/>
                    <a:pathLst>
                      <a:path w="45" h="39">
                        <a:moveTo>
                          <a:pt x="0" y="0"/>
                        </a:moveTo>
                        <a:cubicBezTo>
                          <a:pt x="45" y="39"/>
                          <a:pt x="40" y="26"/>
                          <a:pt x="15" y="4"/>
                        </a:cubicBezTo>
                        <a:cubicBezTo>
                          <a:pt x="13" y="5"/>
                          <a:pt x="8" y="4"/>
                          <a:pt x="0"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34" name="Freeform 152"/>
                  <p:cNvSpPr>
                    <a:spLocks/>
                  </p:cNvSpPr>
                  <p:nvPr/>
                </p:nvSpPr>
                <p:spPr bwMode="auto">
                  <a:xfrm>
                    <a:off x="4424363" y="2343150"/>
                    <a:ext cx="57150" cy="146050"/>
                  </a:xfrm>
                  <a:custGeom>
                    <a:avLst/>
                    <a:gdLst/>
                    <a:ahLst/>
                    <a:cxnLst>
                      <a:cxn ang="0">
                        <a:pos x="15" y="23"/>
                      </a:cxn>
                      <a:cxn ang="0">
                        <a:pos x="12" y="14"/>
                      </a:cxn>
                      <a:cxn ang="0">
                        <a:pos x="0" y="0"/>
                      </a:cxn>
                      <a:cxn ang="0">
                        <a:pos x="10" y="39"/>
                      </a:cxn>
                      <a:cxn ang="0">
                        <a:pos x="15" y="23"/>
                      </a:cxn>
                    </a:cxnLst>
                    <a:rect l="0" t="0" r="r" b="b"/>
                    <a:pathLst>
                      <a:path w="15" h="39">
                        <a:moveTo>
                          <a:pt x="15" y="23"/>
                        </a:moveTo>
                        <a:cubicBezTo>
                          <a:pt x="14" y="20"/>
                          <a:pt x="13" y="17"/>
                          <a:pt x="12" y="14"/>
                        </a:cubicBezTo>
                        <a:cubicBezTo>
                          <a:pt x="8" y="9"/>
                          <a:pt x="4" y="4"/>
                          <a:pt x="0" y="0"/>
                        </a:cubicBezTo>
                        <a:cubicBezTo>
                          <a:pt x="0" y="5"/>
                          <a:pt x="2" y="17"/>
                          <a:pt x="10" y="39"/>
                        </a:cubicBezTo>
                        <a:cubicBezTo>
                          <a:pt x="7" y="25"/>
                          <a:pt x="11" y="20"/>
                          <a:pt x="15" y="2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35" name="Freeform 153"/>
                  <p:cNvSpPr>
                    <a:spLocks/>
                  </p:cNvSpPr>
                  <p:nvPr/>
                </p:nvSpPr>
                <p:spPr bwMode="auto">
                  <a:xfrm>
                    <a:off x="4597400" y="2867025"/>
                    <a:ext cx="68263" cy="184150"/>
                  </a:xfrm>
                  <a:custGeom>
                    <a:avLst/>
                    <a:gdLst/>
                    <a:ahLst/>
                    <a:cxnLst>
                      <a:cxn ang="0">
                        <a:pos x="0" y="0"/>
                      </a:cxn>
                      <a:cxn ang="0">
                        <a:pos x="6" y="8"/>
                      </a:cxn>
                      <a:cxn ang="0">
                        <a:pos x="0" y="0"/>
                      </a:cxn>
                    </a:cxnLst>
                    <a:rect l="0" t="0" r="r" b="b"/>
                    <a:pathLst>
                      <a:path w="18" h="49">
                        <a:moveTo>
                          <a:pt x="0" y="0"/>
                        </a:moveTo>
                        <a:cubicBezTo>
                          <a:pt x="18" y="49"/>
                          <a:pt x="17" y="37"/>
                          <a:pt x="6" y="8"/>
                        </a:cubicBezTo>
                        <a:cubicBezTo>
                          <a:pt x="5" y="8"/>
                          <a:pt x="3" y="6"/>
                          <a:pt x="0"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36" name="Freeform 154"/>
                  <p:cNvSpPr>
                    <a:spLocks/>
                  </p:cNvSpPr>
                  <p:nvPr/>
                </p:nvSpPr>
                <p:spPr bwMode="auto">
                  <a:xfrm>
                    <a:off x="4605338" y="2746375"/>
                    <a:ext cx="225425" cy="198438"/>
                  </a:xfrm>
                  <a:custGeom>
                    <a:avLst/>
                    <a:gdLst/>
                    <a:ahLst/>
                    <a:cxnLst>
                      <a:cxn ang="0">
                        <a:pos x="22" y="27"/>
                      </a:cxn>
                      <a:cxn ang="0">
                        <a:pos x="16" y="12"/>
                      </a:cxn>
                      <a:cxn ang="0">
                        <a:pos x="0" y="0"/>
                      </a:cxn>
                      <a:cxn ang="0">
                        <a:pos x="22" y="27"/>
                      </a:cxn>
                    </a:cxnLst>
                    <a:rect l="0" t="0" r="r" b="b"/>
                    <a:pathLst>
                      <a:path w="60" h="53">
                        <a:moveTo>
                          <a:pt x="22" y="27"/>
                        </a:moveTo>
                        <a:cubicBezTo>
                          <a:pt x="47" y="49"/>
                          <a:pt x="60" y="53"/>
                          <a:pt x="16" y="12"/>
                        </a:cubicBezTo>
                        <a:cubicBezTo>
                          <a:pt x="11" y="10"/>
                          <a:pt x="6" y="5"/>
                          <a:pt x="0" y="0"/>
                        </a:cubicBezTo>
                        <a:cubicBezTo>
                          <a:pt x="16" y="15"/>
                          <a:pt x="22" y="24"/>
                          <a:pt x="22" y="27"/>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37" name="Freeform 156"/>
                  <p:cNvSpPr>
                    <a:spLocks/>
                  </p:cNvSpPr>
                  <p:nvPr/>
                </p:nvSpPr>
                <p:spPr bwMode="auto">
                  <a:xfrm>
                    <a:off x="4564063" y="2741613"/>
                    <a:ext cx="187325" cy="290513"/>
                  </a:xfrm>
                  <a:custGeom>
                    <a:avLst/>
                    <a:gdLst/>
                    <a:ahLst/>
                    <a:cxnLst>
                      <a:cxn ang="0">
                        <a:pos x="0" y="0"/>
                      </a:cxn>
                      <a:cxn ang="0">
                        <a:pos x="15" y="34"/>
                      </a:cxn>
                      <a:cxn ang="0">
                        <a:pos x="13" y="17"/>
                      </a:cxn>
                      <a:cxn ang="0">
                        <a:pos x="28" y="29"/>
                      </a:cxn>
                      <a:cxn ang="0">
                        <a:pos x="0" y="0"/>
                      </a:cxn>
                    </a:cxnLst>
                    <a:rect l="0" t="0" r="r" b="b"/>
                    <a:pathLst>
                      <a:path w="50" h="77">
                        <a:moveTo>
                          <a:pt x="0" y="0"/>
                        </a:moveTo>
                        <a:cubicBezTo>
                          <a:pt x="9" y="14"/>
                          <a:pt x="14" y="26"/>
                          <a:pt x="15" y="34"/>
                        </a:cubicBezTo>
                        <a:cubicBezTo>
                          <a:pt x="35" y="67"/>
                          <a:pt x="50" y="77"/>
                          <a:pt x="13" y="17"/>
                        </a:cubicBezTo>
                        <a:cubicBezTo>
                          <a:pt x="49" y="76"/>
                          <a:pt x="48" y="59"/>
                          <a:pt x="28" y="29"/>
                        </a:cubicBezTo>
                        <a:cubicBezTo>
                          <a:pt x="21" y="26"/>
                          <a:pt x="10" y="16"/>
                          <a:pt x="0"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38" name="Freeform 157"/>
                  <p:cNvSpPr>
                    <a:spLocks/>
                  </p:cNvSpPr>
                  <p:nvPr/>
                </p:nvSpPr>
                <p:spPr bwMode="auto">
                  <a:xfrm>
                    <a:off x="4111625" y="2500313"/>
                    <a:ext cx="328613" cy="139700"/>
                  </a:xfrm>
                  <a:custGeom>
                    <a:avLst/>
                    <a:gdLst/>
                    <a:ahLst/>
                    <a:cxnLst>
                      <a:cxn ang="0">
                        <a:pos x="58" y="16"/>
                      </a:cxn>
                      <a:cxn ang="0">
                        <a:pos x="69" y="28"/>
                      </a:cxn>
                      <a:cxn ang="0">
                        <a:pos x="58" y="30"/>
                      </a:cxn>
                      <a:cxn ang="0">
                        <a:pos x="87" y="37"/>
                      </a:cxn>
                      <a:cxn ang="0">
                        <a:pos x="58" y="16"/>
                      </a:cxn>
                    </a:cxnLst>
                    <a:rect l="0" t="0" r="r" b="b"/>
                    <a:pathLst>
                      <a:path w="87" h="37">
                        <a:moveTo>
                          <a:pt x="58" y="16"/>
                        </a:moveTo>
                        <a:cubicBezTo>
                          <a:pt x="22" y="1"/>
                          <a:pt x="3" y="1"/>
                          <a:pt x="69" y="28"/>
                        </a:cubicBezTo>
                        <a:cubicBezTo>
                          <a:pt x="0" y="0"/>
                          <a:pt x="18" y="16"/>
                          <a:pt x="58" y="30"/>
                        </a:cubicBezTo>
                        <a:cubicBezTo>
                          <a:pt x="66" y="31"/>
                          <a:pt x="76" y="32"/>
                          <a:pt x="87" y="37"/>
                        </a:cubicBezTo>
                        <a:cubicBezTo>
                          <a:pt x="72" y="31"/>
                          <a:pt x="62" y="23"/>
                          <a:pt x="58" y="16"/>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39" name="Freeform 158"/>
                  <p:cNvSpPr>
                    <a:spLocks/>
                  </p:cNvSpPr>
                  <p:nvPr/>
                </p:nvSpPr>
                <p:spPr bwMode="auto">
                  <a:xfrm>
                    <a:off x="4643438" y="2711450"/>
                    <a:ext cx="288925" cy="128588"/>
                  </a:xfrm>
                  <a:custGeom>
                    <a:avLst/>
                    <a:gdLst/>
                    <a:ahLst/>
                    <a:cxnLst>
                      <a:cxn ang="0">
                        <a:pos x="10" y="4"/>
                      </a:cxn>
                      <a:cxn ang="0">
                        <a:pos x="22" y="2"/>
                      </a:cxn>
                      <a:cxn ang="0">
                        <a:pos x="0" y="0"/>
                      </a:cxn>
                      <a:cxn ang="0">
                        <a:pos x="0" y="1"/>
                      </a:cxn>
                      <a:cxn ang="0">
                        <a:pos x="21" y="19"/>
                      </a:cxn>
                      <a:cxn ang="0">
                        <a:pos x="10" y="4"/>
                      </a:cxn>
                    </a:cxnLst>
                    <a:rect l="0" t="0" r="r" b="b"/>
                    <a:pathLst>
                      <a:path w="77" h="34">
                        <a:moveTo>
                          <a:pt x="10" y="4"/>
                        </a:moveTo>
                        <a:cubicBezTo>
                          <a:pt x="77" y="31"/>
                          <a:pt x="61" y="16"/>
                          <a:pt x="22" y="2"/>
                        </a:cubicBezTo>
                        <a:cubicBezTo>
                          <a:pt x="16" y="2"/>
                          <a:pt x="9" y="2"/>
                          <a:pt x="0" y="0"/>
                        </a:cubicBezTo>
                        <a:cubicBezTo>
                          <a:pt x="0" y="0"/>
                          <a:pt x="0" y="1"/>
                          <a:pt x="0" y="1"/>
                        </a:cubicBezTo>
                        <a:cubicBezTo>
                          <a:pt x="11" y="7"/>
                          <a:pt x="18" y="14"/>
                          <a:pt x="21" y="19"/>
                        </a:cubicBezTo>
                        <a:cubicBezTo>
                          <a:pt x="55" y="34"/>
                          <a:pt x="74" y="30"/>
                          <a:pt x="10" y="4"/>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0" name="Freeform 159"/>
                  <p:cNvSpPr>
                    <a:spLocks/>
                  </p:cNvSpPr>
                  <p:nvPr/>
                </p:nvSpPr>
                <p:spPr bwMode="auto">
                  <a:xfrm>
                    <a:off x="4654550" y="2659063"/>
                    <a:ext cx="127000" cy="30163"/>
                  </a:xfrm>
                  <a:custGeom>
                    <a:avLst/>
                    <a:gdLst/>
                    <a:ahLst/>
                    <a:cxnLst>
                      <a:cxn ang="0">
                        <a:pos x="34" y="8"/>
                      </a:cxn>
                      <a:cxn ang="0">
                        <a:pos x="28" y="0"/>
                      </a:cxn>
                      <a:cxn ang="0">
                        <a:pos x="0" y="4"/>
                      </a:cxn>
                      <a:cxn ang="0">
                        <a:pos x="0" y="5"/>
                      </a:cxn>
                      <a:cxn ang="0">
                        <a:pos x="18" y="7"/>
                      </a:cxn>
                      <a:cxn ang="0">
                        <a:pos x="34" y="8"/>
                      </a:cxn>
                    </a:cxnLst>
                    <a:rect l="0" t="0" r="r" b="b"/>
                    <a:pathLst>
                      <a:path w="34" h="8">
                        <a:moveTo>
                          <a:pt x="34" y="8"/>
                        </a:moveTo>
                        <a:cubicBezTo>
                          <a:pt x="32" y="5"/>
                          <a:pt x="30" y="3"/>
                          <a:pt x="28" y="0"/>
                        </a:cubicBezTo>
                        <a:cubicBezTo>
                          <a:pt x="25" y="3"/>
                          <a:pt x="16" y="5"/>
                          <a:pt x="0" y="4"/>
                        </a:cubicBezTo>
                        <a:cubicBezTo>
                          <a:pt x="0" y="5"/>
                          <a:pt x="0" y="5"/>
                          <a:pt x="0" y="5"/>
                        </a:cubicBezTo>
                        <a:cubicBezTo>
                          <a:pt x="7" y="5"/>
                          <a:pt x="13" y="6"/>
                          <a:pt x="18" y="7"/>
                        </a:cubicBezTo>
                        <a:cubicBezTo>
                          <a:pt x="24" y="7"/>
                          <a:pt x="29" y="8"/>
                          <a:pt x="34" y="8"/>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1" name="Freeform 160"/>
                  <p:cNvSpPr>
                    <a:spLocks/>
                  </p:cNvSpPr>
                  <p:nvPr/>
                </p:nvSpPr>
                <p:spPr bwMode="auto">
                  <a:xfrm>
                    <a:off x="4792663" y="2697163"/>
                    <a:ext cx="114300" cy="25400"/>
                  </a:xfrm>
                  <a:custGeom>
                    <a:avLst/>
                    <a:gdLst/>
                    <a:ahLst/>
                    <a:cxnLst>
                      <a:cxn ang="0">
                        <a:pos x="2" y="0"/>
                      </a:cxn>
                      <a:cxn ang="0">
                        <a:pos x="0" y="5"/>
                      </a:cxn>
                      <a:cxn ang="0">
                        <a:pos x="2" y="0"/>
                      </a:cxn>
                    </a:cxnLst>
                    <a:rect l="0" t="0" r="r" b="b"/>
                    <a:pathLst>
                      <a:path w="30" h="7">
                        <a:moveTo>
                          <a:pt x="2" y="0"/>
                        </a:moveTo>
                        <a:cubicBezTo>
                          <a:pt x="1" y="2"/>
                          <a:pt x="1" y="4"/>
                          <a:pt x="0" y="5"/>
                        </a:cubicBezTo>
                        <a:cubicBezTo>
                          <a:pt x="22" y="7"/>
                          <a:pt x="30" y="4"/>
                          <a:pt x="2"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2" name="Freeform 161"/>
                  <p:cNvSpPr>
                    <a:spLocks/>
                  </p:cNvSpPr>
                  <p:nvPr/>
                </p:nvSpPr>
                <p:spPr bwMode="auto">
                  <a:xfrm>
                    <a:off x="4725988" y="2686050"/>
                    <a:ext cx="66675" cy="30163"/>
                  </a:xfrm>
                  <a:custGeom>
                    <a:avLst/>
                    <a:gdLst/>
                    <a:ahLst/>
                    <a:cxnLst>
                      <a:cxn ang="0">
                        <a:pos x="9" y="8"/>
                      </a:cxn>
                      <a:cxn ang="0">
                        <a:pos x="18" y="8"/>
                      </a:cxn>
                      <a:cxn ang="0">
                        <a:pos x="18" y="8"/>
                      </a:cxn>
                      <a:cxn ang="0">
                        <a:pos x="15" y="2"/>
                      </a:cxn>
                      <a:cxn ang="0">
                        <a:pos x="0" y="0"/>
                      </a:cxn>
                      <a:cxn ang="0">
                        <a:pos x="9" y="8"/>
                      </a:cxn>
                    </a:cxnLst>
                    <a:rect l="0" t="0" r="r" b="b"/>
                    <a:pathLst>
                      <a:path w="18" h="8">
                        <a:moveTo>
                          <a:pt x="9" y="8"/>
                        </a:moveTo>
                        <a:cubicBezTo>
                          <a:pt x="12" y="8"/>
                          <a:pt x="15" y="8"/>
                          <a:pt x="18" y="8"/>
                        </a:cubicBezTo>
                        <a:cubicBezTo>
                          <a:pt x="18" y="8"/>
                          <a:pt x="18" y="8"/>
                          <a:pt x="18" y="8"/>
                        </a:cubicBezTo>
                        <a:cubicBezTo>
                          <a:pt x="18" y="8"/>
                          <a:pt x="17" y="5"/>
                          <a:pt x="15" y="2"/>
                        </a:cubicBezTo>
                        <a:cubicBezTo>
                          <a:pt x="11" y="1"/>
                          <a:pt x="6" y="1"/>
                          <a:pt x="0" y="0"/>
                        </a:cubicBezTo>
                        <a:cubicBezTo>
                          <a:pt x="11" y="3"/>
                          <a:pt x="13" y="6"/>
                          <a:pt x="9" y="8"/>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3" name="Freeform 162"/>
                  <p:cNvSpPr>
                    <a:spLocks/>
                  </p:cNvSpPr>
                  <p:nvPr/>
                </p:nvSpPr>
                <p:spPr bwMode="auto">
                  <a:xfrm>
                    <a:off x="4805363" y="2659063"/>
                    <a:ext cx="93663" cy="30163"/>
                  </a:xfrm>
                  <a:custGeom>
                    <a:avLst/>
                    <a:gdLst/>
                    <a:ahLst/>
                    <a:cxnLst>
                      <a:cxn ang="0">
                        <a:pos x="3" y="0"/>
                      </a:cxn>
                      <a:cxn ang="0">
                        <a:pos x="0" y="8"/>
                      </a:cxn>
                      <a:cxn ang="0">
                        <a:pos x="3" y="0"/>
                      </a:cxn>
                    </a:cxnLst>
                    <a:rect l="0" t="0" r="r" b="b"/>
                    <a:pathLst>
                      <a:path w="25" h="8">
                        <a:moveTo>
                          <a:pt x="3" y="0"/>
                        </a:moveTo>
                        <a:cubicBezTo>
                          <a:pt x="2" y="3"/>
                          <a:pt x="1" y="5"/>
                          <a:pt x="0" y="8"/>
                        </a:cubicBezTo>
                        <a:cubicBezTo>
                          <a:pt x="25" y="8"/>
                          <a:pt x="21" y="3"/>
                          <a:pt x="3"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4" name="Freeform 163"/>
                  <p:cNvSpPr>
                    <a:spLocks/>
                  </p:cNvSpPr>
                  <p:nvPr/>
                </p:nvSpPr>
                <p:spPr bwMode="auto">
                  <a:xfrm>
                    <a:off x="4179888" y="2771775"/>
                    <a:ext cx="173038" cy="112713"/>
                  </a:xfrm>
                  <a:custGeom>
                    <a:avLst/>
                    <a:gdLst/>
                    <a:ahLst/>
                    <a:cxnLst>
                      <a:cxn ang="0">
                        <a:pos x="46" y="0"/>
                      </a:cxn>
                      <a:cxn ang="0">
                        <a:pos x="39" y="13"/>
                      </a:cxn>
                      <a:cxn ang="0">
                        <a:pos x="46" y="0"/>
                      </a:cxn>
                    </a:cxnLst>
                    <a:rect l="0" t="0" r="r" b="b"/>
                    <a:pathLst>
                      <a:path w="46" h="30">
                        <a:moveTo>
                          <a:pt x="46" y="0"/>
                        </a:moveTo>
                        <a:cubicBezTo>
                          <a:pt x="0" y="30"/>
                          <a:pt x="13" y="29"/>
                          <a:pt x="39" y="13"/>
                        </a:cubicBezTo>
                        <a:cubicBezTo>
                          <a:pt x="36" y="12"/>
                          <a:pt x="37" y="8"/>
                          <a:pt x="46"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5" name="Freeform 164"/>
                  <p:cNvSpPr>
                    <a:spLocks/>
                  </p:cNvSpPr>
                  <p:nvPr/>
                </p:nvSpPr>
                <p:spPr bwMode="auto">
                  <a:xfrm>
                    <a:off x="4849813" y="2568575"/>
                    <a:ext cx="11113" cy="15875"/>
                  </a:xfrm>
                  <a:custGeom>
                    <a:avLst/>
                    <a:gdLst/>
                    <a:ahLst/>
                    <a:cxnLst>
                      <a:cxn ang="0">
                        <a:pos x="2" y="0"/>
                      </a:cxn>
                      <a:cxn ang="0">
                        <a:pos x="0" y="4"/>
                      </a:cxn>
                      <a:cxn ang="0">
                        <a:pos x="2" y="0"/>
                      </a:cxn>
                    </a:cxnLst>
                    <a:rect l="0" t="0" r="r" b="b"/>
                    <a:pathLst>
                      <a:path w="3" h="4">
                        <a:moveTo>
                          <a:pt x="2" y="0"/>
                        </a:moveTo>
                        <a:cubicBezTo>
                          <a:pt x="1" y="1"/>
                          <a:pt x="0" y="2"/>
                          <a:pt x="0" y="4"/>
                        </a:cubicBezTo>
                        <a:cubicBezTo>
                          <a:pt x="2" y="2"/>
                          <a:pt x="3" y="1"/>
                          <a:pt x="2"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6" name="Freeform 165"/>
                  <p:cNvSpPr>
                    <a:spLocks/>
                  </p:cNvSpPr>
                  <p:nvPr/>
                </p:nvSpPr>
                <p:spPr bwMode="auto">
                  <a:xfrm>
                    <a:off x="4116388" y="2606675"/>
                    <a:ext cx="184150" cy="38100"/>
                  </a:xfrm>
                  <a:custGeom>
                    <a:avLst/>
                    <a:gdLst/>
                    <a:ahLst/>
                    <a:cxnLst>
                      <a:cxn ang="0">
                        <a:pos x="46" y="3"/>
                      </a:cxn>
                      <a:cxn ang="0">
                        <a:pos x="49" y="10"/>
                      </a:cxn>
                      <a:cxn ang="0">
                        <a:pos x="46" y="3"/>
                      </a:cxn>
                    </a:cxnLst>
                    <a:rect l="0" t="0" r="r" b="b"/>
                    <a:pathLst>
                      <a:path w="49" h="10">
                        <a:moveTo>
                          <a:pt x="46" y="3"/>
                        </a:moveTo>
                        <a:cubicBezTo>
                          <a:pt x="14" y="0"/>
                          <a:pt x="0" y="5"/>
                          <a:pt x="49" y="10"/>
                        </a:cubicBezTo>
                        <a:cubicBezTo>
                          <a:pt x="41" y="8"/>
                          <a:pt x="41" y="5"/>
                          <a:pt x="46" y="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7" name="Freeform 166"/>
                  <p:cNvSpPr>
                    <a:spLocks/>
                  </p:cNvSpPr>
                  <p:nvPr/>
                </p:nvSpPr>
                <p:spPr bwMode="auto">
                  <a:xfrm>
                    <a:off x="4111625" y="2697163"/>
                    <a:ext cx="328613" cy="120650"/>
                  </a:xfrm>
                  <a:custGeom>
                    <a:avLst/>
                    <a:gdLst/>
                    <a:ahLst/>
                    <a:cxnLst>
                      <a:cxn ang="0">
                        <a:pos x="50" y="3"/>
                      </a:cxn>
                      <a:cxn ang="0">
                        <a:pos x="68" y="7"/>
                      </a:cxn>
                      <a:cxn ang="0">
                        <a:pos x="59" y="14"/>
                      </a:cxn>
                      <a:cxn ang="0">
                        <a:pos x="87" y="0"/>
                      </a:cxn>
                      <a:cxn ang="0">
                        <a:pos x="50" y="3"/>
                      </a:cxn>
                    </a:cxnLst>
                    <a:rect l="0" t="0" r="r" b="b"/>
                    <a:pathLst>
                      <a:path w="87" h="32">
                        <a:moveTo>
                          <a:pt x="50" y="3"/>
                        </a:moveTo>
                        <a:cubicBezTo>
                          <a:pt x="14" y="14"/>
                          <a:pt x="3" y="30"/>
                          <a:pt x="68" y="7"/>
                        </a:cubicBezTo>
                        <a:cubicBezTo>
                          <a:pt x="0" y="32"/>
                          <a:pt x="20" y="28"/>
                          <a:pt x="59" y="14"/>
                        </a:cubicBezTo>
                        <a:cubicBezTo>
                          <a:pt x="65" y="9"/>
                          <a:pt x="75" y="5"/>
                          <a:pt x="87" y="0"/>
                        </a:cubicBezTo>
                        <a:cubicBezTo>
                          <a:pt x="71" y="6"/>
                          <a:pt x="57" y="5"/>
                          <a:pt x="50" y="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8" name="Freeform 167"/>
                  <p:cNvSpPr>
                    <a:spLocks/>
                  </p:cNvSpPr>
                  <p:nvPr/>
                </p:nvSpPr>
                <p:spPr bwMode="auto">
                  <a:xfrm>
                    <a:off x="4217988" y="2390775"/>
                    <a:ext cx="217488" cy="200025"/>
                  </a:xfrm>
                  <a:custGeom>
                    <a:avLst/>
                    <a:gdLst/>
                    <a:ahLst/>
                    <a:cxnLst>
                      <a:cxn ang="0">
                        <a:pos x="58" y="53"/>
                      </a:cxn>
                      <a:cxn ang="0">
                        <a:pos x="46" y="41"/>
                      </a:cxn>
                      <a:cxn ang="0">
                        <a:pos x="27" y="37"/>
                      </a:cxn>
                      <a:cxn ang="0">
                        <a:pos x="58" y="53"/>
                      </a:cxn>
                    </a:cxnLst>
                    <a:rect l="0" t="0" r="r" b="b"/>
                    <a:pathLst>
                      <a:path w="58" h="53">
                        <a:moveTo>
                          <a:pt x="58" y="53"/>
                        </a:moveTo>
                        <a:cubicBezTo>
                          <a:pt x="53" y="49"/>
                          <a:pt x="49" y="45"/>
                          <a:pt x="46" y="41"/>
                        </a:cubicBezTo>
                        <a:cubicBezTo>
                          <a:pt x="0" y="0"/>
                          <a:pt x="2" y="15"/>
                          <a:pt x="27" y="37"/>
                        </a:cubicBezTo>
                        <a:cubicBezTo>
                          <a:pt x="28" y="32"/>
                          <a:pt x="38" y="34"/>
                          <a:pt x="58" y="5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9" name="Freeform 168"/>
                  <p:cNvSpPr>
                    <a:spLocks/>
                  </p:cNvSpPr>
                  <p:nvPr/>
                </p:nvSpPr>
                <p:spPr bwMode="auto">
                  <a:xfrm>
                    <a:off x="4221163" y="2390775"/>
                    <a:ext cx="169863" cy="155575"/>
                  </a:xfrm>
                  <a:custGeom>
                    <a:avLst/>
                    <a:gdLst/>
                    <a:ahLst/>
                    <a:cxnLst>
                      <a:cxn ang="0">
                        <a:pos x="36" y="24"/>
                      </a:cxn>
                      <a:cxn ang="0">
                        <a:pos x="45" y="41"/>
                      </a:cxn>
                      <a:cxn ang="0">
                        <a:pos x="36" y="24"/>
                      </a:cxn>
                    </a:cxnLst>
                    <a:rect l="0" t="0" r="r" b="b"/>
                    <a:pathLst>
                      <a:path w="45" h="41">
                        <a:moveTo>
                          <a:pt x="36" y="24"/>
                        </a:moveTo>
                        <a:cubicBezTo>
                          <a:pt x="12" y="2"/>
                          <a:pt x="0" y="0"/>
                          <a:pt x="45" y="41"/>
                        </a:cubicBezTo>
                        <a:cubicBezTo>
                          <a:pt x="36" y="31"/>
                          <a:pt x="34" y="25"/>
                          <a:pt x="36" y="24"/>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50" name="Freeform 169"/>
                  <p:cNvSpPr>
                    <a:spLocks/>
                  </p:cNvSpPr>
                  <p:nvPr/>
                </p:nvSpPr>
                <p:spPr bwMode="auto">
                  <a:xfrm>
                    <a:off x="4119563" y="2632075"/>
                    <a:ext cx="285750" cy="49213"/>
                  </a:xfrm>
                  <a:custGeom>
                    <a:avLst/>
                    <a:gdLst/>
                    <a:ahLst/>
                    <a:cxnLst>
                      <a:cxn ang="0">
                        <a:pos x="76" y="8"/>
                      </a:cxn>
                      <a:cxn ang="0">
                        <a:pos x="49" y="4"/>
                      </a:cxn>
                      <a:cxn ang="0">
                        <a:pos x="42" y="13"/>
                      </a:cxn>
                      <a:cxn ang="0">
                        <a:pos x="76" y="8"/>
                      </a:cxn>
                    </a:cxnLst>
                    <a:rect l="0" t="0" r="r" b="b"/>
                    <a:pathLst>
                      <a:path w="76" h="13">
                        <a:moveTo>
                          <a:pt x="76" y="8"/>
                        </a:moveTo>
                        <a:cubicBezTo>
                          <a:pt x="63" y="7"/>
                          <a:pt x="55" y="5"/>
                          <a:pt x="49" y="4"/>
                        </a:cubicBezTo>
                        <a:cubicBezTo>
                          <a:pt x="0" y="0"/>
                          <a:pt x="12" y="10"/>
                          <a:pt x="42" y="13"/>
                        </a:cubicBezTo>
                        <a:cubicBezTo>
                          <a:pt x="44" y="9"/>
                          <a:pt x="54" y="6"/>
                          <a:pt x="76" y="8"/>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51" name="Freeform 170"/>
                  <p:cNvSpPr>
                    <a:spLocks/>
                  </p:cNvSpPr>
                  <p:nvPr/>
                </p:nvSpPr>
                <p:spPr bwMode="auto">
                  <a:xfrm>
                    <a:off x="4176713" y="2727325"/>
                    <a:ext cx="247650" cy="153988"/>
                  </a:xfrm>
                  <a:custGeom>
                    <a:avLst/>
                    <a:gdLst/>
                    <a:ahLst/>
                    <a:cxnLst>
                      <a:cxn ang="0">
                        <a:pos x="33" y="13"/>
                      </a:cxn>
                      <a:cxn ang="0">
                        <a:pos x="48" y="12"/>
                      </a:cxn>
                      <a:cxn ang="0">
                        <a:pos x="66" y="0"/>
                      </a:cxn>
                      <a:cxn ang="0">
                        <a:pos x="33" y="13"/>
                      </a:cxn>
                    </a:cxnLst>
                    <a:rect l="0" t="0" r="r" b="b"/>
                    <a:pathLst>
                      <a:path w="66" h="41">
                        <a:moveTo>
                          <a:pt x="33" y="13"/>
                        </a:moveTo>
                        <a:cubicBezTo>
                          <a:pt x="6" y="30"/>
                          <a:pt x="0" y="41"/>
                          <a:pt x="48" y="12"/>
                        </a:cubicBezTo>
                        <a:cubicBezTo>
                          <a:pt x="52" y="8"/>
                          <a:pt x="58" y="5"/>
                          <a:pt x="66" y="0"/>
                        </a:cubicBezTo>
                        <a:cubicBezTo>
                          <a:pt x="40" y="15"/>
                          <a:pt x="31" y="17"/>
                          <a:pt x="33" y="1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52" name="Freeform 171"/>
                  <p:cNvSpPr>
                    <a:spLocks/>
                  </p:cNvSpPr>
                  <p:nvPr/>
                </p:nvSpPr>
                <p:spPr bwMode="auto">
                  <a:xfrm>
                    <a:off x="4506913" y="2455863"/>
                    <a:ext cx="30163" cy="128588"/>
                  </a:xfrm>
                  <a:custGeom>
                    <a:avLst/>
                    <a:gdLst/>
                    <a:ahLst/>
                    <a:cxnLst>
                      <a:cxn ang="0">
                        <a:pos x="5" y="34"/>
                      </a:cxn>
                      <a:cxn ang="0">
                        <a:pos x="8" y="13"/>
                      </a:cxn>
                      <a:cxn ang="0">
                        <a:pos x="0" y="0"/>
                      </a:cxn>
                      <a:cxn ang="0">
                        <a:pos x="0" y="3"/>
                      </a:cxn>
                      <a:cxn ang="0">
                        <a:pos x="5" y="34"/>
                      </a:cxn>
                    </a:cxnLst>
                    <a:rect l="0" t="0" r="r" b="b"/>
                    <a:pathLst>
                      <a:path w="8" h="34">
                        <a:moveTo>
                          <a:pt x="5" y="34"/>
                        </a:moveTo>
                        <a:cubicBezTo>
                          <a:pt x="5" y="26"/>
                          <a:pt x="6" y="19"/>
                          <a:pt x="8" y="13"/>
                        </a:cubicBezTo>
                        <a:cubicBezTo>
                          <a:pt x="5" y="9"/>
                          <a:pt x="3" y="4"/>
                          <a:pt x="0" y="0"/>
                        </a:cubicBezTo>
                        <a:cubicBezTo>
                          <a:pt x="0" y="1"/>
                          <a:pt x="0" y="2"/>
                          <a:pt x="0" y="3"/>
                        </a:cubicBezTo>
                        <a:cubicBezTo>
                          <a:pt x="3" y="10"/>
                          <a:pt x="5" y="21"/>
                          <a:pt x="5" y="34"/>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53" name="Freeform 172"/>
                  <p:cNvSpPr>
                    <a:spLocks/>
                  </p:cNvSpPr>
                  <p:nvPr/>
                </p:nvSpPr>
                <p:spPr bwMode="auto">
                  <a:xfrm>
                    <a:off x="4559300" y="2554288"/>
                    <a:ext cx="1588" cy="6350"/>
                  </a:xfrm>
                  <a:custGeom>
                    <a:avLst/>
                    <a:gdLst/>
                    <a:ahLst/>
                    <a:cxnLst>
                      <a:cxn ang="0">
                        <a:pos x="0" y="0"/>
                      </a:cxn>
                      <a:cxn ang="0">
                        <a:pos x="0" y="0"/>
                      </a:cxn>
                      <a:cxn ang="0">
                        <a:pos x="0" y="2"/>
                      </a:cxn>
                      <a:cxn ang="0">
                        <a:pos x="0" y="0"/>
                      </a:cxn>
                    </a:cxnLst>
                    <a:rect l="0" t="0" r="r" b="b"/>
                    <a:pathLst>
                      <a:path h="2">
                        <a:moveTo>
                          <a:pt x="0" y="0"/>
                        </a:moveTo>
                        <a:cubicBezTo>
                          <a:pt x="0" y="0"/>
                          <a:pt x="0" y="0"/>
                          <a:pt x="0" y="0"/>
                        </a:cubicBezTo>
                        <a:cubicBezTo>
                          <a:pt x="0" y="1"/>
                          <a:pt x="0" y="2"/>
                          <a:pt x="0" y="2"/>
                        </a:cubicBezTo>
                        <a:cubicBezTo>
                          <a:pt x="0" y="2"/>
                          <a:pt x="0" y="1"/>
                          <a:pt x="0"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54" name="Freeform 173"/>
                  <p:cNvSpPr>
                    <a:spLocks/>
                  </p:cNvSpPr>
                  <p:nvPr/>
                </p:nvSpPr>
                <p:spPr bwMode="auto">
                  <a:xfrm>
                    <a:off x="4297363" y="2297113"/>
                    <a:ext cx="179388" cy="298450"/>
                  </a:xfrm>
                  <a:custGeom>
                    <a:avLst/>
                    <a:gdLst/>
                    <a:ahLst/>
                    <a:cxnLst>
                      <a:cxn ang="0">
                        <a:pos x="48" y="79"/>
                      </a:cxn>
                      <a:cxn ang="0">
                        <a:pos x="33" y="40"/>
                      </a:cxn>
                      <a:cxn ang="0">
                        <a:pos x="38" y="61"/>
                      </a:cxn>
                      <a:cxn ang="0">
                        <a:pos x="24" y="52"/>
                      </a:cxn>
                      <a:cxn ang="0">
                        <a:pos x="48" y="79"/>
                      </a:cxn>
                    </a:cxnLst>
                    <a:rect l="0" t="0" r="r" b="b"/>
                    <a:pathLst>
                      <a:path w="48" h="79">
                        <a:moveTo>
                          <a:pt x="48" y="79"/>
                        </a:moveTo>
                        <a:cubicBezTo>
                          <a:pt x="37" y="61"/>
                          <a:pt x="33" y="45"/>
                          <a:pt x="33" y="40"/>
                        </a:cubicBezTo>
                        <a:cubicBezTo>
                          <a:pt x="15" y="10"/>
                          <a:pt x="2" y="4"/>
                          <a:pt x="38" y="61"/>
                        </a:cubicBezTo>
                        <a:cubicBezTo>
                          <a:pt x="0" y="0"/>
                          <a:pt x="3" y="19"/>
                          <a:pt x="24" y="52"/>
                        </a:cubicBezTo>
                        <a:cubicBezTo>
                          <a:pt x="31" y="56"/>
                          <a:pt x="40" y="65"/>
                          <a:pt x="48" y="79"/>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55" name="Freeform 174"/>
                  <p:cNvSpPr>
                    <a:spLocks/>
                  </p:cNvSpPr>
                  <p:nvPr/>
                </p:nvSpPr>
                <p:spPr bwMode="auto">
                  <a:xfrm>
                    <a:off x="4383088" y="2266950"/>
                    <a:ext cx="98425" cy="293688"/>
                  </a:xfrm>
                  <a:custGeom>
                    <a:avLst/>
                    <a:gdLst/>
                    <a:ahLst/>
                    <a:cxnLst>
                      <a:cxn ang="0">
                        <a:pos x="26" y="78"/>
                      </a:cxn>
                      <a:cxn ang="0">
                        <a:pos x="21" y="59"/>
                      </a:cxn>
                      <a:cxn ang="0">
                        <a:pos x="14" y="50"/>
                      </a:cxn>
                      <a:cxn ang="0">
                        <a:pos x="26" y="78"/>
                      </a:cxn>
                    </a:cxnLst>
                    <a:rect l="0" t="0" r="r" b="b"/>
                    <a:pathLst>
                      <a:path w="26" h="78">
                        <a:moveTo>
                          <a:pt x="26" y="78"/>
                        </a:moveTo>
                        <a:cubicBezTo>
                          <a:pt x="23" y="71"/>
                          <a:pt x="22" y="64"/>
                          <a:pt x="21" y="59"/>
                        </a:cubicBezTo>
                        <a:cubicBezTo>
                          <a:pt x="0" y="0"/>
                          <a:pt x="2" y="16"/>
                          <a:pt x="14" y="50"/>
                        </a:cubicBezTo>
                        <a:cubicBezTo>
                          <a:pt x="17" y="54"/>
                          <a:pt x="21" y="64"/>
                          <a:pt x="26" y="78"/>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56" name="Freeform 175"/>
                  <p:cNvSpPr>
                    <a:spLocks/>
                  </p:cNvSpPr>
                  <p:nvPr/>
                </p:nvSpPr>
                <p:spPr bwMode="auto">
                  <a:xfrm>
                    <a:off x="4643438" y="2678113"/>
                    <a:ext cx="131763" cy="41275"/>
                  </a:xfrm>
                  <a:custGeom>
                    <a:avLst/>
                    <a:gdLst/>
                    <a:ahLst/>
                    <a:cxnLst>
                      <a:cxn ang="0">
                        <a:pos x="31" y="10"/>
                      </a:cxn>
                      <a:cxn ang="0">
                        <a:pos x="22" y="2"/>
                      </a:cxn>
                      <a:cxn ang="0">
                        <a:pos x="21" y="2"/>
                      </a:cxn>
                      <a:cxn ang="0">
                        <a:pos x="3" y="0"/>
                      </a:cxn>
                      <a:cxn ang="0">
                        <a:pos x="1" y="4"/>
                      </a:cxn>
                      <a:cxn ang="0">
                        <a:pos x="0" y="9"/>
                      </a:cxn>
                      <a:cxn ang="0">
                        <a:pos x="22" y="11"/>
                      </a:cxn>
                      <a:cxn ang="0">
                        <a:pos x="31" y="10"/>
                      </a:cxn>
                    </a:cxnLst>
                    <a:rect l="0" t="0" r="r" b="b"/>
                    <a:pathLst>
                      <a:path w="35" h="11">
                        <a:moveTo>
                          <a:pt x="31" y="10"/>
                        </a:moveTo>
                        <a:cubicBezTo>
                          <a:pt x="35" y="8"/>
                          <a:pt x="33" y="5"/>
                          <a:pt x="22" y="2"/>
                        </a:cubicBezTo>
                        <a:cubicBezTo>
                          <a:pt x="22" y="2"/>
                          <a:pt x="21" y="2"/>
                          <a:pt x="21" y="2"/>
                        </a:cubicBezTo>
                        <a:cubicBezTo>
                          <a:pt x="16" y="1"/>
                          <a:pt x="10" y="0"/>
                          <a:pt x="3" y="0"/>
                        </a:cubicBezTo>
                        <a:cubicBezTo>
                          <a:pt x="1" y="2"/>
                          <a:pt x="1" y="4"/>
                          <a:pt x="1" y="4"/>
                        </a:cubicBezTo>
                        <a:cubicBezTo>
                          <a:pt x="1" y="4"/>
                          <a:pt x="0" y="6"/>
                          <a:pt x="0" y="9"/>
                        </a:cubicBezTo>
                        <a:cubicBezTo>
                          <a:pt x="9" y="11"/>
                          <a:pt x="16" y="11"/>
                          <a:pt x="22" y="11"/>
                        </a:cubicBezTo>
                        <a:cubicBezTo>
                          <a:pt x="26" y="11"/>
                          <a:pt x="29" y="11"/>
                          <a:pt x="31" y="1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57" name="Freeform 176"/>
                  <p:cNvSpPr>
                    <a:spLocks/>
                  </p:cNvSpPr>
                  <p:nvPr/>
                </p:nvSpPr>
                <p:spPr bwMode="auto">
                  <a:xfrm>
                    <a:off x="4654550" y="2640013"/>
                    <a:ext cx="104775" cy="38100"/>
                  </a:xfrm>
                  <a:custGeom>
                    <a:avLst/>
                    <a:gdLst/>
                    <a:ahLst/>
                    <a:cxnLst>
                      <a:cxn ang="0">
                        <a:pos x="28" y="5"/>
                      </a:cxn>
                      <a:cxn ang="0">
                        <a:pos x="17" y="0"/>
                      </a:cxn>
                      <a:cxn ang="0">
                        <a:pos x="0" y="9"/>
                      </a:cxn>
                      <a:cxn ang="0">
                        <a:pos x="28" y="5"/>
                      </a:cxn>
                    </a:cxnLst>
                    <a:rect l="0" t="0" r="r" b="b"/>
                    <a:pathLst>
                      <a:path w="28" h="10">
                        <a:moveTo>
                          <a:pt x="28" y="5"/>
                        </a:moveTo>
                        <a:cubicBezTo>
                          <a:pt x="25" y="2"/>
                          <a:pt x="21" y="0"/>
                          <a:pt x="17" y="0"/>
                        </a:cubicBezTo>
                        <a:cubicBezTo>
                          <a:pt x="8" y="0"/>
                          <a:pt x="3" y="5"/>
                          <a:pt x="0" y="9"/>
                        </a:cubicBezTo>
                        <a:cubicBezTo>
                          <a:pt x="16" y="10"/>
                          <a:pt x="25" y="8"/>
                          <a:pt x="28" y="5"/>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grpSp>
          <p:grpSp>
            <p:nvGrpSpPr>
              <p:cNvPr id="231" name="Group 289"/>
              <p:cNvGrpSpPr/>
              <p:nvPr/>
            </p:nvGrpSpPr>
            <p:grpSpPr>
              <a:xfrm rot="2467258">
                <a:off x="1574607" y="6074181"/>
                <a:ext cx="38201" cy="25464"/>
                <a:chOff x="3916363" y="1970088"/>
                <a:chExt cx="180975" cy="120650"/>
              </a:xfrm>
            </p:grpSpPr>
            <p:sp>
              <p:nvSpPr>
                <p:cNvPr id="119" name="Freeform 118"/>
                <p:cNvSpPr>
                  <a:spLocks/>
                </p:cNvSpPr>
                <p:nvPr/>
              </p:nvSpPr>
              <p:spPr bwMode="auto">
                <a:xfrm>
                  <a:off x="3962400" y="2006600"/>
                  <a:ext cx="30163" cy="26988"/>
                </a:xfrm>
                <a:custGeom>
                  <a:avLst/>
                  <a:gdLst/>
                  <a:ahLst/>
                  <a:cxnLst>
                    <a:cxn ang="0">
                      <a:pos x="1" y="6"/>
                    </a:cxn>
                    <a:cxn ang="0">
                      <a:pos x="8" y="3"/>
                    </a:cxn>
                    <a:cxn ang="0">
                      <a:pos x="3" y="0"/>
                    </a:cxn>
                    <a:cxn ang="0">
                      <a:pos x="1" y="6"/>
                    </a:cxn>
                  </a:cxnLst>
                  <a:rect l="0" t="0" r="r" b="b"/>
                  <a:pathLst>
                    <a:path w="8" h="7">
                      <a:moveTo>
                        <a:pt x="1" y="6"/>
                      </a:moveTo>
                      <a:cubicBezTo>
                        <a:pt x="3" y="7"/>
                        <a:pt x="5" y="6"/>
                        <a:pt x="8" y="3"/>
                      </a:cubicBezTo>
                      <a:cubicBezTo>
                        <a:pt x="7" y="2"/>
                        <a:pt x="5" y="1"/>
                        <a:pt x="3" y="0"/>
                      </a:cubicBezTo>
                      <a:cubicBezTo>
                        <a:pt x="1" y="3"/>
                        <a:pt x="0" y="5"/>
                        <a:pt x="1" y="6"/>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20" name="Freeform 119"/>
                <p:cNvSpPr>
                  <a:spLocks/>
                </p:cNvSpPr>
                <p:nvPr/>
              </p:nvSpPr>
              <p:spPr bwMode="auto">
                <a:xfrm>
                  <a:off x="4022725" y="2041525"/>
                  <a:ext cx="22225" cy="30163"/>
                </a:xfrm>
                <a:custGeom>
                  <a:avLst/>
                  <a:gdLst/>
                  <a:ahLst/>
                  <a:cxnLst>
                    <a:cxn ang="0">
                      <a:pos x="1" y="7"/>
                    </a:cxn>
                    <a:cxn ang="0">
                      <a:pos x="6" y="4"/>
                    </a:cxn>
                    <a:cxn ang="0">
                      <a:pos x="2" y="0"/>
                    </a:cxn>
                    <a:cxn ang="0">
                      <a:pos x="1" y="7"/>
                    </a:cxn>
                  </a:cxnLst>
                  <a:rect l="0" t="0" r="r" b="b"/>
                  <a:pathLst>
                    <a:path w="6" h="8">
                      <a:moveTo>
                        <a:pt x="1" y="7"/>
                      </a:moveTo>
                      <a:cubicBezTo>
                        <a:pt x="3" y="8"/>
                        <a:pt x="4" y="7"/>
                        <a:pt x="6" y="4"/>
                      </a:cubicBezTo>
                      <a:cubicBezTo>
                        <a:pt x="5" y="3"/>
                        <a:pt x="3" y="2"/>
                        <a:pt x="2" y="0"/>
                      </a:cubicBezTo>
                      <a:cubicBezTo>
                        <a:pt x="0" y="4"/>
                        <a:pt x="0" y="7"/>
                        <a:pt x="1" y="7"/>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21" name="Freeform 120"/>
                <p:cNvSpPr>
                  <a:spLocks/>
                </p:cNvSpPr>
                <p:nvPr/>
              </p:nvSpPr>
              <p:spPr bwMode="auto">
                <a:xfrm>
                  <a:off x="4089400" y="2085975"/>
                  <a:ext cx="7938" cy="4763"/>
                </a:xfrm>
                <a:custGeom>
                  <a:avLst/>
                  <a:gdLst/>
                  <a:ahLst/>
                  <a:cxnLst>
                    <a:cxn ang="0">
                      <a:pos x="2" y="1"/>
                    </a:cxn>
                    <a:cxn ang="0">
                      <a:pos x="0" y="0"/>
                    </a:cxn>
                    <a:cxn ang="0">
                      <a:pos x="1" y="1"/>
                    </a:cxn>
                    <a:cxn ang="0">
                      <a:pos x="2" y="1"/>
                    </a:cxn>
                  </a:cxnLst>
                  <a:rect l="0" t="0" r="r" b="b"/>
                  <a:pathLst>
                    <a:path w="2" h="1">
                      <a:moveTo>
                        <a:pt x="2" y="1"/>
                      </a:moveTo>
                      <a:cubicBezTo>
                        <a:pt x="1" y="1"/>
                        <a:pt x="1" y="1"/>
                        <a:pt x="0" y="0"/>
                      </a:cubicBezTo>
                      <a:cubicBezTo>
                        <a:pt x="1" y="1"/>
                        <a:pt x="1" y="1"/>
                        <a:pt x="1" y="1"/>
                      </a:cubicBezTo>
                      <a:cubicBezTo>
                        <a:pt x="2" y="1"/>
                        <a:pt x="2" y="1"/>
                        <a:pt x="2" y="1"/>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22" name="Freeform 121"/>
                <p:cNvSpPr>
                  <a:spLocks/>
                </p:cNvSpPr>
                <p:nvPr/>
              </p:nvSpPr>
              <p:spPr bwMode="auto">
                <a:xfrm>
                  <a:off x="3916363" y="1970088"/>
                  <a:ext cx="19050" cy="11113"/>
                </a:xfrm>
                <a:custGeom>
                  <a:avLst/>
                  <a:gdLst/>
                  <a:ahLst/>
                  <a:cxnLst>
                    <a:cxn ang="0">
                      <a:pos x="1" y="2"/>
                    </a:cxn>
                    <a:cxn ang="0">
                      <a:pos x="5" y="2"/>
                    </a:cxn>
                    <a:cxn ang="0">
                      <a:pos x="1" y="0"/>
                    </a:cxn>
                    <a:cxn ang="0">
                      <a:pos x="1" y="2"/>
                    </a:cxn>
                  </a:cxnLst>
                  <a:rect l="0" t="0" r="r" b="b"/>
                  <a:pathLst>
                    <a:path w="5" h="3">
                      <a:moveTo>
                        <a:pt x="1" y="2"/>
                      </a:moveTo>
                      <a:cubicBezTo>
                        <a:pt x="1" y="3"/>
                        <a:pt x="3" y="3"/>
                        <a:pt x="5" y="2"/>
                      </a:cubicBezTo>
                      <a:cubicBezTo>
                        <a:pt x="3" y="1"/>
                        <a:pt x="2" y="1"/>
                        <a:pt x="1" y="0"/>
                      </a:cubicBezTo>
                      <a:cubicBezTo>
                        <a:pt x="0" y="1"/>
                        <a:pt x="0" y="2"/>
                        <a:pt x="1" y="2"/>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grpSp>
            <p:nvGrpSpPr>
              <p:cNvPr id="232" name="Group 281"/>
              <p:cNvGrpSpPr/>
              <p:nvPr/>
            </p:nvGrpSpPr>
            <p:grpSpPr>
              <a:xfrm rot="2467258">
                <a:off x="1565335" y="6375697"/>
                <a:ext cx="84773" cy="72377"/>
                <a:chOff x="6294438" y="1638300"/>
                <a:chExt cx="401638" cy="342900"/>
              </a:xfrm>
            </p:grpSpPr>
            <p:sp>
              <p:nvSpPr>
                <p:cNvPr id="115" name="Freeform 50"/>
                <p:cNvSpPr>
                  <a:spLocks noEditPoints="1"/>
                </p:cNvSpPr>
                <p:nvPr/>
              </p:nvSpPr>
              <p:spPr bwMode="auto">
                <a:xfrm>
                  <a:off x="6475413" y="1774825"/>
                  <a:ext cx="220663" cy="206375"/>
                </a:xfrm>
                <a:custGeom>
                  <a:avLst/>
                  <a:gdLst/>
                  <a:ahLst/>
                  <a:cxnLst>
                    <a:cxn ang="0">
                      <a:pos x="2" y="11"/>
                    </a:cxn>
                    <a:cxn ang="0">
                      <a:pos x="4" y="24"/>
                    </a:cxn>
                    <a:cxn ang="0">
                      <a:pos x="11" y="34"/>
                    </a:cxn>
                    <a:cxn ang="0">
                      <a:pos x="16" y="35"/>
                    </a:cxn>
                    <a:cxn ang="0">
                      <a:pos x="19" y="44"/>
                    </a:cxn>
                    <a:cxn ang="0">
                      <a:pos x="27" y="49"/>
                    </a:cxn>
                    <a:cxn ang="0">
                      <a:pos x="33" y="49"/>
                    </a:cxn>
                    <a:cxn ang="0">
                      <a:pos x="32" y="53"/>
                    </a:cxn>
                    <a:cxn ang="0">
                      <a:pos x="59" y="47"/>
                    </a:cxn>
                    <a:cxn ang="0">
                      <a:pos x="56" y="21"/>
                    </a:cxn>
                    <a:cxn ang="0">
                      <a:pos x="53" y="21"/>
                    </a:cxn>
                    <a:cxn ang="0">
                      <a:pos x="42" y="4"/>
                    </a:cxn>
                    <a:cxn ang="0">
                      <a:pos x="34" y="7"/>
                    </a:cxn>
                    <a:cxn ang="0">
                      <a:pos x="29" y="8"/>
                    </a:cxn>
                    <a:cxn ang="0">
                      <a:pos x="21" y="3"/>
                    </a:cxn>
                    <a:cxn ang="0">
                      <a:pos x="11" y="3"/>
                    </a:cxn>
                    <a:cxn ang="0">
                      <a:pos x="4" y="4"/>
                    </a:cxn>
                    <a:cxn ang="0">
                      <a:pos x="0" y="0"/>
                    </a:cxn>
                    <a:cxn ang="0">
                      <a:pos x="2" y="11"/>
                    </a:cxn>
                    <a:cxn ang="0">
                      <a:pos x="15" y="21"/>
                    </a:cxn>
                    <a:cxn ang="0">
                      <a:pos x="31" y="28"/>
                    </a:cxn>
                    <a:cxn ang="0">
                      <a:pos x="44" y="36"/>
                    </a:cxn>
                    <a:cxn ang="0">
                      <a:pos x="29" y="28"/>
                    </a:cxn>
                    <a:cxn ang="0">
                      <a:pos x="13" y="21"/>
                    </a:cxn>
                    <a:cxn ang="0">
                      <a:pos x="2" y="5"/>
                    </a:cxn>
                    <a:cxn ang="0">
                      <a:pos x="15" y="21"/>
                    </a:cxn>
                  </a:cxnLst>
                  <a:rect l="0" t="0" r="r" b="b"/>
                  <a:pathLst>
                    <a:path w="59" h="55">
                      <a:moveTo>
                        <a:pt x="2" y="11"/>
                      </a:moveTo>
                      <a:cubicBezTo>
                        <a:pt x="5" y="15"/>
                        <a:pt x="4" y="21"/>
                        <a:pt x="4" y="24"/>
                      </a:cubicBezTo>
                      <a:cubicBezTo>
                        <a:pt x="4" y="32"/>
                        <a:pt x="11" y="34"/>
                        <a:pt x="11" y="34"/>
                      </a:cubicBezTo>
                      <a:cubicBezTo>
                        <a:pt x="16" y="35"/>
                        <a:pt x="16" y="35"/>
                        <a:pt x="16" y="35"/>
                      </a:cubicBezTo>
                      <a:cubicBezTo>
                        <a:pt x="16" y="35"/>
                        <a:pt x="16" y="41"/>
                        <a:pt x="19" y="44"/>
                      </a:cubicBezTo>
                      <a:cubicBezTo>
                        <a:pt x="22" y="48"/>
                        <a:pt x="27" y="49"/>
                        <a:pt x="27" y="49"/>
                      </a:cubicBezTo>
                      <a:cubicBezTo>
                        <a:pt x="33" y="49"/>
                        <a:pt x="33" y="49"/>
                        <a:pt x="33" y="49"/>
                      </a:cubicBezTo>
                      <a:cubicBezTo>
                        <a:pt x="33" y="49"/>
                        <a:pt x="29" y="51"/>
                        <a:pt x="32" y="53"/>
                      </a:cubicBezTo>
                      <a:cubicBezTo>
                        <a:pt x="35" y="55"/>
                        <a:pt x="59" y="47"/>
                        <a:pt x="59" y="47"/>
                      </a:cubicBezTo>
                      <a:cubicBezTo>
                        <a:pt x="56" y="46"/>
                        <a:pt x="57" y="26"/>
                        <a:pt x="56" y="21"/>
                      </a:cubicBezTo>
                      <a:cubicBezTo>
                        <a:pt x="55" y="16"/>
                        <a:pt x="54" y="25"/>
                        <a:pt x="53" y="21"/>
                      </a:cubicBezTo>
                      <a:cubicBezTo>
                        <a:pt x="51" y="17"/>
                        <a:pt x="45" y="7"/>
                        <a:pt x="42" y="4"/>
                      </a:cubicBezTo>
                      <a:cubicBezTo>
                        <a:pt x="39" y="1"/>
                        <a:pt x="35" y="4"/>
                        <a:pt x="34" y="7"/>
                      </a:cubicBezTo>
                      <a:cubicBezTo>
                        <a:pt x="33" y="10"/>
                        <a:pt x="32" y="10"/>
                        <a:pt x="29" y="8"/>
                      </a:cubicBezTo>
                      <a:cubicBezTo>
                        <a:pt x="27" y="6"/>
                        <a:pt x="24" y="4"/>
                        <a:pt x="21" y="3"/>
                      </a:cubicBezTo>
                      <a:cubicBezTo>
                        <a:pt x="18" y="1"/>
                        <a:pt x="14" y="4"/>
                        <a:pt x="11" y="3"/>
                      </a:cubicBezTo>
                      <a:cubicBezTo>
                        <a:pt x="9" y="2"/>
                        <a:pt x="7" y="5"/>
                        <a:pt x="4" y="4"/>
                      </a:cubicBezTo>
                      <a:cubicBezTo>
                        <a:pt x="1" y="3"/>
                        <a:pt x="0" y="0"/>
                        <a:pt x="0" y="0"/>
                      </a:cubicBezTo>
                      <a:cubicBezTo>
                        <a:pt x="0" y="0"/>
                        <a:pt x="0" y="8"/>
                        <a:pt x="2" y="11"/>
                      </a:cubicBezTo>
                      <a:close/>
                      <a:moveTo>
                        <a:pt x="15" y="21"/>
                      </a:moveTo>
                      <a:cubicBezTo>
                        <a:pt x="17" y="22"/>
                        <a:pt x="29" y="27"/>
                        <a:pt x="31" y="28"/>
                      </a:cubicBezTo>
                      <a:cubicBezTo>
                        <a:pt x="32" y="29"/>
                        <a:pt x="38" y="32"/>
                        <a:pt x="44" y="36"/>
                      </a:cubicBezTo>
                      <a:cubicBezTo>
                        <a:pt x="44" y="36"/>
                        <a:pt x="32" y="31"/>
                        <a:pt x="29" y="28"/>
                      </a:cubicBezTo>
                      <a:cubicBezTo>
                        <a:pt x="29" y="28"/>
                        <a:pt x="16" y="25"/>
                        <a:pt x="13" y="21"/>
                      </a:cubicBezTo>
                      <a:cubicBezTo>
                        <a:pt x="10" y="16"/>
                        <a:pt x="2" y="5"/>
                        <a:pt x="2" y="5"/>
                      </a:cubicBezTo>
                      <a:cubicBezTo>
                        <a:pt x="2" y="5"/>
                        <a:pt x="14" y="20"/>
                        <a:pt x="15" y="21"/>
                      </a:cubicBezTo>
                      <a:close/>
                    </a:path>
                  </a:pathLst>
                </a:custGeom>
                <a:solidFill>
                  <a:schemeClr val="accent1"/>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16" name="Freeform 51"/>
                <p:cNvSpPr>
                  <a:spLocks/>
                </p:cNvSpPr>
                <p:nvPr/>
              </p:nvSpPr>
              <p:spPr bwMode="auto">
                <a:xfrm>
                  <a:off x="6481763" y="1793875"/>
                  <a:ext cx="158750" cy="115888"/>
                </a:xfrm>
                <a:custGeom>
                  <a:avLst/>
                  <a:gdLst/>
                  <a:ahLst/>
                  <a:cxnLst>
                    <a:cxn ang="0">
                      <a:pos x="27" y="23"/>
                    </a:cxn>
                    <a:cxn ang="0">
                      <a:pos x="42" y="31"/>
                    </a:cxn>
                    <a:cxn ang="0">
                      <a:pos x="29" y="23"/>
                    </a:cxn>
                    <a:cxn ang="0">
                      <a:pos x="13" y="16"/>
                    </a:cxn>
                    <a:cxn ang="0">
                      <a:pos x="0" y="0"/>
                    </a:cxn>
                    <a:cxn ang="0">
                      <a:pos x="11" y="16"/>
                    </a:cxn>
                    <a:cxn ang="0">
                      <a:pos x="27" y="23"/>
                    </a:cxn>
                  </a:cxnLst>
                  <a:rect l="0" t="0" r="r" b="b"/>
                  <a:pathLst>
                    <a:path w="42" h="31">
                      <a:moveTo>
                        <a:pt x="27" y="23"/>
                      </a:moveTo>
                      <a:cubicBezTo>
                        <a:pt x="30" y="26"/>
                        <a:pt x="42" y="31"/>
                        <a:pt x="42" y="31"/>
                      </a:cubicBezTo>
                      <a:cubicBezTo>
                        <a:pt x="36" y="27"/>
                        <a:pt x="30" y="24"/>
                        <a:pt x="29" y="23"/>
                      </a:cubicBezTo>
                      <a:cubicBezTo>
                        <a:pt x="27" y="22"/>
                        <a:pt x="15" y="17"/>
                        <a:pt x="13" y="16"/>
                      </a:cubicBezTo>
                      <a:cubicBezTo>
                        <a:pt x="12" y="15"/>
                        <a:pt x="0" y="0"/>
                        <a:pt x="0" y="0"/>
                      </a:cubicBezTo>
                      <a:cubicBezTo>
                        <a:pt x="0" y="0"/>
                        <a:pt x="8" y="11"/>
                        <a:pt x="11" y="16"/>
                      </a:cubicBezTo>
                      <a:cubicBezTo>
                        <a:pt x="14" y="20"/>
                        <a:pt x="27" y="23"/>
                        <a:pt x="27" y="23"/>
                      </a:cubicBezTo>
                      <a:close/>
                    </a:path>
                  </a:pathLst>
                </a:custGeom>
                <a:solidFill>
                  <a:schemeClr val="accent1"/>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17" name="Freeform 281"/>
                <p:cNvSpPr>
                  <a:spLocks noEditPoints="1"/>
                </p:cNvSpPr>
                <p:nvPr/>
              </p:nvSpPr>
              <p:spPr bwMode="auto">
                <a:xfrm>
                  <a:off x="6294438" y="1638300"/>
                  <a:ext cx="139700" cy="282575"/>
                </a:xfrm>
                <a:custGeom>
                  <a:avLst/>
                  <a:gdLst/>
                  <a:ahLst/>
                  <a:cxnLst>
                    <a:cxn ang="0">
                      <a:pos x="17" y="6"/>
                    </a:cxn>
                    <a:cxn ang="0">
                      <a:pos x="5" y="20"/>
                    </a:cxn>
                    <a:cxn ang="0">
                      <a:pos x="1" y="36"/>
                    </a:cxn>
                    <a:cxn ang="0">
                      <a:pos x="4" y="75"/>
                    </a:cxn>
                    <a:cxn ang="0">
                      <a:pos x="28" y="53"/>
                    </a:cxn>
                    <a:cxn ang="0">
                      <a:pos x="31" y="19"/>
                    </a:cxn>
                    <a:cxn ang="0">
                      <a:pos x="23" y="0"/>
                    </a:cxn>
                    <a:cxn ang="0">
                      <a:pos x="17" y="6"/>
                    </a:cxn>
                    <a:cxn ang="0">
                      <a:pos x="19" y="27"/>
                    </a:cxn>
                    <a:cxn ang="0">
                      <a:pos x="17" y="44"/>
                    </a:cxn>
                    <a:cxn ang="0">
                      <a:pos x="11" y="59"/>
                    </a:cxn>
                    <a:cxn ang="0">
                      <a:pos x="6" y="69"/>
                    </a:cxn>
                    <a:cxn ang="0">
                      <a:pos x="17" y="39"/>
                    </a:cxn>
                    <a:cxn ang="0">
                      <a:pos x="17" y="19"/>
                    </a:cxn>
                    <a:cxn ang="0">
                      <a:pos x="18" y="11"/>
                    </a:cxn>
                    <a:cxn ang="0">
                      <a:pos x="19" y="27"/>
                    </a:cxn>
                  </a:cxnLst>
                  <a:rect l="0" t="0" r="r" b="b"/>
                  <a:pathLst>
                    <a:path w="37" h="75">
                      <a:moveTo>
                        <a:pt x="17" y="6"/>
                      </a:moveTo>
                      <a:cubicBezTo>
                        <a:pt x="13" y="9"/>
                        <a:pt x="5" y="17"/>
                        <a:pt x="5" y="20"/>
                      </a:cubicBezTo>
                      <a:cubicBezTo>
                        <a:pt x="4" y="23"/>
                        <a:pt x="0" y="31"/>
                        <a:pt x="1" y="36"/>
                      </a:cubicBezTo>
                      <a:cubicBezTo>
                        <a:pt x="2" y="41"/>
                        <a:pt x="2" y="72"/>
                        <a:pt x="4" y="75"/>
                      </a:cubicBezTo>
                      <a:cubicBezTo>
                        <a:pt x="4" y="75"/>
                        <a:pt x="22" y="61"/>
                        <a:pt x="28" y="53"/>
                      </a:cubicBezTo>
                      <a:cubicBezTo>
                        <a:pt x="34" y="44"/>
                        <a:pt x="37" y="34"/>
                        <a:pt x="31" y="19"/>
                      </a:cubicBezTo>
                      <a:cubicBezTo>
                        <a:pt x="26" y="5"/>
                        <a:pt x="23" y="7"/>
                        <a:pt x="23" y="0"/>
                      </a:cubicBezTo>
                      <a:cubicBezTo>
                        <a:pt x="23" y="0"/>
                        <a:pt x="21" y="4"/>
                        <a:pt x="17" y="6"/>
                      </a:cubicBezTo>
                      <a:close/>
                      <a:moveTo>
                        <a:pt x="19" y="27"/>
                      </a:moveTo>
                      <a:cubicBezTo>
                        <a:pt x="19" y="31"/>
                        <a:pt x="18" y="41"/>
                        <a:pt x="17" y="44"/>
                      </a:cubicBezTo>
                      <a:cubicBezTo>
                        <a:pt x="17" y="47"/>
                        <a:pt x="13" y="57"/>
                        <a:pt x="11" y="59"/>
                      </a:cubicBezTo>
                      <a:cubicBezTo>
                        <a:pt x="9" y="62"/>
                        <a:pt x="6" y="69"/>
                        <a:pt x="6" y="69"/>
                      </a:cubicBezTo>
                      <a:cubicBezTo>
                        <a:pt x="8" y="64"/>
                        <a:pt x="16" y="45"/>
                        <a:pt x="17" y="39"/>
                      </a:cubicBezTo>
                      <a:cubicBezTo>
                        <a:pt x="18" y="33"/>
                        <a:pt x="17" y="23"/>
                        <a:pt x="17" y="19"/>
                      </a:cubicBezTo>
                      <a:cubicBezTo>
                        <a:pt x="17" y="15"/>
                        <a:pt x="18" y="11"/>
                        <a:pt x="18" y="11"/>
                      </a:cubicBezTo>
                      <a:cubicBezTo>
                        <a:pt x="18" y="13"/>
                        <a:pt x="18" y="23"/>
                        <a:pt x="19" y="27"/>
                      </a:cubicBezTo>
                      <a:close/>
                    </a:path>
                  </a:pathLst>
                </a:custGeom>
                <a:solidFill>
                  <a:schemeClr val="accent1"/>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18" name="Freeform 282"/>
                <p:cNvSpPr>
                  <a:spLocks/>
                </p:cNvSpPr>
                <p:nvPr/>
              </p:nvSpPr>
              <p:spPr bwMode="auto">
                <a:xfrm>
                  <a:off x="6316663" y="1679575"/>
                  <a:ext cx="49213" cy="219075"/>
                </a:xfrm>
                <a:custGeom>
                  <a:avLst/>
                  <a:gdLst/>
                  <a:ahLst/>
                  <a:cxnLst>
                    <a:cxn ang="0">
                      <a:pos x="11" y="28"/>
                    </a:cxn>
                    <a:cxn ang="0">
                      <a:pos x="0" y="58"/>
                    </a:cxn>
                    <a:cxn ang="0">
                      <a:pos x="5" y="48"/>
                    </a:cxn>
                    <a:cxn ang="0">
                      <a:pos x="11" y="33"/>
                    </a:cxn>
                    <a:cxn ang="0">
                      <a:pos x="13" y="16"/>
                    </a:cxn>
                    <a:cxn ang="0">
                      <a:pos x="12" y="0"/>
                    </a:cxn>
                    <a:cxn ang="0">
                      <a:pos x="11" y="8"/>
                    </a:cxn>
                    <a:cxn ang="0">
                      <a:pos x="11" y="28"/>
                    </a:cxn>
                  </a:cxnLst>
                  <a:rect l="0" t="0" r="r" b="b"/>
                  <a:pathLst>
                    <a:path w="13" h="58">
                      <a:moveTo>
                        <a:pt x="11" y="28"/>
                      </a:moveTo>
                      <a:cubicBezTo>
                        <a:pt x="10" y="34"/>
                        <a:pt x="2" y="53"/>
                        <a:pt x="0" y="58"/>
                      </a:cubicBezTo>
                      <a:cubicBezTo>
                        <a:pt x="0" y="58"/>
                        <a:pt x="3" y="51"/>
                        <a:pt x="5" y="48"/>
                      </a:cubicBezTo>
                      <a:cubicBezTo>
                        <a:pt x="7" y="46"/>
                        <a:pt x="11" y="36"/>
                        <a:pt x="11" y="33"/>
                      </a:cubicBezTo>
                      <a:cubicBezTo>
                        <a:pt x="12" y="30"/>
                        <a:pt x="13" y="20"/>
                        <a:pt x="13" y="16"/>
                      </a:cubicBezTo>
                      <a:cubicBezTo>
                        <a:pt x="12" y="12"/>
                        <a:pt x="12" y="2"/>
                        <a:pt x="12" y="0"/>
                      </a:cubicBezTo>
                      <a:cubicBezTo>
                        <a:pt x="12" y="0"/>
                        <a:pt x="11" y="4"/>
                        <a:pt x="11" y="8"/>
                      </a:cubicBezTo>
                      <a:cubicBezTo>
                        <a:pt x="11" y="12"/>
                        <a:pt x="12" y="22"/>
                        <a:pt x="11" y="28"/>
                      </a:cubicBezTo>
                      <a:close/>
                    </a:path>
                  </a:pathLst>
                </a:custGeom>
                <a:solidFill>
                  <a:schemeClr val="accent1"/>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sp>
            <p:nvSpPr>
              <p:cNvPr id="113" name="Freeform 283"/>
              <p:cNvSpPr>
                <a:spLocks/>
              </p:cNvSpPr>
              <p:nvPr/>
            </p:nvSpPr>
            <p:spPr bwMode="auto">
              <a:xfrm rot="2467258">
                <a:off x="1610047" y="6132941"/>
                <a:ext cx="53277" cy="144081"/>
              </a:xfrm>
              <a:custGeom>
                <a:avLst/>
                <a:gdLst/>
                <a:ahLst/>
                <a:cxnLst>
                  <a:cxn ang="0">
                    <a:pos x="67" y="181"/>
                  </a:cxn>
                  <a:cxn ang="0">
                    <a:pos x="61" y="137"/>
                  </a:cxn>
                  <a:cxn ang="0">
                    <a:pos x="41" y="88"/>
                  </a:cxn>
                  <a:cxn ang="0">
                    <a:pos x="14" y="0"/>
                  </a:cxn>
                  <a:cxn ang="0">
                    <a:pos x="12" y="13"/>
                  </a:cxn>
                </a:cxnLst>
                <a:rect l="0" t="0" r="r" b="b"/>
                <a:pathLst>
                  <a:path w="67" h="181">
                    <a:moveTo>
                      <a:pt x="67" y="181"/>
                    </a:moveTo>
                    <a:cubicBezTo>
                      <a:pt x="64" y="168"/>
                      <a:pt x="66" y="151"/>
                      <a:pt x="61" y="137"/>
                    </a:cubicBezTo>
                    <a:cubicBezTo>
                      <a:pt x="56" y="120"/>
                      <a:pt x="48" y="104"/>
                      <a:pt x="41" y="88"/>
                    </a:cubicBezTo>
                    <a:cubicBezTo>
                      <a:pt x="35" y="76"/>
                      <a:pt x="0" y="5"/>
                      <a:pt x="14" y="0"/>
                    </a:cubicBezTo>
                    <a:cubicBezTo>
                      <a:pt x="16" y="4"/>
                      <a:pt x="15" y="9"/>
                      <a:pt x="12" y="13"/>
                    </a:cubicBezTo>
                  </a:path>
                </a:pathLst>
              </a:custGeom>
              <a:no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14" name="Freeform 284"/>
              <p:cNvSpPr>
                <a:spLocks/>
              </p:cNvSpPr>
              <p:nvPr/>
            </p:nvSpPr>
            <p:spPr bwMode="auto">
              <a:xfrm rot="2467258">
                <a:off x="1666415" y="6175954"/>
                <a:ext cx="50931" cy="145087"/>
              </a:xfrm>
              <a:custGeom>
                <a:avLst/>
                <a:gdLst/>
                <a:ahLst/>
                <a:cxnLst>
                  <a:cxn ang="0">
                    <a:pos x="0" y="182"/>
                  </a:cxn>
                  <a:cxn ang="0">
                    <a:pos x="6" y="139"/>
                  </a:cxn>
                  <a:cxn ang="0">
                    <a:pos x="25" y="89"/>
                  </a:cxn>
                  <a:cxn ang="0">
                    <a:pos x="50" y="0"/>
                  </a:cxn>
                  <a:cxn ang="0">
                    <a:pos x="52" y="13"/>
                  </a:cxn>
                </a:cxnLst>
                <a:rect l="0" t="0" r="r" b="b"/>
                <a:pathLst>
                  <a:path w="64" h="182">
                    <a:moveTo>
                      <a:pt x="0" y="182"/>
                    </a:moveTo>
                    <a:cubicBezTo>
                      <a:pt x="3" y="169"/>
                      <a:pt x="1" y="153"/>
                      <a:pt x="6" y="139"/>
                    </a:cubicBezTo>
                    <a:cubicBezTo>
                      <a:pt x="11" y="121"/>
                      <a:pt x="18" y="105"/>
                      <a:pt x="25" y="89"/>
                    </a:cubicBezTo>
                    <a:cubicBezTo>
                      <a:pt x="30" y="77"/>
                      <a:pt x="64" y="5"/>
                      <a:pt x="50" y="0"/>
                    </a:cubicBezTo>
                    <a:cubicBezTo>
                      <a:pt x="48" y="5"/>
                      <a:pt x="49" y="9"/>
                      <a:pt x="52" y="13"/>
                    </a:cubicBezTo>
                  </a:path>
                </a:pathLst>
              </a:custGeom>
              <a:no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grpSp>
      <p:sp>
        <p:nvSpPr>
          <p:cNvPr id="2" name="Vertical Title 1"/>
          <p:cNvSpPr>
            <a:spLocks noGrp="1"/>
          </p:cNvSpPr>
          <p:nvPr>
            <p:ph type="title" orient="vert"/>
          </p:nvPr>
        </p:nvSpPr>
        <p:spPr>
          <a:xfrm>
            <a:off x="6934200" y="533400"/>
            <a:ext cx="1752600" cy="5503863"/>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469900" y="1843088"/>
            <a:ext cx="6159500" cy="41941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47C9B81F-C347-4BEF-BFDF-29C42F48304A}" type="datetimeFigureOut">
              <a:rPr lang="en-US" smtClean="0"/>
              <a:pPr/>
              <a:t>5/22/2012</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fld id="{042AED99-7FB4-404E-8A97-64753DCE42EC}" type="slidenum">
              <a:rPr kumimoji="0" lang="en-US" smtClean="0"/>
              <a:pPr/>
              <a:t>‹#›</a:t>
            </a:fld>
            <a:endParaRPr kumimoji="0" lang="en-US" dirty="0"/>
          </a:p>
        </p:txBody>
      </p:sp>
      <p:grpSp>
        <p:nvGrpSpPr>
          <p:cNvPr id="233" name="Group 245"/>
          <p:cNvGrpSpPr/>
          <p:nvPr/>
        </p:nvGrpSpPr>
        <p:grpSpPr>
          <a:xfrm rot="618885">
            <a:off x="8476218" y="6093223"/>
            <a:ext cx="558053" cy="424872"/>
            <a:chOff x="1475175" y="3681289"/>
            <a:chExt cx="558053" cy="424872"/>
          </a:xfrm>
        </p:grpSpPr>
        <p:sp>
          <p:nvSpPr>
            <p:cNvPr id="247" name="AutoShape 3"/>
            <p:cNvSpPr>
              <a:spLocks noChangeAspect="1" noChangeArrowheads="1" noTextEdit="1"/>
            </p:cNvSpPr>
            <p:nvPr/>
          </p:nvSpPr>
          <p:spPr bwMode="auto">
            <a:xfrm rot="1778703">
              <a:off x="1480492" y="3685952"/>
              <a:ext cx="552736" cy="40852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a:p>
          </p:txBody>
        </p:sp>
        <p:sp>
          <p:nvSpPr>
            <p:cNvPr id="248" name="Freeform 247"/>
            <p:cNvSpPr>
              <a:spLocks noEditPoints="1"/>
            </p:cNvSpPr>
            <p:nvPr/>
          </p:nvSpPr>
          <p:spPr bwMode="auto">
            <a:xfrm rot="1778703">
              <a:off x="1475175" y="3681289"/>
              <a:ext cx="557829" cy="424872"/>
            </a:xfrm>
            <a:custGeom>
              <a:avLst/>
              <a:gdLst/>
              <a:ahLst/>
              <a:cxnLst>
                <a:cxn ang="0">
                  <a:pos x="659" y="161"/>
                </a:cxn>
                <a:cxn ang="0">
                  <a:pos x="478" y="256"/>
                </a:cxn>
                <a:cxn ang="0">
                  <a:pos x="444" y="309"/>
                </a:cxn>
                <a:cxn ang="0">
                  <a:pos x="410" y="329"/>
                </a:cxn>
                <a:cxn ang="0">
                  <a:pos x="349" y="316"/>
                </a:cxn>
                <a:cxn ang="0">
                  <a:pos x="332" y="272"/>
                </a:cxn>
                <a:cxn ang="0">
                  <a:pos x="369" y="241"/>
                </a:cxn>
                <a:cxn ang="0">
                  <a:pos x="264" y="116"/>
                </a:cxn>
                <a:cxn ang="0">
                  <a:pos x="176" y="60"/>
                </a:cxn>
                <a:cxn ang="0">
                  <a:pos x="129" y="77"/>
                </a:cxn>
                <a:cxn ang="0">
                  <a:pos x="131" y="30"/>
                </a:cxn>
                <a:cxn ang="0">
                  <a:pos x="94" y="198"/>
                </a:cxn>
                <a:cxn ang="0">
                  <a:pos x="123" y="181"/>
                </a:cxn>
                <a:cxn ang="0">
                  <a:pos x="132" y="155"/>
                </a:cxn>
                <a:cxn ang="0">
                  <a:pos x="182" y="165"/>
                </a:cxn>
                <a:cxn ang="0">
                  <a:pos x="227" y="216"/>
                </a:cxn>
                <a:cxn ang="0">
                  <a:pos x="199" y="285"/>
                </a:cxn>
                <a:cxn ang="0">
                  <a:pos x="149" y="253"/>
                </a:cxn>
                <a:cxn ang="0">
                  <a:pos x="97" y="266"/>
                </a:cxn>
                <a:cxn ang="0">
                  <a:pos x="45" y="231"/>
                </a:cxn>
                <a:cxn ang="0">
                  <a:pos x="127" y="413"/>
                </a:cxn>
                <a:cxn ang="0">
                  <a:pos x="164" y="454"/>
                </a:cxn>
                <a:cxn ang="0">
                  <a:pos x="143" y="507"/>
                </a:cxn>
                <a:cxn ang="0">
                  <a:pos x="87" y="519"/>
                </a:cxn>
                <a:cxn ang="0">
                  <a:pos x="127" y="618"/>
                </a:cxn>
                <a:cxn ang="0">
                  <a:pos x="221" y="623"/>
                </a:cxn>
                <a:cxn ang="0">
                  <a:pos x="234" y="569"/>
                </a:cxn>
                <a:cxn ang="0">
                  <a:pos x="292" y="585"/>
                </a:cxn>
                <a:cxn ang="0">
                  <a:pos x="311" y="596"/>
                </a:cxn>
                <a:cxn ang="0">
                  <a:pos x="435" y="465"/>
                </a:cxn>
                <a:cxn ang="0">
                  <a:pos x="475" y="480"/>
                </a:cxn>
                <a:cxn ang="0">
                  <a:pos x="826" y="526"/>
                </a:cxn>
                <a:cxn ang="0">
                  <a:pos x="818" y="452"/>
                </a:cxn>
                <a:cxn ang="0">
                  <a:pos x="738" y="348"/>
                </a:cxn>
                <a:cxn ang="0">
                  <a:pos x="687" y="361"/>
                </a:cxn>
                <a:cxn ang="0">
                  <a:pos x="634" y="326"/>
                </a:cxn>
                <a:cxn ang="0">
                  <a:pos x="695" y="283"/>
                </a:cxn>
                <a:cxn ang="0">
                  <a:pos x="704" y="263"/>
                </a:cxn>
                <a:cxn ang="0">
                  <a:pos x="748" y="287"/>
                </a:cxn>
                <a:cxn ang="0">
                  <a:pos x="794" y="264"/>
                </a:cxn>
                <a:cxn ang="0">
                  <a:pos x="855" y="184"/>
                </a:cxn>
                <a:cxn ang="0">
                  <a:pos x="851" y="139"/>
                </a:cxn>
                <a:cxn ang="0">
                  <a:pos x="855" y="79"/>
                </a:cxn>
                <a:cxn ang="0">
                  <a:pos x="250" y="391"/>
                </a:cxn>
                <a:cxn ang="0">
                  <a:pos x="235" y="346"/>
                </a:cxn>
                <a:cxn ang="0">
                  <a:pos x="285" y="347"/>
                </a:cxn>
                <a:cxn ang="0">
                  <a:pos x="262" y="391"/>
                </a:cxn>
                <a:cxn ang="0">
                  <a:pos x="711" y="499"/>
                </a:cxn>
                <a:cxn ang="0">
                  <a:pos x="730" y="539"/>
                </a:cxn>
                <a:cxn ang="0">
                  <a:pos x="726" y="587"/>
                </a:cxn>
                <a:cxn ang="0">
                  <a:pos x="693" y="612"/>
                </a:cxn>
                <a:cxn ang="0">
                  <a:pos x="644" y="582"/>
                </a:cxn>
                <a:cxn ang="0">
                  <a:pos x="637" y="540"/>
                </a:cxn>
                <a:cxn ang="0">
                  <a:pos x="665" y="497"/>
                </a:cxn>
                <a:cxn ang="0">
                  <a:pos x="270" y="495"/>
                </a:cxn>
                <a:cxn ang="0">
                  <a:pos x="313" y="499"/>
                </a:cxn>
                <a:cxn ang="0">
                  <a:pos x="563" y="449"/>
                </a:cxn>
                <a:cxn ang="0">
                  <a:pos x="514" y="379"/>
                </a:cxn>
                <a:cxn ang="0">
                  <a:pos x="744" y="121"/>
                </a:cxn>
                <a:cxn ang="0">
                  <a:pos x="760" y="165"/>
                </a:cxn>
                <a:cxn ang="0">
                  <a:pos x="710" y="164"/>
                </a:cxn>
                <a:cxn ang="0">
                  <a:pos x="733" y="121"/>
                </a:cxn>
              </a:cxnLst>
              <a:rect l="0" t="0" r="r" b="b"/>
              <a:pathLst>
                <a:path w="878" h="668">
                  <a:moveTo>
                    <a:pt x="679" y="94"/>
                  </a:moveTo>
                  <a:cubicBezTo>
                    <a:pt x="678" y="96"/>
                    <a:pt x="673" y="95"/>
                    <a:pt x="665" y="92"/>
                  </a:cubicBezTo>
                  <a:cubicBezTo>
                    <a:pt x="667" y="94"/>
                    <a:pt x="671" y="99"/>
                    <a:pt x="672" y="104"/>
                  </a:cubicBezTo>
                  <a:cubicBezTo>
                    <a:pt x="675" y="111"/>
                    <a:pt x="672" y="118"/>
                    <a:pt x="672" y="118"/>
                  </a:cubicBezTo>
                  <a:cubicBezTo>
                    <a:pt x="679" y="125"/>
                    <a:pt x="679" y="125"/>
                    <a:pt x="679" y="125"/>
                  </a:cubicBezTo>
                  <a:cubicBezTo>
                    <a:pt x="679" y="125"/>
                    <a:pt x="688" y="135"/>
                    <a:pt x="683" y="145"/>
                  </a:cubicBezTo>
                  <a:cubicBezTo>
                    <a:pt x="682" y="148"/>
                    <a:pt x="677" y="155"/>
                    <a:pt x="678" y="162"/>
                  </a:cubicBezTo>
                  <a:cubicBezTo>
                    <a:pt x="680" y="169"/>
                    <a:pt x="676" y="177"/>
                    <a:pt x="676" y="177"/>
                  </a:cubicBezTo>
                  <a:cubicBezTo>
                    <a:pt x="676" y="177"/>
                    <a:pt x="676" y="174"/>
                    <a:pt x="672" y="169"/>
                  </a:cubicBezTo>
                  <a:cubicBezTo>
                    <a:pt x="668" y="164"/>
                    <a:pt x="662" y="166"/>
                    <a:pt x="659" y="161"/>
                  </a:cubicBezTo>
                  <a:cubicBezTo>
                    <a:pt x="656" y="157"/>
                    <a:pt x="649" y="156"/>
                    <a:pt x="645" y="151"/>
                  </a:cubicBezTo>
                  <a:cubicBezTo>
                    <a:pt x="641" y="146"/>
                    <a:pt x="638" y="141"/>
                    <a:pt x="635" y="135"/>
                  </a:cubicBezTo>
                  <a:cubicBezTo>
                    <a:pt x="631" y="130"/>
                    <a:pt x="631" y="129"/>
                    <a:pt x="628" y="132"/>
                  </a:cubicBezTo>
                  <a:cubicBezTo>
                    <a:pt x="626" y="133"/>
                    <a:pt x="623" y="133"/>
                    <a:pt x="621" y="132"/>
                  </a:cubicBezTo>
                  <a:cubicBezTo>
                    <a:pt x="620" y="134"/>
                    <a:pt x="620" y="135"/>
                    <a:pt x="618" y="136"/>
                  </a:cubicBezTo>
                  <a:cubicBezTo>
                    <a:pt x="617" y="136"/>
                    <a:pt x="615" y="132"/>
                    <a:pt x="615" y="127"/>
                  </a:cubicBezTo>
                  <a:cubicBezTo>
                    <a:pt x="614" y="127"/>
                    <a:pt x="614" y="126"/>
                    <a:pt x="614" y="126"/>
                  </a:cubicBezTo>
                  <a:cubicBezTo>
                    <a:pt x="575" y="153"/>
                    <a:pt x="541" y="177"/>
                    <a:pt x="528" y="188"/>
                  </a:cubicBezTo>
                  <a:cubicBezTo>
                    <a:pt x="507" y="204"/>
                    <a:pt x="491" y="229"/>
                    <a:pt x="480" y="252"/>
                  </a:cubicBezTo>
                  <a:cubicBezTo>
                    <a:pt x="481" y="253"/>
                    <a:pt x="480" y="254"/>
                    <a:pt x="478" y="256"/>
                  </a:cubicBezTo>
                  <a:cubicBezTo>
                    <a:pt x="474" y="263"/>
                    <a:pt x="472" y="269"/>
                    <a:pt x="469" y="276"/>
                  </a:cubicBezTo>
                  <a:cubicBezTo>
                    <a:pt x="487" y="279"/>
                    <a:pt x="491" y="284"/>
                    <a:pt x="466" y="284"/>
                  </a:cubicBezTo>
                  <a:cubicBezTo>
                    <a:pt x="466" y="285"/>
                    <a:pt x="465" y="285"/>
                    <a:pt x="465" y="286"/>
                  </a:cubicBezTo>
                  <a:cubicBezTo>
                    <a:pt x="493" y="290"/>
                    <a:pt x="485" y="293"/>
                    <a:pt x="463" y="291"/>
                  </a:cubicBezTo>
                  <a:cubicBezTo>
                    <a:pt x="463" y="292"/>
                    <a:pt x="463" y="292"/>
                    <a:pt x="463" y="293"/>
                  </a:cubicBezTo>
                  <a:cubicBezTo>
                    <a:pt x="463" y="292"/>
                    <a:pt x="463" y="292"/>
                    <a:pt x="463" y="291"/>
                  </a:cubicBezTo>
                  <a:cubicBezTo>
                    <a:pt x="460" y="291"/>
                    <a:pt x="457" y="291"/>
                    <a:pt x="454" y="291"/>
                  </a:cubicBezTo>
                  <a:cubicBezTo>
                    <a:pt x="452" y="292"/>
                    <a:pt x="449" y="292"/>
                    <a:pt x="445" y="292"/>
                  </a:cubicBezTo>
                  <a:cubicBezTo>
                    <a:pt x="484" y="306"/>
                    <a:pt x="500" y="321"/>
                    <a:pt x="433" y="294"/>
                  </a:cubicBezTo>
                  <a:cubicBezTo>
                    <a:pt x="497" y="320"/>
                    <a:pt x="478" y="324"/>
                    <a:pt x="444" y="309"/>
                  </a:cubicBezTo>
                  <a:cubicBezTo>
                    <a:pt x="446" y="313"/>
                    <a:pt x="446" y="315"/>
                    <a:pt x="444" y="316"/>
                  </a:cubicBezTo>
                  <a:cubicBezTo>
                    <a:pt x="469" y="338"/>
                    <a:pt x="474" y="351"/>
                    <a:pt x="429" y="312"/>
                  </a:cubicBezTo>
                  <a:cubicBezTo>
                    <a:pt x="429" y="312"/>
                    <a:pt x="429" y="311"/>
                    <a:pt x="429" y="311"/>
                  </a:cubicBezTo>
                  <a:cubicBezTo>
                    <a:pt x="473" y="352"/>
                    <a:pt x="460" y="348"/>
                    <a:pt x="435" y="326"/>
                  </a:cubicBezTo>
                  <a:cubicBezTo>
                    <a:pt x="435" y="328"/>
                    <a:pt x="433" y="328"/>
                    <a:pt x="430" y="327"/>
                  </a:cubicBezTo>
                  <a:cubicBezTo>
                    <a:pt x="450" y="357"/>
                    <a:pt x="451" y="374"/>
                    <a:pt x="415" y="315"/>
                  </a:cubicBezTo>
                  <a:cubicBezTo>
                    <a:pt x="452" y="375"/>
                    <a:pt x="437" y="365"/>
                    <a:pt x="417" y="332"/>
                  </a:cubicBezTo>
                  <a:cubicBezTo>
                    <a:pt x="419" y="336"/>
                    <a:pt x="418" y="339"/>
                    <a:pt x="417" y="339"/>
                  </a:cubicBezTo>
                  <a:cubicBezTo>
                    <a:pt x="428" y="368"/>
                    <a:pt x="429" y="380"/>
                    <a:pt x="411" y="331"/>
                  </a:cubicBezTo>
                  <a:cubicBezTo>
                    <a:pt x="410" y="330"/>
                    <a:pt x="410" y="330"/>
                    <a:pt x="410" y="329"/>
                  </a:cubicBezTo>
                  <a:cubicBezTo>
                    <a:pt x="427" y="381"/>
                    <a:pt x="414" y="372"/>
                    <a:pt x="404" y="342"/>
                  </a:cubicBezTo>
                  <a:cubicBezTo>
                    <a:pt x="402" y="343"/>
                    <a:pt x="399" y="340"/>
                    <a:pt x="396" y="336"/>
                  </a:cubicBezTo>
                  <a:cubicBezTo>
                    <a:pt x="394" y="375"/>
                    <a:pt x="381" y="393"/>
                    <a:pt x="388" y="322"/>
                  </a:cubicBezTo>
                  <a:cubicBezTo>
                    <a:pt x="381" y="391"/>
                    <a:pt x="375" y="375"/>
                    <a:pt x="379" y="338"/>
                  </a:cubicBezTo>
                  <a:cubicBezTo>
                    <a:pt x="377" y="342"/>
                    <a:pt x="375" y="343"/>
                    <a:pt x="374" y="342"/>
                  </a:cubicBezTo>
                  <a:cubicBezTo>
                    <a:pt x="361" y="373"/>
                    <a:pt x="351" y="380"/>
                    <a:pt x="375" y="319"/>
                  </a:cubicBezTo>
                  <a:cubicBezTo>
                    <a:pt x="351" y="381"/>
                    <a:pt x="346" y="366"/>
                    <a:pt x="359" y="334"/>
                  </a:cubicBezTo>
                  <a:cubicBezTo>
                    <a:pt x="358" y="332"/>
                    <a:pt x="358" y="329"/>
                    <a:pt x="359" y="325"/>
                  </a:cubicBezTo>
                  <a:cubicBezTo>
                    <a:pt x="333" y="355"/>
                    <a:pt x="314" y="364"/>
                    <a:pt x="362" y="311"/>
                  </a:cubicBezTo>
                  <a:cubicBezTo>
                    <a:pt x="314" y="364"/>
                    <a:pt x="321" y="345"/>
                    <a:pt x="349" y="316"/>
                  </a:cubicBezTo>
                  <a:cubicBezTo>
                    <a:pt x="345" y="318"/>
                    <a:pt x="341" y="319"/>
                    <a:pt x="339" y="319"/>
                  </a:cubicBezTo>
                  <a:cubicBezTo>
                    <a:pt x="313" y="335"/>
                    <a:pt x="300" y="336"/>
                    <a:pt x="346" y="306"/>
                  </a:cubicBezTo>
                  <a:cubicBezTo>
                    <a:pt x="347" y="306"/>
                    <a:pt x="347" y="306"/>
                    <a:pt x="347" y="306"/>
                  </a:cubicBezTo>
                  <a:cubicBezTo>
                    <a:pt x="299" y="335"/>
                    <a:pt x="305" y="324"/>
                    <a:pt x="332" y="307"/>
                  </a:cubicBezTo>
                  <a:cubicBezTo>
                    <a:pt x="333" y="306"/>
                    <a:pt x="336" y="303"/>
                    <a:pt x="341" y="300"/>
                  </a:cubicBezTo>
                  <a:cubicBezTo>
                    <a:pt x="302" y="314"/>
                    <a:pt x="282" y="318"/>
                    <a:pt x="350" y="293"/>
                  </a:cubicBezTo>
                  <a:cubicBezTo>
                    <a:pt x="285" y="316"/>
                    <a:pt x="296" y="300"/>
                    <a:pt x="332" y="289"/>
                  </a:cubicBezTo>
                  <a:cubicBezTo>
                    <a:pt x="327" y="287"/>
                    <a:pt x="325" y="284"/>
                    <a:pt x="326" y="282"/>
                  </a:cubicBezTo>
                  <a:cubicBezTo>
                    <a:pt x="296" y="279"/>
                    <a:pt x="284" y="269"/>
                    <a:pt x="333" y="273"/>
                  </a:cubicBezTo>
                  <a:cubicBezTo>
                    <a:pt x="333" y="272"/>
                    <a:pt x="332" y="272"/>
                    <a:pt x="332" y="272"/>
                  </a:cubicBezTo>
                  <a:cubicBezTo>
                    <a:pt x="283" y="267"/>
                    <a:pt x="297" y="262"/>
                    <a:pt x="329" y="265"/>
                  </a:cubicBezTo>
                  <a:cubicBezTo>
                    <a:pt x="331" y="264"/>
                    <a:pt x="335" y="264"/>
                    <a:pt x="340" y="264"/>
                  </a:cubicBezTo>
                  <a:cubicBezTo>
                    <a:pt x="300" y="250"/>
                    <a:pt x="282" y="234"/>
                    <a:pt x="351" y="262"/>
                  </a:cubicBezTo>
                  <a:cubicBezTo>
                    <a:pt x="285" y="235"/>
                    <a:pt x="304" y="235"/>
                    <a:pt x="340" y="250"/>
                  </a:cubicBezTo>
                  <a:cubicBezTo>
                    <a:pt x="337" y="247"/>
                    <a:pt x="336" y="244"/>
                    <a:pt x="337" y="242"/>
                  </a:cubicBezTo>
                  <a:cubicBezTo>
                    <a:pt x="312" y="220"/>
                    <a:pt x="310" y="205"/>
                    <a:pt x="356" y="246"/>
                  </a:cubicBezTo>
                  <a:cubicBezTo>
                    <a:pt x="356" y="246"/>
                    <a:pt x="356" y="246"/>
                    <a:pt x="356" y="246"/>
                  </a:cubicBezTo>
                  <a:cubicBezTo>
                    <a:pt x="311" y="205"/>
                    <a:pt x="323" y="207"/>
                    <a:pt x="347" y="229"/>
                  </a:cubicBezTo>
                  <a:cubicBezTo>
                    <a:pt x="349" y="228"/>
                    <a:pt x="351" y="229"/>
                    <a:pt x="355" y="232"/>
                  </a:cubicBezTo>
                  <a:cubicBezTo>
                    <a:pt x="334" y="199"/>
                    <a:pt x="331" y="180"/>
                    <a:pt x="369" y="241"/>
                  </a:cubicBezTo>
                  <a:cubicBezTo>
                    <a:pt x="333" y="184"/>
                    <a:pt x="346" y="190"/>
                    <a:pt x="364" y="220"/>
                  </a:cubicBezTo>
                  <a:cubicBezTo>
                    <a:pt x="364" y="216"/>
                    <a:pt x="365" y="217"/>
                    <a:pt x="368" y="222"/>
                  </a:cubicBezTo>
                  <a:cubicBezTo>
                    <a:pt x="356" y="188"/>
                    <a:pt x="354" y="172"/>
                    <a:pt x="375" y="231"/>
                  </a:cubicBezTo>
                  <a:cubicBezTo>
                    <a:pt x="375" y="231"/>
                    <a:pt x="375" y="231"/>
                    <a:pt x="375" y="231"/>
                  </a:cubicBezTo>
                  <a:cubicBezTo>
                    <a:pt x="367" y="209"/>
                    <a:pt x="365" y="197"/>
                    <a:pt x="365" y="192"/>
                  </a:cubicBezTo>
                  <a:cubicBezTo>
                    <a:pt x="361" y="188"/>
                    <a:pt x="356" y="183"/>
                    <a:pt x="352" y="180"/>
                  </a:cubicBezTo>
                  <a:cubicBezTo>
                    <a:pt x="340" y="170"/>
                    <a:pt x="312" y="149"/>
                    <a:pt x="278" y="125"/>
                  </a:cubicBezTo>
                  <a:cubicBezTo>
                    <a:pt x="278" y="125"/>
                    <a:pt x="278" y="125"/>
                    <a:pt x="277" y="125"/>
                  </a:cubicBezTo>
                  <a:cubicBezTo>
                    <a:pt x="277" y="125"/>
                    <a:pt x="277" y="125"/>
                    <a:pt x="276" y="124"/>
                  </a:cubicBezTo>
                  <a:cubicBezTo>
                    <a:pt x="272" y="121"/>
                    <a:pt x="268" y="119"/>
                    <a:pt x="264" y="116"/>
                  </a:cubicBezTo>
                  <a:cubicBezTo>
                    <a:pt x="262" y="119"/>
                    <a:pt x="261" y="120"/>
                    <a:pt x="259" y="119"/>
                  </a:cubicBezTo>
                  <a:cubicBezTo>
                    <a:pt x="258" y="119"/>
                    <a:pt x="258" y="116"/>
                    <a:pt x="260" y="112"/>
                  </a:cubicBezTo>
                  <a:cubicBezTo>
                    <a:pt x="256" y="110"/>
                    <a:pt x="253" y="108"/>
                    <a:pt x="250" y="106"/>
                  </a:cubicBezTo>
                  <a:cubicBezTo>
                    <a:pt x="247" y="109"/>
                    <a:pt x="245" y="110"/>
                    <a:pt x="243" y="109"/>
                  </a:cubicBezTo>
                  <a:cubicBezTo>
                    <a:pt x="242" y="108"/>
                    <a:pt x="243" y="106"/>
                    <a:pt x="245" y="103"/>
                  </a:cubicBezTo>
                  <a:cubicBezTo>
                    <a:pt x="242" y="100"/>
                    <a:pt x="238" y="98"/>
                    <a:pt x="235" y="95"/>
                  </a:cubicBezTo>
                  <a:cubicBezTo>
                    <a:pt x="233" y="96"/>
                    <a:pt x="231" y="96"/>
                    <a:pt x="231" y="95"/>
                  </a:cubicBezTo>
                  <a:cubicBezTo>
                    <a:pt x="230" y="95"/>
                    <a:pt x="230" y="94"/>
                    <a:pt x="231" y="93"/>
                  </a:cubicBezTo>
                  <a:cubicBezTo>
                    <a:pt x="213" y="81"/>
                    <a:pt x="196" y="69"/>
                    <a:pt x="179" y="58"/>
                  </a:cubicBezTo>
                  <a:cubicBezTo>
                    <a:pt x="178" y="59"/>
                    <a:pt x="177" y="59"/>
                    <a:pt x="176" y="60"/>
                  </a:cubicBezTo>
                  <a:cubicBezTo>
                    <a:pt x="176" y="62"/>
                    <a:pt x="183" y="67"/>
                    <a:pt x="182" y="69"/>
                  </a:cubicBezTo>
                  <a:cubicBezTo>
                    <a:pt x="181" y="71"/>
                    <a:pt x="172" y="68"/>
                    <a:pt x="171" y="70"/>
                  </a:cubicBezTo>
                  <a:cubicBezTo>
                    <a:pt x="170" y="72"/>
                    <a:pt x="174" y="79"/>
                    <a:pt x="172" y="80"/>
                  </a:cubicBezTo>
                  <a:cubicBezTo>
                    <a:pt x="171" y="82"/>
                    <a:pt x="164" y="76"/>
                    <a:pt x="162" y="77"/>
                  </a:cubicBezTo>
                  <a:cubicBezTo>
                    <a:pt x="160" y="78"/>
                    <a:pt x="162" y="87"/>
                    <a:pt x="160" y="88"/>
                  </a:cubicBezTo>
                  <a:cubicBezTo>
                    <a:pt x="158" y="88"/>
                    <a:pt x="153" y="81"/>
                    <a:pt x="151" y="81"/>
                  </a:cubicBezTo>
                  <a:cubicBezTo>
                    <a:pt x="149" y="82"/>
                    <a:pt x="147" y="90"/>
                    <a:pt x="145" y="90"/>
                  </a:cubicBezTo>
                  <a:cubicBezTo>
                    <a:pt x="143" y="90"/>
                    <a:pt x="142" y="82"/>
                    <a:pt x="140" y="81"/>
                  </a:cubicBezTo>
                  <a:cubicBezTo>
                    <a:pt x="137" y="81"/>
                    <a:pt x="133" y="88"/>
                    <a:pt x="131" y="87"/>
                  </a:cubicBezTo>
                  <a:cubicBezTo>
                    <a:pt x="129" y="87"/>
                    <a:pt x="131" y="78"/>
                    <a:pt x="129" y="77"/>
                  </a:cubicBezTo>
                  <a:cubicBezTo>
                    <a:pt x="127" y="76"/>
                    <a:pt x="120" y="81"/>
                    <a:pt x="119" y="79"/>
                  </a:cubicBezTo>
                  <a:cubicBezTo>
                    <a:pt x="117" y="78"/>
                    <a:pt x="122" y="71"/>
                    <a:pt x="121" y="69"/>
                  </a:cubicBezTo>
                  <a:cubicBezTo>
                    <a:pt x="120" y="67"/>
                    <a:pt x="111" y="69"/>
                    <a:pt x="111" y="67"/>
                  </a:cubicBezTo>
                  <a:cubicBezTo>
                    <a:pt x="110" y="65"/>
                    <a:pt x="118" y="61"/>
                    <a:pt x="117" y="58"/>
                  </a:cubicBezTo>
                  <a:cubicBezTo>
                    <a:pt x="117" y="56"/>
                    <a:pt x="109" y="54"/>
                    <a:pt x="109" y="52"/>
                  </a:cubicBezTo>
                  <a:cubicBezTo>
                    <a:pt x="109" y="50"/>
                    <a:pt x="118" y="49"/>
                    <a:pt x="118" y="47"/>
                  </a:cubicBezTo>
                  <a:cubicBezTo>
                    <a:pt x="119" y="45"/>
                    <a:pt x="112" y="40"/>
                    <a:pt x="113" y="38"/>
                  </a:cubicBezTo>
                  <a:cubicBezTo>
                    <a:pt x="114" y="36"/>
                    <a:pt x="122" y="39"/>
                    <a:pt x="124" y="37"/>
                  </a:cubicBezTo>
                  <a:cubicBezTo>
                    <a:pt x="125" y="35"/>
                    <a:pt x="121" y="28"/>
                    <a:pt x="123" y="27"/>
                  </a:cubicBezTo>
                  <a:cubicBezTo>
                    <a:pt x="124" y="25"/>
                    <a:pt x="129" y="29"/>
                    <a:pt x="131" y="30"/>
                  </a:cubicBezTo>
                  <a:cubicBezTo>
                    <a:pt x="118" y="22"/>
                    <a:pt x="107" y="17"/>
                    <a:pt x="99" y="15"/>
                  </a:cubicBezTo>
                  <a:cubicBezTo>
                    <a:pt x="53" y="0"/>
                    <a:pt x="3" y="5"/>
                    <a:pt x="5" y="62"/>
                  </a:cubicBezTo>
                  <a:cubicBezTo>
                    <a:pt x="6" y="120"/>
                    <a:pt x="0" y="120"/>
                    <a:pt x="9" y="139"/>
                  </a:cubicBezTo>
                  <a:cubicBezTo>
                    <a:pt x="18" y="158"/>
                    <a:pt x="24" y="172"/>
                    <a:pt x="24" y="172"/>
                  </a:cubicBezTo>
                  <a:cubicBezTo>
                    <a:pt x="24" y="172"/>
                    <a:pt x="29" y="200"/>
                    <a:pt x="37" y="222"/>
                  </a:cubicBezTo>
                  <a:cubicBezTo>
                    <a:pt x="39" y="222"/>
                    <a:pt x="40" y="222"/>
                    <a:pt x="41" y="221"/>
                  </a:cubicBezTo>
                  <a:cubicBezTo>
                    <a:pt x="47" y="220"/>
                    <a:pt x="48" y="215"/>
                    <a:pt x="53" y="214"/>
                  </a:cubicBezTo>
                  <a:cubicBezTo>
                    <a:pt x="58" y="213"/>
                    <a:pt x="63" y="206"/>
                    <a:pt x="69" y="205"/>
                  </a:cubicBezTo>
                  <a:cubicBezTo>
                    <a:pt x="75" y="203"/>
                    <a:pt x="81" y="204"/>
                    <a:pt x="88" y="203"/>
                  </a:cubicBezTo>
                  <a:cubicBezTo>
                    <a:pt x="94" y="202"/>
                    <a:pt x="94" y="202"/>
                    <a:pt x="94" y="198"/>
                  </a:cubicBezTo>
                  <a:cubicBezTo>
                    <a:pt x="94" y="198"/>
                    <a:pt x="94" y="198"/>
                    <a:pt x="94" y="198"/>
                  </a:cubicBezTo>
                  <a:cubicBezTo>
                    <a:pt x="91" y="196"/>
                    <a:pt x="90" y="194"/>
                    <a:pt x="91" y="193"/>
                  </a:cubicBezTo>
                  <a:cubicBezTo>
                    <a:pt x="91" y="192"/>
                    <a:pt x="93" y="192"/>
                    <a:pt x="96" y="192"/>
                  </a:cubicBezTo>
                  <a:cubicBezTo>
                    <a:pt x="98" y="190"/>
                    <a:pt x="101" y="188"/>
                    <a:pt x="105" y="188"/>
                  </a:cubicBezTo>
                  <a:cubicBezTo>
                    <a:pt x="106" y="188"/>
                    <a:pt x="108" y="188"/>
                    <a:pt x="109" y="188"/>
                  </a:cubicBezTo>
                  <a:cubicBezTo>
                    <a:pt x="103" y="183"/>
                    <a:pt x="99" y="179"/>
                    <a:pt x="101" y="177"/>
                  </a:cubicBezTo>
                  <a:cubicBezTo>
                    <a:pt x="104" y="174"/>
                    <a:pt x="114" y="182"/>
                    <a:pt x="125" y="192"/>
                  </a:cubicBezTo>
                  <a:cubicBezTo>
                    <a:pt x="127" y="192"/>
                    <a:pt x="130" y="193"/>
                    <a:pt x="132" y="194"/>
                  </a:cubicBezTo>
                  <a:cubicBezTo>
                    <a:pt x="131" y="192"/>
                    <a:pt x="130" y="191"/>
                    <a:pt x="128" y="189"/>
                  </a:cubicBezTo>
                  <a:cubicBezTo>
                    <a:pt x="126" y="186"/>
                    <a:pt x="124" y="184"/>
                    <a:pt x="123" y="181"/>
                  </a:cubicBezTo>
                  <a:cubicBezTo>
                    <a:pt x="122" y="180"/>
                    <a:pt x="121" y="179"/>
                    <a:pt x="121" y="178"/>
                  </a:cubicBezTo>
                  <a:cubicBezTo>
                    <a:pt x="120" y="177"/>
                    <a:pt x="119" y="175"/>
                    <a:pt x="118" y="174"/>
                  </a:cubicBezTo>
                  <a:cubicBezTo>
                    <a:pt x="117" y="173"/>
                    <a:pt x="117" y="171"/>
                    <a:pt x="116" y="170"/>
                  </a:cubicBezTo>
                  <a:cubicBezTo>
                    <a:pt x="116" y="169"/>
                    <a:pt x="115" y="169"/>
                    <a:pt x="115" y="168"/>
                  </a:cubicBezTo>
                  <a:cubicBezTo>
                    <a:pt x="115" y="168"/>
                    <a:pt x="115" y="167"/>
                    <a:pt x="115" y="167"/>
                  </a:cubicBezTo>
                  <a:cubicBezTo>
                    <a:pt x="114" y="165"/>
                    <a:pt x="115" y="164"/>
                    <a:pt x="115" y="164"/>
                  </a:cubicBezTo>
                  <a:cubicBezTo>
                    <a:pt x="116" y="163"/>
                    <a:pt x="117" y="164"/>
                    <a:pt x="119" y="164"/>
                  </a:cubicBezTo>
                  <a:cubicBezTo>
                    <a:pt x="124" y="168"/>
                    <a:pt x="132" y="182"/>
                    <a:pt x="140" y="193"/>
                  </a:cubicBezTo>
                  <a:cubicBezTo>
                    <a:pt x="140" y="192"/>
                    <a:pt x="140" y="191"/>
                    <a:pt x="142" y="192"/>
                  </a:cubicBezTo>
                  <a:cubicBezTo>
                    <a:pt x="136" y="176"/>
                    <a:pt x="128" y="157"/>
                    <a:pt x="132" y="155"/>
                  </a:cubicBezTo>
                  <a:cubicBezTo>
                    <a:pt x="137" y="153"/>
                    <a:pt x="144" y="178"/>
                    <a:pt x="151" y="195"/>
                  </a:cubicBezTo>
                  <a:cubicBezTo>
                    <a:pt x="150" y="177"/>
                    <a:pt x="146" y="152"/>
                    <a:pt x="151" y="152"/>
                  </a:cubicBezTo>
                  <a:cubicBezTo>
                    <a:pt x="156" y="151"/>
                    <a:pt x="157" y="177"/>
                    <a:pt x="158" y="195"/>
                  </a:cubicBezTo>
                  <a:cubicBezTo>
                    <a:pt x="159" y="194"/>
                    <a:pt x="159" y="193"/>
                    <a:pt x="159" y="191"/>
                  </a:cubicBezTo>
                  <a:cubicBezTo>
                    <a:pt x="162" y="175"/>
                    <a:pt x="166" y="154"/>
                    <a:pt x="170" y="153"/>
                  </a:cubicBezTo>
                  <a:cubicBezTo>
                    <a:pt x="170" y="152"/>
                    <a:pt x="170" y="152"/>
                    <a:pt x="171" y="153"/>
                  </a:cubicBezTo>
                  <a:cubicBezTo>
                    <a:pt x="175" y="153"/>
                    <a:pt x="169" y="178"/>
                    <a:pt x="166" y="196"/>
                  </a:cubicBezTo>
                  <a:cubicBezTo>
                    <a:pt x="170" y="189"/>
                    <a:pt x="174" y="180"/>
                    <a:pt x="177" y="173"/>
                  </a:cubicBezTo>
                  <a:cubicBezTo>
                    <a:pt x="178" y="172"/>
                    <a:pt x="179" y="170"/>
                    <a:pt x="179" y="169"/>
                  </a:cubicBezTo>
                  <a:cubicBezTo>
                    <a:pt x="180" y="168"/>
                    <a:pt x="181" y="166"/>
                    <a:pt x="182" y="165"/>
                  </a:cubicBezTo>
                  <a:cubicBezTo>
                    <a:pt x="182" y="164"/>
                    <a:pt x="183" y="163"/>
                    <a:pt x="184" y="162"/>
                  </a:cubicBezTo>
                  <a:cubicBezTo>
                    <a:pt x="186" y="159"/>
                    <a:pt x="187" y="158"/>
                    <a:pt x="189" y="158"/>
                  </a:cubicBezTo>
                  <a:cubicBezTo>
                    <a:pt x="193" y="161"/>
                    <a:pt x="181" y="183"/>
                    <a:pt x="173" y="199"/>
                  </a:cubicBezTo>
                  <a:cubicBezTo>
                    <a:pt x="185" y="186"/>
                    <a:pt x="201" y="165"/>
                    <a:pt x="205" y="169"/>
                  </a:cubicBezTo>
                  <a:cubicBezTo>
                    <a:pt x="209" y="172"/>
                    <a:pt x="189" y="192"/>
                    <a:pt x="177" y="206"/>
                  </a:cubicBezTo>
                  <a:cubicBezTo>
                    <a:pt x="193" y="196"/>
                    <a:pt x="214" y="178"/>
                    <a:pt x="217" y="183"/>
                  </a:cubicBezTo>
                  <a:cubicBezTo>
                    <a:pt x="220" y="187"/>
                    <a:pt x="198" y="200"/>
                    <a:pt x="184" y="211"/>
                  </a:cubicBezTo>
                  <a:cubicBezTo>
                    <a:pt x="201" y="205"/>
                    <a:pt x="224" y="195"/>
                    <a:pt x="226" y="200"/>
                  </a:cubicBezTo>
                  <a:cubicBezTo>
                    <a:pt x="228" y="204"/>
                    <a:pt x="203" y="212"/>
                    <a:pt x="186" y="218"/>
                  </a:cubicBezTo>
                  <a:cubicBezTo>
                    <a:pt x="201" y="217"/>
                    <a:pt x="220" y="215"/>
                    <a:pt x="227" y="216"/>
                  </a:cubicBezTo>
                  <a:cubicBezTo>
                    <a:pt x="229" y="217"/>
                    <a:pt x="230" y="217"/>
                    <a:pt x="230" y="218"/>
                  </a:cubicBezTo>
                  <a:cubicBezTo>
                    <a:pt x="231" y="223"/>
                    <a:pt x="205" y="224"/>
                    <a:pt x="187" y="226"/>
                  </a:cubicBezTo>
                  <a:cubicBezTo>
                    <a:pt x="205" y="230"/>
                    <a:pt x="230" y="232"/>
                    <a:pt x="229" y="237"/>
                  </a:cubicBezTo>
                  <a:cubicBezTo>
                    <a:pt x="228" y="242"/>
                    <a:pt x="204" y="237"/>
                    <a:pt x="186" y="234"/>
                  </a:cubicBezTo>
                  <a:cubicBezTo>
                    <a:pt x="202" y="242"/>
                    <a:pt x="226" y="251"/>
                    <a:pt x="224" y="256"/>
                  </a:cubicBezTo>
                  <a:cubicBezTo>
                    <a:pt x="222" y="261"/>
                    <a:pt x="197" y="247"/>
                    <a:pt x="181" y="239"/>
                  </a:cubicBezTo>
                  <a:cubicBezTo>
                    <a:pt x="195" y="251"/>
                    <a:pt x="217" y="268"/>
                    <a:pt x="214" y="272"/>
                  </a:cubicBezTo>
                  <a:cubicBezTo>
                    <a:pt x="213" y="273"/>
                    <a:pt x="212" y="273"/>
                    <a:pt x="211" y="272"/>
                  </a:cubicBezTo>
                  <a:cubicBezTo>
                    <a:pt x="205" y="271"/>
                    <a:pt x="188" y="255"/>
                    <a:pt x="176" y="245"/>
                  </a:cubicBezTo>
                  <a:cubicBezTo>
                    <a:pt x="186" y="260"/>
                    <a:pt x="204" y="282"/>
                    <a:pt x="199" y="285"/>
                  </a:cubicBezTo>
                  <a:cubicBezTo>
                    <a:pt x="199" y="286"/>
                    <a:pt x="197" y="285"/>
                    <a:pt x="196" y="284"/>
                  </a:cubicBezTo>
                  <a:cubicBezTo>
                    <a:pt x="190" y="280"/>
                    <a:pt x="179" y="261"/>
                    <a:pt x="170" y="249"/>
                  </a:cubicBezTo>
                  <a:cubicBezTo>
                    <a:pt x="176" y="266"/>
                    <a:pt x="187" y="292"/>
                    <a:pt x="182" y="294"/>
                  </a:cubicBezTo>
                  <a:cubicBezTo>
                    <a:pt x="177" y="296"/>
                    <a:pt x="170" y="271"/>
                    <a:pt x="164" y="254"/>
                  </a:cubicBezTo>
                  <a:cubicBezTo>
                    <a:pt x="165" y="272"/>
                    <a:pt x="168" y="297"/>
                    <a:pt x="163" y="297"/>
                  </a:cubicBezTo>
                  <a:cubicBezTo>
                    <a:pt x="158" y="297"/>
                    <a:pt x="158" y="272"/>
                    <a:pt x="156" y="254"/>
                  </a:cubicBezTo>
                  <a:cubicBezTo>
                    <a:pt x="153" y="270"/>
                    <a:pt x="150" y="292"/>
                    <a:pt x="146" y="296"/>
                  </a:cubicBezTo>
                  <a:cubicBezTo>
                    <a:pt x="145" y="296"/>
                    <a:pt x="145" y="296"/>
                    <a:pt x="144" y="296"/>
                  </a:cubicBezTo>
                  <a:cubicBezTo>
                    <a:pt x="143" y="296"/>
                    <a:pt x="143" y="295"/>
                    <a:pt x="143" y="294"/>
                  </a:cubicBezTo>
                  <a:cubicBezTo>
                    <a:pt x="141" y="288"/>
                    <a:pt x="146" y="268"/>
                    <a:pt x="149" y="253"/>
                  </a:cubicBezTo>
                  <a:cubicBezTo>
                    <a:pt x="144" y="263"/>
                    <a:pt x="138" y="276"/>
                    <a:pt x="133" y="284"/>
                  </a:cubicBezTo>
                  <a:cubicBezTo>
                    <a:pt x="130" y="288"/>
                    <a:pt x="128" y="291"/>
                    <a:pt x="126" y="290"/>
                  </a:cubicBezTo>
                  <a:cubicBezTo>
                    <a:pt x="126" y="290"/>
                    <a:pt x="126" y="290"/>
                    <a:pt x="126" y="290"/>
                  </a:cubicBezTo>
                  <a:cubicBezTo>
                    <a:pt x="123" y="286"/>
                    <a:pt x="134" y="265"/>
                    <a:pt x="142" y="250"/>
                  </a:cubicBezTo>
                  <a:cubicBezTo>
                    <a:pt x="142" y="250"/>
                    <a:pt x="142" y="250"/>
                    <a:pt x="142" y="249"/>
                  </a:cubicBezTo>
                  <a:cubicBezTo>
                    <a:pt x="129" y="263"/>
                    <a:pt x="114" y="283"/>
                    <a:pt x="110" y="280"/>
                  </a:cubicBezTo>
                  <a:cubicBezTo>
                    <a:pt x="106" y="277"/>
                    <a:pt x="126" y="257"/>
                    <a:pt x="137" y="243"/>
                  </a:cubicBezTo>
                  <a:cubicBezTo>
                    <a:pt x="137" y="243"/>
                    <a:pt x="137" y="243"/>
                    <a:pt x="137" y="243"/>
                  </a:cubicBezTo>
                  <a:cubicBezTo>
                    <a:pt x="136" y="243"/>
                    <a:pt x="135" y="244"/>
                    <a:pt x="134" y="245"/>
                  </a:cubicBezTo>
                  <a:cubicBezTo>
                    <a:pt x="119" y="255"/>
                    <a:pt x="100" y="270"/>
                    <a:pt x="97" y="266"/>
                  </a:cubicBezTo>
                  <a:cubicBezTo>
                    <a:pt x="95" y="263"/>
                    <a:pt x="105" y="256"/>
                    <a:pt x="115" y="249"/>
                  </a:cubicBezTo>
                  <a:cubicBezTo>
                    <a:pt x="113" y="249"/>
                    <a:pt x="106" y="251"/>
                    <a:pt x="100" y="250"/>
                  </a:cubicBezTo>
                  <a:cubicBezTo>
                    <a:pt x="99" y="250"/>
                    <a:pt x="98" y="250"/>
                    <a:pt x="97" y="250"/>
                  </a:cubicBezTo>
                  <a:cubicBezTo>
                    <a:pt x="92" y="251"/>
                    <a:pt x="89" y="251"/>
                    <a:pt x="89" y="249"/>
                  </a:cubicBezTo>
                  <a:cubicBezTo>
                    <a:pt x="88" y="249"/>
                    <a:pt x="89" y="248"/>
                    <a:pt x="89" y="247"/>
                  </a:cubicBezTo>
                  <a:cubicBezTo>
                    <a:pt x="90" y="247"/>
                    <a:pt x="90" y="247"/>
                    <a:pt x="90" y="246"/>
                  </a:cubicBezTo>
                  <a:cubicBezTo>
                    <a:pt x="88" y="245"/>
                    <a:pt x="87" y="244"/>
                    <a:pt x="87" y="244"/>
                  </a:cubicBezTo>
                  <a:cubicBezTo>
                    <a:pt x="78" y="247"/>
                    <a:pt x="78" y="247"/>
                    <a:pt x="78" y="247"/>
                  </a:cubicBezTo>
                  <a:cubicBezTo>
                    <a:pt x="78" y="247"/>
                    <a:pt x="64" y="251"/>
                    <a:pt x="57" y="242"/>
                  </a:cubicBezTo>
                  <a:cubicBezTo>
                    <a:pt x="55" y="240"/>
                    <a:pt x="51" y="232"/>
                    <a:pt x="45" y="231"/>
                  </a:cubicBezTo>
                  <a:cubicBezTo>
                    <a:pt x="43" y="230"/>
                    <a:pt x="42" y="230"/>
                    <a:pt x="40" y="229"/>
                  </a:cubicBezTo>
                  <a:cubicBezTo>
                    <a:pt x="43" y="234"/>
                    <a:pt x="45" y="239"/>
                    <a:pt x="48" y="242"/>
                  </a:cubicBezTo>
                  <a:cubicBezTo>
                    <a:pt x="59" y="272"/>
                    <a:pt x="52" y="313"/>
                    <a:pt x="137" y="355"/>
                  </a:cubicBezTo>
                  <a:cubicBezTo>
                    <a:pt x="130" y="361"/>
                    <a:pt x="122" y="367"/>
                    <a:pt x="113" y="375"/>
                  </a:cubicBezTo>
                  <a:cubicBezTo>
                    <a:pt x="114" y="380"/>
                    <a:pt x="113" y="387"/>
                    <a:pt x="112" y="396"/>
                  </a:cubicBezTo>
                  <a:cubicBezTo>
                    <a:pt x="115" y="394"/>
                    <a:pt x="116" y="395"/>
                    <a:pt x="116" y="398"/>
                  </a:cubicBezTo>
                  <a:cubicBezTo>
                    <a:pt x="128" y="367"/>
                    <a:pt x="139" y="356"/>
                    <a:pt x="121" y="405"/>
                  </a:cubicBezTo>
                  <a:cubicBezTo>
                    <a:pt x="121" y="404"/>
                    <a:pt x="121" y="404"/>
                    <a:pt x="122" y="404"/>
                  </a:cubicBezTo>
                  <a:cubicBezTo>
                    <a:pt x="141" y="357"/>
                    <a:pt x="142" y="373"/>
                    <a:pt x="129" y="403"/>
                  </a:cubicBezTo>
                  <a:cubicBezTo>
                    <a:pt x="129" y="406"/>
                    <a:pt x="128" y="409"/>
                    <a:pt x="127" y="413"/>
                  </a:cubicBezTo>
                  <a:cubicBezTo>
                    <a:pt x="151" y="378"/>
                    <a:pt x="172" y="365"/>
                    <a:pt x="127" y="424"/>
                  </a:cubicBezTo>
                  <a:cubicBezTo>
                    <a:pt x="168" y="371"/>
                    <a:pt x="168" y="387"/>
                    <a:pt x="147" y="414"/>
                  </a:cubicBezTo>
                  <a:cubicBezTo>
                    <a:pt x="149" y="415"/>
                    <a:pt x="148" y="419"/>
                    <a:pt x="142" y="425"/>
                  </a:cubicBezTo>
                  <a:cubicBezTo>
                    <a:pt x="173" y="404"/>
                    <a:pt x="194" y="398"/>
                    <a:pt x="154" y="425"/>
                  </a:cubicBezTo>
                  <a:cubicBezTo>
                    <a:pt x="154" y="425"/>
                    <a:pt x="154" y="425"/>
                    <a:pt x="155" y="425"/>
                  </a:cubicBezTo>
                  <a:cubicBezTo>
                    <a:pt x="197" y="400"/>
                    <a:pt x="181" y="418"/>
                    <a:pt x="148" y="436"/>
                  </a:cubicBezTo>
                  <a:cubicBezTo>
                    <a:pt x="146" y="438"/>
                    <a:pt x="144" y="439"/>
                    <a:pt x="142" y="440"/>
                  </a:cubicBezTo>
                  <a:cubicBezTo>
                    <a:pt x="186" y="423"/>
                    <a:pt x="215" y="417"/>
                    <a:pt x="141" y="444"/>
                  </a:cubicBezTo>
                  <a:cubicBezTo>
                    <a:pt x="207" y="420"/>
                    <a:pt x="194" y="437"/>
                    <a:pt x="158" y="449"/>
                  </a:cubicBezTo>
                  <a:cubicBezTo>
                    <a:pt x="162" y="450"/>
                    <a:pt x="164" y="452"/>
                    <a:pt x="164" y="454"/>
                  </a:cubicBezTo>
                  <a:cubicBezTo>
                    <a:pt x="197" y="457"/>
                    <a:pt x="209" y="468"/>
                    <a:pt x="152" y="463"/>
                  </a:cubicBezTo>
                  <a:cubicBezTo>
                    <a:pt x="152" y="464"/>
                    <a:pt x="153" y="464"/>
                    <a:pt x="153" y="464"/>
                  </a:cubicBezTo>
                  <a:cubicBezTo>
                    <a:pt x="209" y="470"/>
                    <a:pt x="195" y="475"/>
                    <a:pt x="162" y="471"/>
                  </a:cubicBezTo>
                  <a:cubicBezTo>
                    <a:pt x="160" y="472"/>
                    <a:pt x="157" y="473"/>
                    <a:pt x="153" y="473"/>
                  </a:cubicBezTo>
                  <a:cubicBezTo>
                    <a:pt x="192" y="486"/>
                    <a:pt x="208" y="502"/>
                    <a:pt x="140" y="475"/>
                  </a:cubicBezTo>
                  <a:cubicBezTo>
                    <a:pt x="205" y="500"/>
                    <a:pt x="186" y="505"/>
                    <a:pt x="152" y="490"/>
                  </a:cubicBezTo>
                  <a:cubicBezTo>
                    <a:pt x="153" y="493"/>
                    <a:pt x="154" y="496"/>
                    <a:pt x="152" y="497"/>
                  </a:cubicBezTo>
                  <a:cubicBezTo>
                    <a:pt x="177" y="519"/>
                    <a:pt x="182" y="532"/>
                    <a:pt x="137" y="492"/>
                  </a:cubicBezTo>
                  <a:cubicBezTo>
                    <a:pt x="137" y="492"/>
                    <a:pt x="137" y="492"/>
                    <a:pt x="137" y="492"/>
                  </a:cubicBezTo>
                  <a:cubicBezTo>
                    <a:pt x="181" y="532"/>
                    <a:pt x="168" y="529"/>
                    <a:pt x="143" y="507"/>
                  </a:cubicBezTo>
                  <a:cubicBezTo>
                    <a:pt x="143" y="509"/>
                    <a:pt x="141" y="509"/>
                    <a:pt x="138" y="507"/>
                  </a:cubicBezTo>
                  <a:cubicBezTo>
                    <a:pt x="158" y="538"/>
                    <a:pt x="159" y="554"/>
                    <a:pt x="123" y="496"/>
                  </a:cubicBezTo>
                  <a:cubicBezTo>
                    <a:pt x="160" y="556"/>
                    <a:pt x="145" y="545"/>
                    <a:pt x="125" y="512"/>
                  </a:cubicBezTo>
                  <a:cubicBezTo>
                    <a:pt x="126" y="517"/>
                    <a:pt x="126" y="520"/>
                    <a:pt x="125" y="520"/>
                  </a:cubicBezTo>
                  <a:cubicBezTo>
                    <a:pt x="136" y="549"/>
                    <a:pt x="137" y="561"/>
                    <a:pt x="119" y="511"/>
                  </a:cubicBezTo>
                  <a:cubicBezTo>
                    <a:pt x="118" y="511"/>
                    <a:pt x="118" y="510"/>
                    <a:pt x="118" y="510"/>
                  </a:cubicBezTo>
                  <a:cubicBezTo>
                    <a:pt x="135" y="561"/>
                    <a:pt x="122" y="553"/>
                    <a:pt x="112" y="523"/>
                  </a:cubicBezTo>
                  <a:cubicBezTo>
                    <a:pt x="109" y="523"/>
                    <a:pt x="107" y="521"/>
                    <a:pt x="104" y="517"/>
                  </a:cubicBezTo>
                  <a:cubicBezTo>
                    <a:pt x="102" y="556"/>
                    <a:pt x="89" y="573"/>
                    <a:pt x="95" y="502"/>
                  </a:cubicBezTo>
                  <a:cubicBezTo>
                    <a:pt x="89" y="571"/>
                    <a:pt x="83" y="555"/>
                    <a:pt x="87" y="519"/>
                  </a:cubicBezTo>
                  <a:cubicBezTo>
                    <a:pt x="85" y="522"/>
                    <a:pt x="83" y="524"/>
                    <a:pt x="81" y="522"/>
                  </a:cubicBezTo>
                  <a:cubicBezTo>
                    <a:pt x="69" y="553"/>
                    <a:pt x="59" y="561"/>
                    <a:pt x="83" y="499"/>
                  </a:cubicBezTo>
                  <a:cubicBezTo>
                    <a:pt x="59" y="561"/>
                    <a:pt x="54" y="546"/>
                    <a:pt x="67" y="515"/>
                  </a:cubicBezTo>
                  <a:cubicBezTo>
                    <a:pt x="66" y="513"/>
                    <a:pt x="66" y="509"/>
                    <a:pt x="67" y="505"/>
                  </a:cubicBezTo>
                  <a:cubicBezTo>
                    <a:pt x="62" y="511"/>
                    <a:pt x="57" y="516"/>
                    <a:pt x="53" y="520"/>
                  </a:cubicBezTo>
                  <a:cubicBezTo>
                    <a:pt x="63" y="543"/>
                    <a:pt x="59" y="544"/>
                    <a:pt x="63" y="555"/>
                  </a:cubicBezTo>
                  <a:cubicBezTo>
                    <a:pt x="66" y="568"/>
                    <a:pt x="87" y="586"/>
                    <a:pt x="98" y="591"/>
                  </a:cubicBezTo>
                  <a:cubicBezTo>
                    <a:pt x="109" y="597"/>
                    <a:pt x="109" y="597"/>
                    <a:pt x="109" y="597"/>
                  </a:cubicBezTo>
                  <a:cubicBezTo>
                    <a:pt x="109" y="597"/>
                    <a:pt x="114" y="606"/>
                    <a:pt x="124" y="615"/>
                  </a:cubicBezTo>
                  <a:cubicBezTo>
                    <a:pt x="125" y="615"/>
                    <a:pt x="126" y="617"/>
                    <a:pt x="127" y="618"/>
                  </a:cubicBezTo>
                  <a:cubicBezTo>
                    <a:pt x="129" y="619"/>
                    <a:pt x="130" y="620"/>
                    <a:pt x="132" y="621"/>
                  </a:cubicBezTo>
                  <a:cubicBezTo>
                    <a:pt x="134" y="620"/>
                    <a:pt x="135" y="612"/>
                    <a:pt x="137" y="612"/>
                  </a:cubicBezTo>
                  <a:cubicBezTo>
                    <a:pt x="139" y="612"/>
                    <a:pt x="141" y="621"/>
                    <a:pt x="143" y="621"/>
                  </a:cubicBezTo>
                  <a:cubicBezTo>
                    <a:pt x="145" y="622"/>
                    <a:pt x="150" y="614"/>
                    <a:pt x="152" y="615"/>
                  </a:cubicBezTo>
                  <a:cubicBezTo>
                    <a:pt x="154" y="616"/>
                    <a:pt x="152" y="624"/>
                    <a:pt x="154" y="626"/>
                  </a:cubicBezTo>
                  <a:cubicBezTo>
                    <a:pt x="155" y="627"/>
                    <a:pt x="162" y="622"/>
                    <a:pt x="164" y="623"/>
                  </a:cubicBezTo>
                  <a:cubicBezTo>
                    <a:pt x="165" y="625"/>
                    <a:pt x="161" y="630"/>
                    <a:pt x="161" y="633"/>
                  </a:cubicBezTo>
                  <a:cubicBezTo>
                    <a:pt x="177" y="637"/>
                    <a:pt x="198" y="640"/>
                    <a:pt x="222" y="639"/>
                  </a:cubicBezTo>
                  <a:cubicBezTo>
                    <a:pt x="220" y="635"/>
                    <a:pt x="245" y="627"/>
                    <a:pt x="262" y="620"/>
                  </a:cubicBezTo>
                  <a:cubicBezTo>
                    <a:pt x="247" y="621"/>
                    <a:pt x="228" y="624"/>
                    <a:pt x="221" y="623"/>
                  </a:cubicBezTo>
                  <a:cubicBezTo>
                    <a:pt x="219" y="622"/>
                    <a:pt x="218" y="622"/>
                    <a:pt x="218" y="621"/>
                  </a:cubicBezTo>
                  <a:cubicBezTo>
                    <a:pt x="218" y="619"/>
                    <a:pt x="222" y="617"/>
                    <a:pt x="229" y="616"/>
                  </a:cubicBezTo>
                  <a:cubicBezTo>
                    <a:pt x="230" y="616"/>
                    <a:pt x="232" y="616"/>
                    <a:pt x="233" y="615"/>
                  </a:cubicBezTo>
                  <a:cubicBezTo>
                    <a:pt x="234" y="615"/>
                    <a:pt x="235" y="615"/>
                    <a:pt x="236" y="615"/>
                  </a:cubicBezTo>
                  <a:cubicBezTo>
                    <a:pt x="244" y="614"/>
                    <a:pt x="253" y="614"/>
                    <a:pt x="261" y="613"/>
                  </a:cubicBezTo>
                  <a:cubicBezTo>
                    <a:pt x="243" y="609"/>
                    <a:pt x="218" y="607"/>
                    <a:pt x="219" y="602"/>
                  </a:cubicBezTo>
                  <a:cubicBezTo>
                    <a:pt x="220" y="597"/>
                    <a:pt x="244" y="602"/>
                    <a:pt x="262" y="605"/>
                  </a:cubicBezTo>
                  <a:cubicBezTo>
                    <a:pt x="246" y="597"/>
                    <a:pt x="222" y="588"/>
                    <a:pt x="224" y="583"/>
                  </a:cubicBezTo>
                  <a:cubicBezTo>
                    <a:pt x="226" y="578"/>
                    <a:pt x="251" y="592"/>
                    <a:pt x="267" y="599"/>
                  </a:cubicBezTo>
                  <a:cubicBezTo>
                    <a:pt x="255" y="589"/>
                    <a:pt x="237" y="575"/>
                    <a:pt x="234" y="569"/>
                  </a:cubicBezTo>
                  <a:cubicBezTo>
                    <a:pt x="234" y="568"/>
                    <a:pt x="234" y="567"/>
                    <a:pt x="234" y="567"/>
                  </a:cubicBezTo>
                  <a:cubicBezTo>
                    <a:pt x="235" y="567"/>
                    <a:pt x="235" y="567"/>
                    <a:pt x="235" y="566"/>
                  </a:cubicBezTo>
                  <a:cubicBezTo>
                    <a:pt x="240" y="564"/>
                    <a:pt x="258" y="583"/>
                    <a:pt x="272" y="594"/>
                  </a:cubicBezTo>
                  <a:cubicBezTo>
                    <a:pt x="264" y="582"/>
                    <a:pt x="252" y="566"/>
                    <a:pt x="249" y="559"/>
                  </a:cubicBezTo>
                  <a:cubicBezTo>
                    <a:pt x="248" y="556"/>
                    <a:pt x="248" y="555"/>
                    <a:pt x="249" y="554"/>
                  </a:cubicBezTo>
                  <a:cubicBezTo>
                    <a:pt x="253" y="551"/>
                    <a:pt x="267" y="575"/>
                    <a:pt x="278" y="590"/>
                  </a:cubicBezTo>
                  <a:cubicBezTo>
                    <a:pt x="272" y="572"/>
                    <a:pt x="261" y="547"/>
                    <a:pt x="266" y="545"/>
                  </a:cubicBezTo>
                  <a:cubicBezTo>
                    <a:pt x="271" y="543"/>
                    <a:pt x="278" y="568"/>
                    <a:pt x="284" y="585"/>
                  </a:cubicBezTo>
                  <a:cubicBezTo>
                    <a:pt x="283" y="567"/>
                    <a:pt x="280" y="542"/>
                    <a:pt x="285" y="542"/>
                  </a:cubicBezTo>
                  <a:cubicBezTo>
                    <a:pt x="290" y="541"/>
                    <a:pt x="290" y="567"/>
                    <a:pt x="292" y="585"/>
                  </a:cubicBezTo>
                  <a:cubicBezTo>
                    <a:pt x="292" y="585"/>
                    <a:pt x="292" y="584"/>
                    <a:pt x="292" y="584"/>
                  </a:cubicBezTo>
                  <a:cubicBezTo>
                    <a:pt x="296" y="566"/>
                    <a:pt x="299" y="542"/>
                    <a:pt x="304" y="543"/>
                  </a:cubicBezTo>
                  <a:cubicBezTo>
                    <a:pt x="304" y="543"/>
                    <a:pt x="305" y="543"/>
                    <a:pt x="305" y="544"/>
                  </a:cubicBezTo>
                  <a:cubicBezTo>
                    <a:pt x="307" y="550"/>
                    <a:pt x="302" y="571"/>
                    <a:pt x="299" y="586"/>
                  </a:cubicBezTo>
                  <a:cubicBezTo>
                    <a:pt x="300" y="585"/>
                    <a:pt x="300" y="584"/>
                    <a:pt x="301" y="583"/>
                  </a:cubicBezTo>
                  <a:cubicBezTo>
                    <a:pt x="308" y="569"/>
                    <a:pt x="316" y="551"/>
                    <a:pt x="321" y="549"/>
                  </a:cubicBezTo>
                  <a:cubicBezTo>
                    <a:pt x="321" y="548"/>
                    <a:pt x="322" y="548"/>
                    <a:pt x="322" y="549"/>
                  </a:cubicBezTo>
                  <a:cubicBezTo>
                    <a:pt x="326" y="551"/>
                    <a:pt x="314" y="573"/>
                    <a:pt x="306" y="589"/>
                  </a:cubicBezTo>
                  <a:cubicBezTo>
                    <a:pt x="319" y="576"/>
                    <a:pt x="334" y="556"/>
                    <a:pt x="338" y="559"/>
                  </a:cubicBezTo>
                  <a:cubicBezTo>
                    <a:pt x="342" y="562"/>
                    <a:pt x="322" y="582"/>
                    <a:pt x="311" y="596"/>
                  </a:cubicBezTo>
                  <a:cubicBezTo>
                    <a:pt x="322" y="589"/>
                    <a:pt x="336" y="578"/>
                    <a:pt x="345" y="574"/>
                  </a:cubicBezTo>
                  <a:cubicBezTo>
                    <a:pt x="361" y="557"/>
                    <a:pt x="386" y="529"/>
                    <a:pt x="406" y="495"/>
                  </a:cubicBezTo>
                  <a:cubicBezTo>
                    <a:pt x="403" y="494"/>
                    <a:pt x="400" y="493"/>
                    <a:pt x="400" y="491"/>
                  </a:cubicBezTo>
                  <a:cubicBezTo>
                    <a:pt x="400" y="489"/>
                    <a:pt x="409" y="489"/>
                    <a:pt x="410" y="486"/>
                  </a:cubicBezTo>
                  <a:cubicBezTo>
                    <a:pt x="410" y="484"/>
                    <a:pt x="403" y="479"/>
                    <a:pt x="405" y="477"/>
                  </a:cubicBezTo>
                  <a:cubicBezTo>
                    <a:pt x="406" y="475"/>
                    <a:pt x="414" y="478"/>
                    <a:pt x="415" y="476"/>
                  </a:cubicBezTo>
                  <a:cubicBezTo>
                    <a:pt x="416" y="475"/>
                    <a:pt x="412" y="467"/>
                    <a:pt x="414" y="466"/>
                  </a:cubicBezTo>
                  <a:cubicBezTo>
                    <a:pt x="415" y="465"/>
                    <a:pt x="418" y="467"/>
                    <a:pt x="420" y="468"/>
                  </a:cubicBezTo>
                  <a:cubicBezTo>
                    <a:pt x="422" y="465"/>
                    <a:pt x="424" y="461"/>
                    <a:pt x="425" y="457"/>
                  </a:cubicBezTo>
                  <a:cubicBezTo>
                    <a:pt x="425" y="460"/>
                    <a:pt x="433" y="465"/>
                    <a:pt x="435" y="465"/>
                  </a:cubicBezTo>
                  <a:cubicBezTo>
                    <a:pt x="437" y="465"/>
                    <a:pt x="439" y="456"/>
                    <a:pt x="441" y="456"/>
                  </a:cubicBezTo>
                  <a:cubicBezTo>
                    <a:pt x="443" y="456"/>
                    <a:pt x="444" y="465"/>
                    <a:pt x="446" y="465"/>
                  </a:cubicBezTo>
                  <a:cubicBezTo>
                    <a:pt x="448" y="465"/>
                    <a:pt x="449" y="464"/>
                    <a:pt x="451" y="462"/>
                  </a:cubicBezTo>
                  <a:cubicBezTo>
                    <a:pt x="451" y="462"/>
                    <a:pt x="451" y="462"/>
                    <a:pt x="451" y="462"/>
                  </a:cubicBezTo>
                  <a:cubicBezTo>
                    <a:pt x="451" y="462"/>
                    <a:pt x="451" y="462"/>
                    <a:pt x="451" y="462"/>
                  </a:cubicBezTo>
                  <a:cubicBezTo>
                    <a:pt x="453" y="460"/>
                    <a:pt x="454" y="459"/>
                    <a:pt x="455" y="459"/>
                  </a:cubicBezTo>
                  <a:cubicBezTo>
                    <a:pt x="457" y="460"/>
                    <a:pt x="455" y="468"/>
                    <a:pt x="457" y="469"/>
                  </a:cubicBezTo>
                  <a:cubicBezTo>
                    <a:pt x="459" y="471"/>
                    <a:pt x="466" y="466"/>
                    <a:pt x="467" y="467"/>
                  </a:cubicBezTo>
                  <a:cubicBezTo>
                    <a:pt x="469" y="469"/>
                    <a:pt x="464" y="476"/>
                    <a:pt x="465" y="477"/>
                  </a:cubicBezTo>
                  <a:cubicBezTo>
                    <a:pt x="466" y="479"/>
                    <a:pt x="475" y="478"/>
                    <a:pt x="475" y="480"/>
                  </a:cubicBezTo>
                  <a:cubicBezTo>
                    <a:pt x="476" y="482"/>
                    <a:pt x="469" y="486"/>
                    <a:pt x="469" y="488"/>
                  </a:cubicBezTo>
                  <a:cubicBezTo>
                    <a:pt x="469" y="490"/>
                    <a:pt x="477" y="492"/>
                    <a:pt x="477" y="494"/>
                  </a:cubicBezTo>
                  <a:cubicBezTo>
                    <a:pt x="477" y="496"/>
                    <a:pt x="470" y="497"/>
                    <a:pt x="468" y="499"/>
                  </a:cubicBezTo>
                  <a:cubicBezTo>
                    <a:pt x="494" y="545"/>
                    <a:pt x="531" y="581"/>
                    <a:pt x="544" y="594"/>
                  </a:cubicBezTo>
                  <a:cubicBezTo>
                    <a:pt x="561" y="610"/>
                    <a:pt x="565" y="633"/>
                    <a:pt x="620" y="644"/>
                  </a:cubicBezTo>
                  <a:cubicBezTo>
                    <a:pt x="675" y="656"/>
                    <a:pt x="719" y="643"/>
                    <a:pt x="738" y="635"/>
                  </a:cubicBezTo>
                  <a:cubicBezTo>
                    <a:pt x="756" y="627"/>
                    <a:pt x="767" y="607"/>
                    <a:pt x="767" y="607"/>
                  </a:cubicBezTo>
                  <a:cubicBezTo>
                    <a:pt x="767" y="607"/>
                    <a:pt x="767" y="607"/>
                    <a:pt x="778" y="602"/>
                  </a:cubicBezTo>
                  <a:cubicBezTo>
                    <a:pt x="789" y="596"/>
                    <a:pt x="810" y="579"/>
                    <a:pt x="814" y="566"/>
                  </a:cubicBezTo>
                  <a:cubicBezTo>
                    <a:pt x="818" y="553"/>
                    <a:pt x="813" y="553"/>
                    <a:pt x="826" y="526"/>
                  </a:cubicBezTo>
                  <a:cubicBezTo>
                    <a:pt x="831" y="516"/>
                    <a:pt x="831" y="503"/>
                    <a:pt x="830" y="491"/>
                  </a:cubicBezTo>
                  <a:cubicBezTo>
                    <a:pt x="830" y="490"/>
                    <a:pt x="830" y="489"/>
                    <a:pt x="830" y="488"/>
                  </a:cubicBezTo>
                  <a:cubicBezTo>
                    <a:pt x="830" y="485"/>
                    <a:pt x="829" y="484"/>
                    <a:pt x="829" y="482"/>
                  </a:cubicBezTo>
                  <a:cubicBezTo>
                    <a:pt x="829" y="482"/>
                    <a:pt x="829" y="481"/>
                    <a:pt x="829" y="481"/>
                  </a:cubicBezTo>
                  <a:cubicBezTo>
                    <a:pt x="827" y="480"/>
                    <a:pt x="820" y="485"/>
                    <a:pt x="819" y="484"/>
                  </a:cubicBezTo>
                  <a:cubicBezTo>
                    <a:pt x="817" y="482"/>
                    <a:pt x="822" y="475"/>
                    <a:pt x="821" y="473"/>
                  </a:cubicBezTo>
                  <a:cubicBezTo>
                    <a:pt x="820" y="472"/>
                    <a:pt x="811" y="473"/>
                    <a:pt x="811" y="471"/>
                  </a:cubicBezTo>
                  <a:cubicBezTo>
                    <a:pt x="810" y="469"/>
                    <a:pt x="818" y="465"/>
                    <a:pt x="817" y="463"/>
                  </a:cubicBezTo>
                  <a:cubicBezTo>
                    <a:pt x="817" y="461"/>
                    <a:pt x="809" y="459"/>
                    <a:pt x="809" y="456"/>
                  </a:cubicBezTo>
                  <a:cubicBezTo>
                    <a:pt x="809" y="454"/>
                    <a:pt x="818" y="454"/>
                    <a:pt x="818" y="452"/>
                  </a:cubicBezTo>
                  <a:cubicBezTo>
                    <a:pt x="819" y="450"/>
                    <a:pt x="812" y="444"/>
                    <a:pt x="813" y="442"/>
                  </a:cubicBezTo>
                  <a:cubicBezTo>
                    <a:pt x="814" y="442"/>
                    <a:pt x="815" y="442"/>
                    <a:pt x="816" y="442"/>
                  </a:cubicBezTo>
                  <a:cubicBezTo>
                    <a:pt x="796" y="415"/>
                    <a:pt x="775" y="394"/>
                    <a:pt x="755" y="376"/>
                  </a:cubicBezTo>
                  <a:cubicBezTo>
                    <a:pt x="755" y="385"/>
                    <a:pt x="755" y="392"/>
                    <a:pt x="752" y="392"/>
                  </a:cubicBezTo>
                  <a:cubicBezTo>
                    <a:pt x="749" y="392"/>
                    <a:pt x="748" y="382"/>
                    <a:pt x="747" y="370"/>
                  </a:cubicBezTo>
                  <a:cubicBezTo>
                    <a:pt x="745" y="368"/>
                    <a:pt x="744" y="367"/>
                    <a:pt x="742" y="366"/>
                  </a:cubicBezTo>
                  <a:cubicBezTo>
                    <a:pt x="740" y="378"/>
                    <a:pt x="738" y="389"/>
                    <a:pt x="735" y="391"/>
                  </a:cubicBezTo>
                  <a:cubicBezTo>
                    <a:pt x="734" y="391"/>
                    <a:pt x="734" y="391"/>
                    <a:pt x="733" y="391"/>
                  </a:cubicBezTo>
                  <a:cubicBezTo>
                    <a:pt x="733" y="391"/>
                    <a:pt x="732" y="391"/>
                    <a:pt x="732" y="390"/>
                  </a:cubicBezTo>
                  <a:cubicBezTo>
                    <a:pt x="730" y="384"/>
                    <a:pt x="735" y="363"/>
                    <a:pt x="738" y="348"/>
                  </a:cubicBezTo>
                  <a:cubicBezTo>
                    <a:pt x="733" y="358"/>
                    <a:pt x="727" y="371"/>
                    <a:pt x="722" y="379"/>
                  </a:cubicBezTo>
                  <a:cubicBezTo>
                    <a:pt x="719" y="383"/>
                    <a:pt x="717" y="386"/>
                    <a:pt x="715" y="385"/>
                  </a:cubicBezTo>
                  <a:cubicBezTo>
                    <a:pt x="715" y="385"/>
                    <a:pt x="715" y="385"/>
                    <a:pt x="715" y="385"/>
                  </a:cubicBezTo>
                  <a:cubicBezTo>
                    <a:pt x="712" y="381"/>
                    <a:pt x="724" y="361"/>
                    <a:pt x="731" y="345"/>
                  </a:cubicBezTo>
                  <a:cubicBezTo>
                    <a:pt x="731" y="345"/>
                    <a:pt x="731" y="345"/>
                    <a:pt x="731" y="345"/>
                  </a:cubicBezTo>
                  <a:cubicBezTo>
                    <a:pt x="719" y="358"/>
                    <a:pt x="703" y="378"/>
                    <a:pt x="699" y="375"/>
                  </a:cubicBezTo>
                  <a:cubicBezTo>
                    <a:pt x="695" y="372"/>
                    <a:pt x="715" y="352"/>
                    <a:pt x="727" y="338"/>
                  </a:cubicBezTo>
                  <a:cubicBezTo>
                    <a:pt x="726" y="338"/>
                    <a:pt x="726" y="338"/>
                    <a:pt x="726" y="338"/>
                  </a:cubicBezTo>
                  <a:cubicBezTo>
                    <a:pt x="725" y="339"/>
                    <a:pt x="724" y="339"/>
                    <a:pt x="723" y="340"/>
                  </a:cubicBezTo>
                  <a:cubicBezTo>
                    <a:pt x="708" y="350"/>
                    <a:pt x="689" y="365"/>
                    <a:pt x="687" y="361"/>
                  </a:cubicBezTo>
                  <a:cubicBezTo>
                    <a:pt x="685" y="358"/>
                    <a:pt x="694" y="351"/>
                    <a:pt x="704" y="344"/>
                  </a:cubicBezTo>
                  <a:cubicBezTo>
                    <a:pt x="702" y="344"/>
                    <a:pt x="695" y="346"/>
                    <a:pt x="689" y="345"/>
                  </a:cubicBezTo>
                  <a:cubicBezTo>
                    <a:pt x="688" y="345"/>
                    <a:pt x="687" y="345"/>
                    <a:pt x="686" y="345"/>
                  </a:cubicBezTo>
                  <a:cubicBezTo>
                    <a:pt x="681" y="346"/>
                    <a:pt x="678" y="346"/>
                    <a:pt x="678" y="344"/>
                  </a:cubicBezTo>
                  <a:cubicBezTo>
                    <a:pt x="678" y="344"/>
                    <a:pt x="678" y="343"/>
                    <a:pt x="679" y="342"/>
                  </a:cubicBezTo>
                  <a:cubicBezTo>
                    <a:pt x="679" y="342"/>
                    <a:pt x="679" y="342"/>
                    <a:pt x="679" y="342"/>
                  </a:cubicBezTo>
                  <a:cubicBezTo>
                    <a:pt x="677" y="340"/>
                    <a:pt x="676" y="339"/>
                    <a:pt x="676" y="339"/>
                  </a:cubicBezTo>
                  <a:cubicBezTo>
                    <a:pt x="667" y="342"/>
                    <a:pt x="667" y="342"/>
                    <a:pt x="667" y="342"/>
                  </a:cubicBezTo>
                  <a:cubicBezTo>
                    <a:pt x="667" y="342"/>
                    <a:pt x="654" y="346"/>
                    <a:pt x="646" y="337"/>
                  </a:cubicBezTo>
                  <a:cubicBezTo>
                    <a:pt x="644" y="335"/>
                    <a:pt x="640" y="327"/>
                    <a:pt x="634" y="326"/>
                  </a:cubicBezTo>
                  <a:cubicBezTo>
                    <a:pt x="627" y="324"/>
                    <a:pt x="621" y="317"/>
                    <a:pt x="621" y="317"/>
                  </a:cubicBezTo>
                  <a:cubicBezTo>
                    <a:pt x="621" y="317"/>
                    <a:pt x="624" y="318"/>
                    <a:pt x="630" y="317"/>
                  </a:cubicBezTo>
                  <a:cubicBezTo>
                    <a:pt x="636" y="315"/>
                    <a:pt x="637" y="310"/>
                    <a:pt x="642" y="309"/>
                  </a:cubicBezTo>
                  <a:cubicBezTo>
                    <a:pt x="647" y="308"/>
                    <a:pt x="652" y="302"/>
                    <a:pt x="658" y="300"/>
                  </a:cubicBezTo>
                  <a:cubicBezTo>
                    <a:pt x="664" y="299"/>
                    <a:pt x="670" y="299"/>
                    <a:pt x="677" y="298"/>
                  </a:cubicBezTo>
                  <a:cubicBezTo>
                    <a:pt x="683" y="297"/>
                    <a:pt x="683" y="297"/>
                    <a:pt x="683" y="293"/>
                  </a:cubicBezTo>
                  <a:cubicBezTo>
                    <a:pt x="683" y="293"/>
                    <a:pt x="683" y="293"/>
                    <a:pt x="683" y="293"/>
                  </a:cubicBezTo>
                  <a:cubicBezTo>
                    <a:pt x="681" y="291"/>
                    <a:pt x="679" y="289"/>
                    <a:pt x="680" y="288"/>
                  </a:cubicBezTo>
                  <a:cubicBezTo>
                    <a:pt x="680" y="287"/>
                    <a:pt x="682" y="287"/>
                    <a:pt x="685" y="287"/>
                  </a:cubicBezTo>
                  <a:cubicBezTo>
                    <a:pt x="687" y="285"/>
                    <a:pt x="691" y="283"/>
                    <a:pt x="695" y="283"/>
                  </a:cubicBezTo>
                  <a:cubicBezTo>
                    <a:pt x="696" y="283"/>
                    <a:pt x="697" y="283"/>
                    <a:pt x="698" y="283"/>
                  </a:cubicBezTo>
                  <a:cubicBezTo>
                    <a:pt x="692" y="278"/>
                    <a:pt x="689" y="274"/>
                    <a:pt x="690" y="272"/>
                  </a:cubicBezTo>
                  <a:cubicBezTo>
                    <a:pt x="693" y="269"/>
                    <a:pt x="703" y="277"/>
                    <a:pt x="714" y="287"/>
                  </a:cubicBezTo>
                  <a:cubicBezTo>
                    <a:pt x="716" y="287"/>
                    <a:pt x="719" y="288"/>
                    <a:pt x="721" y="289"/>
                  </a:cubicBezTo>
                  <a:cubicBezTo>
                    <a:pt x="720" y="287"/>
                    <a:pt x="719" y="286"/>
                    <a:pt x="718" y="284"/>
                  </a:cubicBezTo>
                  <a:cubicBezTo>
                    <a:pt x="716" y="282"/>
                    <a:pt x="714" y="279"/>
                    <a:pt x="712" y="276"/>
                  </a:cubicBezTo>
                  <a:cubicBezTo>
                    <a:pt x="711" y="275"/>
                    <a:pt x="711" y="274"/>
                    <a:pt x="710" y="273"/>
                  </a:cubicBezTo>
                  <a:cubicBezTo>
                    <a:pt x="709" y="272"/>
                    <a:pt x="708" y="270"/>
                    <a:pt x="707" y="269"/>
                  </a:cubicBezTo>
                  <a:cubicBezTo>
                    <a:pt x="706" y="268"/>
                    <a:pt x="706" y="266"/>
                    <a:pt x="705" y="265"/>
                  </a:cubicBezTo>
                  <a:cubicBezTo>
                    <a:pt x="705" y="265"/>
                    <a:pt x="705" y="264"/>
                    <a:pt x="704" y="263"/>
                  </a:cubicBezTo>
                  <a:cubicBezTo>
                    <a:pt x="704" y="263"/>
                    <a:pt x="704" y="263"/>
                    <a:pt x="704" y="262"/>
                  </a:cubicBezTo>
                  <a:cubicBezTo>
                    <a:pt x="704" y="261"/>
                    <a:pt x="704" y="259"/>
                    <a:pt x="704" y="259"/>
                  </a:cubicBezTo>
                  <a:cubicBezTo>
                    <a:pt x="705" y="258"/>
                    <a:pt x="706" y="259"/>
                    <a:pt x="708" y="260"/>
                  </a:cubicBezTo>
                  <a:cubicBezTo>
                    <a:pt x="713" y="263"/>
                    <a:pt x="722" y="277"/>
                    <a:pt x="729" y="288"/>
                  </a:cubicBezTo>
                  <a:cubicBezTo>
                    <a:pt x="729" y="287"/>
                    <a:pt x="730" y="286"/>
                    <a:pt x="731" y="287"/>
                  </a:cubicBezTo>
                  <a:cubicBezTo>
                    <a:pt x="725" y="271"/>
                    <a:pt x="717" y="252"/>
                    <a:pt x="722" y="250"/>
                  </a:cubicBezTo>
                  <a:cubicBezTo>
                    <a:pt x="727" y="248"/>
                    <a:pt x="734" y="273"/>
                    <a:pt x="740" y="290"/>
                  </a:cubicBezTo>
                  <a:cubicBezTo>
                    <a:pt x="739" y="272"/>
                    <a:pt x="736" y="247"/>
                    <a:pt x="741" y="247"/>
                  </a:cubicBezTo>
                  <a:cubicBezTo>
                    <a:pt x="746" y="246"/>
                    <a:pt x="746" y="272"/>
                    <a:pt x="748" y="290"/>
                  </a:cubicBezTo>
                  <a:cubicBezTo>
                    <a:pt x="748" y="289"/>
                    <a:pt x="748" y="288"/>
                    <a:pt x="748" y="287"/>
                  </a:cubicBezTo>
                  <a:cubicBezTo>
                    <a:pt x="752" y="270"/>
                    <a:pt x="755" y="249"/>
                    <a:pt x="759" y="248"/>
                  </a:cubicBezTo>
                  <a:cubicBezTo>
                    <a:pt x="759" y="248"/>
                    <a:pt x="759" y="248"/>
                    <a:pt x="760" y="248"/>
                  </a:cubicBezTo>
                  <a:cubicBezTo>
                    <a:pt x="764" y="249"/>
                    <a:pt x="758" y="273"/>
                    <a:pt x="755" y="291"/>
                  </a:cubicBezTo>
                  <a:cubicBezTo>
                    <a:pt x="759" y="284"/>
                    <a:pt x="763" y="276"/>
                    <a:pt x="766" y="268"/>
                  </a:cubicBezTo>
                  <a:cubicBezTo>
                    <a:pt x="767" y="267"/>
                    <a:pt x="768" y="265"/>
                    <a:pt x="769" y="264"/>
                  </a:cubicBezTo>
                  <a:cubicBezTo>
                    <a:pt x="769" y="263"/>
                    <a:pt x="770" y="261"/>
                    <a:pt x="771" y="260"/>
                  </a:cubicBezTo>
                  <a:cubicBezTo>
                    <a:pt x="772" y="259"/>
                    <a:pt x="772" y="258"/>
                    <a:pt x="773" y="257"/>
                  </a:cubicBezTo>
                  <a:cubicBezTo>
                    <a:pt x="775" y="254"/>
                    <a:pt x="777" y="253"/>
                    <a:pt x="778" y="253"/>
                  </a:cubicBezTo>
                  <a:cubicBezTo>
                    <a:pt x="782" y="256"/>
                    <a:pt x="770" y="278"/>
                    <a:pt x="762" y="294"/>
                  </a:cubicBezTo>
                  <a:cubicBezTo>
                    <a:pt x="774" y="281"/>
                    <a:pt x="790" y="260"/>
                    <a:pt x="794" y="264"/>
                  </a:cubicBezTo>
                  <a:cubicBezTo>
                    <a:pt x="798" y="267"/>
                    <a:pt x="778" y="287"/>
                    <a:pt x="766" y="301"/>
                  </a:cubicBezTo>
                  <a:cubicBezTo>
                    <a:pt x="782" y="291"/>
                    <a:pt x="803" y="274"/>
                    <a:pt x="806" y="278"/>
                  </a:cubicBezTo>
                  <a:cubicBezTo>
                    <a:pt x="809" y="282"/>
                    <a:pt x="788" y="295"/>
                    <a:pt x="773" y="306"/>
                  </a:cubicBezTo>
                  <a:cubicBezTo>
                    <a:pt x="790" y="300"/>
                    <a:pt x="813" y="290"/>
                    <a:pt x="815" y="295"/>
                  </a:cubicBezTo>
                  <a:cubicBezTo>
                    <a:pt x="817" y="299"/>
                    <a:pt x="792" y="307"/>
                    <a:pt x="776" y="314"/>
                  </a:cubicBezTo>
                  <a:cubicBezTo>
                    <a:pt x="787" y="313"/>
                    <a:pt x="801" y="311"/>
                    <a:pt x="810" y="311"/>
                  </a:cubicBezTo>
                  <a:cubicBezTo>
                    <a:pt x="824" y="289"/>
                    <a:pt x="825" y="269"/>
                    <a:pt x="831" y="253"/>
                  </a:cubicBezTo>
                  <a:cubicBezTo>
                    <a:pt x="838" y="245"/>
                    <a:pt x="844" y="229"/>
                    <a:pt x="848" y="214"/>
                  </a:cubicBezTo>
                  <a:cubicBezTo>
                    <a:pt x="847" y="212"/>
                    <a:pt x="849" y="207"/>
                    <a:pt x="852" y="200"/>
                  </a:cubicBezTo>
                  <a:cubicBezTo>
                    <a:pt x="854" y="192"/>
                    <a:pt x="855" y="186"/>
                    <a:pt x="855" y="184"/>
                  </a:cubicBezTo>
                  <a:cubicBezTo>
                    <a:pt x="845" y="195"/>
                    <a:pt x="835" y="207"/>
                    <a:pt x="833" y="204"/>
                  </a:cubicBezTo>
                  <a:cubicBezTo>
                    <a:pt x="829" y="201"/>
                    <a:pt x="848" y="181"/>
                    <a:pt x="860" y="167"/>
                  </a:cubicBezTo>
                  <a:cubicBezTo>
                    <a:pt x="845" y="177"/>
                    <a:pt x="823" y="194"/>
                    <a:pt x="820" y="190"/>
                  </a:cubicBezTo>
                  <a:cubicBezTo>
                    <a:pt x="817" y="186"/>
                    <a:pt x="839" y="173"/>
                    <a:pt x="853" y="162"/>
                  </a:cubicBezTo>
                  <a:cubicBezTo>
                    <a:pt x="836" y="168"/>
                    <a:pt x="813" y="178"/>
                    <a:pt x="811" y="173"/>
                  </a:cubicBezTo>
                  <a:cubicBezTo>
                    <a:pt x="809" y="169"/>
                    <a:pt x="834" y="161"/>
                    <a:pt x="851" y="154"/>
                  </a:cubicBezTo>
                  <a:cubicBezTo>
                    <a:pt x="833" y="156"/>
                    <a:pt x="808" y="160"/>
                    <a:pt x="807" y="155"/>
                  </a:cubicBezTo>
                  <a:cubicBezTo>
                    <a:pt x="807" y="150"/>
                    <a:pt x="832" y="149"/>
                    <a:pt x="850" y="147"/>
                  </a:cubicBezTo>
                  <a:cubicBezTo>
                    <a:pt x="832" y="143"/>
                    <a:pt x="807" y="141"/>
                    <a:pt x="808" y="136"/>
                  </a:cubicBezTo>
                  <a:cubicBezTo>
                    <a:pt x="809" y="131"/>
                    <a:pt x="833" y="136"/>
                    <a:pt x="851" y="139"/>
                  </a:cubicBezTo>
                  <a:cubicBezTo>
                    <a:pt x="835" y="131"/>
                    <a:pt x="811" y="122"/>
                    <a:pt x="813" y="117"/>
                  </a:cubicBezTo>
                  <a:cubicBezTo>
                    <a:pt x="815" y="112"/>
                    <a:pt x="840" y="126"/>
                    <a:pt x="856" y="133"/>
                  </a:cubicBezTo>
                  <a:cubicBezTo>
                    <a:pt x="843" y="121"/>
                    <a:pt x="820" y="105"/>
                    <a:pt x="824" y="101"/>
                  </a:cubicBezTo>
                  <a:cubicBezTo>
                    <a:pt x="827" y="97"/>
                    <a:pt x="847" y="116"/>
                    <a:pt x="861" y="128"/>
                  </a:cubicBezTo>
                  <a:cubicBezTo>
                    <a:pt x="851" y="113"/>
                    <a:pt x="833" y="91"/>
                    <a:pt x="838" y="88"/>
                  </a:cubicBezTo>
                  <a:cubicBezTo>
                    <a:pt x="841" y="86"/>
                    <a:pt x="850" y="99"/>
                    <a:pt x="859" y="112"/>
                  </a:cubicBezTo>
                  <a:cubicBezTo>
                    <a:pt x="859" y="112"/>
                    <a:pt x="859" y="112"/>
                    <a:pt x="859" y="113"/>
                  </a:cubicBezTo>
                  <a:cubicBezTo>
                    <a:pt x="860" y="114"/>
                    <a:pt x="861" y="115"/>
                    <a:pt x="862" y="116"/>
                  </a:cubicBezTo>
                  <a:cubicBezTo>
                    <a:pt x="863" y="119"/>
                    <a:pt x="865" y="121"/>
                    <a:pt x="867" y="124"/>
                  </a:cubicBezTo>
                  <a:cubicBezTo>
                    <a:pt x="861" y="106"/>
                    <a:pt x="850" y="81"/>
                    <a:pt x="855" y="79"/>
                  </a:cubicBezTo>
                  <a:cubicBezTo>
                    <a:pt x="860" y="77"/>
                    <a:pt x="867" y="102"/>
                    <a:pt x="873" y="119"/>
                  </a:cubicBezTo>
                  <a:cubicBezTo>
                    <a:pt x="872" y="101"/>
                    <a:pt x="869" y="76"/>
                    <a:pt x="874" y="76"/>
                  </a:cubicBezTo>
                  <a:cubicBezTo>
                    <a:pt x="875" y="76"/>
                    <a:pt x="875" y="76"/>
                    <a:pt x="876" y="77"/>
                  </a:cubicBezTo>
                  <a:cubicBezTo>
                    <a:pt x="876" y="76"/>
                    <a:pt x="876" y="75"/>
                    <a:pt x="876" y="73"/>
                  </a:cubicBezTo>
                  <a:cubicBezTo>
                    <a:pt x="878" y="16"/>
                    <a:pt x="828" y="11"/>
                    <a:pt x="781" y="25"/>
                  </a:cubicBezTo>
                  <a:cubicBezTo>
                    <a:pt x="762" y="31"/>
                    <a:pt x="718" y="57"/>
                    <a:pt x="672" y="87"/>
                  </a:cubicBezTo>
                  <a:cubicBezTo>
                    <a:pt x="677" y="90"/>
                    <a:pt x="680" y="92"/>
                    <a:pt x="679" y="94"/>
                  </a:cubicBezTo>
                  <a:close/>
                  <a:moveTo>
                    <a:pt x="262" y="391"/>
                  </a:moveTo>
                  <a:cubicBezTo>
                    <a:pt x="260" y="391"/>
                    <a:pt x="258" y="400"/>
                    <a:pt x="256" y="399"/>
                  </a:cubicBezTo>
                  <a:cubicBezTo>
                    <a:pt x="254" y="399"/>
                    <a:pt x="253" y="391"/>
                    <a:pt x="250" y="391"/>
                  </a:cubicBezTo>
                  <a:cubicBezTo>
                    <a:pt x="248" y="390"/>
                    <a:pt x="244" y="398"/>
                    <a:pt x="242" y="397"/>
                  </a:cubicBezTo>
                  <a:cubicBezTo>
                    <a:pt x="240" y="396"/>
                    <a:pt x="242" y="388"/>
                    <a:pt x="240" y="386"/>
                  </a:cubicBezTo>
                  <a:cubicBezTo>
                    <a:pt x="238" y="385"/>
                    <a:pt x="231" y="390"/>
                    <a:pt x="229" y="389"/>
                  </a:cubicBezTo>
                  <a:cubicBezTo>
                    <a:pt x="228" y="387"/>
                    <a:pt x="233" y="380"/>
                    <a:pt x="232" y="378"/>
                  </a:cubicBezTo>
                  <a:cubicBezTo>
                    <a:pt x="231" y="376"/>
                    <a:pt x="222" y="378"/>
                    <a:pt x="222" y="376"/>
                  </a:cubicBezTo>
                  <a:cubicBezTo>
                    <a:pt x="221" y="374"/>
                    <a:pt x="228" y="370"/>
                    <a:pt x="228" y="368"/>
                  </a:cubicBezTo>
                  <a:cubicBezTo>
                    <a:pt x="228" y="366"/>
                    <a:pt x="219" y="363"/>
                    <a:pt x="220" y="361"/>
                  </a:cubicBezTo>
                  <a:cubicBezTo>
                    <a:pt x="220" y="359"/>
                    <a:pt x="228" y="359"/>
                    <a:pt x="229" y="357"/>
                  </a:cubicBezTo>
                  <a:cubicBezTo>
                    <a:pt x="230" y="354"/>
                    <a:pt x="223" y="349"/>
                    <a:pt x="224" y="347"/>
                  </a:cubicBezTo>
                  <a:cubicBezTo>
                    <a:pt x="225" y="345"/>
                    <a:pt x="233" y="348"/>
                    <a:pt x="235" y="346"/>
                  </a:cubicBezTo>
                  <a:cubicBezTo>
                    <a:pt x="236" y="345"/>
                    <a:pt x="232" y="337"/>
                    <a:pt x="233" y="336"/>
                  </a:cubicBezTo>
                  <a:cubicBezTo>
                    <a:pt x="235" y="335"/>
                    <a:pt x="242" y="340"/>
                    <a:pt x="243" y="339"/>
                  </a:cubicBezTo>
                  <a:cubicBezTo>
                    <a:pt x="245" y="338"/>
                    <a:pt x="244" y="330"/>
                    <a:pt x="246" y="329"/>
                  </a:cubicBezTo>
                  <a:cubicBezTo>
                    <a:pt x="248" y="328"/>
                    <a:pt x="252" y="335"/>
                    <a:pt x="254" y="335"/>
                  </a:cubicBezTo>
                  <a:cubicBezTo>
                    <a:pt x="257" y="335"/>
                    <a:pt x="258" y="326"/>
                    <a:pt x="260" y="326"/>
                  </a:cubicBezTo>
                  <a:cubicBezTo>
                    <a:pt x="263" y="326"/>
                    <a:pt x="264" y="335"/>
                    <a:pt x="266" y="335"/>
                  </a:cubicBezTo>
                  <a:cubicBezTo>
                    <a:pt x="268" y="336"/>
                    <a:pt x="273" y="328"/>
                    <a:pt x="275" y="329"/>
                  </a:cubicBezTo>
                  <a:cubicBezTo>
                    <a:pt x="277" y="330"/>
                    <a:pt x="275" y="338"/>
                    <a:pt x="277" y="339"/>
                  </a:cubicBezTo>
                  <a:cubicBezTo>
                    <a:pt x="278" y="341"/>
                    <a:pt x="285" y="336"/>
                    <a:pt x="287" y="337"/>
                  </a:cubicBezTo>
                  <a:cubicBezTo>
                    <a:pt x="289" y="339"/>
                    <a:pt x="283" y="346"/>
                    <a:pt x="285" y="347"/>
                  </a:cubicBezTo>
                  <a:cubicBezTo>
                    <a:pt x="286" y="349"/>
                    <a:pt x="294" y="348"/>
                    <a:pt x="295" y="350"/>
                  </a:cubicBezTo>
                  <a:cubicBezTo>
                    <a:pt x="296" y="352"/>
                    <a:pt x="288" y="356"/>
                    <a:pt x="288" y="358"/>
                  </a:cubicBezTo>
                  <a:cubicBezTo>
                    <a:pt x="289" y="360"/>
                    <a:pt x="297" y="362"/>
                    <a:pt x="297" y="364"/>
                  </a:cubicBezTo>
                  <a:cubicBezTo>
                    <a:pt x="297" y="367"/>
                    <a:pt x="288" y="367"/>
                    <a:pt x="287" y="369"/>
                  </a:cubicBezTo>
                  <a:cubicBezTo>
                    <a:pt x="287" y="371"/>
                    <a:pt x="293" y="377"/>
                    <a:pt x="292" y="379"/>
                  </a:cubicBezTo>
                  <a:cubicBezTo>
                    <a:pt x="291" y="380"/>
                    <a:pt x="283" y="378"/>
                    <a:pt x="282" y="379"/>
                  </a:cubicBezTo>
                  <a:cubicBezTo>
                    <a:pt x="280" y="381"/>
                    <a:pt x="285" y="388"/>
                    <a:pt x="283" y="390"/>
                  </a:cubicBezTo>
                  <a:cubicBezTo>
                    <a:pt x="281" y="391"/>
                    <a:pt x="275" y="386"/>
                    <a:pt x="273" y="387"/>
                  </a:cubicBezTo>
                  <a:cubicBezTo>
                    <a:pt x="271" y="388"/>
                    <a:pt x="273" y="396"/>
                    <a:pt x="270" y="397"/>
                  </a:cubicBezTo>
                  <a:cubicBezTo>
                    <a:pt x="268" y="398"/>
                    <a:pt x="264" y="390"/>
                    <a:pt x="262" y="391"/>
                  </a:cubicBezTo>
                  <a:close/>
                  <a:moveTo>
                    <a:pt x="672" y="507"/>
                  </a:moveTo>
                  <a:cubicBezTo>
                    <a:pt x="672" y="507"/>
                    <a:pt x="672" y="507"/>
                    <a:pt x="672" y="507"/>
                  </a:cubicBezTo>
                  <a:cubicBezTo>
                    <a:pt x="652" y="449"/>
                    <a:pt x="666" y="459"/>
                    <a:pt x="677" y="491"/>
                  </a:cubicBezTo>
                  <a:cubicBezTo>
                    <a:pt x="680" y="492"/>
                    <a:pt x="682" y="495"/>
                    <a:pt x="684" y="500"/>
                  </a:cubicBezTo>
                  <a:cubicBezTo>
                    <a:pt x="685" y="459"/>
                    <a:pt x="700" y="437"/>
                    <a:pt x="693" y="507"/>
                  </a:cubicBezTo>
                  <a:cubicBezTo>
                    <a:pt x="693" y="507"/>
                    <a:pt x="693" y="507"/>
                    <a:pt x="693" y="506"/>
                  </a:cubicBezTo>
                  <a:cubicBezTo>
                    <a:pt x="700" y="443"/>
                    <a:pt x="705" y="457"/>
                    <a:pt x="702" y="491"/>
                  </a:cubicBezTo>
                  <a:cubicBezTo>
                    <a:pt x="704" y="489"/>
                    <a:pt x="705" y="490"/>
                    <a:pt x="706" y="493"/>
                  </a:cubicBezTo>
                  <a:cubicBezTo>
                    <a:pt x="717" y="462"/>
                    <a:pt x="729" y="451"/>
                    <a:pt x="710" y="500"/>
                  </a:cubicBezTo>
                  <a:cubicBezTo>
                    <a:pt x="710" y="499"/>
                    <a:pt x="711" y="499"/>
                    <a:pt x="711" y="499"/>
                  </a:cubicBezTo>
                  <a:cubicBezTo>
                    <a:pt x="731" y="452"/>
                    <a:pt x="731" y="468"/>
                    <a:pt x="718" y="498"/>
                  </a:cubicBezTo>
                  <a:cubicBezTo>
                    <a:pt x="718" y="501"/>
                    <a:pt x="717" y="504"/>
                    <a:pt x="716" y="509"/>
                  </a:cubicBezTo>
                  <a:cubicBezTo>
                    <a:pt x="741" y="473"/>
                    <a:pt x="762" y="460"/>
                    <a:pt x="716" y="519"/>
                  </a:cubicBezTo>
                  <a:cubicBezTo>
                    <a:pt x="757" y="466"/>
                    <a:pt x="757" y="483"/>
                    <a:pt x="736" y="509"/>
                  </a:cubicBezTo>
                  <a:cubicBezTo>
                    <a:pt x="738" y="510"/>
                    <a:pt x="737" y="514"/>
                    <a:pt x="731" y="520"/>
                  </a:cubicBezTo>
                  <a:cubicBezTo>
                    <a:pt x="762" y="499"/>
                    <a:pt x="784" y="493"/>
                    <a:pt x="743" y="520"/>
                  </a:cubicBezTo>
                  <a:cubicBezTo>
                    <a:pt x="743" y="520"/>
                    <a:pt x="744" y="520"/>
                    <a:pt x="744" y="520"/>
                  </a:cubicBezTo>
                  <a:cubicBezTo>
                    <a:pt x="786" y="496"/>
                    <a:pt x="770" y="513"/>
                    <a:pt x="737" y="531"/>
                  </a:cubicBezTo>
                  <a:cubicBezTo>
                    <a:pt x="735" y="533"/>
                    <a:pt x="733" y="534"/>
                    <a:pt x="731" y="535"/>
                  </a:cubicBezTo>
                  <a:cubicBezTo>
                    <a:pt x="775" y="518"/>
                    <a:pt x="804" y="512"/>
                    <a:pt x="730" y="539"/>
                  </a:cubicBezTo>
                  <a:cubicBezTo>
                    <a:pt x="797" y="515"/>
                    <a:pt x="784" y="532"/>
                    <a:pt x="747" y="544"/>
                  </a:cubicBezTo>
                  <a:cubicBezTo>
                    <a:pt x="751" y="545"/>
                    <a:pt x="753" y="547"/>
                    <a:pt x="753" y="550"/>
                  </a:cubicBezTo>
                  <a:cubicBezTo>
                    <a:pt x="786" y="552"/>
                    <a:pt x="798" y="563"/>
                    <a:pt x="741" y="559"/>
                  </a:cubicBezTo>
                  <a:cubicBezTo>
                    <a:pt x="741" y="559"/>
                    <a:pt x="742" y="559"/>
                    <a:pt x="742" y="559"/>
                  </a:cubicBezTo>
                  <a:cubicBezTo>
                    <a:pt x="799" y="565"/>
                    <a:pt x="784" y="570"/>
                    <a:pt x="751" y="566"/>
                  </a:cubicBezTo>
                  <a:cubicBezTo>
                    <a:pt x="749" y="567"/>
                    <a:pt x="746" y="568"/>
                    <a:pt x="742" y="568"/>
                  </a:cubicBezTo>
                  <a:cubicBezTo>
                    <a:pt x="781" y="581"/>
                    <a:pt x="798" y="597"/>
                    <a:pt x="730" y="570"/>
                  </a:cubicBezTo>
                  <a:cubicBezTo>
                    <a:pt x="794" y="596"/>
                    <a:pt x="775" y="600"/>
                    <a:pt x="741" y="585"/>
                  </a:cubicBezTo>
                  <a:cubicBezTo>
                    <a:pt x="743" y="588"/>
                    <a:pt x="743" y="591"/>
                    <a:pt x="741" y="592"/>
                  </a:cubicBezTo>
                  <a:cubicBezTo>
                    <a:pt x="766" y="614"/>
                    <a:pt x="771" y="627"/>
                    <a:pt x="726" y="587"/>
                  </a:cubicBezTo>
                  <a:cubicBezTo>
                    <a:pt x="726" y="587"/>
                    <a:pt x="726" y="587"/>
                    <a:pt x="726" y="587"/>
                  </a:cubicBezTo>
                  <a:cubicBezTo>
                    <a:pt x="771" y="627"/>
                    <a:pt x="757" y="624"/>
                    <a:pt x="732" y="602"/>
                  </a:cubicBezTo>
                  <a:cubicBezTo>
                    <a:pt x="732" y="604"/>
                    <a:pt x="730" y="604"/>
                    <a:pt x="727" y="602"/>
                  </a:cubicBezTo>
                  <a:cubicBezTo>
                    <a:pt x="747" y="633"/>
                    <a:pt x="749" y="649"/>
                    <a:pt x="712" y="591"/>
                  </a:cubicBezTo>
                  <a:cubicBezTo>
                    <a:pt x="749" y="651"/>
                    <a:pt x="734" y="640"/>
                    <a:pt x="715" y="607"/>
                  </a:cubicBezTo>
                  <a:cubicBezTo>
                    <a:pt x="716" y="612"/>
                    <a:pt x="715" y="615"/>
                    <a:pt x="714" y="615"/>
                  </a:cubicBezTo>
                  <a:cubicBezTo>
                    <a:pt x="725" y="644"/>
                    <a:pt x="726" y="656"/>
                    <a:pt x="708" y="606"/>
                  </a:cubicBezTo>
                  <a:cubicBezTo>
                    <a:pt x="707" y="606"/>
                    <a:pt x="707" y="605"/>
                    <a:pt x="707" y="605"/>
                  </a:cubicBezTo>
                  <a:cubicBezTo>
                    <a:pt x="724" y="657"/>
                    <a:pt x="711" y="648"/>
                    <a:pt x="701" y="618"/>
                  </a:cubicBezTo>
                  <a:cubicBezTo>
                    <a:pt x="699" y="618"/>
                    <a:pt x="696" y="616"/>
                    <a:pt x="693" y="612"/>
                  </a:cubicBezTo>
                  <a:cubicBezTo>
                    <a:pt x="691" y="651"/>
                    <a:pt x="678" y="668"/>
                    <a:pt x="685" y="597"/>
                  </a:cubicBezTo>
                  <a:cubicBezTo>
                    <a:pt x="678" y="666"/>
                    <a:pt x="672" y="650"/>
                    <a:pt x="676" y="614"/>
                  </a:cubicBezTo>
                  <a:cubicBezTo>
                    <a:pt x="674" y="617"/>
                    <a:pt x="672" y="619"/>
                    <a:pt x="671" y="617"/>
                  </a:cubicBezTo>
                  <a:cubicBezTo>
                    <a:pt x="658" y="648"/>
                    <a:pt x="648" y="656"/>
                    <a:pt x="673" y="594"/>
                  </a:cubicBezTo>
                  <a:cubicBezTo>
                    <a:pt x="648" y="656"/>
                    <a:pt x="643" y="641"/>
                    <a:pt x="656" y="610"/>
                  </a:cubicBezTo>
                  <a:cubicBezTo>
                    <a:pt x="655" y="608"/>
                    <a:pt x="655" y="604"/>
                    <a:pt x="656" y="600"/>
                  </a:cubicBezTo>
                  <a:cubicBezTo>
                    <a:pt x="630" y="631"/>
                    <a:pt x="611" y="640"/>
                    <a:pt x="659" y="586"/>
                  </a:cubicBezTo>
                  <a:cubicBezTo>
                    <a:pt x="612" y="640"/>
                    <a:pt x="618" y="620"/>
                    <a:pt x="646" y="592"/>
                  </a:cubicBezTo>
                  <a:cubicBezTo>
                    <a:pt x="642" y="594"/>
                    <a:pt x="638" y="595"/>
                    <a:pt x="636" y="594"/>
                  </a:cubicBezTo>
                  <a:cubicBezTo>
                    <a:pt x="610" y="611"/>
                    <a:pt x="597" y="612"/>
                    <a:pt x="644" y="582"/>
                  </a:cubicBezTo>
                  <a:cubicBezTo>
                    <a:pt x="644" y="582"/>
                    <a:pt x="644" y="582"/>
                    <a:pt x="644" y="581"/>
                  </a:cubicBezTo>
                  <a:cubicBezTo>
                    <a:pt x="596" y="611"/>
                    <a:pt x="602" y="600"/>
                    <a:pt x="629" y="583"/>
                  </a:cubicBezTo>
                  <a:cubicBezTo>
                    <a:pt x="630" y="581"/>
                    <a:pt x="633" y="579"/>
                    <a:pt x="638" y="575"/>
                  </a:cubicBezTo>
                  <a:cubicBezTo>
                    <a:pt x="599" y="590"/>
                    <a:pt x="579" y="593"/>
                    <a:pt x="647" y="569"/>
                  </a:cubicBezTo>
                  <a:cubicBezTo>
                    <a:pt x="582" y="592"/>
                    <a:pt x="594" y="576"/>
                    <a:pt x="629" y="564"/>
                  </a:cubicBezTo>
                  <a:cubicBezTo>
                    <a:pt x="624" y="562"/>
                    <a:pt x="622" y="560"/>
                    <a:pt x="623" y="558"/>
                  </a:cubicBezTo>
                  <a:cubicBezTo>
                    <a:pt x="593" y="555"/>
                    <a:pt x="581" y="545"/>
                    <a:pt x="630" y="548"/>
                  </a:cubicBezTo>
                  <a:cubicBezTo>
                    <a:pt x="630" y="548"/>
                    <a:pt x="629" y="548"/>
                    <a:pt x="629" y="548"/>
                  </a:cubicBezTo>
                  <a:cubicBezTo>
                    <a:pt x="581" y="542"/>
                    <a:pt x="594" y="538"/>
                    <a:pt x="626" y="541"/>
                  </a:cubicBezTo>
                  <a:cubicBezTo>
                    <a:pt x="628" y="540"/>
                    <a:pt x="632" y="540"/>
                    <a:pt x="637" y="540"/>
                  </a:cubicBezTo>
                  <a:cubicBezTo>
                    <a:pt x="597" y="526"/>
                    <a:pt x="579" y="510"/>
                    <a:pt x="648" y="537"/>
                  </a:cubicBezTo>
                  <a:cubicBezTo>
                    <a:pt x="582" y="511"/>
                    <a:pt x="601" y="510"/>
                    <a:pt x="637" y="526"/>
                  </a:cubicBezTo>
                  <a:cubicBezTo>
                    <a:pt x="634" y="522"/>
                    <a:pt x="633" y="519"/>
                    <a:pt x="634" y="517"/>
                  </a:cubicBezTo>
                  <a:cubicBezTo>
                    <a:pt x="609" y="496"/>
                    <a:pt x="607" y="481"/>
                    <a:pt x="653" y="522"/>
                  </a:cubicBezTo>
                  <a:cubicBezTo>
                    <a:pt x="653" y="522"/>
                    <a:pt x="653" y="521"/>
                    <a:pt x="653" y="521"/>
                  </a:cubicBezTo>
                  <a:cubicBezTo>
                    <a:pt x="608" y="480"/>
                    <a:pt x="620" y="483"/>
                    <a:pt x="644" y="505"/>
                  </a:cubicBezTo>
                  <a:cubicBezTo>
                    <a:pt x="646" y="504"/>
                    <a:pt x="649" y="505"/>
                    <a:pt x="652" y="507"/>
                  </a:cubicBezTo>
                  <a:cubicBezTo>
                    <a:pt x="631" y="475"/>
                    <a:pt x="628" y="456"/>
                    <a:pt x="666" y="516"/>
                  </a:cubicBezTo>
                  <a:cubicBezTo>
                    <a:pt x="630" y="459"/>
                    <a:pt x="643" y="466"/>
                    <a:pt x="661" y="495"/>
                  </a:cubicBezTo>
                  <a:cubicBezTo>
                    <a:pt x="661" y="492"/>
                    <a:pt x="662" y="492"/>
                    <a:pt x="665" y="497"/>
                  </a:cubicBezTo>
                  <a:cubicBezTo>
                    <a:pt x="653" y="463"/>
                    <a:pt x="651" y="448"/>
                    <a:pt x="672" y="507"/>
                  </a:cubicBezTo>
                  <a:close/>
                  <a:moveTo>
                    <a:pt x="313" y="499"/>
                  </a:moveTo>
                  <a:cubicBezTo>
                    <a:pt x="313" y="503"/>
                    <a:pt x="318" y="495"/>
                    <a:pt x="317" y="500"/>
                  </a:cubicBezTo>
                  <a:cubicBezTo>
                    <a:pt x="315" y="505"/>
                    <a:pt x="306" y="523"/>
                    <a:pt x="309" y="525"/>
                  </a:cubicBezTo>
                  <a:cubicBezTo>
                    <a:pt x="309" y="525"/>
                    <a:pt x="284" y="523"/>
                    <a:pt x="282" y="520"/>
                  </a:cubicBezTo>
                  <a:cubicBezTo>
                    <a:pt x="280" y="517"/>
                    <a:pt x="284" y="517"/>
                    <a:pt x="284" y="517"/>
                  </a:cubicBezTo>
                  <a:cubicBezTo>
                    <a:pt x="278" y="514"/>
                    <a:pt x="278" y="514"/>
                    <a:pt x="278" y="514"/>
                  </a:cubicBezTo>
                  <a:cubicBezTo>
                    <a:pt x="278" y="514"/>
                    <a:pt x="275" y="511"/>
                    <a:pt x="273" y="507"/>
                  </a:cubicBezTo>
                  <a:cubicBezTo>
                    <a:pt x="272" y="503"/>
                    <a:pt x="274" y="497"/>
                    <a:pt x="274" y="497"/>
                  </a:cubicBezTo>
                  <a:cubicBezTo>
                    <a:pt x="270" y="495"/>
                    <a:pt x="270" y="495"/>
                    <a:pt x="270" y="495"/>
                  </a:cubicBezTo>
                  <a:cubicBezTo>
                    <a:pt x="270" y="495"/>
                    <a:pt x="264" y="490"/>
                    <a:pt x="267" y="482"/>
                  </a:cubicBezTo>
                  <a:cubicBezTo>
                    <a:pt x="268" y="480"/>
                    <a:pt x="272" y="474"/>
                    <a:pt x="271" y="470"/>
                  </a:cubicBezTo>
                  <a:cubicBezTo>
                    <a:pt x="270" y="466"/>
                    <a:pt x="273" y="459"/>
                    <a:pt x="273" y="459"/>
                  </a:cubicBezTo>
                  <a:cubicBezTo>
                    <a:pt x="273" y="459"/>
                    <a:pt x="273" y="461"/>
                    <a:pt x="275" y="463"/>
                  </a:cubicBezTo>
                  <a:cubicBezTo>
                    <a:pt x="278" y="466"/>
                    <a:pt x="281" y="464"/>
                    <a:pt x="283" y="466"/>
                  </a:cubicBezTo>
                  <a:cubicBezTo>
                    <a:pt x="285" y="468"/>
                    <a:pt x="289" y="467"/>
                    <a:pt x="292" y="469"/>
                  </a:cubicBezTo>
                  <a:cubicBezTo>
                    <a:pt x="294" y="472"/>
                    <a:pt x="295" y="475"/>
                    <a:pt x="297" y="477"/>
                  </a:cubicBezTo>
                  <a:cubicBezTo>
                    <a:pt x="299" y="480"/>
                    <a:pt x="299" y="481"/>
                    <a:pt x="302" y="478"/>
                  </a:cubicBezTo>
                  <a:cubicBezTo>
                    <a:pt x="304" y="476"/>
                    <a:pt x="309" y="475"/>
                    <a:pt x="310" y="479"/>
                  </a:cubicBezTo>
                  <a:cubicBezTo>
                    <a:pt x="312" y="482"/>
                    <a:pt x="314" y="494"/>
                    <a:pt x="313" y="499"/>
                  </a:cubicBezTo>
                  <a:close/>
                  <a:moveTo>
                    <a:pt x="535" y="400"/>
                  </a:moveTo>
                  <a:cubicBezTo>
                    <a:pt x="538" y="401"/>
                    <a:pt x="540" y="398"/>
                    <a:pt x="542" y="399"/>
                  </a:cubicBezTo>
                  <a:cubicBezTo>
                    <a:pt x="545" y="400"/>
                    <a:pt x="549" y="397"/>
                    <a:pt x="552" y="399"/>
                  </a:cubicBezTo>
                  <a:cubicBezTo>
                    <a:pt x="555" y="400"/>
                    <a:pt x="558" y="402"/>
                    <a:pt x="560" y="404"/>
                  </a:cubicBezTo>
                  <a:cubicBezTo>
                    <a:pt x="563" y="406"/>
                    <a:pt x="564" y="406"/>
                    <a:pt x="565" y="403"/>
                  </a:cubicBezTo>
                  <a:cubicBezTo>
                    <a:pt x="566" y="400"/>
                    <a:pt x="570" y="397"/>
                    <a:pt x="573" y="400"/>
                  </a:cubicBezTo>
                  <a:cubicBezTo>
                    <a:pt x="576" y="403"/>
                    <a:pt x="582" y="413"/>
                    <a:pt x="584" y="417"/>
                  </a:cubicBezTo>
                  <a:cubicBezTo>
                    <a:pt x="585" y="421"/>
                    <a:pt x="586" y="412"/>
                    <a:pt x="587" y="417"/>
                  </a:cubicBezTo>
                  <a:cubicBezTo>
                    <a:pt x="588" y="422"/>
                    <a:pt x="587" y="442"/>
                    <a:pt x="590" y="443"/>
                  </a:cubicBezTo>
                  <a:cubicBezTo>
                    <a:pt x="590" y="443"/>
                    <a:pt x="566" y="451"/>
                    <a:pt x="563" y="449"/>
                  </a:cubicBezTo>
                  <a:cubicBezTo>
                    <a:pt x="560" y="447"/>
                    <a:pt x="564" y="445"/>
                    <a:pt x="564" y="445"/>
                  </a:cubicBezTo>
                  <a:cubicBezTo>
                    <a:pt x="558" y="445"/>
                    <a:pt x="558" y="445"/>
                    <a:pt x="558" y="445"/>
                  </a:cubicBezTo>
                  <a:cubicBezTo>
                    <a:pt x="558" y="445"/>
                    <a:pt x="553" y="444"/>
                    <a:pt x="550" y="440"/>
                  </a:cubicBezTo>
                  <a:cubicBezTo>
                    <a:pt x="547" y="437"/>
                    <a:pt x="547" y="431"/>
                    <a:pt x="547" y="431"/>
                  </a:cubicBezTo>
                  <a:cubicBezTo>
                    <a:pt x="542" y="430"/>
                    <a:pt x="542" y="430"/>
                    <a:pt x="542" y="430"/>
                  </a:cubicBezTo>
                  <a:cubicBezTo>
                    <a:pt x="542" y="430"/>
                    <a:pt x="535" y="428"/>
                    <a:pt x="535" y="420"/>
                  </a:cubicBezTo>
                  <a:cubicBezTo>
                    <a:pt x="535" y="417"/>
                    <a:pt x="536" y="411"/>
                    <a:pt x="533" y="407"/>
                  </a:cubicBezTo>
                  <a:cubicBezTo>
                    <a:pt x="531" y="404"/>
                    <a:pt x="531" y="396"/>
                    <a:pt x="531" y="396"/>
                  </a:cubicBezTo>
                  <a:cubicBezTo>
                    <a:pt x="531" y="396"/>
                    <a:pt x="532" y="399"/>
                    <a:pt x="535" y="400"/>
                  </a:cubicBezTo>
                  <a:close/>
                  <a:moveTo>
                    <a:pt x="514" y="379"/>
                  </a:moveTo>
                  <a:cubicBezTo>
                    <a:pt x="520" y="394"/>
                    <a:pt x="517" y="404"/>
                    <a:pt x="511" y="413"/>
                  </a:cubicBezTo>
                  <a:cubicBezTo>
                    <a:pt x="505" y="421"/>
                    <a:pt x="487" y="435"/>
                    <a:pt x="487" y="435"/>
                  </a:cubicBezTo>
                  <a:cubicBezTo>
                    <a:pt x="485" y="432"/>
                    <a:pt x="485" y="401"/>
                    <a:pt x="484" y="396"/>
                  </a:cubicBezTo>
                  <a:cubicBezTo>
                    <a:pt x="483" y="391"/>
                    <a:pt x="487" y="383"/>
                    <a:pt x="488" y="380"/>
                  </a:cubicBezTo>
                  <a:cubicBezTo>
                    <a:pt x="488" y="377"/>
                    <a:pt x="496" y="369"/>
                    <a:pt x="500" y="366"/>
                  </a:cubicBezTo>
                  <a:cubicBezTo>
                    <a:pt x="504" y="364"/>
                    <a:pt x="506" y="360"/>
                    <a:pt x="506" y="360"/>
                  </a:cubicBezTo>
                  <a:cubicBezTo>
                    <a:pt x="506" y="367"/>
                    <a:pt x="509" y="365"/>
                    <a:pt x="514" y="379"/>
                  </a:cubicBezTo>
                  <a:close/>
                  <a:moveTo>
                    <a:pt x="733" y="121"/>
                  </a:moveTo>
                  <a:cubicBezTo>
                    <a:pt x="735" y="120"/>
                    <a:pt x="736" y="112"/>
                    <a:pt x="739" y="112"/>
                  </a:cubicBezTo>
                  <a:cubicBezTo>
                    <a:pt x="741" y="112"/>
                    <a:pt x="742" y="121"/>
                    <a:pt x="744" y="121"/>
                  </a:cubicBezTo>
                  <a:cubicBezTo>
                    <a:pt x="747" y="121"/>
                    <a:pt x="751" y="114"/>
                    <a:pt x="753" y="115"/>
                  </a:cubicBezTo>
                  <a:cubicBezTo>
                    <a:pt x="755" y="116"/>
                    <a:pt x="753" y="124"/>
                    <a:pt x="755" y="125"/>
                  </a:cubicBezTo>
                  <a:cubicBezTo>
                    <a:pt x="757" y="126"/>
                    <a:pt x="764" y="121"/>
                    <a:pt x="765" y="123"/>
                  </a:cubicBezTo>
                  <a:cubicBezTo>
                    <a:pt x="767" y="124"/>
                    <a:pt x="762" y="131"/>
                    <a:pt x="763" y="133"/>
                  </a:cubicBezTo>
                  <a:cubicBezTo>
                    <a:pt x="764" y="135"/>
                    <a:pt x="772" y="133"/>
                    <a:pt x="773" y="135"/>
                  </a:cubicBezTo>
                  <a:cubicBezTo>
                    <a:pt x="774" y="138"/>
                    <a:pt x="766" y="142"/>
                    <a:pt x="767" y="144"/>
                  </a:cubicBezTo>
                  <a:cubicBezTo>
                    <a:pt x="767" y="146"/>
                    <a:pt x="775" y="148"/>
                    <a:pt x="775" y="150"/>
                  </a:cubicBezTo>
                  <a:cubicBezTo>
                    <a:pt x="775" y="152"/>
                    <a:pt x="766" y="153"/>
                    <a:pt x="766" y="155"/>
                  </a:cubicBezTo>
                  <a:cubicBezTo>
                    <a:pt x="765" y="157"/>
                    <a:pt x="772" y="162"/>
                    <a:pt x="771" y="164"/>
                  </a:cubicBezTo>
                  <a:cubicBezTo>
                    <a:pt x="770" y="166"/>
                    <a:pt x="762" y="163"/>
                    <a:pt x="760" y="165"/>
                  </a:cubicBezTo>
                  <a:cubicBezTo>
                    <a:pt x="759" y="167"/>
                    <a:pt x="763" y="174"/>
                    <a:pt x="761" y="176"/>
                  </a:cubicBezTo>
                  <a:cubicBezTo>
                    <a:pt x="760" y="177"/>
                    <a:pt x="753" y="171"/>
                    <a:pt x="751" y="172"/>
                  </a:cubicBezTo>
                  <a:cubicBezTo>
                    <a:pt x="749" y="174"/>
                    <a:pt x="751" y="182"/>
                    <a:pt x="749" y="183"/>
                  </a:cubicBezTo>
                  <a:cubicBezTo>
                    <a:pt x="747" y="184"/>
                    <a:pt x="742" y="176"/>
                    <a:pt x="740" y="176"/>
                  </a:cubicBezTo>
                  <a:cubicBezTo>
                    <a:pt x="738" y="177"/>
                    <a:pt x="737" y="185"/>
                    <a:pt x="734" y="185"/>
                  </a:cubicBezTo>
                  <a:cubicBezTo>
                    <a:pt x="732" y="185"/>
                    <a:pt x="731" y="177"/>
                    <a:pt x="729" y="176"/>
                  </a:cubicBezTo>
                  <a:cubicBezTo>
                    <a:pt x="727" y="176"/>
                    <a:pt x="722" y="183"/>
                    <a:pt x="720" y="182"/>
                  </a:cubicBezTo>
                  <a:cubicBezTo>
                    <a:pt x="718" y="182"/>
                    <a:pt x="720" y="173"/>
                    <a:pt x="718" y="172"/>
                  </a:cubicBezTo>
                  <a:cubicBezTo>
                    <a:pt x="716" y="171"/>
                    <a:pt x="709" y="176"/>
                    <a:pt x="708" y="174"/>
                  </a:cubicBezTo>
                  <a:cubicBezTo>
                    <a:pt x="706" y="173"/>
                    <a:pt x="711" y="166"/>
                    <a:pt x="710" y="164"/>
                  </a:cubicBezTo>
                  <a:cubicBezTo>
                    <a:pt x="709" y="162"/>
                    <a:pt x="701" y="164"/>
                    <a:pt x="700" y="162"/>
                  </a:cubicBezTo>
                  <a:cubicBezTo>
                    <a:pt x="699" y="160"/>
                    <a:pt x="707" y="156"/>
                    <a:pt x="706" y="153"/>
                  </a:cubicBezTo>
                  <a:cubicBezTo>
                    <a:pt x="706" y="151"/>
                    <a:pt x="698" y="149"/>
                    <a:pt x="698" y="147"/>
                  </a:cubicBezTo>
                  <a:cubicBezTo>
                    <a:pt x="698" y="145"/>
                    <a:pt x="707" y="144"/>
                    <a:pt x="707" y="142"/>
                  </a:cubicBezTo>
                  <a:cubicBezTo>
                    <a:pt x="708" y="140"/>
                    <a:pt x="701" y="135"/>
                    <a:pt x="702" y="133"/>
                  </a:cubicBezTo>
                  <a:cubicBezTo>
                    <a:pt x="703" y="131"/>
                    <a:pt x="712" y="134"/>
                    <a:pt x="713" y="132"/>
                  </a:cubicBezTo>
                  <a:cubicBezTo>
                    <a:pt x="714" y="131"/>
                    <a:pt x="710" y="123"/>
                    <a:pt x="712" y="122"/>
                  </a:cubicBezTo>
                  <a:cubicBezTo>
                    <a:pt x="713" y="120"/>
                    <a:pt x="720" y="126"/>
                    <a:pt x="722" y="125"/>
                  </a:cubicBezTo>
                  <a:cubicBezTo>
                    <a:pt x="724" y="124"/>
                    <a:pt x="722" y="115"/>
                    <a:pt x="724" y="114"/>
                  </a:cubicBezTo>
                  <a:cubicBezTo>
                    <a:pt x="726" y="114"/>
                    <a:pt x="731" y="121"/>
                    <a:pt x="733" y="121"/>
                  </a:cubicBezTo>
                  <a:close/>
                </a:path>
              </a:pathLst>
            </a:custGeom>
            <a:solidFill>
              <a:schemeClr val="accent1">
                <a:alpha val="20000"/>
              </a:schemeClr>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nvGrpSpPr>
            <p:cNvPr id="234" name="Group 296"/>
            <p:cNvGrpSpPr/>
            <p:nvPr/>
          </p:nvGrpSpPr>
          <p:grpSpPr>
            <a:xfrm rot="1778703">
              <a:off x="1674442" y="3779824"/>
              <a:ext cx="138589" cy="140726"/>
              <a:chOff x="5902325" y="2266950"/>
              <a:chExt cx="820738" cy="833438"/>
            </a:xfrm>
            <a:noFill/>
          </p:grpSpPr>
          <p:sp>
            <p:nvSpPr>
              <p:cNvPr id="252" name="Freeform 147"/>
              <p:cNvSpPr>
                <a:spLocks/>
              </p:cNvSpPr>
              <p:nvPr/>
            </p:nvSpPr>
            <p:spPr bwMode="auto">
              <a:xfrm>
                <a:off x="6346825" y="2776538"/>
                <a:ext cx="101600" cy="277813"/>
              </a:xfrm>
              <a:custGeom>
                <a:avLst/>
                <a:gdLst/>
                <a:ahLst/>
                <a:cxnLst>
                  <a:cxn ang="0">
                    <a:pos x="4" y="35"/>
                  </a:cxn>
                  <a:cxn ang="0">
                    <a:pos x="10" y="22"/>
                  </a:cxn>
                  <a:cxn ang="0">
                    <a:pos x="0" y="0"/>
                  </a:cxn>
                  <a:cxn ang="0">
                    <a:pos x="4" y="35"/>
                  </a:cxn>
                </a:cxnLst>
                <a:rect l="0" t="0" r="r" b="b"/>
                <a:pathLst>
                  <a:path w="27" h="74">
                    <a:moveTo>
                      <a:pt x="4" y="35"/>
                    </a:moveTo>
                    <a:cubicBezTo>
                      <a:pt x="14" y="65"/>
                      <a:pt x="27" y="74"/>
                      <a:pt x="10" y="22"/>
                    </a:cubicBezTo>
                    <a:cubicBezTo>
                      <a:pt x="7" y="17"/>
                      <a:pt x="4" y="10"/>
                      <a:pt x="0" y="0"/>
                    </a:cubicBezTo>
                    <a:cubicBezTo>
                      <a:pt x="10" y="25"/>
                      <a:pt x="8" y="35"/>
                      <a:pt x="4" y="35"/>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253" name="Freeform 151"/>
              <p:cNvSpPr>
                <a:spLocks/>
              </p:cNvSpPr>
              <p:nvPr/>
            </p:nvSpPr>
            <p:spPr bwMode="auto">
              <a:xfrm>
                <a:off x="6143625" y="2776538"/>
                <a:ext cx="128588" cy="277813"/>
              </a:xfrm>
              <a:custGeom>
                <a:avLst/>
                <a:gdLst/>
                <a:ahLst/>
                <a:cxnLst>
                  <a:cxn ang="0">
                    <a:pos x="34" y="0"/>
                  </a:cxn>
                  <a:cxn ang="0">
                    <a:pos x="13" y="27"/>
                  </a:cxn>
                  <a:cxn ang="0">
                    <a:pos x="29" y="12"/>
                  </a:cxn>
                  <a:cxn ang="0">
                    <a:pos x="28" y="35"/>
                  </a:cxn>
                  <a:cxn ang="0">
                    <a:pos x="34" y="0"/>
                  </a:cxn>
                </a:cxnLst>
                <a:rect l="0" t="0" r="r" b="b"/>
                <a:pathLst>
                  <a:path w="34" h="74">
                    <a:moveTo>
                      <a:pt x="34" y="0"/>
                    </a:moveTo>
                    <a:cubicBezTo>
                      <a:pt x="24" y="28"/>
                      <a:pt x="15" y="33"/>
                      <a:pt x="13" y="27"/>
                    </a:cubicBezTo>
                    <a:cubicBezTo>
                      <a:pt x="0" y="59"/>
                      <a:pt x="5" y="74"/>
                      <a:pt x="29" y="12"/>
                    </a:cubicBezTo>
                    <a:cubicBezTo>
                      <a:pt x="5" y="73"/>
                      <a:pt x="15" y="66"/>
                      <a:pt x="28" y="35"/>
                    </a:cubicBezTo>
                    <a:cubicBezTo>
                      <a:pt x="25" y="32"/>
                      <a:pt x="26" y="22"/>
                      <a:pt x="34" y="0"/>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254" name="Freeform 155"/>
              <p:cNvSpPr>
                <a:spLocks/>
              </p:cNvSpPr>
              <p:nvPr/>
            </p:nvSpPr>
            <p:spPr bwMode="auto">
              <a:xfrm>
                <a:off x="6253163" y="2752725"/>
                <a:ext cx="79375" cy="347663"/>
              </a:xfrm>
              <a:custGeom>
                <a:avLst/>
                <a:gdLst/>
                <a:ahLst/>
                <a:cxnLst>
                  <a:cxn ang="0">
                    <a:pos x="14" y="0"/>
                  </a:cxn>
                  <a:cxn ang="0">
                    <a:pos x="4" y="37"/>
                  </a:cxn>
                  <a:cxn ang="0">
                    <a:pos x="13" y="21"/>
                  </a:cxn>
                  <a:cxn ang="0">
                    <a:pos x="21" y="35"/>
                  </a:cxn>
                  <a:cxn ang="0">
                    <a:pos x="14" y="0"/>
                  </a:cxn>
                </a:cxnLst>
                <a:rect l="0" t="0" r="r" b="b"/>
                <a:pathLst>
                  <a:path w="21" h="92">
                    <a:moveTo>
                      <a:pt x="14" y="0"/>
                    </a:moveTo>
                    <a:cubicBezTo>
                      <a:pt x="13" y="18"/>
                      <a:pt x="8" y="31"/>
                      <a:pt x="4" y="37"/>
                    </a:cubicBezTo>
                    <a:cubicBezTo>
                      <a:pt x="0" y="74"/>
                      <a:pt x="6" y="90"/>
                      <a:pt x="13" y="21"/>
                    </a:cubicBezTo>
                    <a:cubicBezTo>
                      <a:pt x="6" y="92"/>
                      <a:pt x="19" y="74"/>
                      <a:pt x="21" y="35"/>
                    </a:cubicBezTo>
                    <a:cubicBezTo>
                      <a:pt x="17" y="28"/>
                      <a:pt x="13" y="16"/>
                      <a:pt x="14" y="0"/>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nvGrpSpPr>
              <p:cNvPr id="235" name="Group 291"/>
              <p:cNvGrpSpPr/>
              <p:nvPr/>
            </p:nvGrpSpPr>
            <p:grpSpPr>
              <a:xfrm>
                <a:off x="5902325" y="2266950"/>
                <a:ext cx="820738" cy="784225"/>
                <a:chOff x="4111625" y="2266950"/>
                <a:chExt cx="820738" cy="784225"/>
              </a:xfrm>
              <a:grpFill/>
            </p:grpSpPr>
            <p:sp>
              <p:nvSpPr>
                <p:cNvPr id="256" name="Freeform 25"/>
                <p:cNvSpPr>
                  <a:spLocks/>
                </p:cNvSpPr>
                <p:nvPr/>
              </p:nvSpPr>
              <p:spPr bwMode="auto">
                <a:xfrm>
                  <a:off x="4470400" y="2395538"/>
                  <a:ext cx="25400" cy="44450"/>
                </a:xfrm>
                <a:custGeom>
                  <a:avLst/>
                  <a:gdLst/>
                  <a:ahLst/>
                  <a:cxnLst>
                    <a:cxn ang="0">
                      <a:pos x="3" y="9"/>
                    </a:cxn>
                    <a:cxn ang="0">
                      <a:pos x="7" y="12"/>
                    </a:cxn>
                    <a:cxn ang="0">
                      <a:pos x="7" y="11"/>
                    </a:cxn>
                    <a:cxn ang="0">
                      <a:pos x="0" y="0"/>
                    </a:cxn>
                    <a:cxn ang="0">
                      <a:pos x="3" y="9"/>
                    </a:cxn>
                  </a:cxnLst>
                  <a:rect l="0" t="0" r="r" b="b"/>
                  <a:pathLst>
                    <a:path w="7" h="12">
                      <a:moveTo>
                        <a:pt x="3" y="9"/>
                      </a:moveTo>
                      <a:cubicBezTo>
                        <a:pt x="4" y="10"/>
                        <a:pt x="5" y="11"/>
                        <a:pt x="7" y="12"/>
                      </a:cubicBezTo>
                      <a:cubicBezTo>
                        <a:pt x="7" y="12"/>
                        <a:pt x="7" y="11"/>
                        <a:pt x="7" y="11"/>
                      </a:cubicBezTo>
                      <a:cubicBezTo>
                        <a:pt x="5" y="7"/>
                        <a:pt x="2" y="4"/>
                        <a:pt x="0" y="0"/>
                      </a:cubicBezTo>
                      <a:cubicBezTo>
                        <a:pt x="1" y="3"/>
                        <a:pt x="2" y="6"/>
                        <a:pt x="3" y="9"/>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257" name="Freeform 30"/>
                <p:cNvSpPr>
                  <a:spLocks/>
                </p:cNvSpPr>
                <p:nvPr/>
              </p:nvSpPr>
              <p:spPr bwMode="auto">
                <a:xfrm>
                  <a:off x="4721225" y="2686050"/>
                  <a:ext cx="60325" cy="6350"/>
                </a:xfrm>
                <a:custGeom>
                  <a:avLst/>
                  <a:gdLst/>
                  <a:ahLst/>
                  <a:cxnLst>
                    <a:cxn ang="0">
                      <a:pos x="1" y="0"/>
                    </a:cxn>
                    <a:cxn ang="0">
                      <a:pos x="16" y="2"/>
                    </a:cxn>
                    <a:cxn ang="0">
                      <a:pos x="16" y="1"/>
                    </a:cxn>
                    <a:cxn ang="0">
                      <a:pos x="0" y="0"/>
                    </a:cxn>
                    <a:cxn ang="0">
                      <a:pos x="1" y="0"/>
                    </a:cxn>
                  </a:cxnLst>
                  <a:rect l="0" t="0" r="r" b="b"/>
                  <a:pathLst>
                    <a:path w="16" h="2">
                      <a:moveTo>
                        <a:pt x="1" y="0"/>
                      </a:moveTo>
                      <a:cubicBezTo>
                        <a:pt x="7" y="1"/>
                        <a:pt x="12" y="1"/>
                        <a:pt x="16" y="2"/>
                      </a:cubicBezTo>
                      <a:cubicBezTo>
                        <a:pt x="16" y="2"/>
                        <a:pt x="16" y="1"/>
                        <a:pt x="16" y="1"/>
                      </a:cubicBezTo>
                      <a:cubicBezTo>
                        <a:pt x="11" y="1"/>
                        <a:pt x="6" y="0"/>
                        <a:pt x="0" y="0"/>
                      </a:cubicBezTo>
                      <a:cubicBezTo>
                        <a:pt x="0" y="0"/>
                        <a:pt x="1" y="0"/>
                        <a:pt x="1" y="0"/>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258" name="Freeform 145"/>
                <p:cNvSpPr>
                  <a:spLocks/>
                </p:cNvSpPr>
                <p:nvPr/>
              </p:nvSpPr>
              <p:spPr bwMode="auto">
                <a:xfrm>
                  <a:off x="4495800" y="2436813"/>
                  <a:ext cx="11113" cy="30163"/>
                </a:xfrm>
                <a:custGeom>
                  <a:avLst/>
                  <a:gdLst/>
                  <a:ahLst/>
                  <a:cxnLst>
                    <a:cxn ang="0">
                      <a:pos x="3" y="8"/>
                    </a:cxn>
                    <a:cxn ang="0">
                      <a:pos x="3" y="5"/>
                    </a:cxn>
                    <a:cxn ang="0">
                      <a:pos x="0" y="0"/>
                    </a:cxn>
                    <a:cxn ang="0">
                      <a:pos x="0" y="1"/>
                    </a:cxn>
                    <a:cxn ang="0">
                      <a:pos x="3" y="8"/>
                    </a:cxn>
                  </a:cxnLst>
                  <a:rect l="0" t="0" r="r" b="b"/>
                  <a:pathLst>
                    <a:path w="3" h="8">
                      <a:moveTo>
                        <a:pt x="3" y="8"/>
                      </a:moveTo>
                      <a:cubicBezTo>
                        <a:pt x="3" y="7"/>
                        <a:pt x="3" y="6"/>
                        <a:pt x="3" y="5"/>
                      </a:cubicBezTo>
                      <a:cubicBezTo>
                        <a:pt x="2" y="3"/>
                        <a:pt x="1" y="1"/>
                        <a:pt x="0" y="0"/>
                      </a:cubicBezTo>
                      <a:cubicBezTo>
                        <a:pt x="0" y="0"/>
                        <a:pt x="0" y="1"/>
                        <a:pt x="0" y="1"/>
                      </a:cubicBezTo>
                      <a:cubicBezTo>
                        <a:pt x="1" y="3"/>
                        <a:pt x="2" y="5"/>
                        <a:pt x="3" y="8"/>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259" name="Freeform 146"/>
                <p:cNvSpPr>
                  <a:spLocks/>
                </p:cNvSpPr>
                <p:nvPr/>
              </p:nvSpPr>
              <p:spPr bwMode="auto">
                <a:xfrm>
                  <a:off x="4232275" y="2730500"/>
                  <a:ext cx="230188" cy="260350"/>
                </a:xfrm>
                <a:custGeom>
                  <a:avLst/>
                  <a:gdLst/>
                  <a:ahLst/>
                  <a:cxnLst>
                    <a:cxn ang="0">
                      <a:pos x="61" y="0"/>
                    </a:cxn>
                    <a:cxn ang="0">
                      <a:pos x="35" y="21"/>
                    </a:cxn>
                    <a:cxn ang="0">
                      <a:pos x="48" y="16"/>
                    </a:cxn>
                    <a:cxn ang="0">
                      <a:pos x="45" y="30"/>
                    </a:cxn>
                    <a:cxn ang="0">
                      <a:pos x="61" y="0"/>
                    </a:cxn>
                  </a:cxnLst>
                  <a:rect l="0" t="0" r="r" b="b"/>
                  <a:pathLst>
                    <a:path w="61" h="69">
                      <a:moveTo>
                        <a:pt x="61" y="0"/>
                      </a:moveTo>
                      <a:cubicBezTo>
                        <a:pt x="52" y="11"/>
                        <a:pt x="42" y="18"/>
                        <a:pt x="35" y="21"/>
                      </a:cubicBezTo>
                      <a:cubicBezTo>
                        <a:pt x="7" y="50"/>
                        <a:pt x="0" y="69"/>
                        <a:pt x="48" y="16"/>
                      </a:cubicBezTo>
                      <a:cubicBezTo>
                        <a:pt x="0" y="69"/>
                        <a:pt x="19" y="60"/>
                        <a:pt x="45" y="30"/>
                      </a:cubicBezTo>
                      <a:cubicBezTo>
                        <a:pt x="46" y="22"/>
                        <a:pt x="51" y="11"/>
                        <a:pt x="61" y="0"/>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260" name="Freeform 148"/>
                <p:cNvSpPr>
                  <a:spLocks/>
                </p:cNvSpPr>
                <p:nvPr/>
              </p:nvSpPr>
              <p:spPr bwMode="auto">
                <a:xfrm>
                  <a:off x="4602163" y="2697163"/>
                  <a:ext cx="17463" cy="6350"/>
                </a:xfrm>
                <a:custGeom>
                  <a:avLst/>
                  <a:gdLst/>
                  <a:ahLst/>
                  <a:cxnLst>
                    <a:cxn ang="0">
                      <a:pos x="5" y="2"/>
                    </a:cxn>
                    <a:cxn ang="0">
                      <a:pos x="5" y="2"/>
                    </a:cxn>
                    <a:cxn ang="0">
                      <a:pos x="0" y="0"/>
                    </a:cxn>
                    <a:cxn ang="0">
                      <a:pos x="5" y="2"/>
                    </a:cxn>
                  </a:cxnLst>
                  <a:rect l="0" t="0" r="r" b="b"/>
                  <a:pathLst>
                    <a:path w="5" h="2">
                      <a:moveTo>
                        <a:pt x="5" y="2"/>
                      </a:moveTo>
                      <a:cubicBezTo>
                        <a:pt x="5" y="2"/>
                        <a:pt x="5" y="2"/>
                        <a:pt x="5" y="2"/>
                      </a:cubicBezTo>
                      <a:cubicBezTo>
                        <a:pt x="3" y="1"/>
                        <a:pt x="1" y="1"/>
                        <a:pt x="0" y="0"/>
                      </a:cubicBezTo>
                      <a:cubicBezTo>
                        <a:pt x="1" y="1"/>
                        <a:pt x="3" y="2"/>
                        <a:pt x="5" y="2"/>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261" name="Freeform 149"/>
                <p:cNvSpPr>
                  <a:spLocks/>
                </p:cNvSpPr>
                <p:nvPr/>
              </p:nvSpPr>
              <p:spPr bwMode="auto">
                <a:xfrm>
                  <a:off x="4572000" y="2590800"/>
                  <a:ext cx="6350" cy="7938"/>
                </a:xfrm>
                <a:custGeom>
                  <a:avLst/>
                  <a:gdLst/>
                  <a:ahLst/>
                  <a:cxnLst>
                    <a:cxn ang="0">
                      <a:pos x="2" y="0"/>
                    </a:cxn>
                    <a:cxn ang="0">
                      <a:pos x="2" y="0"/>
                    </a:cxn>
                    <a:cxn ang="0">
                      <a:pos x="0" y="2"/>
                    </a:cxn>
                    <a:cxn ang="0">
                      <a:pos x="2" y="0"/>
                    </a:cxn>
                  </a:cxnLst>
                  <a:rect l="0" t="0" r="r" b="b"/>
                  <a:pathLst>
                    <a:path w="2" h="2">
                      <a:moveTo>
                        <a:pt x="2" y="0"/>
                      </a:moveTo>
                      <a:cubicBezTo>
                        <a:pt x="2" y="0"/>
                        <a:pt x="2" y="0"/>
                        <a:pt x="2" y="0"/>
                      </a:cubicBezTo>
                      <a:cubicBezTo>
                        <a:pt x="1" y="1"/>
                        <a:pt x="0" y="2"/>
                        <a:pt x="0" y="2"/>
                      </a:cubicBezTo>
                      <a:cubicBezTo>
                        <a:pt x="0" y="2"/>
                        <a:pt x="1" y="1"/>
                        <a:pt x="2" y="0"/>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262" name="Freeform 150"/>
                <p:cNvSpPr>
                  <a:spLocks/>
                </p:cNvSpPr>
                <p:nvPr/>
              </p:nvSpPr>
              <p:spPr bwMode="auto">
                <a:xfrm>
                  <a:off x="4665663" y="2794000"/>
                  <a:ext cx="169863" cy="147638"/>
                </a:xfrm>
                <a:custGeom>
                  <a:avLst/>
                  <a:gdLst/>
                  <a:ahLst/>
                  <a:cxnLst>
                    <a:cxn ang="0">
                      <a:pos x="0" y="0"/>
                    </a:cxn>
                    <a:cxn ang="0">
                      <a:pos x="15" y="4"/>
                    </a:cxn>
                    <a:cxn ang="0">
                      <a:pos x="0" y="0"/>
                    </a:cxn>
                  </a:cxnLst>
                  <a:rect l="0" t="0" r="r" b="b"/>
                  <a:pathLst>
                    <a:path w="45" h="39">
                      <a:moveTo>
                        <a:pt x="0" y="0"/>
                      </a:moveTo>
                      <a:cubicBezTo>
                        <a:pt x="45" y="39"/>
                        <a:pt x="40" y="26"/>
                        <a:pt x="15" y="4"/>
                      </a:cubicBezTo>
                      <a:cubicBezTo>
                        <a:pt x="13" y="5"/>
                        <a:pt x="8" y="4"/>
                        <a:pt x="0" y="0"/>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263" name="Freeform 152"/>
                <p:cNvSpPr>
                  <a:spLocks/>
                </p:cNvSpPr>
                <p:nvPr/>
              </p:nvSpPr>
              <p:spPr bwMode="auto">
                <a:xfrm>
                  <a:off x="4424363" y="2343150"/>
                  <a:ext cx="57150" cy="146050"/>
                </a:xfrm>
                <a:custGeom>
                  <a:avLst/>
                  <a:gdLst/>
                  <a:ahLst/>
                  <a:cxnLst>
                    <a:cxn ang="0">
                      <a:pos x="15" y="23"/>
                    </a:cxn>
                    <a:cxn ang="0">
                      <a:pos x="12" y="14"/>
                    </a:cxn>
                    <a:cxn ang="0">
                      <a:pos x="0" y="0"/>
                    </a:cxn>
                    <a:cxn ang="0">
                      <a:pos x="10" y="39"/>
                    </a:cxn>
                    <a:cxn ang="0">
                      <a:pos x="15" y="23"/>
                    </a:cxn>
                  </a:cxnLst>
                  <a:rect l="0" t="0" r="r" b="b"/>
                  <a:pathLst>
                    <a:path w="15" h="39">
                      <a:moveTo>
                        <a:pt x="15" y="23"/>
                      </a:moveTo>
                      <a:cubicBezTo>
                        <a:pt x="14" y="20"/>
                        <a:pt x="13" y="17"/>
                        <a:pt x="12" y="14"/>
                      </a:cubicBezTo>
                      <a:cubicBezTo>
                        <a:pt x="8" y="9"/>
                        <a:pt x="4" y="4"/>
                        <a:pt x="0" y="0"/>
                      </a:cubicBezTo>
                      <a:cubicBezTo>
                        <a:pt x="0" y="5"/>
                        <a:pt x="2" y="17"/>
                        <a:pt x="10" y="39"/>
                      </a:cubicBezTo>
                      <a:cubicBezTo>
                        <a:pt x="7" y="25"/>
                        <a:pt x="11" y="20"/>
                        <a:pt x="15" y="23"/>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264" name="Freeform 153"/>
                <p:cNvSpPr>
                  <a:spLocks/>
                </p:cNvSpPr>
                <p:nvPr/>
              </p:nvSpPr>
              <p:spPr bwMode="auto">
                <a:xfrm>
                  <a:off x="4597400" y="2867025"/>
                  <a:ext cx="68263" cy="184150"/>
                </a:xfrm>
                <a:custGeom>
                  <a:avLst/>
                  <a:gdLst/>
                  <a:ahLst/>
                  <a:cxnLst>
                    <a:cxn ang="0">
                      <a:pos x="0" y="0"/>
                    </a:cxn>
                    <a:cxn ang="0">
                      <a:pos x="6" y="8"/>
                    </a:cxn>
                    <a:cxn ang="0">
                      <a:pos x="0" y="0"/>
                    </a:cxn>
                  </a:cxnLst>
                  <a:rect l="0" t="0" r="r" b="b"/>
                  <a:pathLst>
                    <a:path w="18" h="49">
                      <a:moveTo>
                        <a:pt x="0" y="0"/>
                      </a:moveTo>
                      <a:cubicBezTo>
                        <a:pt x="18" y="49"/>
                        <a:pt x="17" y="37"/>
                        <a:pt x="6" y="8"/>
                      </a:cubicBezTo>
                      <a:cubicBezTo>
                        <a:pt x="5" y="8"/>
                        <a:pt x="3" y="6"/>
                        <a:pt x="0" y="0"/>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265" name="Freeform 154"/>
                <p:cNvSpPr>
                  <a:spLocks/>
                </p:cNvSpPr>
                <p:nvPr/>
              </p:nvSpPr>
              <p:spPr bwMode="auto">
                <a:xfrm>
                  <a:off x="4605338" y="2746375"/>
                  <a:ext cx="225425" cy="198438"/>
                </a:xfrm>
                <a:custGeom>
                  <a:avLst/>
                  <a:gdLst/>
                  <a:ahLst/>
                  <a:cxnLst>
                    <a:cxn ang="0">
                      <a:pos x="22" y="27"/>
                    </a:cxn>
                    <a:cxn ang="0">
                      <a:pos x="16" y="12"/>
                    </a:cxn>
                    <a:cxn ang="0">
                      <a:pos x="0" y="0"/>
                    </a:cxn>
                    <a:cxn ang="0">
                      <a:pos x="22" y="27"/>
                    </a:cxn>
                  </a:cxnLst>
                  <a:rect l="0" t="0" r="r" b="b"/>
                  <a:pathLst>
                    <a:path w="60" h="53">
                      <a:moveTo>
                        <a:pt x="22" y="27"/>
                      </a:moveTo>
                      <a:cubicBezTo>
                        <a:pt x="47" y="49"/>
                        <a:pt x="60" y="53"/>
                        <a:pt x="16" y="12"/>
                      </a:cubicBezTo>
                      <a:cubicBezTo>
                        <a:pt x="11" y="10"/>
                        <a:pt x="6" y="5"/>
                        <a:pt x="0" y="0"/>
                      </a:cubicBezTo>
                      <a:cubicBezTo>
                        <a:pt x="16" y="15"/>
                        <a:pt x="22" y="24"/>
                        <a:pt x="22" y="27"/>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266" name="Freeform 156"/>
                <p:cNvSpPr>
                  <a:spLocks/>
                </p:cNvSpPr>
                <p:nvPr/>
              </p:nvSpPr>
              <p:spPr bwMode="auto">
                <a:xfrm>
                  <a:off x="4564063" y="2741613"/>
                  <a:ext cx="187325" cy="290513"/>
                </a:xfrm>
                <a:custGeom>
                  <a:avLst/>
                  <a:gdLst/>
                  <a:ahLst/>
                  <a:cxnLst>
                    <a:cxn ang="0">
                      <a:pos x="0" y="0"/>
                    </a:cxn>
                    <a:cxn ang="0">
                      <a:pos x="15" y="34"/>
                    </a:cxn>
                    <a:cxn ang="0">
                      <a:pos x="13" y="17"/>
                    </a:cxn>
                    <a:cxn ang="0">
                      <a:pos x="28" y="29"/>
                    </a:cxn>
                    <a:cxn ang="0">
                      <a:pos x="0" y="0"/>
                    </a:cxn>
                  </a:cxnLst>
                  <a:rect l="0" t="0" r="r" b="b"/>
                  <a:pathLst>
                    <a:path w="50" h="77">
                      <a:moveTo>
                        <a:pt x="0" y="0"/>
                      </a:moveTo>
                      <a:cubicBezTo>
                        <a:pt x="9" y="14"/>
                        <a:pt x="14" y="26"/>
                        <a:pt x="15" y="34"/>
                      </a:cubicBezTo>
                      <a:cubicBezTo>
                        <a:pt x="35" y="67"/>
                        <a:pt x="50" y="77"/>
                        <a:pt x="13" y="17"/>
                      </a:cubicBezTo>
                      <a:cubicBezTo>
                        <a:pt x="49" y="76"/>
                        <a:pt x="48" y="59"/>
                        <a:pt x="28" y="29"/>
                      </a:cubicBezTo>
                      <a:cubicBezTo>
                        <a:pt x="21" y="26"/>
                        <a:pt x="10" y="16"/>
                        <a:pt x="0" y="0"/>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267" name="Freeform 157"/>
                <p:cNvSpPr>
                  <a:spLocks/>
                </p:cNvSpPr>
                <p:nvPr/>
              </p:nvSpPr>
              <p:spPr bwMode="auto">
                <a:xfrm>
                  <a:off x="4111625" y="2500313"/>
                  <a:ext cx="328613" cy="139700"/>
                </a:xfrm>
                <a:custGeom>
                  <a:avLst/>
                  <a:gdLst/>
                  <a:ahLst/>
                  <a:cxnLst>
                    <a:cxn ang="0">
                      <a:pos x="58" y="16"/>
                    </a:cxn>
                    <a:cxn ang="0">
                      <a:pos x="69" y="28"/>
                    </a:cxn>
                    <a:cxn ang="0">
                      <a:pos x="58" y="30"/>
                    </a:cxn>
                    <a:cxn ang="0">
                      <a:pos x="87" y="37"/>
                    </a:cxn>
                    <a:cxn ang="0">
                      <a:pos x="58" y="16"/>
                    </a:cxn>
                  </a:cxnLst>
                  <a:rect l="0" t="0" r="r" b="b"/>
                  <a:pathLst>
                    <a:path w="87" h="37">
                      <a:moveTo>
                        <a:pt x="58" y="16"/>
                      </a:moveTo>
                      <a:cubicBezTo>
                        <a:pt x="22" y="1"/>
                        <a:pt x="3" y="1"/>
                        <a:pt x="69" y="28"/>
                      </a:cubicBezTo>
                      <a:cubicBezTo>
                        <a:pt x="0" y="0"/>
                        <a:pt x="18" y="16"/>
                        <a:pt x="58" y="30"/>
                      </a:cubicBezTo>
                      <a:cubicBezTo>
                        <a:pt x="66" y="31"/>
                        <a:pt x="76" y="32"/>
                        <a:pt x="87" y="37"/>
                      </a:cubicBezTo>
                      <a:cubicBezTo>
                        <a:pt x="72" y="31"/>
                        <a:pt x="62" y="23"/>
                        <a:pt x="58" y="16"/>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268" name="Freeform 158"/>
                <p:cNvSpPr>
                  <a:spLocks/>
                </p:cNvSpPr>
                <p:nvPr/>
              </p:nvSpPr>
              <p:spPr bwMode="auto">
                <a:xfrm>
                  <a:off x="4643438" y="2711450"/>
                  <a:ext cx="288925" cy="128588"/>
                </a:xfrm>
                <a:custGeom>
                  <a:avLst/>
                  <a:gdLst/>
                  <a:ahLst/>
                  <a:cxnLst>
                    <a:cxn ang="0">
                      <a:pos x="10" y="4"/>
                    </a:cxn>
                    <a:cxn ang="0">
                      <a:pos x="22" y="2"/>
                    </a:cxn>
                    <a:cxn ang="0">
                      <a:pos x="0" y="0"/>
                    </a:cxn>
                    <a:cxn ang="0">
                      <a:pos x="0" y="1"/>
                    </a:cxn>
                    <a:cxn ang="0">
                      <a:pos x="21" y="19"/>
                    </a:cxn>
                    <a:cxn ang="0">
                      <a:pos x="10" y="4"/>
                    </a:cxn>
                  </a:cxnLst>
                  <a:rect l="0" t="0" r="r" b="b"/>
                  <a:pathLst>
                    <a:path w="77" h="34">
                      <a:moveTo>
                        <a:pt x="10" y="4"/>
                      </a:moveTo>
                      <a:cubicBezTo>
                        <a:pt x="77" y="31"/>
                        <a:pt x="61" y="16"/>
                        <a:pt x="22" y="2"/>
                      </a:cubicBezTo>
                      <a:cubicBezTo>
                        <a:pt x="16" y="2"/>
                        <a:pt x="9" y="2"/>
                        <a:pt x="0" y="0"/>
                      </a:cubicBezTo>
                      <a:cubicBezTo>
                        <a:pt x="0" y="0"/>
                        <a:pt x="0" y="1"/>
                        <a:pt x="0" y="1"/>
                      </a:cubicBezTo>
                      <a:cubicBezTo>
                        <a:pt x="11" y="7"/>
                        <a:pt x="18" y="14"/>
                        <a:pt x="21" y="19"/>
                      </a:cubicBezTo>
                      <a:cubicBezTo>
                        <a:pt x="55" y="34"/>
                        <a:pt x="74" y="30"/>
                        <a:pt x="10" y="4"/>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269" name="Freeform 159"/>
                <p:cNvSpPr>
                  <a:spLocks/>
                </p:cNvSpPr>
                <p:nvPr/>
              </p:nvSpPr>
              <p:spPr bwMode="auto">
                <a:xfrm>
                  <a:off x="4654550" y="2659063"/>
                  <a:ext cx="127000" cy="30163"/>
                </a:xfrm>
                <a:custGeom>
                  <a:avLst/>
                  <a:gdLst/>
                  <a:ahLst/>
                  <a:cxnLst>
                    <a:cxn ang="0">
                      <a:pos x="34" y="8"/>
                    </a:cxn>
                    <a:cxn ang="0">
                      <a:pos x="28" y="0"/>
                    </a:cxn>
                    <a:cxn ang="0">
                      <a:pos x="0" y="4"/>
                    </a:cxn>
                    <a:cxn ang="0">
                      <a:pos x="0" y="5"/>
                    </a:cxn>
                    <a:cxn ang="0">
                      <a:pos x="18" y="7"/>
                    </a:cxn>
                    <a:cxn ang="0">
                      <a:pos x="34" y="8"/>
                    </a:cxn>
                  </a:cxnLst>
                  <a:rect l="0" t="0" r="r" b="b"/>
                  <a:pathLst>
                    <a:path w="34" h="8">
                      <a:moveTo>
                        <a:pt x="34" y="8"/>
                      </a:moveTo>
                      <a:cubicBezTo>
                        <a:pt x="32" y="5"/>
                        <a:pt x="30" y="3"/>
                        <a:pt x="28" y="0"/>
                      </a:cubicBezTo>
                      <a:cubicBezTo>
                        <a:pt x="25" y="3"/>
                        <a:pt x="16" y="5"/>
                        <a:pt x="0" y="4"/>
                      </a:cubicBezTo>
                      <a:cubicBezTo>
                        <a:pt x="0" y="5"/>
                        <a:pt x="0" y="5"/>
                        <a:pt x="0" y="5"/>
                      </a:cubicBezTo>
                      <a:cubicBezTo>
                        <a:pt x="7" y="5"/>
                        <a:pt x="13" y="6"/>
                        <a:pt x="18" y="7"/>
                      </a:cubicBezTo>
                      <a:cubicBezTo>
                        <a:pt x="24" y="7"/>
                        <a:pt x="29" y="8"/>
                        <a:pt x="34" y="8"/>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270" name="Freeform 160"/>
                <p:cNvSpPr>
                  <a:spLocks/>
                </p:cNvSpPr>
                <p:nvPr/>
              </p:nvSpPr>
              <p:spPr bwMode="auto">
                <a:xfrm>
                  <a:off x="4792663" y="2697163"/>
                  <a:ext cx="114300" cy="25400"/>
                </a:xfrm>
                <a:custGeom>
                  <a:avLst/>
                  <a:gdLst/>
                  <a:ahLst/>
                  <a:cxnLst>
                    <a:cxn ang="0">
                      <a:pos x="2" y="0"/>
                    </a:cxn>
                    <a:cxn ang="0">
                      <a:pos x="0" y="5"/>
                    </a:cxn>
                    <a:cxn ang="0">
                      <a:pos x="2" y="0"/>
                    </a:cxn>
                  </a:cxnLst>
                  <a:rect l="0" t="0" r="r" b="b"/>
                  <a:pathLst>
                    <a:path w="30" h="7">
                      <a:moveTo>
                        <a:pt x="2" y="0"/>
                      </a:moveTo>
                      <a:cubicBezTo>
                        <a:pt x="1" y="2"/>
                        <a:pt x="1" y="4"/>
                        <a:pt x="0" y="5"/>
                      </a:cubicBezTo>
                      <a:cubicBezTo>
                        <a:pt x="22" y="7"/>
                        <a:pt x="30" y="4"/>
                        <a:pt x="2" y="0"/>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271" name="Freeform 161"/>
                <p:cNvSpPr>
                  <a:spLocks/>
                </p:cNvSpPr>
                <p:nvPr/>
              </p:nvSpPr>
              <p:spPr bwMode="auto">
                <a:xfrm>
                  <a:off x="4725988" y="2686050"/>
                  <a:ext cx="66675" cy="30163"/>
                </a:xfrm>
                <a:custGeom>
                  <a:avLst/>
                  <a:gdLst/>
                  <a:ahLst/>
                  <a:cxnLst>
                    <a:cxn ang="0">
                      <a:pos x="9" y="8"/>
                    </a:cxn>
                    <a:cxn ang="0">
                      <a:pos x="18" y="8"/>
                    </a:cxn>
                    <a:cxn ang="0">
                      <a:pos x="18" y="8"/>
                    </a:cxn>
                    <a:cxn ang="0">
                      <a:pos x="15" y="2"/>
                    </a:cxn>
                    <a:cxn ang="0">
                      <a:pos x="0" y="0"/>
                    </a:cxn>
                    <a:cxn ang="0">
                      <a:pos x="9" y="8"/>
                    </a:cxn>
                  </a:cxnLst>
                  <a:rect l="0" t="0" r="r" b="b"/>
                  <a:pathLst>
                    <a:path w="18" h="8">
                      <a:moveTo>
                        <a:pt x="9" y="8"/>
                      </a:moveTo>
                      <a:cubicBezTo>
                        <a:pt x="12" y="8"/>
                        <a:pt x="15" y="8"/>
                        <a:pt x="18" y="8"/>
                      </a:cubicBezTo>
                      <a:cubicBezTo>
                        <a:pt x="18" y="8"/>
                        <a:pt x="18" y="8"/>
                        <a:pt x="18" y="8"/>
                      </a:cubicBezTo>
                      <a:cubicBezTo>
                        <a:pt x="18" y="8"/>
                        <a:pt x="17" y="5"/>
                        <a:pt x="15" y="2"/>
                      </a:cubicBezTo>
                      <a:cubicBezTo>
                        <a:pt x="11" y="1"/>
                        <a:pt x="6" y="1"/>
                        <a:pt x="0" y="0"/>
                      </a:cubicBezTo>
                      <a:cubicBezTo>
                        <a:pt x="11" y="3"/>
                        <a:pt x="13" y="6"/>
                        <a:pt x="9" y="8"/>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272" name="Freeform 162"/>
                <p:cNvSpPr>
                  <a:spLocks/>
                </p:cNvSpPr>
                <p:nvPr/>
              </p:nvSpPr>
              <p:spPr bwMode="auto">
                <a:xfrm>
                  <a:off x="4805363" y="2659063"/>
                  <a:ext cx="93663" cy="30163"/>
                </a:xfrm>
                <a:custGeom>
                  <a:avLst/>
                  <a:gdLst/>
                  <a:ahLst/>
                  <a:cxnLst>
                    <a:cxn ang="0">
                      <a:pos x="3" y="0"/>
                    </a:cxn>
                    <a:cxn ang="0">
                      <a:pos x="0" y="8"/>
                    </a:cxn>
                    <a:cxn ang="0">
                      <a:pos x="3" y="0"/>
                    </a:cxn>
                  </a:cxnLst>
                  <a:rect l="0" t="0" r="r" b="b"/>
                  <a:pathLst>
                    <a:path w="25" h="8">
                      <a:moveTo>
                        <a:pt x="3" y="0"/>
                      </a:moveTo>
                      <a:cubicBezTo>
                        <a:pt x="2" y="3"/>
                        <a:pt x="1" y="5"/>
                        <a:pt x="0" y="8"/>
                      </a:cubicBezTo>
                      <a:cubicBezTo>
                        <a:pt x="25" y="8"/>
                        <a:pt x="21" y="3"/>
                        <a:pt x="3" y="0"/>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273" name="Freeform 163"/>
                <p:cNvSpPr>
                  <a:spLocks/>
                </p:cNvSpPr>
                <p:nvPr/>
              </p:nvSpPr>
              <p:spPr bwMode="auto">
                <a:xfrm>
                  <a:off x="4179888" y="2771775"/>
                  <a:ext cx="173038" cy="112713"/>
                </a:xfrm>
                <a:custGeom>
                  <a:avLst/>
                  <a:gdLst/>
                  <a:ahLst/>
                  <a:cxnLst>
                    <a:cxn ang="0">
                      <a:pos x="46" y="0"/>
                    </a:cxn>
                    <a:cxn ang="0">
                      <a:pos x="39" y="13"/>
                    </a:cxn>
                    <a:cxn ang="0">
                      <a:pos x="46" y="0"/>
                    </a:cxn>
                  </a:cxnLst>
                  <a:rect l="0" t="0" r="r" b="b"/>
                  <a:pathLst>
                    <a:path w="46" h="30">
                      <a:moveTo>
                        <a:pt x="46" y="0"/>
                      </a:moveTo>
                      <a:cubicBezTo>
                        <a:pt x="0" y="30"/>
                        <a:pt x="13" y="29"/>
                        <a:pt x="39" y="13"/>
                      </a:cubicBezTo>
                      <a:cubicBezTo>
                        <a:pt x="36" y="12"/>
                        <a:pt x="37" y="8"/>
                        <a:pt x="46" y="0"/>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274" name="Freeform 164"/>
                <p:cNvSpPr>
                  <a:spLocks/>
                </p:cNvSpPr>
                <p:nvPr/>
              </p:nvSpPr>
              <p:spPr bwMode="auto">
                <a:xfrm>
                  <a:off x="4849813" y="2568575"/>
                  <a:ext cx="11113" cy="15875"/>
                </a:xfrm>
                <a:custGeom>
                  <a:avLst/>
                  <a:gdLst/>
                  <a:ahLst/>
                  <a:cxnLst>
                    <a:cxn ang="0">
                      <a:pos x="2" y="0"/>
                    </a:cxn>
                    <a:cxn ang="0">
                      <a:pos x="0" y="4"/>
                    </a:cxn>
                    <a:cxn ang="0">
                      <a:pos x="2" y="0"/>
                    </a:cxn>
                  </a:cxnLst>
                  <a:rect l="0" t="0" r="r" b="b"/>
                  <a:pathLst>
                    <a:path w="3" h="4">
                      <a:moveTo>
                        <a:pt x="2" y="0"/>
                      </a:moveTo>
                      <a:cubicBezTo>
                        <a:pt x="1" y="1"/>
                        <a:pt x="0" y="2"/>
                        <a:pt x="0" y="4"/>
                      </a:cubicBezTo>
                      <a:cubicBezTo>
                        <a:pt x="2" y="2"/>
                        <a:pt x="3" y="1"/>
                        <a:pt x="2" y="0"/>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275" name="Freeform 165"/>
                <p:cNvSpPr>
                  <a:spLocks/>
                </p:cNvSpPr>
                <p:nvPr/>
              </p:nvSpPr>
              <p:spPr bwMode="auto">
                <a:xfrm>
                  <a:off x="4116388" y="2606675"/>
                  <a:ext cx="184150" cy="38100"/>
                </a:xfrm>
                <a:custGeom>
                  <a:avLst/>
                  <a:gdLst/>
                  <a:ahLst/>
                  <a:cxnLst>
                    <a:cxn ang="0">
                      <a:pos x="46" y="3"/>
                    </a:cxn>
                    <a:cxn ang="0">
                      <a:pos x="49" y="10"/>
                    </a:cxn>
                    <a:cxn ang="0">
                      <a:pos x="46" y="3"/>
                    </a:cxn>
                  </a:cxnLst>
                  <a:rect l="0" t="0" r="r" b="b"/>
                  <a:pathLst>
                    <a:path w="49" h="10">
                      <a:moveTo>
                        <a:pt x="46" y="3"/>
                      </a:moveTo>
                      <a:cubicBezTo>
                        <a:pt x="14" y="0"/>
                        <a:pt x="0" y="5"/>
                        <a:pt x="49" y="10"/>
                      </a:cubicBezTo>
                      <a:cubicBezTo>
                        <a:pt x="41" y="8"/>
                        <a:pt x="41" y="5"/>
                        <a:pt x="46" y="3"/>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276" name="Freeform 166"/>
                <p:cNvSpPr>
                  <a:spLocks/>
                </p:cNvSpPr>
                <p:nvPr/>
              </p:nvSpPr>
              <p:spPr bwMode="auto">
                <a:xfrm>
                  <a:off x="4111625" y="2697163"/>
                  <a:ext cx="328613" cy="120650"/>
                </a:xfrm>
                <a:custGeom>
                  <a:avLst/>
                  <a:gdLst/>
                  <a:ahLst/>
                  <a:cxnLst>
                    <a:cxn ang="0">
                      <a:pos x="50" y="3"/>
                    </a:cxn>
                    <a:cxn ang="0">
                      <a:pos x="68" y="7"/>
                    </a:cxn>
                    <a:cxn ang="0">
                      <a:pos x="59" y="14"/>
                    </a:cxn>
                    <a:cxn ang="0">
                      <a:pos x="87" y="0"/>
                    </a:cxn>
                    <a:cxn ang="0">
                      <a:pos x="50" y="3"/>
                    </a:cxn>
                  </a:cxnLst>
                  <a:rect l="0" t="0" r="r" b="b"/>
                  <a:pathLst>
                    <a:path w="87" h="32">
                      <a:moveTo>
                        <a:pt x="50" y="3"/>
                      </a:moveTo>
                      <a:cubicBezTo>
                        <a:pt x="14" y="14"/>
                        <a:pt x="3" y="30"/>
                        <a:pt x="68" y="7"/>
                      </a:cubicBezTo>
                      <a:cubicBezTo>
                        <a:pt x="0" y="32"/>
                        <a:pt x="20" y="28"/>
                        <a:pt x="59" y="14"/>
                      </a:cubicBezTo>
                      <a:cubicBezTo>
                        <a:pt x="65" y="9"/>
                        <a:pt x="75" y="5"/>
                        <a:pt x="87" y="0"/>
                      </a:cubicBezTo>
                      <a:cubicBezTo>
                        <a:pt x="71" y="6"/>
                        <a:pt x="57" y="5"/>
                        <a:pt x="50" y="3"/>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277" name="Freeform 167"/>
                <p:cNvSpPr>
                  <a:spLocks/>
                </p:cNvSpPr>
                <p:nvPr/>
              </p:nvSpPr>
              <p:spPr bwMode="auto">
                <a:xfrm>
                  <a:off x="4217988" y="2390775"/>
                  <a:ext cx="217488" cy="200025"/>
                </a:xfrm>
                <a:custGeom>
                  <a:avLst/>
                  <a:gdLst/>
                  <a:ahLst/>
                  <a:cxnLst>
                    <a:cxn ang="0">
                      <a:pos x="58" y="53"/>
                    </a:cxn>
                    <a:cxn ang="0">
                      <a:pos x="46" y="41"/>
                    </a:cxn>
                    <a:cxn ang="0">
                      <a:pos x="27" y="37"/>
                    </a:cxn>
                    <a:cxn ang="0">
                      <a:pos x="58" y="53"/>
                    </a:cxn>
                  </a:cxnLst>
                  <a:rect l="0" t="0" r="r" b="b"/>
                  <a:pathLst>
                    <a:path w="58" h="53">
                      <a:moveTo>
                        <a:pt x="58" y="53"/>
                      </a:moveTo>
                      <a:cubicBezTo>
                        <a:pt x="53" y="49"/>
                        <a:pt x="49" y="45"/>
                        <a:pt x="46" y="41"/>
                      </a:cubicBezTo>
                      <a:cubicBezTo>
                        <a:pt x="0" y="0"/>
                        <a:pt x="2" y="15"/>
                        <a:pt x="27" y="37"/>
                      </a:cubicBezTo>
                      <a:cubicBezTo>
                        <a:pt x="28" y="32"/>
                        <a:pt x="38" y="34"/>
                        <a:pt x="58" y="53"/>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278" name="Freeform 168"/>
                <p:cNvSpPr>
                  <a:spLocks/>
                </p:cNvSpPr>
                <p:nvPr/>
              </p:nvSpPr>
              <p:spPr bwMode="auto">
                <a:xfrm>
                  <a:off x="4221163" y="2390775"/>
                  <a:ext cx="169863" cy="155575"/>
                </a:xfrm>
                <a:custGeom>
                  <a:avLst/>
                  <a:gdLst/>
                  <a:ahLst/>
                  <a:cxnLst>
                    <a:cxn ang="0">
                      <a:pos x="36" y="24"/>
                    </a:cxn>
                    <a:cxn ang="0">
                      <a:pos x="45" y="41"/>
                    </a:cxn>
                    <a:cxn ang="0">
                      <a:pos x="36" y="24"/>
                    </a:cxn>
                  </a:cxnLst>
                  <a:rect l="0" t="0" r="r" b="b"/>
                  <a:pathLst>
                    <a:path w="45" h="41">
                      <a:moveTo>
                        <a:pt x="36" y="24"/>
                      </a:moveTo>
                      <a:cubicBezTo>
                        <a:pt x="12" y="2"/>
                        <a:pt x="0" y="0"/>
                        <a:pt x="45" y="41"/>
                      </a:cubicBezTo>
                      <a:cubicBezTo>
                        <a:pt x="36" y="31"/>
                        <a:pt x="34" y="25"/>
                        <a:pt x="36" y="24"/>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279" name="Freeform 169"/>
                <p:cNvSpPr>
                  <a:spLocks/>
                </p:cNvSpPr>
                <p:nvPr/>
              </p:nvSpPr>
              <p:spPr bwMode="auto">
                <a:xfrm>
                  <a:off x="4119563" y="2632075"/>
                  <a:ext cx="285750" cy="49213"/>
                </a:xfrm>
                <a:custGeom>
                  <a:avLst/>
                  <a:gdLst/>
                  <a:ahLst/>
                  <a:cxnLst>
                    <a:cxn ang="0">
                      <a:pos x="76" y="8"/>
                    </a:cxn>
                    <a:cxn ang="0">
                      <a:pos x="49" y="4"/>
                    </a:cxn>
                    <a:cxn ang="0">
                      <a:pos x="42" y="13"/>
                    </a:cxn>
                    <a:cxn ang="0">
                      <a:pos x="76" y="8"/>
                    </a:cxn>
                  </a:cxnLst>
                  <a:rect l="0" t="0" r="r" b="b"/>
                  <a:pathLst>
                    <a:path w="76" h="13">
                      <a:moveTo>
                        <a:pt x="76" y="8"/>
                      </a:moveTo>
                      <a:cubicBezTo>
                        <a:pt x="63" y="7"/>
                        <a:pt x="55" y="5"/>
                        <a:pt x="49" y="4"/>
                      </a:cubicBezTo>
                      <a:cubicBezTo>
                        <a:pt x="0" y="0"/>
                        <a:pt x="12" y="10"/>
                        <a:pt x="42" y="13"/>
                      </a:cubicBezTo>
                      <a:cubicBezTo>
                        <a:pt x="44" y="9"/>
                        <a:pt x="54" y="6"/>
                        <a:pt x="76" y="8"/>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280" name="Freeform 170"/>
                <p:cNvSpPr>
                  <a:spLocks/>
                </p:cNvSpPr>
                <p:nvPr/>
              </p:nvSpPr>
              <p:spPr bwMode="auto">
                <a:xfrm>
                  <a:off x="4176713" y="2727325"/>
                  <a:ext cx="247650" cy="153988"/>
                </a:xfrm>
                <a:custGeom>
                  <a:avLst/>
                  <a:gdLst/>
                  <a:ahLst/>
                  <a:cxnLst>
                    <a:cxn ang="0">
                      <a:pos x="33" y="13"/>
                    </a:cxn>
                    <a:cxn ang="0">
                      <a:pos x="48" y="12"/>
                    </a:cxn>
                    <a:cxn ang="0">
                      <a:pos x="66" y="0"/>
                    </a:cxn>
                    <a:cxn ang="0">
                      <a:pos x="33" y="13"/>
                    </a:cxn>
                  </a:cxnLst>
                  <a:rect l="0" t="0" r="r" b="b"/>
                  <a:pathLst>
                    <a:path w="66" h="41">
                      <a:moveTo>
                        <a:pt x="33" y="13"/>
                      </a:moveTo>
                      <a:cubicBezTo>
                        <a:pt x="6" y="30"/>
                        <a:pt x="0" y="41"/>
                        <a:pt x="48" y="12"/>
                      </a:cubicBezTo>
                      <a:cubicBezTo>
                        <a:pt x="52" y="8"/>
                        <a:pt x="58" y="5"/>
                        <a:pt x="66" y="0"/>
                      </a:cubicBezTo>
                      <a:cubicBezTo>
                        <a:pt x="40" y="15"/>
                        <a:pt x="31" y="17"/>
                        <a:pt x="33" y="13"/>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281" name="Freeform 171"/>
                <p:cNvSpPr>
                  <a:spLocks/>
                </p:cNvSpPr>
                <p:nvPr/>
              </p:nvSpPr>
              <p:spPr bwMode="auto">
                <a:xfrm>
                  <a:off x="4506913" y="2455863"/>
                  <a:ext cx="30163" cy="128588"/>
                </a:xfrm>
                <a:custGeom>
                  <a:avLst/>
                  <a:gdLst/>
                  <a:ahLst/>
                  <a:cxnLst>
                    <a:cxn ang="0">
                      <a:pos x="5" y="34"/>
                    </a:cxn>
                    <a:cxn ang="0">
                      <a:pos x="8" y="13"/>
                    </a:cxn>
                    <a:cxn ang="0">
                      <a:pos x="0" y="0"/>
                    </a:cxn>
                    <a:cxn ang="0">
                      <a:pos x="0" y="3"/>
                    </a:cxn>
                    <a:cxn ang="0">
                      <a:pos x="5" y="34"/>
                    </a:cxn>
                  </a:cxnLst>
                  <a:rect l="0" t="0" r="r" b="b"/>
                  <a:pathLst>
                    <a:path w="8" h="34">
                      <a:moveTo>
                        <a:pt x="5" y="34"/>
                      </a:moveTo>
                      <a:cubicBezTo>
                        <a:pt x="5" y="26"/>
                        <a:pt x="6" y="19"/>
                        <a:pt x="8" y="13"/>
                      </a:cubicBezTo>
                      <a:cubicBezTo>
                        <a:pt x="5" y="9"/>
                        <a:pt x="3" y="4"/>
                        <a:pt x="0" y="0"/>
                      </a:cubicBezTo>
                      <a:cubicBezTo>
                        <a:pt x="0" y="1"/>
                        <a:pt x="0" y="2"/>
                        <a:pt x="0" y="3"/>
                      </a:cubicBezTo>
                      <a:cubicBezTo>
                        <a:pt x="3" y="10"/>
                        <a:pt x="5" y="21"/>
                        <a:pt x="5" y="34"/>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282" name="Freeform 172"/>
                <p:cNvSpPr>
                  <a:spLocks/>
                </p:cNvSpPr>
                <p:nvPr/>
              </p:nvSpPr>
              <p:spPr bwMode="auto">
                <a:xfrm>
                  <a:off x="4559300" y="2554288"/>
                  <a:ext cx="1588" cy="6350"/>
                </a:xfrm>
                <a:custGeom>
                  <a:avLst/>
                  <a:gdLst/>
                  <a:ahLst/>
                  <a:cxnLst>
                    <a:cxn ang="0">
                      <a:pos x="0" y="0"/>
                    </a:cxn>
                    <a:cxn ang="0">
                      <a:pos x="0" y="0"/>
                    </a:cxn>
                    <a:cxn ang="0">
                      <a:pos x="0" y="2"/>
                    </a:cxn>
                    <a:cxn ang="0">
                      <a:pos x="0" y="0"/>
                    </a:cxn>
                  </a:cxnLst>
                  <a:rect l="0" t="0" r="r" b="b"/>
                  <a:pathLst>
                    <a:path h="2">
                      <a:moveTo>
                        <a:pt x="0" y="0"/>
                      </a:moveTo>
                      <a:cubicBezTo>
                        <a:pt x="0" y="0"/>
                        <a:pt x="0" y="0"/>
                        <a:pt x="0" y="0"/>
                      </a:cubicBezTo>
                      <a:cubicBezTo>
                        <a:pt x="0" y="1"/>
                        <a:pt x="0" y="2"/>
                        <a:pt x="0" y="2"/>
                      </a:cubicBezTo>
                      <a:cubicBezTo>
                        <a:pt x="0" y="2"/>
                        <a:pt x="0" y="1"/>
                        <a:pt x="0" y="0"/>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283" name="Freeform 173"/>
                <p:cNvSpPr>
                  <a:spLocks/>
                </p:cNvSpPr>
                <p:nvPr/>
              </p:nvSpPr>
              <p:spPr bwMode="auto">
                <a:xfrm>
                  <a:off x="4297363" y="2297113"/>
                  <a:ext cx="179388" cy="298450"/>
                </a:xfrm>
                <a:custGeom>
                  <a:avLst/>
                  <a:gdLst/>
                  <a:ahLst/>
                  <a:cxnLst>
                    <a:cxn ang="0">
                      <a:pos x="48" y="79"/>
                    </a:cxn>
                    <a:cxn ang="0">
                      <a:pos x="33" y="40"/>
                    </a:cxn>
                    <a:cxn ang="0">
                      <a:pos x="38" y="61"/>
                    </a:cxn>
                    <a:cxn ang="0">
                      <a:pos x="24" y="52"/>
                    </a:cxn>
                    <a:cxn ang="0">
                      <a:pos x="48" y="79"/>
                    </a:cxn>
                  </a:cxnLst>
                  <a:rect l="0" t="0" r="r" b="b"/>
                  <a:pathLst>
                    <a:path w="48" h="79">
                      <a:moveTo>
                        <a:pt x="48" y="79"/>
                      </a:moveTo>
                      <a:cubicBezTo>
                        <a:pt x="37" y="61"/>
                        <a:pt x="33" y="45"/>
                        <a:pt x="33" y="40"/>
                      </a:cubicBezTo>
                      <a:cubicBezTo>
                        <a:pt x="15" y="10"/>
                        <a:pt x="2" y="4"/>
                        <a:pt x="38" y="61"/>
                      </a:cubicBezTo>
                      <a:cubicBezTo>
                        <a:pt x="0" y="0"/>
                        <a:pt x="3" y="19"/>
                        <a:pt x="24" y="52"/>
                      </a:cubicBezTo>
                      <a:cubicBezTo>
                        <a:pt x="31" y="56"/>
                        <a:pt x="40" y="65"/>
                        <a:pt x="48" y="79"/>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284" name="Freeform 174"/>
                <p:cNvSpPr>
                  <a:spLocks/>
                </p:cNvSpPr>
                <p:nvPr/>
              </p:nvSpPr>
              <p:spPr bwMode="auto">
                <a:xfrm>
                  <a:off x="4383088" y="2266950"/>
                  <a:ext cx="98425" cy="293688"/>
                </a:xfrm>
                <a:custGeom>
                  <a:avLst/>
                  <a:gdLst/>
                  <a:ahLst/>
                  <a:cxnLst>
                    <a:cxn ang="0">
                      <a:pos x="26" y="78"/>
                    </a:cxn>
                    <a:cxn ang="0">
                      <a:pos x="21" y="59"/>
                    </a:cxn>
                    <a:cxn ang="0">
                      <a:pos x="14" y="50"/>
                    </a:cxn>
                    <a:cxn ang="0">
                      <a:pos x="26" y="78"/>
                    </a:cxn>
                  </a:cxnLst>
                  <a:rect l="0" t="0" r="r" b="b"/>
                  <a:pathLst>
                    <a:path w="26" h="78">
                      <a:moveTo>
                        <a:pt x="26" y="78"/>
                      </a:moveTo>
                      <a:cubicBezTo>
                        <a:pt x="23" y="71"/>
                        <a:pt x="22" y="64"/>
                        <a:pt x="21" y="59"/>
                      </a:cubicBezTo>
                      <a:cubicBezTo>
                        <a:pt x="0" y="0"/>
                        <a:pt x="2" y="16"/>
                        <a:pt x="14" y="50"/>
                      </a:cubicBezTo>
                      <a:cubicBezTo>
                        <a:pt x="17" y="54"/>
                        <a:pt x="21" y="64"/>
                        <a:pt x="26" y="78"/>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285" name="Freeform 175"/>
                <p:cNvSpPr>
                  <a:spLocks/>
                </p:cNvSpPr>
                <p:nvPr/>
              </p:nvSpPr>
              <p:spPr bwMode="auto">
                <a:xfrm>
                  <a:off x="4643438" y="2678113"/>
                  <a:ext cx="131763" cy="41275"/>
                </a:xfrm>
                <a:custGeom>
                  <a:avLst/>
                  <a:gdLst/>
                  <a:ahLst/>
                  <a:cxnLst>
                    <a:cxn ang="0">
                      <a:pos x="31" y="10"/>
                    </a:cxn>
                    <a:cxn ang="0">
                      <a:pos x="22" y="2"/>
                    </a:cxn>
                    <a:cxn ang="0">
                      <a:pos x="21" y="2"/>
                    </a:cxn>
                    <a:cxn ang="0">
                      <a:pos x="3" y="0"/>
                    </a:cxn>
                    <a:cxn ang="0">
                      <a:pos x="1" y="4"/>
                    </a:cxn>
                    <a:cxn ang="0">
                      <a:pos x="0" y="9"/>
                    </a:cxn>
                    <a:cxn ang="0">
                      <a:pos x="22" y="11"/>
                    </a:cxn>
                    <a:cxn ang="0">
                      <a:pos x="31" y="10"/>
                    </a:cxn>
                  </a:cxnLst>
                  <a:rect l="0" t="0" r="r" b="b"/>
                  <a:pathLst>
                    <a:path w="35" h="11">
                      <a:moveTo>
                        <a:pt x="31" y="10"/>
                      </a:moveTo>
                      <a:cubicBezTo>
                        <a:pt x="35" y="8"/>
                        <a:pt x="33" y="5"/>
                        <a:pt x="22" y="2"/>
                      </a:cubicBezTo>
                      <a:cubicBezTo>
                        <a:pt x="22" y="2"/>
                        <a:pt x="21" y="2"/>
                        <a:pt x="21" y="2"/>
                      </a:cubicBezTo>
                      <a:cubicBezTo>
                        <a:pt x="16" y="1"/>
                        <a:pt x="10" y="0"/>
                        <a:pt x="3" y="0"/>
                      </a:cubicBezTo>
                      <a:cubicBezTo>
                        <a:pt x="1" y="2"/>
                        <a:pt x="1" y="4"/>
                        <a:pt x="1" y="4"/>
                      </a:cubicBezTo>
                      <a:cubicBezTo>
                        <a:pt x="1" y="4"/>
                        <a:pt x="0" y="6"/>
                        <a:pt x="0" y="9"/>
                      </a:cubicBezTo>
                      <a:cubicBezTo>
                        <a:pt x="9" y="11"/>
                        <a:pt x="16" y="11"/>
                        <a:pt x="22" y="11"/>
                      </a:cubicBezTo>
                      <a:cubicBezTo>
                        <a:pt x="26" y="11"/>
                        <a:pt x="29" y="11"/>
                        <a:pt x="31" y="10"/>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286" name="Freeform 176"/>
                <p:cNvSpPr>
                  <a:spLocks/>
                </p:cNvSpPr>
                <p:nvPr/>
              </p:nvSpPr>
              <p:spPr bwMode="auto">
                <a:xfrm>
                  <a:off x="4654550" y="2640013"/>
                  <a:ext cx="104775" cy="38100"/>
                </a:xfrm>
                <a:custGeom>
                  <a:avLst/>
                  <a:gdLst/>
                  <a:ahLst/>
                  <a:cxnLst>
                    <a:cxn ang="0">
                      <a:pos x="28" y="5"/>
                    </a:cxn>
                    <a:cxn ang="0">
                      <a:pos x="17" y="0"/>
                    </a:cxn>
                    <a:cxn ang="0">
                      <a:pos x="0" y="9"/>
                    </a:cxn>
                    <a:cxn ang="0">
                      <a:pos x="28" y="5"/>
                    </a:cxn>
                  </a:cxnLst>
                  <a:rect l="0" t="0" r="r" b="b"/>
                  <a:pathLst>
                    <a:path w="28" h="10">
                      <a:moveTo>
                        <a:pt x="28" y="5"/>
                      </a:moveTo>
                      <a:cubicBezTo>
                        <a:pt x="25" y="2"/>
                        <a:pt x="21" y="0"/>
                        <a:pt x="17" y="0"/>
                      </a:cubicBezTo>
                      <a:cubicBezTo>
                        <a:pt x="8" y="0"/>
                        <a:pt x="3" y="5"/>
                        <a:pt x="0" y="9"/>
                      </a:cubicBezTo>
                      <a:cubicBezTo>
                        <a:pt x="16" y="10"/>
                        <a:pt x="25" y="8"/>
                        <a:pt x="28" y="5"/>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grpSp>
        <p:sp>
          <p:nvSpPr>
            <p:cNvPr id="250" name="Freeform 283"/>
            <p:cNvSpPr>
              <a:spLocks/>
            </p:cNvSpPr>
            <p:nvPr/>
          </p:nvSpPr>
          <p:spPr bwMode="auto">
            <a:xfrm rot="1778703">
              <a:off x="1753889" y="3739386"/>
              <a:ext cx="42621" cy="115265"/>
            </a:xfrm>
            <a:custGeom>
              <a:avLst/>
              <a:gdLst/>
              <a:ahLst/>
              <a:cxnLst>
                <a:cxn ang="0">
                  <a:pos x="67" y="181"/>
                </a:cxn>
                <a:cxn ang="0">
                  <a:pos x="61" y="137"/>
                </a:cxn>
                <a:cxn ang="0">
                  <a:pos x="41" y="88"/>
                </a:cxn>
                <a:cxn ang="0">
                  <a:pos x="14" y="0"/>
                </a:cxn>
                <a:cxn ang="0">
                  <a:pos x="12" y="13"/>
                </a:cxn>
              </a:cxnLst>
              <a:rect l="0" t="0" r="r" b="b"/>
              <a:pathLst>
                <a:path w="67" h="181">
                  <a:moveTo>
                    <a:pt x="67" y="181"/>
                  </a:moveTo>
                  <a:cubicBezTo>
                    <a:pt x="64" y="168"/>
                    <a:pt x="66" y="151"/>
                    <a:pt x="61" y="137"/>
                  </a:cubicBezTo>
                  <a:cubicBezTo>
                    <a:pt x="56" y="120"/>
                    <a:pt x="48" y="104"/>
                    <a:pt x="41" y="88"/>
                  </a:cubicBezTo>
                  <a:cubicBezTo>
                    <a:pt x="35" y="76"/>
                    <a:pt x="0" y="5"/>
                    <a:pt x="14" y="0"/>
                  </a:cubicBezTo>
                  <a:cubicBezTo>
                    <a:pt x="16" y="4"/>
                    <a:pt x="15" y="9"/>
                    <a:pt x="12" y="13"/>
                  </a:cubicBezTo>
                </a:path>
              </a:pathLst>
            </a:custGeom>
            <a:no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251" name="Freeform 284"/>
            <p:cNvSpPr>
              <a:spLocks/>
            </p:cNvSpPr>
            <p:nvPr/>
          </p:nvSpPr>
          <p:spPr bwMode="auto">
            <a:xfrm rot="1778703">
              <a:off x="1805027" y="3764315"/>
              <a:ext cx="40745" cy="116069"/>
            </a:xfrm>
            <a:custGeom>
              <a:avLst/>
              <a:gdLst/>
              <a:ahLst/>
              <a:cxnLst>
                <a:cxn ang="0">
                  <a:pos x="0" y="182"/>
                </a:cxn>
                <a:cxn ang="0">
                  <a:pos x="6" y="139"/>
                </a:cxn>
                <a:cxn ang="0">
                  <a:pos x="25" y="89"/>
                </a:cxn>
                <a:cxn ang="0">
                  <a:pos x="50" y="0"/>
                </a:cxn>
                <a:cxn ang="0">
                  <a:pos x="52" y="13"/>
                </a:cxn>
              </a:cxnLst>
              <a:rect l="0" t="0" r="r" b="b"/>
              <a:pathLst>
                <a:path w="64" h="182">
                  <a:moveTo>
                    <a:pt x="0" y="182"/>
                  </a:moveTo>
                  <a:cubicBezTo>
                    <a:pt x="3" y="169"/>
                    <a:pt x="1" y="153"/>
                    <a:pt x="6" y="139"/>
                  </a:cubicBezTo>
                  <a:cubicBezTo>
                    <a:pt x="11" y="121"/>
                    <a:pt x="18" y="105"/>
                    <a:pt x="25" y="89"/>
                  </a:cubicBezTo>
                  <a:cubicBezTo>
                    <a:pt x="30" y="77"/>
                    <a:pt x="64" y="5"/>
                    <a:pt x="50" y="0"/>
                  </a:cubicBezTo>
                  <a:cubicBezTo>
                    <a:pt x="48" y="5"/>
                    <a:pt x="49" y="9"/>
                    <a:pt x="52" y="13"/>
                  </a:cubicBezTo>
                </a:path>
              </a:pathLst>
            </a:custGeom>
            <a:no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Flowchart: Document 6"/>
          <p:cNvSpPr/>
          <p:nvPr/>
        </p:nvSpPr>
        <p:spPr>
          <a:xfrm rot="10800000">
            <a:off x="1" y="1520731"/>
            <a:ext cx="9144000" cy="3435579"/>
          </a:xfrm>
          <a:custGeom>
            <a:avLst/>
            <a:gdLst>
              <a:gd name="connsiteX0" fmla="*/ 0 w 21600"/>
              <a:gd name="connsiteY0" fmla="*/ 0 h 18805"/>
              <a:gd name="connsiteX1" fmla="*/ 21600 w 21600"/>
              <a:gd name="connsiteY1" fmla="*/ 0 h 18805"/>
              <a:gd name="connsiteX2" fmla="*/ 21600 w 21600"/>
              <a:gd name="connsiteY2" fmla="*/ 17322 h 18805"/>
              <a:gd name="connsiteX3" fmla="*/ 0 w 21600"/>
              <a:gd name="connsiteY3" fmla="*/ 18805 h 18805"/>
              <a:gd name="connsiteX4" fmla="*/ 0 w 21600"/>
              <a:gd name="connsiteY4" fmla="*/ 0 h 18805"/>
              <a:gd name="connsiteX0" fmla="*/ 0 w 21600"/>
              <a:gd name="connsiteY0" fmla="*/ 0 h 18805"/>
              <a:gd name="connsiteX1" fmla="*/ 21600 w 21600"/>
              <a:gd name="connsiteY1" fmla="*/ 0 h 18805"/>
              <a:gd name="connsiteX2" fmla="*/ 21600 w 21600"/>
              <a:gd name="connsiteY2" fmla="*/ 17322 h 18805"/>
              <a:gd name="connsiteX3" fmla="*/ 0 w 21600"/>
              <a:gd name="connsiteY3" fmla="*/ 18805 h 18805"/>
              <a:gd name="connsiteX4" fmla="*/ 0 w 21600"/>
              <a:gd name="connsiteY4" fmla="*/ 0 h 18805"/>
              <a:gd name="connsiteX0" fmla="*/ 0 w 21600"/>
              <a:gd name="connsiteY0" fmla="*/ 0 h 18916"/>
              <a:gd name="connsiteX1" fmla="*/ 21600 w 21600"/>
              <a:gd name="connsiteY1" fmla="*/ 0 h 18916"/>
              <a:gd name="connsiteX2" fmla="*/ 21600 w 21600"/>
              <a:gd name="connsiteY2" fmla="*/ 17322 h 18916"/>
              <a:gd name="connsiteX3" fmla="*/ 0 w 21600"/>
              <a:gd name="connsiteY3" fmla="*/ 18916 h 18916"/>
              <a:gd name="connsiteX4" fmla="*/ 0 w 21600"/>
              <a:gd name="connsiteY4" fmla="*/ 0 h 18916"/>
              <a:gd name="connsiteX0" fmla="*/ 0 w 21600"/>
              <a:gd name="connsiteY0" fmla="*/ 0 h 18916"/>
              <a:gd name="connsiteX1" fmla="*/ 21600 w 21600"/>
              <a:gd name="connsiteY1" fmla="*/ 0 h 18916"/>
              <a:gd name="connsiteX2" fmla="*/ 21600 w 21600"/>
              <a:gd name="connsiteY2" fmla="*/ 17322 h 18916"/>
              <a:gd name="connsiteX3" fmla="*/ 0 w 21600"/>
              <a:gd name="connsiteY3" fmla="*/ 18916 h 18916"/>
              <a:gd name="connsiteX4" fmla="*/ 0 w 21600"/>
              <a:gd name="connsiteY4" fmla="*/ 0 h 18916"/>
              <a:gd name="connsiteX0" fmla="*/ 0 w 21600"/>
              <a:gd name="connsiteY0" fmla="*/ 0 h 18916"/>
              <a:gd name="connsiteX1" fmla="*/ 21600 w 21600"/>
              <a:gd name="connsiteY1" fmla="*/ 0 h 18916"/>
              <a:gd name="connsiteX2" fmla="*/ 21600 w 21600"/>
              <a:gd name="connsiteY2" fmla="*/ 17322 h 18916"/>
              <a:gd name="connsiteX3" fmla="*/ 0 w 21600"/>
              <a:gd name="connsiteY3" fmla="*/ 18916 h 18916"/>
              <a:gd name="connsiteX4" fmla="*/ 0 w 21600"/>
              <a:gd name="connsiteY4" fmla="*/ 0 h 18916"/>
              <a:gd name="connsiteX0" fmla="*/ 0 w 21600"/>
              <a:gd name="connsiteY0" fmla="*/ 0 h 19355"/>
              <a:gd name="connsiteX1" fmla="*/ 21600 w 21600"/>
              <a:gd name="connsiteY1" fmla="*/ 0 h 19355"/>
              <a:gd name="connsiteX2" fmla="*/ 21600 w 21600"/>
              <a:gd name="connsiteY2" fmla="*/ 17322 h 19355"/>
              <a:gd name="connsiteX3" fmla="*/ 0 w 21600"/>
              <a:gd name="connsiteY3" fmla="*/ 19355 h 19355"/>
              <a:gd name="connsiteX4" fmla="*/ 0 w 21600"/>
              <a:gd name="connsiteY4" fmla="*/ 0 h 19355"/>
              <a:gd name="connsiteX0" fmla="*/ 0 w 21600"/>
              <a:gd name="connsiteY0" fmla="*/ 0 h 19355"/>
              <a:gd name="connsiteX1" fmla="*/ 21600 w 21600"/>
              <a:gd name="connsiteY1" fmla="*/ 0 h 19355"/>
              <a:gd name="connsiteX2" fmla="*/ 21600 w 21600"/>
              <a:gd name="connsiteY2" fmla="*/ 17322 h 19355"/>
              <a:gd name="connsiteX3" fmla="*/ 0 w 21600"/>
              <a:gd name="connsiteY3" fmla="*/ 19355 h 19355"/>
              <a:gd name="connsiteX4" fmla="*/ 0 w 21600"/>
              <a:gd name="connsiteY4" fmla="*/ 0 h 19355"/>
              <a:gd name="connsiteX0" fmla="*/ 0 w 21600"/>
              <a:gd name="connsiteY0" fmla="*/ 0 h 19794"/>
              <a:gd name="connsiteX1" fmla="*/ 21600 w 21600"/>
              <a:gd name="connsiteY1" fmla="*/ 0 h 19794"/>
              <a:gd name="connsiteX2" fmla="*/ 21600 w 21600"/>
              <a:gd name="connsiteY2" fmla="*/ 17322 h 19794"/>
              <a:gd name="connsiteX3" fmla="*/ 0 w 21600"/>
              <a:gd name="connsiteY3" fmla="*/ 19794 h 19794"/>
              <a:gd name="connsiteX4" fmla="*/ 0 w 21600"/>
              <a:gd name="connsiteY4" fmla="*/ 0 h 19794"/>
              <a:gd name="connsiteX0" fmla="*/ 0 w 21600"/>
              <a:gd name="connsiteY0" fmla="*/ 0 h 19794"/>
              <a:gd name="connsiteX1" fmla="*/ 21600 w 21600"/>
              <a:gd name="connsiteY1" fmla="*/ 0 h 19794"/>
              <a:gd name="connsiteX2" fmla="*/ 21600 w 21600"/>
              <a:gd name="connsiteY2" fmla="*/ 17322 h 19794"/>
              <a:gd name="connsiteX3" fmla="*/ 0 w 21600"/>
              <a:gd name="connsiteY3" fmla="*/ 19794 h 19794"/>
              <a:gd name="connsiteX4" fmla="*/ 0 w 21600"/>
              <a:gd name="connsiteY4" fmla="*/ 0 h 19794"/>
            </a:gdLst>
            <a:ahLst/>
            <a:cxnLst>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Lst>
            <a:rect l="l" t="t" r="r" b="b"/>
            <a:pathLst>
              <a:path w="21600" h="19794">
                <a:moveTo>
                  <a:pt x="0" y="0"/>
                </a:moveTo>
                <a:lnTo>
                  <a:pt x="21600" y="0"/>
                </a:lnTo>
                <a:lnTo>
                  <a:pt x="21600" y="17322"/>
                </a:lnTo>
                <a:cubicBezTo>
                  <a:pt x="10800" y="17322"/>
                  <a:pt x="7466" y="25350"/>
                  <a:pt x="0" y="19794"/>
                </a:cubicBezTo>
                <a:lnTo>
                  <a:pt x="0" y="0"/>
                </a:lnTo>
                <a:close/>
              </a:path>
            </a:pathLst>
          </a:custGeom>
          <a:gradFill>
            <a:gsLst>
              <a:gs pos="100000">
                <a:schemeClr val="bg2">
                  <a:tint val="28000"/>
                  <a:satMod val="2000000"/>
                  <a:alpha val="30000"/>
                </a:schemeClr>
              </a:gs>
              <a:gs pos="35000">
                <a:schemeClr val="bg2">
                  <a:shade val="100000"/>
                  <a:satMod val="600000"/>
                  <a:alpha val="0"/>
                </a:schemeClr>
              </a:gs>
            </a:gsLst>
            <a:lin ang="5400000" scaled="1"/>
          </a:gradFill>
          <a:ln w="317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9" name="Title 8"/>
          <p:cNvSpPr>
            <a:spLocks noGrp="1"/>
          </p:cNvSpPr>
          <p:nvPr>
            <p:ph type="ctrTitle"/>
          </p:nvPr>
        </p:nvSpPr>
        <p:spPr>
          <a:xfrm>
            <a:off x="502920" y="2775745"/>
            <a:ext cx="8229600" cy="2167128"/>
          </a:xfrm>
        </p:spPr>
        <p:txBody>
          <a:bodyPr tIns="0" bIns="0" anchor="t"/>
          <a:lstStyle>
            <a:lvl1pPr>
              <a:defRPr sz="5000" cap="all" baseline="0">
                <a:effectLst>
                  <a:outerShdw blurRad="30000" dist="30000" dir="2700000" algn="tl" rotWithShape="0">
                    <a:schemeClr val="bg2">
                      <a:shade val="45000"/>
                      <a:satMod val="150000"/>
                      <a:alpha val="90000"/>
                    </a:schemeClr>
                  </a:outerShdw>
                  <a:reflection blurRad="12000" stA="25000" endPos="49000" dist="5000" dir="5400000" sy="-100000" algn="bl" rotWithShape="0"/>
                </a:effectLst>
              </a:defRPr>
            </a:lvl1pPr>
          </a:lstStyle>
          <a:p>
            <a:r>
              <a:rPr lang="en-US" smtClean="0"/>
              <a:t>Click to edit Master title style</a:t>
            </a:r>
            <a:endParaRPr lang="en-US" dirty="0"/>
          </a:p>
        </p:txBody>
      </p:sp>
      <p:sp>
        <p:nvSpPr>
          <p:cNvPr id="17" name="Subtitle 16"/>
          <p:cNvSpPr>
            <a:spLocks noGrp="1"/>
          </p:cNvSpPr>
          <p:nvPr>
            <p:ph type="subTitle" idx="1"/>
          </p:nvPr>
        </p:nvSpPr>
        <p:spPr>
          <a:xfrm>
            <a:off x="500064" y="1559720"/>
            <a:ext cx="5105400" cy="1219200"/>
          </a:xfrm>
        </p:spPr>
        <p:txBody>
          <a:bodyPr lIns="0" tIns="0" rIns="0" bIns="0" anchor="b"/>
          <a:lstStyle>
            <a:lvl1pPr marL="0" indent="0" algn="l">
              <a:buNone/>
              <a:defRPr sz="19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dirty="0"/>
          </a:p>
        </p:txBody>
      </p:sp>
      <p:sp>
        <p:nvSpPr>
          <p:cNvPr id="30" name="Date Placeholder 29"/>
          <p:cNvSpPr>
            <a:spLocks noGrp="1"/>
          </p:cNvSpPr>
          <p:nvPr>
            <p:ph type="dt" sz="half" idx="10"/>
          </p:nvPr>
        </p:nvSpPr>
        <p:spPr/>
        <p:txBody>
          <a:bodyPr/>
          <a:lstStyle/>
          <a:p>
            <a:fld id="{47C9B81F-C347-4BEF-BFDF-29C42F48304A}" type="datetimeFigureOut">
              <a:rPr lang="en-US" smtClean="0"/>
              <a:pPr/>
              <a:t>5/22/2012</a:t>
            </a:fld>
            <a:endParaRPr lang="en-US" dirty="0"/>
          </a:p>
        </p:txBody>
      </p:sp>
      <p:sp>
        <p:nvSpPr>
          <p:cNvPr id="19" name="Footer Placeholder 18"/>
          <p:cNvSpPr>
            <a:spLocks noGrp="1"/>
          </p:cNvSpPr>
          <p:nvPr>
            <p:ph type="ftr" sz="quarter" idx="11"/>
          </p:nvPr>
        </p:nvSpPr>
        <p:spPr/>
        <p:txBody>
          <a:bodyPr/>
          <a:lstStyle/>
          <a:p>
            <a:endParaRPr kumimoji="0" lang="en-US" dirty="0"/>
          </a:p>
        </p:txBody>
      </p:sp>
      <p:sp>
        <p:nvSpPr>
          <p:cNvPr id="27" name="Slide Number Placeholder 26"/>
          <p:cNvSpPr>
            <a:spLocks noGrp="1"/>
          </p:cNvSpPr>
          <p:nvPr>
            <p:ph type="sldNum" sz="quarter" idx="12"/>
          </p:nvPr>
        </p:nvSpPr>
        <p:spPr/>
        <p:txBody>
          <a:bodyPr/>
          <a:lstStyle/>
          <a:p>
            <a:fld id="{042AED99-7FB4-404E-8A97-64753DCE42EC}" type="slidenum">
              <a:rPr kumimoji="0" lang="en-US" smtClean="0"/>
              <a:pPr/>
              <a:t>‹#›</a:t>
            </a:fld>
            <a:endParaRPr kumimoji="0" lang="en-US" dirty="0"/>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C9B81F-C347-4BEF-BFDF-29C42F48304A}" type="datetimeFigureOut">
              <a:rPr lang="en-US" smtClean="0"/>
              <a:pPr/>
              <a:t>5/22/2012</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fld id="{042AED99-7FB4-404E-8A97-64753DCE42EC}" type="slidenum">
              <a:rPr kumimoji="0" lang="en-US" smtClean="0"/>
              <a:pPr/>
              <a:t>‹#›</a:t>
            </a:fld>
            <a:endParaRPr kumimoji="0" lang="en-US" dirty="0"/>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76" y="990600"/>
            <a:ext cx="7772400" cy="1362456"/>
          </a:xfrm>
        </p:spPr>
        <p:txBody>
          <a:bodyPr>
            <a:noAutofit/>
          </a:bodyPr>
          <a:lstStyle>
            <a:lvl1pPr algn="l">
              <a:buNone/>
              <a:defRPr sz="48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722313" y="2352677"/>
            <a:ext cx="7772400" cy="1509712"/>
          </a:xfrm>
        </p:spPr>
        <p:txBody>
          <a:bodyPr anchor="t"/>
          <a:lstStyle>
            <a:lvl1pPr>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p>
            <a:fld id="{47C9B81F-C347-4BEF-BFDF-29C42F48304A}" type="datetimeFigureOut">
              <a:rPr lang="en-US" smtClean="0"/>
              <a:pPr/>
              <a:t>5/22/2012</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fld id="{042AED99-7FB4-404E-8A97-64753DCE42EC}" type="slidenum">
              <a:rPr kumimoji="0" lang="en-US" smtClean="0"/>
              <a:pPr/>
              <a:t>‹#›</a:t>
            </a:fld>
            <a:endParaRPr kumimoji="0" lang="en-US" dirty="0"/>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143000"/>
          </a:xfrm>
        </p:spPr>
        <p:txBody>
          <a:bodyPr tIns="9144" bIns="9144"/>
          <a:lstStyle/>
          <a:p>
            <a:r>
              <a:rPr lang="en-US" smtClean="0"/>
              <a:t>Click to edit Master title style</a:t>
            </a:r>
            <a:endParaRPr lang="en-US" dirty="0"/>
          </a:p>
        </p:txBody>
      </p:sp>
      <p:sp>
        <p:nvSpPr>
          <p:cNvPr id="3" name="Content Placeholder 2"/>
          <p:cNvSpPr>
            <a:spLocks noGrp="1"/>
          </p:cNvSpPr>
          <p:nvPr>
            <p:ph sz="half" idx="1"/>
          </p:nvPr>
        </p:nvSpPr>
        <p:spPr>
          <a:xfrm>
            <a:off x="457200" y="2199800"/>
            <a:ext cx="4038600" cy="4160520"/>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2199800"/>
            <a:ext cx="4038600" cy="4160520"/>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C9B81F-C347-4BEF-BFDF-29C42F48304A}" type="datetimeFigureOut">
              <a:rPr lang="en-US" smtClean="0"/>
              <a:pPr/>
              <a:t>5/22/2012</a:t>
            </a:fld>
            <a:endParaRPr lang="en-US" dirty="0"/>
          </a:p>
        </p:txBody>
      </p:sp>
      <p:sp>
        <p:nvSpPr>
          <p:cNvPr id="6" name="Footer Placeholder 5"/>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p:txBody>
          <a:bodyPr/>
          <a:lstStyle/>
          <a:p>
            <a:fld id="{042AED99-7FB4-404E-8A97-64753DCE42EC}" type="slidenum">
              <a:rPr kumimoji="0" lang="en-US" smtClean="0"/>
              <a:pPr/>
              <a:t>‹#›</a:t>
            </a:fld>
            <a:endParaRPr kumimoji="0" lang="en-US" dirty="0"/>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143000"/>
          </a:xfrm>
        </p:spPr>
        <p:txBody>
          <a:bodyPr tIns="9144" bIns="9144" anchor="b"/>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2112168"/>
            <a:ext cx="4040188" cy="502920"/>
          </a:xfrm>
        </p:spPr>
        <p:txBody>
          <a:bodyPr anchor="b">
            <a:noAutofit/>
          </a:bodyPr>
          <a:lstStyle>
            <a:lvl1pPr>
              <a:buNone/>
              <a:defRPr sz="2200" b="1">
                <a:effectLst>
                  <a:outerShdw blurRad="38000" dist="38000" dir="2700000" algn="tl" rotWithShape="0">
                    <a:schemeClr val="bg2">
                      <a:shade val="45000"/>
                      <a:satMod val="150000"/>
                      <a:alpha val="90000"/>
                    </a:schemeClr>
                  </a:outerShdw>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2112168"/>
            <a:ext cx="4041775" cy="502920"/>
          </a:xfrm>
        </p:spPr>
        <p:txBody>
          <a:bodyPr anchor="b">
            <a:noAutofit/>
          </a:bodyPr>
          <a:lstStyle>
            <a:lvl1pPr>
              <a:buNone/>
              <a:defRPr sz="2200" b="1">
                <a:effectLst>
                  <a:outerShdw blurRad="30000" dist="30000" dir="2700000" algn="tl" rotWithShape="0">
                    <a:schemeClr val="bg2">
                      <a:shade val="45000"/>
                      <a:satMod val="150000"/>
                      <a:alpha val="90000"/>
                    </a:schemeClr>
                  </a:outerShdw>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667000"/>
            <a:ext cx="4040188" cy="3657600"/>
          </a:xfrm>
        </p:spPr>
        <p:txBody>
          <a:bodyPr/>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4645025" y="2667000"/>
            <a:ext cx="4041775" cy="3657600"/>
          </a:xfrm>
        </p:spPr>
        <p:txBody>
          <a:bodyPr/>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C9B81F-C347-4BEF-BFDF-29C42F48304A}" type="datetimeFigureOut">
              <a:rPr lang="en-US" smtClean="0"/>
              <a:pPr/>
              <a:t>5/22/2012</a:t>
            </a:fld>
            <a:endParaRPr lang="en-US" dirty="0"/>
          </a:p>
        </p:txBody>
      </p:sp>
      <p:sp>
        <p:nvSpPr>
          <p:cNvPr id="8" name="Footer Placeholder 7"/>
          <p:cNvSpPr>
            <a:spLocks noGrp="1"/>
          </p:cNvSpPr>
          <p:nvPr>
            <p:ph type="ftr" sz="quarter" idx="11"/>
          </p:nvPr>
        </p:nvSpPr>
        <p:spPr/>
        <p:txBody>
          <a:bodyPr/>
          <a:lstStyle/>
          <a:p>
            <a:endParaRPr kumimoji="0" lang="en-US" dirty="0"/>
          </a:p>
        </p:txBody>
      </p:sp>
      <p:sp>
        <p:nvSpPr>
          <p:cNvPr id="9" name="Slide Number Placeholder 8"/>
          <p:cNvSpPr>
            <a:spLocks noGrp="1"/>
          </p:cNvSpPr>
          <p:nvPr>
            <p:ph type="sldNum" sz="quarter" idx="12"/>
          </p:nvPr>
        </p:nvSpPr>
        <p:spPr/>
        <p:txBody>
          <a:bodyPr/>
          <a:lstStyle/>
          <a:p>
            <a:fld id="{042AED99-7FB4-404E-8A97-64753DCE42EC}" type="slidenum">
              <a:rPr kumimoji="0" lang="en-US" smtClean="0"/>
              <a:pPr/>
              <a:t>‹#›</a:t>
            </a:fld>
            <a:endParaRPr kumimoji="0" lang="en-US" dirty="0"/>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143000"/>
          </a:xfrm>
          <a:effectLst/>
        </p:spPr>
        <p:txBody>
          <a:bodyPr tIns="9144" bIns="9144" anchor="b"/>
          <a:lstStyle>
            <a:lvl1pPr>
              <a:defRPr sz="4800" cap="none" baseline="0">
                <a:effectLst>
                  <a:outerShdw blurRad="30000" dist="30000" dir="2700000" algn="tl" rotWithShape="0">
                    <a:schemeClr val="bg2">
                      <a:shade val="45000"/>
                      <a:satMod val="150000"/>
                      <a:alpha val="90000"/>
                    </a:schemeClr>
                  </a:outerShdw>
                </a:effectLst>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C9B81F-C347-4BEF-BFDF-29C42F48304A}" type="datetimeFigureOut">
              <a:rPr lang="en-US" smtClean="0"/>
              <a:pPr/>
              <a:t>5/22/2012</a:t>
            </a:fld>
            <a:endParaRPr lang="en-US" dirty="0"/>
          </a:p>
        </p:txBody>
      </p:sp>
      <p:sp>
        <p:nvSpPr>
          <p:cNvPr id="4" name="Footer Placeholder 3"/>
          <p:cNvSpPr>
            <a:spLocks noGrp="1"/>
          </p:cNvSpPr>
          <p:nvPr>
            <p:ph type="ftr" sz="quarter" idx="11"/>
          </p:nvPr>
        </p:nvSpPr>
        <p:spPr/>
        <p:txBody>
          <a:bodyPr/>
          <a:lstStyle/>
          <a:p>
            <a:endParaRPr kumimoji="0" lang="en-US" dirty="0"/>
          </a:p>
        </p:txBody>
      </p:sp>
      <p:sp>
        <p:nvSpPr>
          <p:cNvPr id="5" name="Slide Number Placeholder 4"/>
          <p:cNvSpPr>
            <a:spLocks noGrp="1"/>
          </p:cNvSpPr>
          <p:nvPr>
            <p:ph type="sldNum" sz="quarter" idx="12"/>
          </p:nvPr>
        </p:nvSpPr>
        <p:spPr/>
        <p:txBody>
          <a:bodyPr/>
          <a:lstStyle/>
          <a:p>
            <a:fld id="{042AED99-7FB4-404E-8A97-64753DCE42EC}" type="slidenum">
              <a:rPr kumimoji="0" lang="en-US" smtClean="0"/>
              <a:pPr/>
              <a:t>‹#›</a:t>
            </a:fld>
            <a:endParaRPr kumimoji="0" lang="en-US" dirty="0"/>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C9B81F-C347-4BEF-BFDF-29C42F48304A}" type="datetimeFigureOut">
              <a:rPr lang="en-US" smtClean="0"/>
              <a:pPr/>
              <a:t>5/22/2012</a:t>
            </a:fld>
            <a:endParaRPr lang="en-US" dirty="0"/>
          </a:p>
        </p:txBody>
      </p:sp>
      <p:sp>
        <p:nvSpPr>
          <p:cNvPr id="3" name="Footer Placeholder 2"/>
          <p:cNvSpPr>
            <a:spLocks noGrp="1"/>
          </p:cNvSpPr>
          <p:nvPr>
            <p:ph type="ftr" sz="quarter" idx="11"/>
          </p:nvPr>
        </p:nvSpPr>
        <p:spPr/>
        <p:txBody>
          <a:bodyPr/>
          <a:lstStyle/>
          <a:p>
            <a:endParaRPr kumimoji="0" lang="en-US" dirty="0"/>
          </a:p>
        </p:txBody>
      </p:sp>
      <p:sp>
        <p:nvSpPr>
          <p:cNvPr id="4" name="Slide Number Placeholder 3"/>
          <p:cNvSpPr>
            <a:spLocks noGrp="1"/>
          </p:cNvSpPr>
          <p:nvPr>
            <p:ph type="sldNum" sz="quarter" idx="12"/>
          </p:nvPr>
        </p:nvSpPr>
        <p:spPr/>
        <p:txBody>
          <a:bodyPr/>
          <a:lstStyle/>
          <a:p>
            <a:fld id="{042AED99-7FB4-404E-8A97-64753DCE42EC}" type="slidenum">
              <a:rPr kumimoji="0" lang="en-US" smtClean="0"/>
              <a:pPr/>
              <a:t>‹#›</a:t>
            </a:fld>
            <a:endParaRPr kumimoji="0" lang="en-US" dirty="0"/>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1440"/>
            <a:ext cx="8229600" cy="914400"/>
          </a:xfrm>
        </p:spPr>
        <p:txBody>
          <a:bodyPr tIns="0" bIns="0" anchor="b"/>
          <a:lstStyle>
            <a:lvl1pPr algn="l">
              <a:buNone/>
              <a:defRPr sz="5000" b="1"/>
            </a:lvl1pPr>
          </a:lstStyle>
          <a:p>
            <a:r>
              <a:rPr lang="en-US" smtClean="0"/>
              <a:t>Click to edit Master title style</a:t>
            </a:r>
            <a:endParaRPr lang="en-US" dirty="0"/>
          </a:p>
        </p:txBody>
      </p:sp>
      <p:sp>
        <p:nvSpPr>
          <p:cNvPr id="3" name="Text Placeholder 2"/>
          <p:cNvSpPr>
            <a:spLocks noGrp="1"/>
          </p:cNvSpPr>
          <p:nvPr>
            <p:ph type="body" idx="2"/>
          </p:nvPr>
        </p:nvSpPr>
        <p:spPr>
          <a:xfrm>
            <a:off x="457200" y="1133856"/>
            <a:ext cx="2590800" cy="5181600"/>
          </a:xfrm>
        </p:spPr>
        <p:txBody>
          <a:bodyPr lIns="45720" tIns="45720" rIns="0"/>
          <a:lstStyle>
            <a:lvl1pPr marL="0" indent="0">
              <a:spcBef>
                <a:spcPts val="300"/>
              </a:spcBef>
              <a:buNone/>
              <a:defRPr sz="18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3429000" y="1133472"/>
            <a:ext cx="5257800" cy="5191128"/>
          </a:xfrm>
        </p:spPr>
        <p:txBody>
          <a:bodyPr/>
          <a:lstStyle>
            <a:lvl1pPr algn="l">
              <a:defRPr sz="3000"/>
            </a:lvl1pPr>
            <a:lvl2pPr algn="l">
              <a:defRPr sz="2800"/>
            </a:lvl2pPr>
            <a:lvl3pPr algn="l">
              <a:defRPr sz="2400"/>
            </a:lvl3pPr>
            <a:lvl4pPr algn="l">
              <a:defRPr sz="2000"/>
            </a:lvl4pPr>
            <a:lvl5pPr algn="l">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C9B81F-C347-4BEF-BFDF-29C42F48304A}" type="datetimeFigureOut">
              <a:rPr lang="en-US" smtClean="0"/>
              <a:pPr/>
              <a:t>5/22/2012</a:t>
            </a:fld>
            <a:endParaRPr lang="en-US" dirty="0"/>
          </a:p>
        </p:txBody>
      </p:sp>
      <p:sp>
        <p:nvSpPr>
          <p:cNvPr id="6" name="Footer Placeholder 5"/>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p:txBody>
          <a:bodyPr/>
          <a:lstStyle/>
          <a:p>
            <a:fld id="{042AED99-7FB4-404E-8A97-64753DCE42EC}" type="slidenum">
              <a:rPr kumimoji="0" lang="en-US" smtClean="0"/>
              <a:pPr/>
              <a:t>‹#›</a:t>
            </a:fld>
            <a:endParaRPr kumimoji="0" lang="en-US" dirty="0"/>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76240" y="1981200"/>
            <a:ext cx="3429000" cy="522288"/>
          </a:xfrm>
        </p:spPr>
        <p:txBody>
          <a:bodyPr tIns="0" bIns="0" anchor="b"/>
          <a:lstStyle>
            <a:lvl1pPr algn="r">
              <a:buNone/>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4093368" y="1066800"/>
            <a:ext cx="4572000" cy="4572000"/>
          </a:xfrm>
          <a:solidFill>
            <a:schemeClr val="bg2">
              <a:shade val="75000"/>
            </a:schemeClr>
          </a:solidFill>
          <a:ln w="60325">
            <a:solidFill>
              <a:srgbClr val="FFFFFF"/>
            </a:solidFill>
            <a:miter lim="800000"/>
          </a:ln>
          <a:effectLst>
            <a:outerShdw blurRad="36195" dist="10000" dir="5400000" algn="tl" rotWithShape="0">
              <a:srgbClr val="000000">
                <a:alpha val="75000"/>
              </a:srgbClr>
            </a:outerShdw>
            <a:reflection stA="21000" endA="500" endPos="10000" dist="20000" dir="5400000" sy="-100000" algn="bl" rotWithShape="0"/>
          </a:effectLst>
        </p:spPr>
        <p:txBody>
          <a:bodyPr/>
          <a:lstStyle>
            <a:lvl1pPr>
              <a:buNone/>
              <a:defRPr sz="3200"/>
            </a:lvl1pPr>
          </a:lstStyle>
          <a:p>
            <a:r>
              <a:rPr lang="en-US" smtClean="0"/>
              <a:t>Click icon to add picture</a:t>
            </a:r>
            <a:endParaRPr lang="en-US" dirty="0"/>
          </a:p>
        </p:txBody>
      </p:sp>
      <p:sp>
        <p:nvSpPr>
          <p:cNvPr id="4" name="Text Placeholder 3"/>
          <p:cNvSpPr>
            <a:spLocks noGrp="1"/>
          </p:cNvSpPr>
          <p:nvPr>
            <p:ph type="body" sz="half" idx="2"/>
          </p:nvPr>
        </p:nvSpPr>
        <p:spPr>
          <a:xfrm>
            <a:off x="376240" y="2543176"/>
            <a:ext cx="3429000" cy="914400"/>
          </a:xfrm>
        </p:spPr>
        <p:txBody>
          <a:bodyPr lIns="0" tIns="0" rIns="0" bIns="0" anchor="t"/>
          <a:lstStyle>
            <a:lvl1pPr indent="0" algn="r">
              <a:spcBef>
                <a:spcPts val="300"/>
              </a:spcBef>
              <a:buFontTx/>
              <a:buNone/>
              <a:defRPr sz="1400" baseline="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5" name="Date Placeholder 4"/>
          <p:cNvSpPr>
            <a:spLocks noGrp="1"/>
          </p:cNvSpPr>
          <p:nvPr>
            <p:ph type="dt" sz="half" idx="10"/>
          </p:nvPr>
        </p:nvSpPr>
        <p:spPr/>
        <p:txBody>
          <a:bodyPr/>
          <a:lstStyle/>
          <a:p>
            <a:fld id="{47C9B81F-C347-4BEF-BFDF-29C42F48304A}" type="datetimeFigureOut">
              <a:rPr lang="en-US" smtClean="0"/>
              <a:pPr/>
              <a:t>5/22/2012</a:t>
            </a:fld>
            <a:endParaRPr lang="en-US" dirty="0"/>
          </a:p>
        </p:txBody>
      </p:sp>
      <p:sp>
        <p:nvSpPr>
          <p:cNvPr id="6" name="Footer Placeholder 5"/>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a:xfrm>
            <a:off x="8153400" y="6356350"/>
            <a:ext cx="533400" cy="365125"/>
          </a:xfrm>
        </p:spPr>
        <p:txBody>
          <a:bodyPr/>
          <a:lstStyle/>
          <a:p>
            <a:fld id="{042AED99-7FB4-404E-8A97-64753DCE42EC}" type="slidenum">
              <a:rPr kumimoji="0" lang="en-US" smtClean="0"/>
              <a:pPr/>
              <a:t>‹#›</a:t>
            </a:fld>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9.xml"/><Relationship Id="rId3" Type="http://schemas.openxmlformats.org/officeDocument/2006/relationships/slideLayout" Target="../slideLayouts/slideLayout104.xml"/><Relationship Id="rId7" Type="http://schemas.openxmlformats.org/officeDocument/2006/relationships/slideLayout" Target="../slideLayouts/slideLayout108.xml"/><Relationship Id="rId12" Type="http://schemas.openxmlformats.org/officeDocument/2006/relationships/theme" Target="../theme/theme10.xml"/><Relationship Id="rId2" Type="http://schemas.openxmlformats.org/officeDocument/2006/relationships/slideLayout" Target="../slideLayouts/slideLayout103.xml"/><Relationship Id="rId1" Type="http://schemas.openxmlformats.org/officeDocument/2006/relationships/slideLayout" Target="../slideLayouts/slideLayout102.xml"/><Relationship Id="rId6" Type="http://schemas.openxmlformats.org/officeDocument/2006/relationships/slideLayout" Target="../slideLayouts/slideLayout107.xml"/><Relationship Id="rId11" Type="http://schemas.openxmlformats.org/officeDocument/2006/relationships/slideLayout" Target="../slideLayouts/slideLayout112.xml"/><Relationship Id="rId5" Type="http://schemas.openxmlformats.org/officeDocument/2006/relationships/slideLayout" Target="../slideLayouts/slideLayout106.xml"/><Relationship Id="rId10" Type="http://schemas.openxmlformats.org/officeDocument/2006/relationships/slideLayout" Target="../slideLayouts/slideLayout111.xml"/><Relationship Id="rId4" Type="http://schemas.openxmlformats.org/officeDocument/2006/relationships/slideLayout" Target="../slideLayouts/slideLayout105.xml"/><Relationship Id="rId9" Type="http://schemas.openxmlformats.org/officeDocument/2006/relationships/slideLayout" Target="../slideLayouts/slideLayout1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0.xml"/><Relationship Id="rId13" Type="http://schemas.openxmlformats.org/officeDocument/2006/relationships/image" Target="../media/image11.png"/><Relationship Id="rId3" Type="http://schemas.openxmlformats.org/officeDocument/2006/relationships/slideLayout" Target="../slideLayouts/slideLayout115.xml"/><Relationship Id="rId7" Type="http://schemas.openxmlformats.org/officeDocument/2006/relationships/slideLayout" Target="../slideLayouts/slideLayout119.xml"/><Relationship Id="rId12" Type="http://schemas.openxmlformats.org/officeDocument/2006/relationships/theme" Target="../theme/theme11.xml"/><Relationship Id="rId2" Type="http://schemas.openxmlformats.org/officeDocument/2006/relationships/slideLayout" Target="../slideLayouts/slideLayout114.xml"/><Relationship Id="rId1" Type="http://schemas.openxmlformats.org/officeDocument/2006/relationships/slideLayout" Target="../slideLayouts/slideLayout113.xml"/><Relationship Id="rId6" Type="http://schemas.openxmlformats.org/officeDocument/2006/relationships/slideLayout" Target="../slideLayouts/slideLayout118.xml"/><Relationship Id="rId11" Type="http://schemas.openxmlformats.org/officeDocument/2006/relationships/slideLayout" Target="../slideLayouts/slideLayout123.xml"/><Relationship Id="rId5" Type="http://schemas.openxmlformats.org/officeDocument/2006/relationships/slideLayout" Target="../slideLayouts/slideLayout117.xml"/><Relationship Id="rId10" Type="http://schemas.openxmlformats.org/officeDocument/2006/relationships/slideLayout" Target="../slideLayouts/slideLayout122.xml"/><Relationship Id="rId4" Type="http://schemas.openxmlformats.org/officeDocument/2006/relationships/slideLayout" Target="../slideLayouts/slideLayout116.xml"/><Relationship Id="rId9" Type="http://schemas.openxmlformats.org/officeDocument/2006/relationships/slideLayout" Target="../slideLayouts/slideLayout121.xml"/><Relationship Id="rId14" Type="http://schemas.openxmlformats.org/officeDocument/2006/relationships/image" Target="../media/image12.png"/></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1.xml"/><Relationship Id="rId3" Type="http://schemas.openxmlformats.org/officeDocument/2006/relationships/slideLayout" Target="../slideLayouts/slideLayout126.xml"/><Relationship Id="rId7" Type="http://schemas.openxmlformats.org/officeDocument/2006/relationships/slideLayout" Target="../slideLayouts/slideLayout130.xml"/><Relationship Id="rId12" Type="http://schemas.openxmlformats.org/officeDocument/2006/relationships/theme" Target="../theme/theme12.xml"/><Relationship Id="rId2" Type="http://schemas.openxmlformats.org/officeDocument/2006/relationships/slideLayout" Target="../slideLayouts/slideLayout125.xml"/><Relationship Id="rId1" Type="http://schemas.openxmlformats.org/officeDocument/2006/relationships/slideLayout" Target="../slideLayouts/slideLayout124.xml"/><Relationship Id="rId6" Type="http://schemas.openxmlformats.org/officeDocument/2006/relationships/slideLayout" Target="../slideLayouts/slideLayout129.xml"/><Relationship Id="rId11" Type="http://schemas.openxmlformats.org/officeDocument/2006/relationships/slideLayout" Target="../slideLayouts/slideLayout134.xml"/><Relationship Id="rId5" Type="http://schemas.openxmlformats.org/officeDocument/2006/relationships/slideLayout" Target="../slideLayouts/slideLayout128.xml"/><Relationship Id="rId10" Type="http://schemas.openxmlformats.org/officeDocument/2006/relationships/slideLayout" Target="../slideLayouts/slideLayout133.xml"/><Relationship Id="rId4" Type="http://schemas.openxmlformats.org/officeDocument/2006/relationships/slideLayout" Target="../slideLayouts/slideLayout127.xml"/><Relationship Id="rId9" Type="http://schemas.openxmlformats.org/officeDocument/2006/relationships/slideLayout" Target="../slideLayouts/slideLayout13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2.xml"/><Relationship Id="rId3" Type="http://schemas.openxmlformats.org/officeDocument/2006/relationships/slideLayout" Target="../slideLayouts/slideLayout137.xml"/><Relationship Id="rId7" Type="http://schemas.openxmlformats.org/officeDocument/2006/relationships/slideLayout" Target="../slideLayouts/slideLayout141.xml"/><Relationship Id="rId12" Type="http://schemas.openxmlformats.org/officeDocument/2006/relationships/theme" Target="../theme/theme13.xml"/><Relationship Id="rId2" Type="http://schemas.openxmlformats.org/officeDocument/2006/relationships/slideLayout" Target="../slideLayouts/slideLayout136.xml"/><Relationship Id="rId1" Type="http://schemas.openxmlformats.org/officeDocument/2006/relationships/slideLayout" Target="../slideLayouts/slideLayout135.xml"/><Relationship Id="rId6" Type="http://schemas.openxmlformats.org/officeDocument/2006/relationships/slideLayout" Target="../slideLayouts/slideLayout140.xml"/><Relationship Id="rId11" Type="http://schemas.openxmlformats.org/officeDocument/2006/relationships/slideLayout" Target="../slideLayouts/slideLayout145.xml"/><Relationship Id="rId5" Type="http://schemas.openxmlformats.org/officeDocument/2006/relationships/slideLayout" Target="../slideLayouts/slideLayout139.xml"/><Relationship Id="rId10" Type="http://schemas.openxmlformats.org/officeDocument/2006/relationships/slideLayout" Target="../slideLayouts/slideLayout144.xml"/><Relationship Id="rId4" Type="http://schemas.openxmlformats.org/officeDocument/2006/relationships/slideLayout" Target="../slideLayouts/slideLayout138.xml"/><Relationship Id="rId9" Type="http://schemas.openxmlformats.org/officeDocument/2006/relationships/slideLayout" Target="../slideLayouts/slideLayout14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3.xml"/><Relationship Id="rId13" Type="http://schemas.openxmlformats.org/officeDocument/2006/relationships/image" Target="../media/image15.jpeg"/><Relationship Id="rId3" Type="http://schemas.openxmlformats.org/officeDocument/2006/relationships/slideLayout" Target="../slideLayouts/slideLayout148.xml"/><Relationship Id="rId7" Type="http://schemas.openxmlformats.org/officeDocument/2006/relationships/slideLayout" Target="../slideLayouts/slideLayout152.xml"/><Relationship Id="rId12" Type="http://schemas.openxmlformats.org/officeDocument/2006/relationships/theme" Target="../theme/theme14.xml"/><Relationship Id="rId2" Type="http://schemas.openxmlformats.org/officeDocument/2006/relationships/slideLayout" Target="../slideLayouts/slideLayout147.xml"/><Relationship Id="rId1" Type="http://schemas.openxmlformats.org/officeDocument/2006/relationships/slideLayout" Target="../slideLayouts/slideLayout146.xml"/><Relationship Id="rId6" Type="http://schemas.openxmlformats.org/officeDocument/2006/relationships/slideLayout" Target="../slideLayouts/slideLayout151.xml"/><Relationship Id="rId11" Type="http://schemas.openxmlformats.org/officeDocument/2006/relationships/slideLayout" Target="../slideLayouts/slideLayout156.xml"/><Relationship Id="rId5" Type="http://schemas.openxmlformats.org/officeDocument/2006/relationships/slideLayout" Target="../slideLayouts/slideLayout150.xml"/><Relationship Id="rId10" Type="http://schemas.openxmlformats.org/officeDocument/2006/relationships/slideLayout" Target="../slideLayouts/slideLayout155.xml"/><Relationship Id="rId4" Type="http://schemas.openxmlformats.org/officeDocument/2006/relationships/slideLayout" Target="../slideLayouts/slideLayout149.xml"/><Relationship Id="rId9" Type="http://schemas.openxmlformats.org/officeDocument/2006/relationships/slideLayout" Target="../slideLayouts/slideLayout15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4.xml"/><Relationship Id="rId3" Type="http://schemas.openxmlformats.org/officeDocument/2006/relationships/slideLayout" Target="../slideLayouts/slideLayout159.xml"/><Relationship Id="rId7" Type="http://schemas.openxmlformats.org/officeDocument/2006/relationships/slideLayout" Target="../slideLayouts/slideLayout163.xml"/><Relationship Id="rId12" Type="http://schemas.openxmlformats.org/officeDocument/2006/relationships/theme" Target="../theme/theme15.xml"/><Relationship Id="rId2" Type="http://schemas.openxmlformats.org/officeDocument/2006/relationships/slideLayout" Target="../slideLayouts/slideLayout158.xml"/><Relationship Id="rId1" Type="http://schemas.openxmlformats.org/officeDocument/2006/relationships/slideLayout" Target="../slideLayouts/slideLayout157.xml"/><Relationship Id="rId6" Type="http://schemas.openxmlformats.org/officeDocument/2006/relationships/slideLayout" Target="../slideLayouts/slideLayout162.xml"/><Relationship Id="rId11" Type="http://schemas.openxmlformats.org/officeDocument/2006/relationships/slideLayout" Target="../slideLayouts/slideLayout167.xml"/><Relationship Id="rId5" Type="http://schemas.openxmlformats.org/officeDocument/2006/relationships/slideLayout" Target="../slideLayouts/slideLayout161.xml"/><Relationship Id="rId10" Type="http://schemas.openxmlformats.org/officeDocument/2006/relationships/slideLayout" Target="../slideLayouts/slideLayout166.xml"/><Relationship Id="rId4" Type="http://schemas.openxmlformats.org/officeDocument/2006/relationships/slideLayout" Target="../slideLayouts/slideLayout160.xml"/><Relationship Id="rId9" Type="http://schemas.openxmlformats.org/officeDocument/2006/relationships/slideLayout" Target="../slideLayouts/slideLayout16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5.xml"/><Relationship Id="rId3" Type="http://schemas.openxmlformats.org/officeDocument/2006/relationships/slideLayout" Target="../slideLayouts/slideLayout170.xml"/><Relationship Id="rId7" Type="http://schemas.openxmlformats.org/officeDocument/2006/relationships/slideLayout" Target="../slideLayouts/slideLayout174.xml"/><Relationship Id="rId12" Type="http://schemas.openxmlformats.org/officeDocument/2006/relationships/theme" Target="../theme/theme16.xml"/><Relationship Id="rId2" Type="http://schemas.openxmlformats.org/officeDocument/2006/relationships/slideLayout" Target="../slideLayouts/slideLayout169.xml"/><Relationship Id="rId1" Type="http://schemas.openxmlformats.org/officeDocument/2006/relationships/slideLayout" Target="../slideLayouts/slideLayout168.xml"/><Relationship Id="rId6" Type="http://schemas.openxmlformats.org/officeDocument/2006/relationships/slideLayout" Target="../slideLayouts/slideLayout173.xml"/><Relationship Id="rId11" Type="http://schemas.openxmlformats.org/officeDocument/2006/relationships/slideLayout" Target="../slideLayouts/slideLayout178.xml"/><Relationship Id="rId5" Type="http://schemas.openxmlformats.org/officeDocument/2006/relationships/slideLayout" Target="../slideLayouts/slideLayout172.xml"/><Relationship Id="rId10" Type="http://schemas.openxmlformats.org/officeDocument/2006/relationships/slideLayout" Target="../slideLayouts/slideLayout177.xml"/><Relationship Id="rId4" Type="http://schemas.openxmlformats.org/officeDocument/2006/relationships/slideLayout" Target="../slideLayouts/slideLayout171.xml"/><Relationship Id="rId9" Type="http://schemas.openxmlformats.org/officeDocument/2006/relationships/slideLayout" Target="../slideLayouts/slideLayout176.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6.xml"/><Relationship Id="rId13" Type="http://schemas.openxmlformats.org/officeDocument/2006/relationships/slideLayout" Target="../slideLayouts/slideLayout191.xml"/><Relationship Id="rId3" Type="http://schemas.openxmlformats.org/officeDocument/2006/relationships/slideLayout" Target="../slideLayouts/slideLayout181.xml"/><Relationship Id="rId7" Type="http://schemas.openxmlformats.org/officeDocument/2006/relationships/slideLayout" Target="../slideLayouts/slideLayout185.xml"/><Relationship Id="rId12" Type="http://schemas.openxmlformats.org/officeDocument/2006/relationships/slideLayout" Target="../slideLayouts/slideLayout190.xml"/><Relationship Id="rId2" Type="http://schemas.openxmlformats.org/officeDocument/2006/relationships/slideLayout" Target="../slideLayouts/slideLayout180.xml"/><Relationship Id="rId1" Type="http://schemas.openxmlformats.org/officeDocument/2006/relationships/slideLayout" Target="../slideLayouts/slideLayout179.xml"/><Relationship Id="rId6" Type="http://schemas.openxmlformats.org/officeDocument/2006/relationships/slideLayout" Target="../slideLayouts/slideLayout184.xml"/><Relationship Id="rId11" Type="http://schemas.openxmlformats.org/officeDocument/2006/relationships/slideLayout" Target="../slideLayouts/slideLayout189.xml"/><Relationship Id="rId5" Type="http://schemas.openxmlformats.org/officeDocument/2006/relationships/slideLayout" Target="../slideLayouts/slideLayout183.xml"/><Relationship Id="rId10" Type="http://schemas.openxmlformats.org/officeDocument/2006/relationships/slideLayout" Target="../slideLayouts/slideLayout188.xml"/><Relationship Id="rId4" Type="http://schemas.openxmlformats.org/officeDocument/2006/relationships/slideLayout" Target="../slideLayouts/slideLayout182.xml"/><Relationship Id="rId9" Type="http://schemas.openxmlformats.org/officeDocument/2006/relationships/slideLayout" Target="../slideLayouts/slideLayout187.xml"/><Relationship Id="rId14" Type="http://schemas.openxmlformats.org/officeDocument/2006/relationships/theme" Target="../theme/theme17.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9.xml"/><Relationship Id="rId3" Type="http://schemas.openxmlformats.org/officeDocument/2006/relationships/slideLayout" Target="../slideLayouts/slideLayout194.xml"/><Relationship Id="rId7" Type="http://schemas.openxmlformats.org/officeDocument/2006/relationships/slideLayout" Target="../slideLayouts/slideLayout198.xml"/><Relationship Id="rId12" Type="http://schemas.openxmlformats.org/officeDocument/2006/relationships/theme" Target="../theme/theme18.xml"/><Relationship Id="rId2" Type="http://schemas.openxmlformats.org/officeDocument/2006/relationships/slideLayout" Target="../slideLayouts/slideLayout193.xml"/><Relationship Id="rId1" Type="http://schemas.openxmlformats.org/officeDocument/2006/relationships/slideLayout" Target="../slideLayouts/slideLayout192.xml"/><Relationship Id="rId6" Type="http://schemas.openxmlformats.org/officeDocument/2006/relationships/slideLayout" Target="../slideLayouts/slideLayout197.xml"/><Relationship Id="rId11" Type="http://schemas.openxmlformats.org/officeDocument/2006/relationships/slideLayout" Target="../slideLayouts/slideLayout202.xml"/><Relationship Id="rId5" Type="http://schemas.openxmlformats.org/officeDocument/2006/relationships/slideLayout" Target="../slideLayouts/slideLayout196.xml"/><Relationship Id="rId10" Type="http://schemas.openxmlformats.org/officeDocument/2006/relationships/slideLayout" Target="../slideLayouts/slideLayout201.xml"/><Relationship Id="rId4" Type="http://schemas.openxmlformats.org/officeDocument/2006/relationships/slideLayout" Target="../slideLayouts/slideLayout195.xml"/><Relationship Id="rId9" Type="http://schemas.openxmlformats.org/officeDocument/2006/relationships/slideLayout" Target="../slideLayouts/slideLayout200.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10.xml"/><Relationship Id="rId13" Type="http://schemas.openxmlformats.org/officeDocument/2006/relationships/image" Target="../media/image17.png"/><Relationship Id="rId3" Type="http://schemas.openxmlformats.org/officeDocument/2006/relationships/slideLayout" Target="../slideLayouts/slideLayout205.xml"/><Relationship Id="rId7" Type="http://schemas.openxmlformats.org/officeDocument/2006/relationships/slideLayout" Target="../slideLayouts/slideLayout209.xml"/><Relationship Id="rId12" Type="http://schemas.openxmlformats.org/officeDocument/2006/relationships/theme" Target="../theme/theme19.xml"/><Relationship Id="rId2" Type="http://schemas.openxmlformats.org/officeDocument/2006/relationships/slideLayout" Target="../slideLayouts/slideLayout204.xml"/><Relationship Id="rId1" Type="http://schemas.openxmlformats.org/officeDocument/2006/relationships/slideLayout" Target="../slideLayouts/slideLayout203.xml"/><Relationship Id="rId6" Type="http://schemas.openxmlformats.org/officeDocument/2006/relationships/slideLayout" Target="../slideLayouts/slideLayout208.xml"/><Relationship Id="rId11" Type="http://schemas.openxmlformats.org/officeDocument/2006/relationships/slideLayout" Target="../slideLayouts/slideLayout213.xml"/><Relationship Id="rId5" Type="http://schemas.openxmlformats.org/officeDocument/2006/relationships/slideLayout" Target="../slideLayouts/slideLayout207.xml"/><Relationship Id="rId15" Type="http://schemas.openxmlformats.org/officeDocument/2006/relationships/image" Target="../media/image19.png"/><Relationship Id="rId10" Type="http://schemas.openxmlformats.org/officeDocument/2006/relationships/slideLayout" Target="../slideLayouts/slideLayout212.xml"/><Relationship Id="rId4" Type="http://schemas.openxmlformats.org/officeDocument/2006/relationships/slideLayout" Target="../slideLayouts/slideLayout206.xml"/><Relationship Id="rId9" Type="http://schemas.openxmlformats.org/officeDocument/2006/relationships/slideLayout" Target="../slideLayouts/slideLayout211.xml"/><Relationship Id="rId14" Type="http://schemas.openxmlformats.org/officeDocument/2006/relationships/image" Target="../media/image18.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slideLayout" Target="../slideLayouts/slideLayout79.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slideLayout" Target="../slideLayouts/slideLayout78.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7.xml"/><Relationship Id="rId13" Type="http://schemas.openxmlformats.org/officeDocument/2006/relationships/image" Target="../media/image7.png"/><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theme" Target="../theme/theme8.xm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8.xml"/><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theme" Target="../theme/theme9.xml"/><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5" Type="http://schemas.openxmlformats.org/officeDocument/2006/relationships/slideLayout" Target="../slideLayouts/slideLayout95.xml"/><Relationship Id="rId10" Type="http://schemas.openxmlformats.org/officeDocument/2006/relationships/slideLayout" Target="../slideLayouts/slideLayout100.xml"/><Relationship Id="rId4" Type="http://schemas.openxmlformats.org/officeDocument/2006/relationships/slideLayout" Target="../slideLayouts/slideLayout94.xml"/><Relationship Id="rId9" Type="http://schemas.openxmlformats.org/officeDocument/2006/relationships/slideLayout" Target="../slideLayouts/slideLayout9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47C9B81F-C347-4BEF-BFDF-29C42F48304A}" type="datetimeFigureOut">
              <a:rPr lang="en-US" smtClean="0"/>
              <a:pPr/>
              <a:t>5/22/2012</a:t>
            </a:fld>
            <a:endParaRPr lang="en-US" dirty="0">
              <a:solidFill>
                <a:schemeClr val="tx2">
                  <a:shade val="90000"/>
                </a:scheme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lgn="l" eaLnBrk="1" latinLnBrk="0" hangingPunct="1"/>
            <a:endParaRPr kumimoji="0" lang="en-US" dirty="0">
              <a:solidFill>
                <a:schemeClr val="tx2">
                  <a:shade val="90000"/>
                </a:scheme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042AED99-7FB4-404E-8A97-64753DCE42EC}" type="slidenum">
              <a:rPr kumimoji="0" lang="en-US" smtClean="0"/>
              <a:pPr/>
              <a:t>‹#›</a:t>
            </a:fld>
            <a:endParaRPr kumimoji="0" lang="en-US" dirty="0">
              <a:solidFill>
                <a:schemeClr val="tx2">
                  <a:shade val="90000"/>
                </a:scheme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rtlCol="0" anchor="ctr">
            <a:normAutofit/>
          </a:body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00200"/>
            <a:ext cx="8229600" cy="4525963"/>
          </a:xfrm>
          <a:prstGeom prst="rect">
            <a:avLst/>
          </a:prstGeom>
        </p:spPr>
        <p:txBody>
          <a:bodyPr vert="horz" rtlCol="0">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7010400" y="6356350"/>
            <a:ext cx="2133600" cy="365125"/>
          </a:xfrm>
          <a:prstGeom prst="rect">
            <a:avLst/>
          </a:prstGeom>
        </p:spPr>
        <p:txBody>
          <a:bodyPr vert="horz" rtlCol="0" anchor="ctr"/>
          <a:lstStyle>
            <a:lvl1pPr algn="r" eaLnBrk="1" latinLnBrk="0" hangingPunct="1">
              <a:defRPr kumimoji="0" sz="1200">
                <a:solidFill>
                  <a:schemeClr val="tx1">
                    <a:tint val="75000"/>
                  </a:schemeClr>
                </a:solidFill>
              </a:defRPr>
            </a:lvl1pPr>
          </a:lstStyle>
          <a:p>
            <a:fld id="{47C9B81F-C347-4BEF-BFDF-29C42F48304A}" type="datetimeFigureOut">
              <a:rPr lang="en-US" smtClean="0"/>
              <a:pPr/>
              <a:t>5/22/2012</a:t>
            </a:fld>
            <a:endParaRPr lang="en-US" dirty="0">
              <a:solidFill>
                <a:schemeClr val="tx2">
                  <a:shade val="90000"/>
                </a:schemeClr>
              </a:solidFill>
            </a:endParaRPr>
          </a:p>
        </p:txBody>
      </p:sp>
      <p:sp>
        <p:nvSpPr>
          <p:cNvPr id="5" name="Footer Placeholder 4"/>
          <p:cNvSpPr>
            <a:spLocks noGrp="1"/>
          </p:cNvSpPr>
          <p:nvPr>
            <p:ph type="ftr" sz="quarter" idx="3"/>
          </p:nvPr>
        </p:nvSpPr>
        <p:spPr>
          <a:xfrm>
            <a:off x="0" y="6356350"/>
            <a:ext cx="2895600" cy="365125"/>
          </a:xfrm>
          <a:prstGeom prst="rect">
            <a:avLst/>
          </a:prstGeom>
        </p:spPr>
        <p:txBody>
          <a:bodyPr vert="horz" rtlCol="0" anchor="ctr"/>
          <a:lstStyle>
            <a:lvl1pPr algn="l" eaLnBrk="1" latinLnBrk="0" hangingPunct="1">
              <a:defRPr kumimoji="0" sz="1200">
                <a:solidFill>
                  <a:schemeClr val="tx1">
                    <a:tint val="75000"/>
                  </a:schemeClr>
                </a:solidFill>
              </a:defRPr>
            </a:lvl1pPr>
          </a:lstStyle>
          <a:p>
            <a:pPr algn="l" eaLnBrk="1" latinLnBrk="0" hangingPunct="1"/>
            <a:endParaRPr kumimoji="0" lang="en-US" dirty="0">
              <a:solidFill>
                <a:schemeClr val="tx2">
                  <a:shade val="90000"/>
                </a:schemeClr>
              </a:solidFill>
            </a:endParaRPr>
          </a:p>
        </p:txBody>
      </p:sp>
      <p:sp>
        <p:nvSpPr>
          <p:cNvPr id="6" name="Slide Number Placeholder 5"/>
          <p:cNvSpPr>
            <a:spLocks noGrp="1"/>
          </p:cNvSpPr>
          <p:nvPr>
            <p:ph type="sldNum" sz="quarter" idx="4"/>
          </p:nvPr>
        </p:nvSpPr>
        <p:spPr>
          <a:xfrm>
            <a:off x="8501090" y="0"/>
            <a:ext cx="642910" cy="571480"/>
          </a:xfrm>
          <a:prstGeom prst="roundRect">
            <a:avLst>
              <a:gd name="adj" fmla="val 16667"/>
            </a:avLst>
          </a:prstGeom>
        </p:spPr>
        <p:txBody>
          <a:bodyPr vert="horz" rtlCol="0" anchor="ctr"/>
          <a:lstStyle>
            <a:lvl1pPr algn="ctr" eaLnBrk="1" latinLnBrk="0" hangingPunct="1">
              <a:defRPr kumimoji="0" sz="1200">
                <a:solidFill>
                  <a:schemeClr val="tx1">
                    <a:tint val="75000"/>
                  </a:schemeClr>
                </a:solidFill>
              </a:defRPr>
            </a:lvl1pPr>
          </a:lstStyle>
          <a:p>
            <a:fld id="{042AED99-7FB4-404E-8A97-64753DCE42EC}" type="slidenum">
              <a:rPr kumimoji="0" lang="en-US" smtClean="0"/>
              <a:pPr/>
              <a:t>‹#›</a:t>
            </a:fld>
            <a:endParaRPr kumimoji="0" lang="en-US" dirty="0">
              <a:solidFill>
                <a:schemeClr val="tx2">
                  <a:shade val="90000"/>
                </a:schemeClr>
              </a:solidFill>
            </a:endParaRPr>
          </a:p>
        </p:txBody>
      </p:sp>
    </p:spTree>
  </p:cSld>
  <p:clrMap bg1="dk1" tx1="lt1" bg2="dk2" tx2="lt2" accent1="accent1" accent2="accent2" accent3="accent3" accent4="accent4" accent5="accent5" accent6="accent6" hlink="hlink" folHlink="folHlink"/>
  <p:sldLayoutIdLst>
    <p:sldLayoutId id="2147483831" r:id="rId1"/>
    <p:sldLayoutId id="2147483832" r:id="rId2"/>
    <p:sldLayoutId id="2147483833" r:id="rId3"/>
    <p:sldLayoutId id="2147483834" r:id="rId4"/>
    <p:sldLayoutId id="2147483835" r:id="rId5"/>
    <p:sldLayoutId id="2147483836" r:id="rId6"/>
    <p:sldLayoutId id="2147483837" r:id="rId7"/>
    <p:sldLayoutId id="2147483838" r:id="rId8"/>
    <p:sldLayoutId id="2147483839" r:id="rId9"/>
    <p:sldLayoutId id="2147483840" r:id="rId10"/>
    <p:sldLayoutId id="2147483841" r:id="rId11"/>
  </p:sldLayoutIdLst>
  <p:txStyles>
    <p:titleStyle>
      <a:lvl1pPr algn="ctr" rtl="0" eaLnBrk="1" latinLnBrk="0" hangingPunct="1">
        <a:spcBef>
          <a:spcPct val="0"/>
        </a:spcBef>
        <a:buNone/>
        <a:defRPr kumimoji="0" sz="4400" kern="1200">
          <a:gradFill flip="none" rotWithShape="1">
            <a:gsLst>
              <a:gs pos="0">
                <a:srgbClr val="000082"/>
              </a:gs>
              <a:gs pos="30000">
                <a:srgbClr val="66008F"/>
              </a:gs>
              <a:gs pos="64999">
                <a:srgbClr val="BA0066"/>
              </a:gs>
              <a:gs pos="89999">
                <a:srgbClr val="FF0000"/>
              </a:gs>
              <a:gs pos="100000">
                <a:srgbClr val="FF8200"/>
              </a:gs>
            </a:gsLst>
            <a:lin ang="5400000" scaled="1"/>
            <a:tileRect/>
          </a:gradFill>
          <a:effectLst>
            <a:outerShdw blurRad="50800" dist="50800" dir="2700000" algn="tl" rotWithShape="0">
              <a:srgbClr val="000000">
                <a:alpha val="43137"/>
              </a:srgbClr>
            </a:outerShdw>
          </a:effectLst>
          <a:latin typeface="+mj-lt"/>
          <a:ea typeface="+mj-ea"/>
          <a:cs typeface="+mj-cs"/>
        </a:defRPr>
      </a:lvl1pPr>
      <a:lvl2pPr eaLnBrk="1" latinLnBrk="0" hangingPunct="1">
        <a:defRPr kumimoji="0">
          <a:solidFill>
            <a:schemeClr val="tx2"/>
          </a:solidFill>
        </a:defRPr>
      </a:lvl2pPr>
      <a:lvl3pPr eaLnBrk="1" latinLnBrk="0" hangingPunct="1">
        <a:defRPr kumimoji="0">
          <a:solidFill>
            <a:schemeClr val="tx2"/>
          </a:solidFill>
        </a:defRPr>
      </a:lvl3pPr>
      <a:lvl4pPr eaLnBrk="1" latinLnBrk="0" hangingPunct="1">
        <a:defRPr kumimoji="0">
          <a:solidFill>
            <a:schemeClr val="tx2"/>
          </a:solidFill>
        </a:defRPr>
      </a:lvl4pPr>
      <a:lvl5pPr eaLnBrk="1" latinLnBrk="0" hangingPunct="1">
        <a:defRPr kumimoji="0">
          <a:solidFill>
            <a:schemeClr val="tx2"/>
          </a:solidFill>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p:titleStyle>
    <p:bodyStyle>
      <a:lvl1pPr marL="342900" indent="-342900" algn="l" rtl="0" eaLnBrk="1" latinLnBrk="0" hangingPunct="1">
        <a:spcBef>
          <a:spcPct val="20000"/>
        </a:spcBef>
        <a:buClr>
          <a:schemeClr val="tx2"/>
        </a:buClr>
        <a:buSzPct val="50000"/>
        <a:buFont typeface="Wingdings"/>
        <a:buChar char="z"/>
        <a:defRPr kumimoji="0" sz="3200" kern="1200">
          <a:solidFill>
            <a:schemeClr val="tx1"/>
          </a:solidFill>
          <a:latin typeface="+mn-lt"/>
          <a:ea typeface="+mn-ea"/>
          <a:cs typeface="+mn-cs"/>
        </a:defRPr>
      </a:lvl1pPr>
      <a:lvl2pPr marL="742950" indent="-285750" algn="l" rtl="0" eaLnBrk="1" latinLnBrk="0" hangingPunct="1">
        <a:spcBef>
          <a:spcPct val="20000"/>
        </a:spcBef>
        <a:buClr>
          <a:schemeClr val="tx2"/>
        </a:buClr>
        <a:buSzPct val="50000"/>
        <a:buFont typeface="Wingdings 2"/>
        <a:buChar char="ø"/>
        <a:defRPr kumimoji="0" sz="2800" kern="1200">
          <a:solidFill>
            <a:schemeClr val="tx1"/>
          </a:solidFill>
          <a:latin typeface="+mn-lt"/>
          <a:ea typeface="+mn-ea"/>
          <a:cs typeface="+mn-cs"/>
        </a:defRPr>
      </a:lvl2pPr>
      <a:lvl3pPr marL="1143000" indent="-228600" algn="l" rtl="0" eaLnBrk="1" latinLnBrk="0" hangingPunct="1">
        <a:spcBef>
          <a:spcPct val="20000"/>
        </a:spcBef>
        <a:buClr>
          <a:schemeClr val="tx2"/>
        </a:buClr>
        <a:buSzPct val="50000"/>
        <a:buFont typeface="Wingdings"/>
        <a:buChar char="Y"/>
        <a:defRPr kumimoji="0" sz="2400" kern="1200">
          <a:solidFill>
            <a:schemeClr val="tx1"/>
          </a:solidFill>
          <a:latin typeface="+mn-lt"/>
          <a:ea typeface="+mn-ea"/>
          <a:cs typeface="+mn-cs"/>
        </a:defRPr>
      </a:lvl3pPr>
      <a:lvl4pPr marL="1600200" indent="-228600" algn="l" rtl="0" eaLnBrk="1" latinLnBrk="0" hangingPunct="1">
        <a:spcBef>
          <a:spcPct val="20000"/>
        </a:spcBef>
        <a:buClr>
          <a:schemeClr val="tx2"/>
        </a:buClr>
        <a:buSzPct val="50000"/>
        <a:buFont typeface="Wingdings 2"/>
        <a:buChar char="³"/>
        <a:defRPr kumimoji="0" sz="2000" kern="1200">
          <a:solidFill>
            <a:schemeClr val="tx1"/>
          </a:solidFill>
          <a:latin typeface="+mn-lt"/>
          <a:ea typeface="+mn-ea"/>
          <a:cs typeface="+mn-cs"/>
        </a:defRPr>
      </a:lvl4pPr>
      <a:lvl5pPr marL="2057400" indent="-228600" algn="l" rtl="0" eaLnBrk="1" latinLnBrk="0" hangingPunct="1">
        <a:spcBef>
          <a:spcPct val="20000"/>
        </a:spcBef>
        <a:buClr>
          <a:schemeClr val="tx2"/>
        </a:buClr>
        <a:buSzPct val="50000"/>
        <a:buFont typeface="Wingdings 2"/>
        <a:buChar char="¹"/>
        <a:defRPr kumimoji="0" sz="20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0" sz="20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400"/>
            <a:ext cx="8229600" cy="1325562"/>
          </a:xfrm>
          <a:prstGeom prst="rect">
            <a:avLst/>
          </a:prstGeom>
        </p:spPr>
        <p:txBody>
          <a:bodyPr vert="horz" lIns="91440" tIns="45720" rIns="91440" bIns="45720" rtlCol="0" anchor="ctr">
            <a:normAutofit/>
          </a:bodyPr>
          <a:lstStyle/>
          <a:p>
            <a:r>
              <a:rPr lang="en-US" smtClean="0"/>
              <a:t>Click to edit Master title style</a:t>
            </a:r>
            <a:endParaRPr/>
          </a:p>
        </p:txBody>
      </p:sp>
      <p:sp>
        <p:nvSpPr>
          <p:cNvPr id="3" name="Text Placeholder 2"/>
          <p:cNvSpPr>
            <a:spLocks noGrp="1"/>
          </p:cNvSpPr>
          <p:nvPr>
            <p:ph type="body" idx="1"/>
          </p:nvPr>
        </p:nvSpPr>
        <p:spPr>
          <a:xfrm>
            <a:off x="1600200" y="1936377"/>
            <a:ext cx="5943600"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000" b="0" kern="1200">
                <a:solidFill>
                  <a:schemeClr val="tx2">
                    <a:lumMod val="20000"/>
                    <a:lumOff val="80000"/>
                  </a:schemeClr>
                </a:solidFill>
                <a:effectLst/>
                <a:latin typeface="+mn-lt"/>
                <a:ea typeface="+mn-ea"/>
                <a:cs typeface="+mn-cs"/>
              </a:defRPr>
            </a:lvl1pPr>
          </a:lstStyle>
          <a:p>
            <a:fld id="{47C9B81F-C347-4BEF-BFDF-29C42F48304A}" type="datetimeFigureOut">
              <a:rPr lang="en-US" smtClean="0"/>
              <a:pPr/>
              <a:t>5/22/2012</a:t>
            </a:fld>
            <a:endParaRPr lang="en-US" dirty="0">
              <a:solidFill>
                <a:schemeClr val="tx2">
                  <a:shade val="90000"/>
                </a:scheme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000" b="0" kern="1200">
                <a:solidFill>
                  <a:schemeClr val="tx2">
                    <a:lumMod val="20000"/>
                    <a:lumOff val="80000"/>
                  </a:schemeClr>
                </a:solidFill>
                <a:effectLst/>
                <a:latin typeface="+mn-lt"/>
                <a:ea typeface="+mn-ea"/>
                <a:cs typeface="+mn-cs"/>
              </a:defRPr>
            </a:lvl1pPr>
          </a:lstStyle>
          <a:p>
            <a:pPr algn="l" eaLnBrk="1" latinLnBrk="0" hangingPunct="1"/>
            <a:endParaRPr kumimoji="0" lang="en-US" dirty="0">
              <a:solidFill>
                <a:schemeClr val="tx2">
                  <a:shade val="90000"/>
                </a:scheme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000" b="0" kern="1200">
                <a:solidFill>
                  <a:schemeClr val="tx2">
                    <a:lumMod val="20000"/>
                    <a:lumOff val="80000"/>
                  </a:schemeClr>
                </a:solidFill>
                <a:effectLst/>
                <a:latin typeface="+mn-lt"/>
                <a:ea typeface="+mn-ea"/>
                <a:cs typeface="+mn-cs"/>
              </a:defRPr>
            </a:lvl1pPr>
          </a:lstStyle>
          <a:p>
            <a:fld id="{042AED99-7FB4-404E-8A97-64753DCE42EC}" type="slidenum">
              <a:rPr kumimoji="0" lang="en-US" smtClean="0"/>
              <a:pPr/>
              <a:t>‹#›</a:t>
            </a:fld>
            <a:endParaRPr kumimoji="0" lang="en-US" dirty="0">
              <a:solidFill>
                <a:schemeClr val="tx2">
                  <a:shade val="90000"/>
                </a:schemeClr>
              </a:solidFill>
            </a:endParaRPr>
          </a:p>
        </p:txBody>
      </p:sp>
      <p:pic>
        <p:nvPicPr>
          <p:cNvPr id="8" name="Picture 7" descr="dandelion.png"/>
          <p:cNvPicPr>
            <a:picLocks noChangeAspect="1"/>
          </p:cNvPicPr>
          <p:nvPr/>
        </p:nvPicPr>
        <p:blipFill>
          <a:blip r:embed="rId13"/>
          <a:srcRect r="19766" b="20000"/>
          <a:stretch>
            <a:fillRect/>
          </a:stretch>
        </p:blipFill>
        <p:spPr>
          <a:xfrm>
            <a:off x="7772400" y="3200400"/>
            <a:ext cx="1371600" cy="3657600"/>
          </a:xfrm>
          <a:prstGeom prst="rect">
            <a:avLst/>
          </a:prstGeom>
        </p:spPr>
      </p:pic>
      <p:pic>
        <p:nvPicPr>
          <p:cNvPr id="10" name="Picture 9" descr="Air title.png"/>
          <p:cNvPicPr>
            <a:picLocks noChangeAspect="1"/>
          </p:cNvPicPr>
          <p:nvPr/>
        </p:nvPicPr>
        <p:blipFill>
          <a:blip r:embed="rId14"/>
          <a:srcRect l="42293" t="29512" r="38657" b="34962"/>
          <a:stretch>
            <a:fillRect/>
          </a:stretch>
        </p:blipFill>
        <p:spPr>
          <a:xfrm>
            <a:off x="0" y="0"/>
            <a:ext cx="1475880" cy="3577380"/>
          </a:xfrm>
          <a:prstGeom prst="rect">
            <a:avLst/>
          </a:prstGeom>
        </p:spPr>
      </p:pic>
    </p:spTree>
  </p:cSld>
  <p:clrMap bg1="lt1" tx1="dk1" bg2="lt2" tx2="dk2" accent1="accent1" accent2="accent2" accent3="accent3" accent4="accent4" accent5="accent5" accent6="accent6" hlink="hlink" folHlink="folHlink"/>
  <p:sldLayoutIdLst>
    <p:sldLayoutId id="2147483843" r:id="rId1"/>
    <p:sldLayoutId id="2147483844" r:id="rId2"/>
    <p:sldLayoutId id="2147483845" r:id="rId3"/>
    <p:sldLayoutId id="2147483846" r:id="rId4"/>
    <p:sldLayoutId id="2147483847" r:id="rId5"/>
    <p:sldLayoutId id="2147483848" r:id="rId6"/>
    <p:sldLayoutId id="2147483849" r:id="rId7"/>
    <p:sldLayoutId id="2147483850" r:id="rId8"/>
    <p:sldLayoutId id="2147483851" r:id="rId9"/>
    <p:sldLayoutId id="2147483852" r:id="rId10"/>
    <p:sldLayoutId id="2147483853" r:id="rId11"/>
  </p:sldLayoutIdLst>
  <p:txStyles>
    <p:titleStyle>
      <a:lvl1pPr algn="l" defTabSz="914400" rtl="0" eaLnBrk="1" latinLnBrk="0" hangingPunct="1">
        <a:spcBef>
          <a:spcPct val="0"/>
        </a:spcBef>
        <a:buNone/>
        <a:defRPr sz="3600" b="0" kern="1200" cap="none" spc="100" baseline="0">
          <a:solidFill>
            <a:schemeClr val="tx2"/>
          </a:solidFill>
          <a:effectLst>
            <a:outerShdw blurRad="127000" algn="ctr" rotWithShape="0">
              <a:schemeClr val="bg1">
                <a:alpha val="50000"/>
              </a:schemeClr>
            </a:outerShdw>
          </a:effectLst>
          <a:latin typeface="+mj-lt"/>
          <a:ea typeface="+mj-ea"/>
          <a:cs typeface="+mj-cs"/>
        </a:defRPr>
      </a:lvl1pPr>
    </p:titleStyle>
    <p:bodyStyle>
      <a:lvl1pPr marL="342900" indent="-342900" algn="l" defTabSz="914400" rtl="0" eaLnBrk="1" latinLnBrk="0" hangingPunct="1">
        <a:lnSpc>
          <a:spcPct val="100000"/>
        </a:lnSpc>
        <a:spcBef>
          <a:spcPts val="1600"/>
        </a:spcBef>
        <a:buSzPct val="80000"/>
        <a:buFont typeface="Wingdings" pitchFamily="2" charset="2"/>
        <a:buChar char=""/>
        <a:defRPr sz="2000" kern="1200">
          <a:solidFill>
            <a:schemeClr val="tx2"/>
          </a:solidFill>
          <a:latin typeface="+mn-lt"/>
          <a:ea typeface="+mn-ea"/>
          <a:cs typeface="+mn-cs"/>
        </a:defRPr>
      </a:lvl1pPr>
      <a:lvl2pPr marL="631825" indent="-282575" algn="l" defTabSz="914400" rtl="0" eaLnBrk="1" latinLnBrk="0" hangingPunct="1">
        <a:lnSpc>
          <a:spcPct val="100000"/>
        </a:lnSpc>
        <a:spcBef>
          <a:spcPts val="1600"/>
        </a:spcBef>
        <a:buSzPct val="60000"/>
        <a:buFont typeface="Wingdings" pitchFamily="2" charset="2"/>
        <a:buChar char="Ë"/>
        <a:defRPr sz="1800" kern="1200">
          <a:solidFill>
            <a:schemeClr val="tx2"/>
          </a:solidFill>
          <a:latin typeface="+mn-lt"/>
          <a:ea typeface="+mn-ea"/>
          <a:cs typeface="+mn-cs"/>
        </a:defRPr>
      </a:lvl2pPr>
      <a:lvl3pPr marL="914400" indent="-282575" algn="l" defTabSz="914400" rtl="0" eaLnBrk="1" latinLnBrk="0" hangingPunct="1">
        <a:lnSpc>
          <a:spcPct val="100000"/>
        </a:lnSpc>
        <a:spcBef>
          <a:spcPts val="1600"/>
        </a:spcBef>
        <a:buSzPct val="70000"/>
        <a:buFont typeface="Wingdings" pitchFamily="2" charset="2"/>
        <a:buChar char="®"/>
        <a:defRPr sz="1800" kern="1200">
          <a:solidFill>
            <a:schemeClr val="tx2"/>
          </a:solidFill>
          <a:latin typeface="+mn-lt"/>
          <a:ea typeface="+mn-ea"/>
          <a:cs typeface="+mn-cs"/>
        </a:defRPr>
      </a:lvl3pPr>
      <a:lvl4pPr marL="1196975" indent="-282575" algn="l" defTabSz="914400" rtl="0" eaLnBrk="1" latinLnBrk="0" hangingPunct="1">
        <a:lnSpc>
          <a:spcPct val="100000"/>
        </a:lnSpc>
        <a:spcBef>
          <a:spcPts val="1600"/>
        </a:spcBef>
        <a:buSzPct val="60000"/>
        <a:buFont typeface="Wingdings" pitchFamily="2" charset="2"/>
        <a:buChar char="Ë"/>
        <a:defRPr sz="1800" kern="1200">
          <a:solidFill>
            <a:schemeClr val="tx2"/>
          </a:solidFill>
          <a:latin typeface="+mn-lt"/>
          <a:ea typeface="+mn-ea"/>
          <a:cs typeface="+mn-cs"/>
        </a:defRPr>
      </a:lvl4pPr>
      <a:lvl5pPr marL="1492250" indent="-295275" algn="l" defTabSz="914400" rtl="0" eaLnBrk="1" latinLnBrk="0" hangingPunct="1">
        <a:lnSpc>
          <a:spcPct val="100000"/>
        </a:lnSpc>
        <a:spcBef>
          <a:spcPts val="1600"/>
        </a:spcBef>
        <a:buSzPct val="70000"/>
        <a:buFont typeface="Wingdings" pitchFamily="2" charset="2"/>
        <a:buChar char="®"/>
        <a:defRPr sz="1800" kern="1200">
          <a:solidFill>
            <a:schemeClr val="tx2"/>
          </a:solidFill>
          <a:latin typeface="+mn-lt"/>
          <a:ea typeface="+mn-ea"/>
          <a:cs typeface="+mn-cs"/>
        </a:defRPr>
      </a:lvl5pPr>
      <a:lvl6pPr marL="1774825" indent="-282575" algn="l" defTabSz="914400" rtl="0" eaLnBrk="1" latinLnBrk="0" hangingPunct="1">
        <a:lnSpc>
          <a:spcPct val="100000"/>
        </a:lnSpc>
        <a:spcBef>
          <a:spcPts val="1600"/>
        </a:spcBef>
        <a:buSzPct val="60000"/>
        <a:buFont typeface="Wingdings" pitchFamily="2" charset="2"/>
        <a:buChar char="Ë"/>
        <a:defRPr sz="1800" kern="1200">
          <a:solidFill>
            <a:schemeClr val="tx2"/>
          </a:solidFill>
          <a:latin typeface="+mn-lt"/>
          <a:ea typeface="+mn-ea"/>
          <a:cs typeface="+mn-cs"/>
        </a:defRPr>
      </a:lvl6pPr>
      <a:lvl7pPr marL="2057400" indent="-282575" algn="l" defTabSz="914400" rtl="0" eaLnBrk="1" latinLnBrk="0" hangingPunct="1">
        <a:lnSpc>
          <a:spcPct val="100000"/>
        </a:lnSpc>
        <a:spcBef>
          <a:spcPts val="1600"/>
        </a:spcBef>
        <a:buSzPct val="70000"/>
        <a:buFont typeface="Wingdings" pitchFamily="2" charset="2"/>
        <a:buChar char="®"/>
        <a:defRPr sz="1800" kern="1200">
          <a:solidFill>
            <a:schemeClr val="tx2"/>
          </a:solidFill>
          <a:latin typeface="+mn-lt"/>
          <a:ea typeface="+mn-ea"/>
          <a:cs typeface="+mn-cs"/>
        </a:defRPr>
      </a:lvl7pPr>
      <a:lvl8pPr marL="2339975" indent="-282575" algn="l" defTabSz="914400" rtl="0" eaLnBrk="1" latinLnBrk="0" hangingPunct="1">
        <a:lnSpc>
          <a:spcPct val="100000"/>
        </a:lnSpc>
        <a:spcBef>
          <a:spcPts val="1600"/>
        </a:spcBef>
        <a:buSzPct val="60000"/>
        <a:buFont typeface="Wingdings" pitchFamily="2" charset="2"/>
        <a:buChar char="Ë"/>
        <a:defRPr sz="1800" kern="1200">
          <a:solidFill>
            <a:schemeClr val="tx2"/>
          </a:solidFill>
          <a:latin typeface="+mn-lt"/>
          <a:ea typeface="+mn-ea"/>
          <a:cs typeface="+mn-cs"/>
        </a:defRPr>
      </a:lvl8pPr>
      <a:lvl9pPr marL="2622550" indent="-282575" algn="l" defTabSz="914400" rtl="0" eaLnBrk="1" latinLnBrk="0" hangingPunct="1">
        <a:lnSpc>
          <a:spcPct val="100000"/>
        </a:lnSpc>
        <a:spcBef>
          <a:spcPts val="1600"/>
        </a:spcBef>
        <a:buSzPct val="70000"/>
        <a:buFont typeface="Wingdings" pitchFamily="2" charset="2"/>
        <a:buChar char="®"/>
        <a:defRPr sz="1800" kern="1200">
          <a:solidFill>
            <a:schemeClr val="tx2"/>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47C9B81F-C347-4BEF-BFDF-29C42F48304A}" type="datetimeFigureOut">
              <a:rPr lang="en-US" smtClean="0"/>
              <a:pPr/>
              <a:t>5/22/2012</a:t>
            </a:fld>
            <a:endParaRPr lang="en-US" dirty="0">
              <a:solidFill>
                <a:schemeClr val="tx2">
                  <a:shade val="90000"/>
                </a:schemeClr>
              </a:solidFill>
            </a:endParaRPr>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pPr algn="l" eaLnBrk="1" latinLnBrk="0" hangingPunct="1"/>
            <a:endParaRPr kumimoji="0" lang="en-US" dirty="0">
              <a:solidFill>
                <a:schemeClr val="tx2">
                  <a:shade val="90000"/>
                </a:schemeClr>
              </a:solidFill>
            </a:endParaRPr>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042AED99-7FB4-404E-8A97-64753DCE42EC}" type="slidenum">
              <a:rPr kumimoji="0" lang="en-US" smtClean="0"/>
              <a:pPr/>
              <a:t>‹#›</a:t>
            </a:fld>
            <a:endParaRPr kumimoji="0" lang="en-US" dirty="0">
              <a:solidFill>
                <a:schemeClr val="tx2">
                  <a:shade val="90000"/>
                </a:schemeClr>
              </a:solidFill>
            </a:endParaRPr>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855" r:id="rId1"/>
    <p:sldLayoutId id="2147483856" r:id="rId2"/>
    <p:sldLayoutId id="2147483857" r:id="rId3"/>
    <p:sldLayoutId id="2147483858" r:id="rId4"/>
    <p:sldLayoutId id="2147483859" r:id="rId5"/>
    <p:sldLayoutId id="2147483860" r:id="rId6"/>
    <p:sldLayoutId id="2147483861" r:id="rId7"/>
    <p:sldLayoutId id="2147483862" r:id="rId8"/>
    <p:sldLayoutId id="2147483863" r:id="rId9"/>
    <p:sldLayoutId id="2147483864" r:id="rId10"/>
    <p:sldLayoutId id="2147483865"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ound Diagonal Corner Rectangle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Footer Placeholder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pPr algn="l" eaLnBrk="1" latinLnBrk="0" hangingPunct="1"/>
            <a:endParaRPr kumimoji="0" lang="en-US" dirty="0">
              <a:solidFill>
                <a:schemeClr val="tx2">
                  <a:shade val="90000"/>
                </a:schemeClr>
              </a:solidFill>
            </a:endParaRPr>
          </a:p>
        </p:txBody>
      </p:sp>
      <p:sp>
        <p:nvSpPr>
          <p:cNvPr id="14" name="Date Placeholder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fld id="{47C9B81F-C347-4BEF-BFDF-29C42F48304A}" type="datetimeFigureOut">
              <a:rPr lang="en-US" smtClean="0"/>
              <a:pPr/>
              <a:t>5/22/2012</a:t>
            </a:fld>
            <a:endParaRPr lang="en-US" dirty="0">
              <a:solidFill>
                <a:schemeClr val="tx2">
                  <a:shade val="90000"/>
                </a:schemeClr>
              </a:solidFill>
            </a:endParaRPr>
          </a:p>
        </p:txBody>
      </p:sp>
      <p:sp>
        <p:nvSpPr>
          <p:cNvPr id="23" name="Slide Number Placeholder 22"/>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fld id="{042AED99-7FB4-404E-8A97-64753DCE42EC}" type="slidenum">
              <a:rPr kumimoji="0" lang="en-US" smtClean="0"/>
              <a:pPr/>
              <a:t>‹#›</a:t>
            </a:fld>
            <a:endParaRPr kumimoji="0" lang="en-US" dirty="0">
              <a:solidFill>
                <a:schemeClr val="tx2">
                  <a:shade val="90000"/>
                </a:schemeClr>
              </a:solidFill>
            </a:endParaRPr>
          </a:p>
        </p:txBody>
      </p:sp>
      <p:sp>
        <p:nvSpPr>
          <p:cNvPr id="22" name="Title Placeholder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46237"/>
            <a:ext cx="8229600" cy="452628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dk1" tx1="lt1" bg2="dk2" tx2="lt2" accent1="accent1" accent2="accent2" accent3="accent3" accent4="accent4" accent5="accent5" accent6="accent6" hlink="hlink" folHlink="folHlink"/>
  <p:sldLayoutIdLst>
    <p:sldLayoutId id="2147483867" r:id="rId1"/>
    <p:sldLayoutId id="2147483868" r:id="rId2"/>
    <p:sldLayoutId id="2147483869" r:id="rId3"/>
    <p:sldLayoutId id="2147483870" r:id="rId4"/>
    <p:sldLayoutId id="2147483871" r:id="rId5"/>
    <p:sldLayoutId id="2147483872" r:id="rId6"/>
    <p:sldLayoutId id="2147483873" r:id="rId7"/>
    <p:sldLayoutId id="2147483874" r:id="rId8"/>
    <p:sldLayoutId id="2147483875" r:id="rId9"/>
    <p:sldLayoutId id="2147483876" r:id="rId10"/>
    <p:sldLayoutId id="2147483877" r:id="rId11"/>
  </p:sldLayoutIdLst>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47C9B81F-C347-4BEF-BFDF-29C42F48304A}" type="datetimeFigureOut">
              <a:rPr lang="en-US" smtClean="0"/>
              <a:pPr/>
              <a:t>5/22/2012</a:t>
            </a:fld>
            <a:endParaRPr lang="en-US" dirty="0">
              <a:solidFill>
                <a:schemeClr val="tx2">
                  <a:shade val="90000"/>
                </a:schemeClr>
              </a:solidFill>
            </a:endParaRPr>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pPr algn="l" eaLnBrk="1" latinLnBrk="0" hangingPunct="1"/>
            <a:endParaRPr kumimoji="0" lang="en-US" dirty="0">
              <a:solidFill>
                <a:schemeClr val="tx2">
                  <a:shade val="90000"/>
                </a:schemeClr>
              </a:solidFill>
            </a:endParaRPr>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042AED99-7FB4-404E-8A97-64753DCE42EC}" type="slidenum">
              <a:rPr kumimoji="0" lang="en-US" smtClean="0"/>
              <a:pPr/>
              <a:t>‹#›</a:t>
            </a:fld>
            <a:endParaRPr kumimoji="0" lang="en-US" dirty="0">
              <a:solidFill>
                <a:schemeClr val="tx2">
                  <a:shade val="90000"/>
                </a:schemeClr>
              </a:solidFill>
            </a:endParaRPr>
          </a:p>
        </p:txBody>
      </p:sp>
    </p:spTree>
  </p:cSld>
  <p:clrMap bg1="lt1" tx1="dk1" bg2="lt2" tx2="dk2" accent1="accent1" accent2="accent2" accent3="accent3" accent4="accent4" accent5="accent5" accent6="accent6" hlink="hlink" folHlink="folHlink"/>
  <p:sldLayoutIdLst>
    <p:sldLayoutId id="2147483879" r:id="rId1"/>
    <p:sldLayoutId id="2147483880" r:id="rId2"/>
    <p:sldLayoutId id="2147483881" r:id="rId3"/>
    <p:sldLayoutId id="2147483882" r:id="rId4"/>
    <p:sldLayoutId id="2147483883" r:id="rId5"/>
    <p:sldLayoutId id="2147483884" r:id="rId6"/>
    <p:sldLayoutId id="2147483885" r:id="rId7"/>
    <p:sldLayoutId id="2147483886" r:id="rId8"/>
    <p:sldLayoutId id="2147483887" r:id="rId9"/>
    <p:sldLayoutId id="2147483888" r:id="rId10"/>
    <p:sldLayoutId id="2147483889"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0" name="Group 11"/>
          <p:cNvGrpSpPr/>
          <p:nvPr/>
        </p:nvGrpSpPr>
        <p:grpSpPr>
          <a:xfrm>
            <a:off x="0" y="0"/>
            <a:ext cx="9144000" cy="6858000"/>
            <a:chOff x="0" y="0"/>
            <a:chExt cx="9144000" cy="6858000"/>
          </a:xfrm>
        </p:grpSpPr>
        <p:sp>
          <p:nvSpPr>
            <p:cNvPr id="7" name="Rectangle 6"/>
            <p:cNvSpPr/>
            <p:nvPr/>
          </p:nvSpPr>
          <p:spPr>
            <a:xfrm>
              <a:off x="457200" y="0"/>
              <a:ext cx="8686800" cy="1676400"/>
            </a:xfrm>
            <a:prstGeom prst="rect">
              <a:avLst/>
            </a:prstGeom>
            <a:solidFill>
              <a:schemeClr val="accent1"/>
            </a:solid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0" y="0"/>
              <a:ext cx="18288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0" y="0"/>
              <a:ext cx="1828800" cy="1676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Oval 10"/>
            <p:cNvSpPr/>
            <p:nvPr/>
          </p:nvSpPr>
          <p:spPr>
            <a:xfrm>
              <a:off x="495300" y="419100"/>
              <a:ext cx="838200" cy="838200"/>
            </a:xfrm>
            <a:prstGeom prst="ellips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3" name="Text Placeholder 2"/>
          <p:cNvSpPr>
            <a:spLocks noGrp="1"/>
          </p:cNvSpPr>
          <p:nvPr>
            <p:ph type="body" idx="1"/>
          </p:nvPr>
        </p:nvSpPr>
        <p:spPr>
          <a:xfrm>
            <a:off x="2438400" y="2286000"/>
            <a:ext cx="6248400" cy="38401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2" name="Title Placeholder 1"/>
          <p:cNvSpPr>
            <a:spLocks noGrp="1"/>
          </p:cNvSpPr>
          <p:nvPr>
            <p:ph type="title"/>
          </p:nvPr>
        </p:nvSpPr>
        <p:spPr>
          <a:xfrm>
            <a:off x="2438400" y="228600"/>
            <a:ext cx="6248400" cy="1143000"/>
          </a:xfrm>
          <a:prstGeom prst="rect">
            <a:avLst/>
          </a:prstGeom>
        </p:spPr>
        <p:txBody>
          <a:bodyPr vert="horz" lIns="91440" tIns="45720" rIns="91440" bIns="45720" rtlCol="0" anchor="ctr">
            <a:normAutofit/>
          </a:bodyPr>
          <a:lstStyle/>
          <a:p>
            <a:r>
              <a:rPr lang="en-US" smtClean="0"/>
              <a:t>Click to edit Master title style</a:t>
            </a:r>
            <a:endParaRPr/>
          </a:p>
        </p:txBody>
      </p:sp>
      <p:sp>
        <p:nvSpPr>
          <p:cNvPr id="4" name="Date Placeholder 3"/>
          <p:cNvSpPr>
            <a:spLocks noGrp="1"/>
          </p:cNvSpPr>
          <p:nvPr>
            <p:ph type="dt" sz="half" idx="2"/>
          </p:nvPr>
        </p:nvSpPr>
        <p:spPr>
          <a:xfrm>
            <a:off x="6553200" y="6351494"/>
            <a:ext cx="2133600" cy="365125"/>
          </a:xfrm>
          <a:prstGeom prst="rect">
            <a:avLst/>
          </a:prstGeom>
        </p:spPr>
        <p:txBody>
          <a:bodyPr vert="horz" lIns="91440" tIns="45720" rIns="91440" bIns="45720" rtlCol="0" anchor="ctr"/>
          <a:lstStyle>
            <a:lvl1pPr algn="r">
              <a:defRPr sz="900" cap="small" baseline="0">
                <a:solidFill>
                  <a:schemeClr val="tx1"/>
                </a:solidFill>
                <a:latin typeface="+mj-lt"/>
              </a:defRPr>
            </a:lvl1pPr>
          </a:lstStyle>
          <a:p>
            <a:fld id="{47C9B81F-C347-4BEF-BFDF-29C42F48304A}" type="datetimeFigureOut">
              <a:rPr lang="en-US" smtClean="0"/>
              <a:pPr/>
              <a:t>5/22/2012</a:t>
            </a:fld>
            <a:endParaRPr lang="en-US" dirty="0">
              <a:solidFill>
                <a:schemeClr val="tx2">
                  <a:shade val="90000"/>
                </a:schemeClr>
              </a:solidFill>
            </a:endParaRPr>
          </a:p>
        </p:txBody>
      </p:sp>
      <p:sp>
        <p:nvSpPr>
          <p:cNvPr id="5" name="Footer Placeholder 4"/>
          <p:cNvSpPr>
            <a:spLocks noGrp="1"/>
          </p:cNvSpPr>
          <p:nvPr>
            <p:ph type="ftr" sz="quarter" idx="3"/>
          </p:nvPr>
        </p:nvSpPr>
        <p:spPr>
          <a:xfrm>
            <a:off x="2438400" y="6356350"/>
            <a:ext cx="2895600" cy="365125"/>
          </a:xfrm>
          <a:prstGeom prst="rect">
            <a:avLst/>
          </a:prstGeom>
        </p:spPr>
        <p:txBody>
          <a:bodyPr vert="horz" lIns="91440" tIns="45720" rIns="91440" bIns="45720" rtlCol="0" anchor="ctr"/>
          <a:lstStyle>
            <a:lvl1pPr algn="l">
              <a:defRPr sz="900" cap="small" baseline="0">
                <a:solidFill>
                  <a:schemeClr val="tx1"/>
                </a:solidFill>
                <a:latin typeface="+mj-lt"/>
              </a:defRPr>
            </a:lvl1pPr>
          </a:lstStyle>
          <a:p>
            <a:pPr algn="l" eaLnBrk="1" latinLnBrk="0" hangingPunct="1"/>
            <a:endParaRPr kumimoji="0" lang="en-US" dirty="0">
              <a:solidFill>
                <a:schemeClr val="tx2">
                  <a:shade val="90000"/>
                </a:schemeClr>
              </a:solidFill>
            </a:endParaRPr>
          </a:p>
        </p:txBody>
      </p:sp>
      <p:sp>
        <p:nvSpPr>
          <p:cNvPr id="6" name="Slide Number Placeholder 5"/>
          <p:cNvSpPr>
            <a:spLocks noGrp="1"/>
          </p:cNvSpPr>
          <p:nvPr>
            <p:ph type="sldNum" sz="quarter" idx="4"/>
          </p:nvPr>
        </p:nvSpPr>
        <p:spPr>
          <a:xfrm>
            <a:off x="533400" y="533400"/>
            <a:ext cx="762000" cy="609600"/>
          </a:xfrm>
          <a:prstGeom prst="rect">
            <a:avLst/>
          </a:prstGeom>
        </p:spPr>
        <p:txBody>
          <a:bodyPr vert="horz" lIns="91440" tIns="45720" rIns="91440" bIns="45720" rtlCol="0" anchor="ctr"/>
          <a:lstStyle>
            <a:lvl1pPr algn="ctr">
              <a:defRPr sz="1600" cap="small" baseline="0">
                <a:solidFill>
                  <a:schemeClr val="tx1"/>
                </a:solidFill>
                <a:latin typeface="+mj-lt"/>
              </a:defRPr>
            </a:lvl1pPr>
          </a:lstStyle>
          <a:p>
            <a:fld id="{042AED99-7FB4-404E-8A97-64753DCE42EC}" type="slidenum">
              <a:rPr kumimoji="0" lang="en-US" smtClean="0"/>
              <a:pPr/>
              <a:t>‹#›</a:t>
            </a:fld>
            <a:endParaRPr kumimoji="0" lang="en-US" dirty="0">
              <a:solidFill>
                <a:schemeClr val="tx2">
                  <a:shade val="90000"/>
                </a:schemeClr>
              </a:solidFill>
            </a:endParaRPr>
          </a:p>
        </p:txBody>
      </p:sp>
    </p:spTree>
  </p:cSld>
  <p:clrMap bg1="lt1" tx1="dk1" bg2="lt2" tx2="dk2" accent1="accent1" accent2="accent2" accent3="accent3" accent4="accent4" accent5="accent5" accent6="accent6" hlink="hlink" folHlink="folHlink"/>
  <p:sldLayoutIdLst>
    <p:sldLayoutId id="2147483891" r:id="rId1"/>
    <p:sldLayoutId id="2147483892" r:id="rId2"/>
    <p:sldLayoutId id="2147483893" r:id="rId3"/>
    <p:sldLayoutId id="2147483894" r:id="rId4"/>
    <p:sldLayoutId id="2147483895" r:id="rId5"/>
    <p:sldLayoutId id="2147483896" r:id="rId6"/>
    <p:sldLayoutId id="2147483897" r:id="rId7"/>
    <p:sldLayoutId id="2147483898" r:id="rId8"/>
    <p:sldLayoutId id="2147483899" r:id="rId9"/>
    <p:sldLayoutId id="2147483900" r:id="rId10"/>
    <p:sldLayoutId id="2147483901" r:id="rId11"/>
  </p:sldLayoutIdLst>
  <p:txStyles>
    <p:titleStyle>
      <a:lvl1pPr algn="r" defTabSz="914400" rtl="0" eaLnBrk="1" latinLnBrk="0" hangingPunct="1">
        <a:spcBef>
          <a:spcPct val="0"/>
        </a:spcBef>
        <a:buNone/>
        <a:defRPr sz="4400" kern="1200" cap="small" spc="200" baseline="0">
          <a:solidFill>
            <a:schemeClr val="tx1"/>
          </a:solidFill>
          <a:latin typeface="+mj-lt"/>
          <a:ea typeface="+mj-ea"/>
          <a:cs typeface="+mj-cs"/>
        </a:defRPr>
      </a:lvl1pPr>
    </p:titleStyle>
    <p:bodyStyle>
      <a:lvl1pPr marL="457200" indent="-457200" algn="l" defTabSz="914400" rtl="0" eaLnBrk="1" latinLnBrk="0" hangingPunct="1">
        <a:spcBef>
          <a:spcPts val="1800"/>
        </a:spcBef>
        <a:buClr>
          <a:schemeClr val="accent1"/>
        </a:buClr>
        <a:buSzPct val="80000"/>
        <a:buFont typeface="Wingdings" pitchFamily="2" charset="2"/>
        <a:buChar char=""/>
        <a:defRPr sz="2200" kern="1200">
          <a:solidFill>
            <a:schemeClr val="tx1"/>
          </a:solidFill>
          <a:latin typeface="+mn-lt"/>
          <a:ea typeface="+mn-ea"/>
          <a:cs typeface="+mn-cs"/>
        </a:defRPr>
      </a:lvl1pPr>
      <a:lvl2pPr marL="914400" indent="-457200" algn="l" defTabSz="914400" rtl="0" eaLnBrk="1" latinLnBrk="0" hangingPunct="1">
        <a:spcBef>
          <a:spcPts val="1800"/>
        </a:spcBef>
        <a:buClr>
          <a:schemeClr val="accent2"/>
        </a:buClr>
        <a:buSzPct val="80000"/>
        <a:buFont typeface="Wingdings" pitchFamily="2" charset="2"/>
        <a:buChar char=""/>
        <a:defRPr sz="2000" kern="1200">
          <a:solidFill>
            <a:schemeClr val="tx1"/>
          </a:solidFill>
          <a:latin typeface="+mn-lt"/>
          <a:ea typeface="+mn-ea"/>
          <a:cs typeface="+mn-cs"/>
        </a:defRPr>
      </a:lvl2pPr>
      <a:lvl3pPr marL="1371600" indent="-457200" algn="l" defTabSz="914400" rtl="0" eaLnBrk="1" latinLnBrk="0" hangingPunct="1">
        <a:spcBef>
          <a:spcPts val="1200"/>
        </a:spcBef>
        <a:buClr>
          <a:schemeClr val="accent3"/>
        </a:buClr>
        <a:buSzPct val="80000"/>
        <a:buFont typeface="Wingdings" pitchFamily="2" charset="2"/>
        <a:buChar char=""/>
        <a:defRPr sz="1800" kern="1200">
          <a:solidFill>
            <a:schemeClr val="tx1"/>
          </a:solidFill>
          <a:latin typeface="+mn-lt"/>
          <a:ea typeface="+mn-ea"/>
          <a:cs typeface="+mn-cs"/>
        </a:defRPr>
      </a:lvl3pPr>
      <a:lvl4pPr marL="1828800" indent="-457200" algn="l" defTabSz="914400" rtl="0" eaLnBrk="1" latinLnBrk="0" hangingPunct="1">
        <a:spcBef>
          <a:spcPts val="1200"/>
        </a:spcBef>
        <a:buClr>
          <a:schemeClr val="accent4"/>
        </a:buClr>
        <a:buSzPct val="80000"/>
        <a:buFont typeface="Wingdings" pitchFamily="2" charset="2"/>
        <a:buChar char=""/>
        <a:defRPr sz="1600" kern="1200">
          <a:solidFill>
            <a:schemeClr val="tx1"/>
          </a:solidFill>
          <a:latin typeface="+mn-lt"/>
          <a:ea typeface="+mn-ea"/>
          <a:cs typeface="+mn-cs"/>
        </a:defRPr>
      </a:lvl4pPr>
      <a:lvl5pPr marL="2286000" indent="-457200" algn="l" defTabSz="914400" rtl="0" eaLnBrk="1" latinLnBrk="0" hangingPunct="1">
        <a:spcBef>
          <a:spcPts val="1200"/>
        </a:spcBef>
        <a:buClr>
          <a:schemeClr val="accent5"/>
        </a:buClr>
        <a:buSzPct val="80000"/>
        <a:buFont typeface="Wingdings" pitchFamily="2" charset="2"/>
        <a:buChar char=""/>
        <a:defRPr sz="1600" kern="1200">
          <a:solidFill>
            <a:schemeClr val="tx1"/>
          </a:solidFill>
          <a:latin typeface="+mn-lt"/>
          <a:ea typeface="+mn-ea"/>
          <a:cs typeface="+mn-cs"/>
        </a:defRPr>
      </a:lvl5pPr>
      <a:lvl6pPr marL="2743200" indent="-457200" algn="l" defTabSz="914400" rtl="0" eaLnBrk="1" latinLnBrk="0" hangingPunct="1">
        <a:spcBef>
          <a:spcPts val="1200"/>
        </a:spcBef>
        <a:buClr>
          <a:schemeClr val="accent6"/>
        </a:buClr>
        <a:buSzPct val="90000"/>
        <a:buFont typeface="Wingdings" pitchFamily="2" charset="2"/>
        <a:buChar char=""/>
        <a:defRPr sz="1600" kern="1200">
          <a:solidFill>
            <a:schemeClr val="tx1"/>
          </a:solidFill>
          <a:latin typeface="+mn-lt"/>
          <a:ea typeface="+mn-ea"/>
          <a:cs typeface="+mn-cs"/>
        </a:defRPr>
      </a:lvl6pPr>
      <a:lvl7pPr marL="3200400" indent="-457200" algn="l" defTabSz="914400" rtl="0" eaLnBrk="1" latinLnBrk="0" hangingPunct="1">
        <a:spcBef>
          <a:spcPts val="1200"/>
        </a:spcBef>
        <a:buClr>
          <a:schemeClr val="accent1"/>
        </a:buClr>
        <a:buSzPct val="70000"/>
        <a:buFont typeface="Wingdings" pitchFamily="2" charset="2"/>
        <a:buChar char="¢"/>
        <a:defRPr sz="1600" kern="1200" baseline="0">
          <a:solidFill>
            <a:schemeClr val="tx1"/>
          </a:solidFill>
          <a:latin typeface="+mn-lt"/>
          <a:ea typeface="+mn-ea"/>
          <a:cs typeface="+mn-cs"/>
        </a:defRPr>
      </a:lvl7pPr>
      <a:lvl8pPr marL="3657600" indent="-457200" algn="l" defTabSz="914400" rtl="0" eaLnBrk="1" latinLnBrk="0" hangingPunct="1">
        <a:spcBef>
          <a:spcPts val="1200"/>
        </a:spcBef>
        <a:buClr>
          <a:schemeClr val="accent3"/>
        </a:buClr>
        <a:buFont typeface="Courier New" pitchFamily="49" charset="0"/>
        <a:buChar char="o"/>
        <a:defRPr sz="1600" kern="1200" baseline="0">
          <a:solidFill>
            <a:schemeClr val="tx1"/>
          </a:solidFill>
          <a:latin typeface="+mn-lt"/>
          <a:ea typeface="+mn-ea"/>
          <a:cs typeface="+mn-cs"/>
        </a:defRPr>
      </a:lvl8pPr>
      <a:lvl9pPr marL="4114800" indent="-457200" algn="l" defTabSz="914400" rtl="0" eaLnBrk="1" latinLnBrk="0" hangingPunct="1">
        <a:spcBef>
          <a:spcPts val="1200"/>
        </a:spcBef>
        <a:buClr>
          <a:schemeClr val="accent5"/>
        </a:buClr>
        <a:buFont typeface="Arial"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8" name="Rectangle 7"/>
          <p:cNvSpPr/>
          <p:nvPr/>
        </p:nvSpPr>
        <p:spPr>
          <a:xfrm>
            <a:off x="914400" y="2292526"/>
            <a:ext cx="2743200" cy="2127074"/>
          </a:xfrm>
          <a:prstGeom prst="rect">
            <a:avLst/>
          </a:prstGeom>
          <a:solidFill>
            <a:schemeClr val="accent1">
              <a:alpha val="9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11" name="Oval 10"/>
          <p:cNvSpPr/>
          <p:nvPr/>
        </p:nvSpPr>
        <p:spPr>
          <a:xfrm>
            <a:off x="2977827" y="5072066"/>
            <a:ext cx="1758141" cy="1739481"/>
          </a:xfrm>
          <a:prstGeom prst="ellipse">
            <a:avLst/>
          </a:prstGeom>
          <a:solidFill>
            <a:schemeClr val="accent1">
              <a:tint val="90000"/>
              <a:shade val="45000"/>
              <a:satMod val="200000"/>
              <a:alpha val="13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13" name="Rectangle 12"/>
          <p:cNvSpPr/>
          <p:nvPr/>
        </p:nvSpPr>
        <p:spPr>
          <a:xfrm>
            <a:off x="5257800" y="0"/>
            <a:ext cx="3886200" cy="3048000"/>
          </a:xfrm>
          <a:prstGeom prst="rect">
            <a:avLst/>
          </a:prstGeom>
          <a:solidFill>
            <a:schemeClr val="accent1">
              <a:alpha val="6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14" name="Rectangle 13"/>
          <p:cNvSpPr/>
          <p:nvPr/>
        </p:nvSpPr>
        <p:spPr>
          <a:xfrm>
            <a:off x="0" y="4114800"/>
            <a:ext cx="2362200" cy="2463018"/>
          </a:xfrm>
          <a:prstGeom prst="rect">
            <a:avLst/>
          </a:prstGeom>
          <a:solidFill>
            <a:schemeClr val="bg2">
              <a:tint val="60000"/>
              <a:alpha val="75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15" name="Oval 14"/>
          <p:cNvSpPr/>
          <p:nvPr/>
        </p:nvSpPr>
        <p:spPr>
          <a:xfrm>
            <a:off x="4178687" y="2389810"/>
            <a:ext cx="2174118" cy="2174118"/>
          </a:xfrm>
          <a:prstGeom prst="ellipse">
            <a:avLst/>
          </a:prstGeom>
          <a:solidFill>
            <a:schemeClr val="accent1">
              <a:tint val="75000"/>
              <a:shade val="50000"/>
              <a:satMod val="200000"/>
              <a:alpha val="8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16" name="Oval 15"/>
          <p:cNvSpPr/>
          <p:nvPr/>
        </p:nvSpPr>
        <p:spPr>
          <a:xfrm>
            <a:off x="6384588" y="5842728"/>
            <a:ext cx="1011260" cy="1011260"/>
          </a:xfrm>
          <a:prstGeom prst="ellipse">
            <a:avLst/>
          </a:prstGeom>
          <a:solidFill>
            <a:schemeClr val="accent1">
              <a:tint val="90000"/>
              <a:satMod val="275000"/>
              <a:alpha val="9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17" name="Oval 16"/>
          <p:cNvSpPr/>
          <p:nvPr/>
        </p:nvSpPr>
        <p:spPr>
          <a:xfrm>
            <a:off x="6322493" y="1427132"/>
            <a:ext cx="2047390" cy="2047390"/>
          </a:xfrm>
          <a:prstGeom prst="ellipse">
            <a:avLst/>
          </a:prstGeom>
          <a:solidFill>
            <a:srgbClr val="C1E8E4">
              <a:alpha val="10980"/>
            </a:srgb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18" name="Oval 17"/>
          <p:cNvSpPr/>
          <p:nvPr/>
        </p:nvSpPr>
        <p:spPr>
          <a:xfrm>
            <a:off x="114300" y="4803322"/>
            <a:ext cx="1959428" cy="1959428"/>
          </a:xfrm>
          <a:prstGeom prst="ellipse">
            <a:avLst/>
          </a:prstGeom>
          <a:solidFill>
            <a:srgbClr val="C1E8E4">
              <a:alpha val="12157"/>
            </a:srgb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19" name="Oval 18"/>
          <p:cNvSpPr/>
          <p:nvPr/>
        </p:nvSpPr>
        <p:spPr>
          <a:xfrm>
            <a:off x="2021092" y="4578526"/>
            <a:ext cx="1026908" cy="1026906"/>
          </a:xfrm>
          <a:prstGeom prst="ellipse">
            <a:avLst/>
          </a:prstGeom>
          <a:solidFill>
            <a:schemeClr val="accent1">
              <a:tint val="90000"/>
              <a:satMod val="275000"/>
              <a:alpha val="9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20" name="Oval 19"/>
          <p:cNvSpPr/>
          <p:nvPr/>
        </p:nvSpPr>
        <p:spPr>
          <a:xfrm>
            <a:off x="4172385" y="4626825"/>
            <a:ext cx="1515880" cy="1394583"/>
          </a:xfrm>
          <a:prstGeom prst="ellipse">
            <a:avLst/>
          </a:prstGeom>
          <a:solidFill>
            <a:schemeClr val="accent1">
              <a:tint val="100000"/>
              <a:satMod val="275000"/>
              <a:alpha val="8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21" name="Rectangle 20"/>
          <p:cNvSpPr/>
          <p:nvPr/>
        </p:nvSpPr>
        <p:spPr>
          <a:xfrm>
            <a:off x="1906" y="361813"/>
            <a:ext cx="2512694" cy="2388889"/>
          </a:xfrm>
          <a:prstGeom prst="rect">
            <a:avLst/>
          </a:prstGeom>
          <a:solidFill>
            <a:schemeClr val="accent1">
              <a:tint val="90000"/>
              <a:satMod val="200000"/>
              <a:alpha val="7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23" name="Rectangle 22"/>
          <p:cNvSpPr/>
          <p:nvPr/>
        </p:nvSpPr>
        <p:spPr>
          <a:xfrm>
            <a:off x="1295400" y="0"/>
            <a:ext cx="1524000" cy="609600"/>
          </a:xfrm>
          <a:prstGeom prst="rect">
            <a:avLst/>
          </a:prstGeom>
          <a:solidFill>
            <a:schemeClr val="accent1">
              <a:tint val="60000"/>
              <a:alpha val="10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25" name="Oval 24"/>
          <p:cNvSpPr/>
          <p:nvPr/>
        </p:nvSpPr>
        <p:spPr>
          <a:xfrm>
            <a:off x="59403" y="212289"/>
            <a:ext cx="2022300" cy="2022300"/>
          </a:xfrm>
          <a:prstGeom prst="ellipse">
            <a:avLst/>
          </a:prstGeom>
          <a:solidFill>
            <a:schemeClr val="accent1">
              <a:tint val="100000"/>
              <a:satMod val="275000"/>
              <a:alpha val="15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buClr>
                <a:schemeClr val="accent2"/>
              </a:buClr>
              <a:buSzPct val="90000"/>
              <a:buFont typeface="Wingdings 2"/>
              <a:buChar char=""/>
            </a:pPr>
            <a:endParaRPr lang="en-US" dirty="0"/>
          </a:p>
        </p:txBody>
      </p:sp>
      <p:sp>
        <p:nvSpPr>
          <p:cNvPr id="26" name="Oval 25"/>
          <p:cNvSpPr/>
          <p:nvPr/>
        </p:nvSpPr>
        <p:spPr>
          <a:xfrm>
            <a:off x="76200" y="3962400"/>
            <a:ext cx="891076" cy="886968"/>
          </a:xfrm>
          <a:prstGeom prst="ellipse">
            <a:avLst/>
          </a:prstGeom>
          <a:solidFill>
            <a:schemeClr val="accent1">
              <a:tint val="75000"/>
              <a:satMod val="200000"/>
              <a:alpha val="95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27" name="Oval 26"/>
          <p:cNvSpPr/>
          <p:nvPr/>
        </p:nvSpPr>
        <p:spPr>
          <a:xfrm>
            <a:off x="2121357" y="1507438"/>
            <a:ext cx="1402570" cy="1402570"/>
          </a:xfrm>
          <a:prstGeom prst="ellipse">
            <a:avLst/>
          </a:prstGeom>
          <a:solidFill>
            <a:schemeClr val="accent1">
              <a:tint val="90000"/>
              <a:satMod val="275000"/>
              <a:alpha val="9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28" name="Oval 27"/>
          <p:cNvSpPr/>
          <p:nvPr/>
        </p:nvSpPr>
        <p:spPr>
          <a:xfrm>
            <a:off x="3369253" y="466436"/>
            <a:ext cx="1595105" cy="1595105"/>
          </a:xfrm>
          <a:prstGeom prst="ellipse">
            <a:avLst/>
          </a:prstGeom>
          <a:solidFill>
            <a:schemeClr val="accent1">
              <a:tint val="100000"/>
              <a:satMod val="275000"/>
              <a:alpha val="8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29" name="Oval 28"/>
          <p:cNvSpPr/>
          <p:nvPr/>
        </p:nvSpPr>
        <p:spPr>
          <a:xfrm>
            <a:off x="5189756" y="2967572"/>
            <a:ext cx="3234945" cy="3234944"/>
          </a:xfrm>
          <a:prstGeom prst="ellipse">
            <a:avLst/>
          </a:prstGeom>
          <a:solidFill>
            <a:schemeClr val="accent1">
              <a:tint val="100000"/>
              <a:satMod val="180000"/>
              <a:alpha val="95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30" name="Oval 29"/>
          <p:cNvSpPr/>
          <p:nvPr/>
        </p:nvSpPr>
        <p:spPr>
          <a:xfrm>
            <a:off x="5562600" y="6526"/>
            <a:ext cx="1026908" cy="1026906"/>
          </a:xfrm>
          <a:prstGeom prst="ellipse">
            <a:avLst/>
          </a:prstGeom>
          <a:solidFill>
            <a:schemeClr val="accent1">
              <a:tint val="90000"/>
              <a:satMod val="275000"/>
              <a:alpha val="4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32" name="Oval 31"/>
          <p:cNvSpPr/>
          <p:nvPr/>
        </p:nvSpPr>
        <p:spPr>
          <a:xfrm>
            <a:off x="6951220" y="4665220"/>
            <a:ext cx="2192780" cy="2192780"/>
          </a:xfrm>
          <a:prstGeom prst="ellipse">
            <a:avLst/>
          </a:prstGeom>
          <a:solidFill>
            <a:schemeClr val="accent1">
              <a:tint val="75000"/>
              <a:shade val="50000"/>
              <a:satMod val="200000"/>
              <a:alpha val="8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33" name="Oval 32"/>
          <p:cNvSpPr/>
          <p:nvPr/>
        </p:nvSpPr>
        <p:spPr>
          <a:xfrm>
            <a:off x="1600200" y="3705807"/>
            <a:ext cx="1195876" cy="1198294"/>
          </a:xfrm>
          <a:prstGeom prst="ellipse">
            <a:avLst/>
          </a:prstGeom>
          <a:solidFill>
            <a:schemeClr val="accent1">
              <a:tint val="75000"/>
              <a:satMod val="200000"/>
              <a:alpha val="95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34" name="Oval 33"/>
          <p:cNvSpPr/>
          <p:nvPr/>
        </p:nvSpPr>
        <p:spPr>
          <a:xfrm>
            <a:off x="6324600" y="228600"/>
            <a:ext cx="822960" cy="822960"/>
          </a:xfrm>
          <a:prstGeom prst="ellipse">
            <a:avLst/>
          </a:prstGeom>
          <a:solidFill>
            <a:schemeClr val="accent1">
              <a:tint val="90000"/>
              <a:satMod val="275000"/>
              <a:alpha val="6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35" name="Oval 34"/>
          <p:cNvSpPr/>
          <p:nvPr/>
        </p:nvSpPr>
        <p:spPr>
          <a:xfrm>
            <a:off x="8077200" y="6526"/>
            <a:ext cx="1026908" cy="1026906"/>
          </a:xfrm>
          <a:prstGeom prst="ellipse">
            <a:avLst/>
          </a:prstGeom>
          <a:solidFill>
            <a:schemeClr val="accent1">
              <a:tint val="90000"/>
              <a:satMod val="275000"/>
              <a:alpha val="4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36" name="Rectangle 35"/>
          <p:cNvSpPr/>
          <p:nvPr/>
        </p:nvSpPr>
        <p:spPr>
          <a:xfrm>
            <a:off x="5410200" y="6324600"/>
            <a:ext cx="1524000" cy="533400"/>
          </a:xfrm>
          <a:prstGeom prst="rect">
            <a:avLst/>
          </a:prstGeom>
          <a:solidFill>
            <a:schemeClr val="accent1">
              <a:alpha val="10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37" name="Oval 36"/>
          <p:cNvSpPr/>
          <p:nvPr/>
        </p:nvSpPr>
        <p:spPr>
          <a:xfrm>
            <a:off x="3011692" y="6526"/>
            <a:ext cx="1026908" cy="1026906"/>
          </a:xfrm>
          <a:prstGeom prst="ellipse">
            <a:avLst/>
          </a:prstGeom>
          <a:solidFill>
            <a:schemeClr val="accent1">
              <a:tint val="90000"/>
              <a:satMod val="275000"/>
              <a:alpha val="4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4" name="Date Placeholder 23"/>
          <p:cNvSpPr>
            <a:spLocks noGrp="1"/>
          </p:cNvSpPr>
          <p:nvPr>
            <p:ph type="dt" sz="half" idx="2"/>
          </p:nvPr>
        </p:nvSpPr>
        <p:spPr>
          <a:xfrm>
            <a:off x="5791200" y="6357144"/>
            <a:ext cx="2974848" cy="384048"/>
          </a:xfrm>
          <a:prstGeom prst="rect">
            <a:avLst/>
          </a:prstGeom>
        </p:spPr>
        <p:txBody>
          <a:bodyPr vert="horz" anchor="ctr" anchorCtr="0"/>
          <a:lstStyle>
            <a:lvl1pPr algn="l">
              <a:defRPr sz="1400">
                <a:solidFill>
                  <a:schemeClr val="tx2"/>
                </a:solidFill>
              </a:defRPr>
            </a:lvl1pPr>
          </a:lstStyle>
          <a:p>
            <a:fld id="{47C9B81F-C347-4BEF-BFDF-29C42F48304A}" type="datetimeFigureOut">
              <a:rPr lang="en-US" smtClean="0"/>
              <a:pPr/>
              <a:t>5/22/2012</a:t>
            </a:fld>
            <a:endParaRPr lang="en-US" dirty="0">
              <a:solidFill>
                <a:schemeClr val="tx2">
                  <a:shade val="90000"/>
                </a:schemeClr>
              </a:solidFill>
            </a:endParaRPr>
          </a:p>
        </p:txBody>
      </p:sp>
      <p:sp>
        <p:nvSpPr>
          <p:cNvPr id="10" name="Footer Placeholder 9"/>
          <p:cNvSpPr>
            <a:spLocks noGrp="1"/>
          </p:cNvSpPr>
          <p:nvPr>
            <p:ph type="ftr" sz="quarter" idx="3"/>
          </p:nvPr>
        </p:nvSpPr>
        <p:spPr>
          <a:xfrm>
            <a:off x="2133600" y="6357144"/>
            <a:ext cx="3581400" cy="384048"/>
          </a:xfrm>
          <a:prstGeom prst="rect">
            <a:avLst/>
          </a:prstGeom>
        </p:spPr>
        <p:txBody>
          <a:bodyPr vert="horz" anchor="ctr" anchorCtr="0"/>
          <a:lstStyle>
            <a:lvl1pPr algn="r">
              <a:defRPr sz="1400">
                <a:solidFill>
                  <a:schemeClr val="tx2"/>
                </a:solidFill>
              </a:defRPr>
            </a:lvl1pPr>
          </a:lstStyle>
          <a:p>
            <a:pPr algn="l" eaLnBrk="1" latinLnBrk="0" hangingPunct="1"/>
            <a:endParaRPr kumimoji="0" lang="en-US" dirty="0">
              <a:solidFill>
                <a:schemeClr val="tx2">
                  <a:shade val="90000"/>
                </a:schemeClr>
              </a:solidFill>
            </a:endParaRPr>
          </a:p>
        </p:txBody>
      </p:sp>
      <p:sp>
        <p:nvSpPr>
          <p:cNvPr id="22" name="Slide Number Placeholder 21"/>
          <p:cNvSpPr>
            <a:spLocks noGrp="1"/>
          </p:cNvSpPr>
          <p:nvPr>
            <p:ph type="sldNum" sz="quarter" idx="4"/>
          </p:nvPr>
        </p:nvSpPr>
        <p:spPr>
          <a:xfrm>
            <a:off x="155448" y="6315075"/>
            <a:ext cx="1188720" cy="457200"/>
          </a:xfrm>
          <a:prstGeom prst="rect">
            <a:avLst/>
          </a:prstGeom>
          <a:noFill/>
        </p:spPr>
        <p:txBody>
          <a:bodyPr vert="horz" lIns="0" tIns="0" rIns="0" bIns="0" anchor="ctr" anchorCtr="1">
            <a:normAutofit/>
          </a:bodyPr>
          <a:lstStyle>
            <a:lvl1pPr algn="ctr">
              <a:defRPr sz="2800">
                <a:solidFill>
                  <a:schemeClr val="tx2"/>
                </a:solidFill>
              </a:defRPr>
            </a:lvl1pPr>
          </a:lstStyle>
          <a:p>
            <a:fld id="{042AED99-7FB4-404E-8A97-64753DCE42EC}" type="slidenum">
              <a:rPr kumimoji="0" lang="en-US" smtClean="0"/>
              <a:pPr/>
              <a:t>‹#›</a:t>
            </a:fld>
            <a:endParaRPr kumimoji="0" lang="en-US" dirty="0">
              <a:solidFill>
                <a:schemeClr val="tx2">
                  <a:shade val="90000"/>
                </a:schemeClr>
              </a:solidFill>
            </a:endParaRPr>
          </a:p>
        </p:txBody>
      </p:sp>
      <p:sp>
        <p:nvSpPr>
          <p:cNvPr id="5" name="Title Placeholder 4"/>
          <p:cNvSpPr>
            <a:spLocks noGrp="1"/>
          </p:cNvSpPr>
          <p:nvPr>
            <p:ph type="title"/>
          </p:nvPr>
        </p:nvSpPr>
        <p:spPr>
          <a:xfrm>
            <a:off x="457200" y="152400"/>
            <a:ext cx="8229600" cy="1143000"/>
          </a:xfrm>
          <a:prstGeom prst="rect">
            <a:avLst/>
          </a:prstGeom>
        </p:spPr>
        <p:txBody>
          <a:bodyPr vert="horz" anchor="b" anchorCtr="0">
            <a:normAutofit/>
          </a:bodyPr>
          <a:lstStyle/>
          <a:p>
            <a:r>
              <a:rPr lang="en-US" smtClean="0"/>
              <a:t>Click to edit Master title style</a:t>
            </a:r>
            <a:endParaRPr lang="en-US" dirty="0"/>
          </a:p>
        </p:txBody>
      </p:sp>
    </p:spTree>
  </p:cSld>
  <p:clrMap bg1="dk1" tx1="lt1" bg2="dk2" tx2="lt2" accent1="accent1" accent2="accent2" accent3="accent3" accent4="accent4" accent5="accent5" accent6="accent6" hlink="hlink" folHlink="folHlink"/>
  <p:sldLayoutIdLst>
    <p:sldLayoutId id="2147483903" r:id="rId1"/>
    <p:sldLayoutId id="2147483904" r:id="rId2"/>
    <p:sldLayoutId id="2147483905" r:id="rId3"/>
    <p:sldLayoutId id="2147483906" r:id="rId4"/>
    <p:sldLayoutId id="2147483907" r:id="rId5"/>
    <p:sldLayoutId id="2147483908" r:id="rId6"/>
    <p:sldLayoutId id="2147483909" r:id="rId7"/>
    <p:sldLayoutId id="2147483910" r:id="rId8"/>
    <p:sldLayoutId id="2147483911" r:id="rId9"/>
    <p:sldLayoutId id="2147483912" r:id="rId10"/>
    <p:sldLayoutId id="2147483913" r:id="rId11"/>
  </p:sldLayoutIdLst>
  <p:txStyles>
    <p:titleStyle>
      <a:lvl1pPr algn="l" rtl="0" eaLnBrk="1" latinLnBrk="0" hangingPunct="1">
        <a:spcBef>
          <a:spcPct val="0"/>
        </a:spcBef>
        <a:buNone/>
        <a:defRPr sz="3800" kern="1200" spc="-100" baseline="0">
          <a:solidFill>
            <a:schemeClr val="tx2"/>
          </a:solidFill>
          <a:latin typeface="+mj-lt"/>
          <a:ea typeface="+mj-ea"/>
          <a:cs typeface="+mj-cs"/>
        </a:defRPr>
      </a:lvl1pPr>
    </p:titleStyle>
    <p:bodyStyle>
      <a:lvl1pPr marL="274320" indent="-274320" algn="l" rtl="0" eaLnBrk="1" latinLnBrk="0" hangingPunct="1">
        <a:spcBef>
          <a:spcPts val="700"/>
        </a:spcBef>
        <a:buClr>
          <a:schemeClr val="accent2"/>
        </a:buClr>
        <a:buSzPct val="85000"/>
        <a:buFont typeface="Wingdings 2"/>
        <a:buChar char=""/>
        <a:defRPr sz="2800" kern="1200">
          <a:solidFill>
            <a:schemeClr val="tx1"/>
          </a:solidFill>
          <a:latin typeface="+mn-lt"/>
          <a:ea typeface="+mn-ea"/>
          <a:cs typeface="+mn-cs"/>
        </a:defRPr>
      </a:lvl1pPr>
      <a:lvl2pPr marL="640080" indent="-274320" algn="l" rtl="0" eaLnBrk="1" latinLnBrk="0" hangingPunct="1">
        <a:spcBef>
          <a:spcPts val="600"/>
        </a:spcBef>
        <a:buClr>
          <a:schemeClr val="accent1"/>
        </a:buClr>
        <a:buSzPct val="85000"/>
        <a:buFont typeface="Wingdings 2"/>
        <a:buChar char=""/>
        <a:defRPr sz="2500" kern="1200">
          <a:solidFill>
            <a:schemeClr val="tx1"/>
          </a:solidFill>
          <a:latin typeface="+mn-lt"/>
          <a:ea typeface="+mn-ea"/>
          <a:cs typeface="+mn-cs"/>
        </a:defRPr>
      </a:lvl2pPr>
      <a:lvl3pPr marL="1005840" indent="-228600" algn="l" rtl="0" eaLnBrk="1" latinLnBrk="0" hangingPunct="1">
        <a:spcBef>
          <a:spcPts val="500"/>
        </a:spcBef>
        <a:buClr>
          <a:schemeClr val="accent3"/>
        </a:buClr>
        <a:buSzPct val="85000"/>
        <a:buFont typeface="Wingdings 2"/>
        <a:buChar char=""/>
        <a:defRPr sz="2200" kern="1200">
          <a:solidFill>
            <a:schemeClr val="tx1"/>
          </a:solidFill>
          <a:latin typeface="+mn-lt"/>
          <a:ea typeface="+mn-ea"/>
          <a:cs typeface="+mn-cs"/>
        </a:defRPr>
      </a:lvl3pPr>
      <a:lvl4pPr marL="1280160" indent="-228600" algn="l" rtl="0" eaLnBrk="1" latinLnBrk="0" hangingPunct="1">
        <a:spcBef>
          <a:spcPts val="400"/>
        </a:spcBef>
        <a:buClr>
          <a:schemeClr val="accent4"/>
        </a:buClr>
        <a:buFont typeface="Wingdings"/>
        <a:buChar char="§"/>
        <a:defRPr sz="2000" kern="1200">
          <a:solidFill>
            <a:schemeClr val="tx1"/>
          </a:solidFill>
          <a:latin typeface="+mn-lt"/>
          <a:ea typeface="+mn-ea"/>
          <a:cs typeface="+mn-cs"/>
        </a:defRPr>
      </a:lvl4pPr>
      <a:lvl5pPr marL="1554480" indent="-228600" algn="l" rtl="0" eaLnBrk="1" latinLnBrk="0" hangingPunct="1">
        <a:spcBef>
          <a:spcPct val="20000"/>
        </a:spcBef>
        <a:buClr>
          <a:schemeClr val="accent5"/>
        </a:buClr>
        <a:buFont typeface="Wingdings"/>
        <a:buChar char="§"/>
        <a:defRPr sz="1600" kern="1200">
          <a:solidFill>
            <a:schemeClr val="tx1"/>
          </a:solidFill>
          <a:latin typeface="+mn-lt"/>
          <a:ea typeface="+mn-ea"/>
          <a:cs typeface="+mn-cs"/>
        </a:defRPr>
      </a:lvl5pPr>
      <a:lvl6pPr marL="1828800" indent="-228600" algn="l" rtl="0" eaLnBrk="1" latinLnBrk="0" hangingPunct="1">
        <a:spcBef>
          <a:spcPct val="20000"/>
        </a:spcBef>
        <a:buClr>
          <a:schemeClr val="accent5"/>
        </a:buClr>
        <a:buFont typeface="Wingdings"/>
        <a:buChar char="§"/>
        <a:defRPr sz="1800" kern="1200">
          <a:solidFill>
            <a:schemeClr val="tx1"/>
          </a:solidFill>
          <a:latin typeface="+mn-lt"/>
          <a:ea typeface="+mn-ea"/>
          <a:cs typeface="+mn-cs"/>
        </a:defRPr>
      </a:lvl6pPr>
      <a:lvl7pPr marL="2011680" indent="-182880" algn="l" rtl="0" eaLnBrk="1" latinLnBrk="0" hangingPunct="1">
        <a:spcBef>
          <a:spcPct val="20000"/>
        </a:spcBef>
        <a:buClr>
          <a:schemeClr val="accent2"/>
        </a:buClr>
        <a:buFont typeface="Wingdings"/>
        <a:buChar char="§"/>
        <a:defRPr sz="1600" kern="1200" baseline="0">
          <a:solidFill>
            <a:schemeClr val="tx1"/>
          </a:solidFill>
          <a:latin typeface="+mn-lt"/>
          <a:ea typeface="+mn-ea"/>
          <a:cs typeface="+mn-cs"/>
        </a:defRPr>
      </a:lvl7pPr>
      <a:lvl8pPr marL="2286000" indent="-182880" algn="l" rtl="0" eaLnBrk="1" latinLnBrk="0" hangingPunct="1">
        <a:spcBef>
          <a:spcPct val="20000"/>
        </a:spcBef>
        <a:buClr>
          <a:schemeClr val="accent3"/>
        </a:buClr>
        <a:buFont typeface="Wingdings"/>
        <a:buChar char="§"/>
        <a:defRPr sz="1600" kern="1200">
          <a:solidFill>
            <a:schemeClr val="tx1"/>
          </a:solidFill>
          <a:latin typeface="+mn-lt"/>
          <a:ea typeface="+mn-ea"/>
          <a:cs typeface="+mn-cs"/>
        </a:defRPr>
      </a:lvl8pPr>
      <a:lvl9pPr marL="2560320" indent="-182880" algn="l" rtl="0" eaLnBrk="1" latinLnBrk="0" hangingPunct="1">
        <a:spcBef>
          <a:spcPct val="20000"/>
        </a:spcBef>
        <a:buClr>
          <a:schemeClr val="accent6"/>
        </a:buClr>
        <a:buFont typeface="Wingdings"/>
        <a:buChar char="§"/>
        <a:defRPr sz="1600" kern="1200">
          <a:solidFill>
            <a:schemeClr val="tx1"/>
          </a:solidFill>
          <a:latin typeface="+mn-lt"/>
          <a:ea typeface="+mn-ea"/>
          <a:cs typeface="+mn-cs"/>
        </a:defRPr>
      </a:lvl9pPr>
    </p:bodyStyle>
    <p:otherStyle>
      <a:lvl1pPr marL="0" algn="l" rtl="0" eaLnBrk="1" hangingPunct="1">
        <a:defRPr kern="1200">
          <a:solidFill>
            <a:schemeClr val="tx1"/>
          </a:solidFill>
          <a:latin typeface="+mn-lt"/>
          <a:ea typeface="+mn-ea"/>
          <a:cs typeface="+mn-cs"/>
        </a:defRPr>
      </a:lvl1pPr>
      <a:lvl2pPr marL="457200" algn="l" rtl="0" eaLnBrk="1" hangingPunct="1">
        <a:defRPr kern="1200">
          <a:solidFill>
            <a:schemeClr val="tx1"/>
          </a:solidFill>
          <a:latin typeface="+mn-lt"/>
          <a:ea typeface="+mn-ea"/>
          <a:cs typeface="+mn-cs"/>
        </a:defRPr>
      </a:lvl2pPr>
      <a:lvl3pPr marL="914400" algn="l" rtl="0" eaLnBrk="1" hangingPunct="1">
        <a:defRPr kern="1200">
          <a:solidFill>
            <a:schemeClr val="tx1"/>
          </a:solidFill>
          <a:latin typeface="+mn-lt"/>
          <a:ea typeface="+mn-ea"/>
          <a:cs typeface="+mn-cs"/>
        </a:defRPr>
      </a:lvl3pPr>
      <a:lvl4pPr marL="1371600" algn="l" rtl="0" eaLnBrk="1" hangingPunct="1">
        <a:defRPr kern="1200">
          <a:solidFill>
            <a:schemeClr val="tx1"/>
          </a:solidFill>
          <a:latin typeface="+mn-lt"/>
          <a:ea typeface="+mn-ea"/>
          <a:cs typeface="+mn-cs"/>
        </a:defRPr>
      </a:lvl4pPr>
      <a:lvl5pPr marL="1828800" algn="l" rtl="0" eaLnBrk="1" hangingPunct="1">
        <a:defRPr kern="1200">
          <a:solidFill>
            <a:schemeClr val="tx1"/>
          </a:solidFill>
          <a:latin typeface="+mn-lt"/>
          <a:ea typeface="+mn-ea"/>
          <a:cs typeface="+mn-cs"/>
        </a:defRPr>
      </a:lvl5pPr>
      <a:lvl6pPr marL="2286000" algn="l" rtl="0" eaLnBrk="1" hangingPunct="1">
        <a:defRPr kern="1200">
          <a:solidFill>
            <a:schemeClr val="tx1"/>
          </a:solidFill>
          <a:latin typeface="+mn-lt"/>
          <a:ea typeface="+mn-ea"/>
          <a:cs typeface="+mn-cs"/>
        </a:defRPr>
      </a:lvl6pPr>
      <a:lvl7pPr marL="2743200" algn="l" rtl="0" eaLnBrk="1" hangingPunct="1">
        <a:defRPr kern="1200">
          <a:solidFill>
            <a:schemeClr val="tx1"/>
          </a:solidFill>
          <a:latin typeface="+mn-lt"/>
          <a:ea typeface="+mn-ea"/>
          <a:cs typeface="+mn-cs"/>
        </a:defRPr>
      </a:lvl7pPr>
      <a:lvl8pPr marL="3200400" algn="l" rtl="0" eaLnBrk="1" hangingPunct="1">
        <a:defRPr kern="1200">
          <a:solidFill>
            <a:schemeClr val="tx1"/>
          </a:solidFill>
          <a:latin typeface="+mn-lt"/>
          <a:ea typeface="+mn-ea"/>
          <a:cs typeface="+mn-cs"/>
        </a:defRPr>
      </a:lvl8pPr>
      <a:lvl9pPr marL="3657600" algn="l" rtl="0" eaLnBrk="1" hangingPunct="1">
        <a:defRPr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47800" y="609600"/>
            <a:ext cx="6629400" cy="1143000"/>
          </a:xfrm>
          <a:prstGeom prst="rect">
            <a:avLst/>
          </a:prstGeom>
        </p:spPr>
        <p:txBody>
          <a:bodyPr vert="horz" lIns="91440" tIns="45720" rIns="91440" bIns="45720" rtlCol="0" anchor="ctr">
            <a:normAutofit/>
            <a:scene3d>
              <a:camera prst="orthographicFront"/>
              <a:lightRig rig="threePt" dir="t"/>
            </a:scene3d>
            <a:sp3d extrusionH="25400">
              <a:bevelT w="12700" h="12700"/>
              <a:extrusionClr>
                <a:schemeClr val="bg1">
                  <a:lumMod val="10000"/>
                  <a:lumOff val="90000"/>
                </a:schemeClr>
              </a:extrusionClr>
            </a:sp3d>
          </a:bodyPr>
          <a:lstStyle/>
          <a:p>
            <a:r>
              <a:rPr lang="en-US" smtClean="0"/>
              <a:t>Click to edit Master title style</a:t>
            </a:r>
            <a:endParaRPr/>
          </a:p>
        </p:txBody>
      </p:sp>
      <p:sp>
        <p:nvSpPr>
          <p:cNvPr id="3" name="Text Placeholder 2"/>
          <p:cNvSpPr>
            <a:spLocks noGrp="1"/>
          </p:cNvSpPr>
          <p:nvPr>
            <p:ph type="body" idx="1"/>
          </p:nvPr>
        </p:nvSpPr>
        <p:spPr>
          <a:xfrm>
            <a:off x="1447800" y="1901952"/>
            <a:ext cx="6629400" cy="4224528"/>
          </a:xfrm>
          <a:prstGeom prst="ellipse">
            <a:avLst/>
          </a:prstGeom>
          <a:solidFill>
            <a:schemeClr val="tx2">
              <a:alpha val="20000"/>
            </a:schemeClr>
          </a:solidFill>
          <a:ln>
            <a:noFill/>
          </a:ln>
        </p:spPr>
        <p:style>
          <a:lnRef idx="2">
            <a:schemeClr val="accent1">
              <a:shade val="50000"/>
            </a:schemeClr>
          </a:lnRef>
          <a:fillRef idx="1">
            <a:schemeClr val="accent1"/>
          </a:fillRef>
          <a:effectRef idx="0">
            <a:schemeClr val="accent1"/>
          </a:effectRef>
          <a:fontRef idx="minor"/>
        </p:style>
        <p:txBody>
          <a:bodyPr vert="horz" lIns="45720" tIns="45720" rIns="45720" bIns="45720" rtlCol="0" anchor="t" anchorCtr="0">
            <a:normAutofit/>
            <a:scene3d>
              <a:camera prst="orthographicFront"/>
              <a:lightRig rig="threePt" dir="t"/>
            </a:scene3d>
            <a:sp3d extrusionH="25400"/>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457200" y="6521824"/>
            <a:ext cx="2133600" cy="259976"/>
          </a:xfrm>
          <a:prstGeom prst="rect">
            <a:avLst/>
          </a:prstGeom>
        </p:spPr>
        <p:txBody>
          <a:bodyPr vert="horz" lIns="91440" tIns="45720" rIns="91440" bIns="45720" rtlCol="0" anchor="ctr"/>
          <a:lstStyle>
            <a:lvl1pPr algn="l">
              <a:defRPr sz="1100">
                <a:solidFill>
                  <a:schemeClr val="tx1">
                    <a:tint val="75000"/>
                  </a:schemeClr>
                </a:solidFill>
              </a:defRPr>
            </a:lvl1pPr>
          </a:lstStyle>
          <a:p>
            <a:fld id="{47C9B81F-C347-4BEF-BFDF-29C42F48304A}" type="datetimeFigureOut">
              <a:rPr lang="en-US" smtClean="0"/>
              <a:pPr/>
              <a:t>5/22/2012</a:t>
            </a:fld>
            <a:endParaRPr lang="en-US" dirty="0">
              <a:solidFill>
                <a:schemeClr val="tx2">
                  <a:shade val="90000"/>
                </a:schemeClr>
              </a:solidFill>
            </a:endParaRPr>
          </a:p>
        </p:txBody>
      </p:sp>
      <p:sp>
        <p:nvSpPr>
          <p:cNvPr id="5" name="Footer Placeholder 4"/>
          <p:cNvSpPr>
            <a:spLocks noGrp="1"/>
          </p:cNvSpPr>
          <p:nvPr>
            <p:ph type="ftr" sz="quarter" idx="3"/>
          </p:nvPr>
        </p:nvSpPr>
        <p:spPr>
          <a:xfrm>
            <a:off x="3124200" y="6521824"/>
            <a:ext cx="2895600" cy="259976"/>
          </a:xfrm>
          <a:prstGeom prst="rect">
            <a:avLst/>
          </a:prstGeom>
        </p:spPr>
        <p:txBody>
          <a:bodyPr vert="horz" lIns="91440" tIns="45720" rIns="91440" bIns="45720" rtlCol="0" anchor="ctr"/>
          <a:lstStyle>
            <a:lvl1pPr algn="ctr">
              <a:defRPr sz="1100">
                <a:solidFill>
                  <a:schemeClr val="tx1">
                    <a:tint val="75000"/>
                  </a:schemeClr>
                </a:solidFill>
              </a:defRPr>
            </a:lvl1pPr>
          </a:lstStyle>
          <a:p>
            <a:pPr algn="l" eaLnBrk="1" latinLnBrk="0" hangingPunct="1"/>
            <a:endParaRPr kumimoji="0" lang="en-US" dirty="0">
              <a:solidFill>
                <a:schemeClr val="tx2">
                  <a:shade val="90000"/>
                </a:schemeClr>
              </a:solidFill>
            </a:endParaRPr>
          </a:p>
        </p:txBody>
      </p:sp>
      <p:sp>
        <p:nvSpPr>
          <p:cNvPr id="6" name="Slide Number Placeholder 5"/>
          <p:cNvSpPr>
            <a:spLocks noGrp="1"/>
          </p:cNvSpPr>
          <p:nvPr>
            <p:ph type="sldNum" sz="quarter" idx="4"/>
          </p:nvPr>
        </p:nvSpPr>
        <p:spPr>
          <a:xfrm>
            <a:off x="6553200" y="6521824"/>
            <a:ext cx="2133600" cy="259976"/>
          </a:xfrm>
          <a:prstGeom prst="rect">
            <a:avLst/>
          </a:prstGeom>
        </p:spPr>
        <p:txBody>
          <a:bodyPr vert="horz" lIns="91440" tIns="45720" rIns="91440" bIns="45720" rtlCol="0" anchor="ctr"/>
          <a:lstStyle>
            <a:lvl1pPr algn="r">
              <a:defRPr sz="1100">
                <a:solidFill>
                  <a:schemeClr val="tx1">
                    <a:tint val="75000"/>
                  </a:schemeClr>
                </a:solidFill>
              </a:defRPr>
            </a:lvl1pPr>
          </a:lstStyle>
          <a:p>
            <a:fld id="{042AED99-7FB4-404E-8A97-64753DCE42EC}" type="slidenum">
              <a:rPr kumimoji="0" lang="en-US" smtClean="0"/>
              <a:pPr/>
              <a:t>‹#›</a:t>
            </a:fld>
            <a:endParaRPr kumimoji="0" lang="en-US" dirty="0">
              <a:solidFill>
                <a:schemeClr val="tx2">
                  <a:shade val="90000"/>
                </a:schemeClr>
              </a:solidFill>
            </a:endParaRPr>
          </a:p>
        </p:txBody>
      </p:sp>
      <p:sp>
        <p:nvSpPr>
          <p:cNvPr id="59" name="Oval 58"/>
          <p:cNvSpPr/>
          <p:nvPr/>
        </p:nvSpPr>
        <p:spPr>
          <a:xfrm>
            <a:off x="685800" y="152400"/>
            <a:ext cx="914400" cy="9144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62" name="Oval 61"/>
          <p:cNvSpPr/>
          <p:nvPr/>
        </p:nvSpPr>
        <p:spPr>
          <a:xfrm>
            <a:off x="381000" y="1206500"/>
            <a:ext cx="457200" cy="4572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63" name="Oval 62"/>
          <p:cNvSpPr/>
          <p:nvPr/>
        </p:nvSpPr>
        <p:spPr>
          <a:xfrm>
            <a:off x="685800" y="914400"/>
            <a:ext cx="355600" cy="3556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64" name="Oval 63"/>
          <p:cNvSpPr/>
          <p:nvPr/>
        </p:nvSpPr>
        <p:spPr>
          <a:xfrm>
            <a:off x="647700" y="1143000"/>
            <a:ext cx="431800" cy="4318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65" name="Oval 64"/>
          <p:cNvSpPr/>
          <p:nvPr/>
        </p:nvSpPr>
        <p:spPr>
          <a:xfrm>
            <a:off x="457200" y="0"/>
            <a:ext cx="762000" cy="7620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66" name="Oval 65"/>
          <p:cNvSpPr/>
          <p:nvPr/>
        </p:nvSpPr>
        <p:spPr>
          <a:xfrm>
            <a:off x="1714500" y="0"/>
            <a:ext cx="355600" cy="3556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67" name="Oval 66"/>
          <p:cNvSpPr/>
          <p:nvPr/>
        </p:nvSpPr>
        <p:spPr>
          <a:xfrm>
            <a:off x="1676400" y="228600"/>
            <a:ext cx="431800" cy="4318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68" name="Oval 67"/>
          <p:cNvSpPr/>
          <p:nvPr/>
        </p:nvSpPr>
        <p:spPr>
          <a:xfrm>
            <a:off x="2019300" y="304800"/>
            <a:ext cx="203200" cy="2032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69" name="Oval 68"/>
          <p:cNvSpPr/>
          <p:nvPr/>
        </p:nvSpPr>
        <p:spPr>
          <a:xfrm>
            <a:off x="1028700" y="1524000"/>
            <a:ext cx="203200" cy="2032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70" name="Oval 69"/>
          <p:cNvSpPr/>
          <p:nvPr/>
        </p:nvSpPr>
        <p:spPr>
          <a:xfrm>
            <a:off x="88900" y="1066800"/>
            <a:ext cx="127000" cy="1270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71" name="Oval 70"/>
          <p:cNvSpPr/>
          <p:nvPr/>
        </p:nvSpPr>
        <p:spPr>
          <a:xfrm>
            <a:off x="914400" y="1752600"/>
            <a:ext cx="203200" cy="2032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72" name="Oval 71"/>
          <p:cNvSpPr/>
          <p:nvPr/>
        </p:nvSpPr>
        <p:spPr>
          <a:xfrm>
            <a:off x="0" y="1244600"/>
            <a:ext cx="127000" cy="1270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73" name="Oval 72"/>
          <p:cNvSpPr/>
          <p:nvPr/>
        </p:nvSpPr>
        <p:spPr>
          <a:xfrm>
            <a:off x="152400" y="1092200"/>
            <a:ext cx="127000" cy="1270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74" name="Oval 73"/>
          <p:cNvSpPr/>
          <p:nvPr/>
        </p:nvSpPr>
        <p:spPr>
          <a:xfrm>
            <a:off x="304800" y="1066800"/>
            <a:ext cx="127000" cy="1270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77" name="Oval 76"/>
          <p:cNvSpPr/>
          <p:nvPr/>
        </p:nvSpPr>
        <p:spPr>
          <a:xfrm rot="6197586" flipV="1">
            <a:off x="7932464" y="5568366"/>
            <a:ext cx="914400" cy="914400"/>
          </a:xfrm>
          <a:prstGeom prst="ellipse">
            <a:avLst/>
          </a:prstGeom>
          <a:solidFill>
            <a:schemeClr val="tx2">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0" name="Oval 79"/>
          <p:cNvSpPr/>
          <p:nvPr/>
        </p:nvSpPr>
        <p:spPr>
          <a:xfrm rot="6197586" flipV="1">
            <a:off x="8633992" y="4734233"/>
            <a:ext cx="457200" cy="4572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81" name="Oval 80"/>
          <p:cNvSpPr/>
          <p:nvPr/>
        </p:nvSpPr>
        <p:spPr>
          <a:xfrm rot="6197586" flipV="1">
            <a:off x="8292676" y="4953384"/>
            <a:ext cx="355600" cy="3556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2" name="Oval 81"/>
          <p:cNvSpPr/>
          <p:nvPr/>
        </p:nvSpPr>
        <p:spPr>
          <a:xfrm rot="6197586" flipV="1">
            <a:off x="8514131" y="4976607"/>
            <a:ext cx="431800" cy="4318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3" name="Oval 82"/>
          <p:cNvSpPr/>
          <p:nvPr/>
        </p:nvSpPr>
        <p:spPr>
          <a:xfrm rot="6197586" flipV="1">
            <a:off x="7856272" y="5295370"/>
            <a:ext cx="762000" cy="7620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84" name="Oval 83"/>
          <p:cNvSpPr/>
          <p:nvPr/>
        </p:nvSpPr>
        <p:spPr>
          <a:xfrm rot="6197586" flipV="1">
            <a:off x="199818" y="5914818"/>
            <a:ext cx="216774" cy="216774"/>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5" name="Oval 84"/>
          <p:cNvSpPr/>
          <p:nvPr/>
        </p:nvSpPr>
        <p:spPr>
          <a:xfrm rot="6197586" flipV="1">
            <a:off x="7387699" y="5767494"/>
            <a:ext cx="431800" cy="4318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6" name="Oval 85"/>
          <p:cNvSpPr/>
          <p:nvPr/>
        </p:nvSpPr>
        <p:spPr>
          <a:xfrm rot="6197586" flipV="1">
            <a:off x="7412357" y="6095509"/>
            <a:ext cx="203200" cy="2032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87" name="Oval 86"/>
          <p:cNvSpPr/>
          <p:nvPr/>
        </p:nvSpPr>
        <p:spPr>
          <a:xfrm rot="6197586" flipV="1">
            <a:off x="7638907" y="6462226"/>
            <a:ext cx="203200" cy="2032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8" name="Oval 87"/>
          <p:cNvSpPr/>
          <p:nvPr/>
        </p:nvSpPr>
        <p:spPr>
          <a:xfrm rot="6197586" flipV="1">
            <a:off x="8607584" y="4384300"/>
            <a:ext cx="127000" cy="1270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9" name="Oval 88"/>
          <p:cNvSpPr/>
          <p:nvPr/>
        </p:nvSpPr>
        <p:spPr>
          <a:xfrm rot="6197586" flipV="1">
            <a:off x="7887663" y="6403551"/>
            <a:ext cx="203200" cy="2032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0" name="Oval 89"/>
          <p:cNvSpPr/>
          <p:nvPr/>
        </p:nvSpPr>
        <p:spPr>
          <a:xfrm rot="6197586" flipV="1">
            <a:off x="8801061" y="4338664"/>
            <a:ext cx="127000" cy="1270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91" name="Oval 90"/>
          <p:cNvSpPr/>
          <p:nvPr/>
        </p:nvSpPr>
        <p:spPr>
          <a:xfrm rot="6197586" flipV="1">
            <a:off x="8617702" y="4451939"/>
            <a:ext cx="127000" cy="1270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92" name="Oval 91"/>
          <p:cNvSpPr/>
          <p:nvPr/>
        </p:nvSpPr>
        <p:spPr>
          <a:xfrm rot="6197586" flipV="1">
            <a:off x="8557941" y="4594415"/>
            <a:ext cx="127000" cy="1270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5" name="Oval 94"/>
          <p:cNvSpPr/>
          <p:nvPr/>
        </p:nvSpPr>
        <p:spPr>
          <a:xfrm rot="6197586" flipV="1">
            <a:off x="243115" y="6241508"/>
            <a:ext cx="127000" cy="1270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6" name="Oval 95"/>
          <p:cNvSpPr/>
          <p:nvPr/>
        </p:nvSpPr>
        <p:spPr>
          <a:xfrm rot="6197586" flipV="1">
            <a:off x="436592" y="6195872"/>
            <a:ext cx="127000" cy="1270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97" name="Oval 96"/>
          <p:cNvSpPr/>
          <p:nvPr/>
        </p:nvSpPr>
        <p:spPr>
          <a:xfrm rot="6197586" flipV="1">
            <a:off x="253233" y="6309147"/>
            <a:ext cx="127000" cy="1270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98" name="Oval 97"/>
          <p:cNvSpPr/>
          <p:nvPr/>
        </p:nvSpPr>
        <p:spPr>
          <a:xfrm rot="6197586" flipV="1">
            <a:off x="193472" y="6451623"/>
            <a:ext cx="127000" cy="1270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 bg1="dk1" tx1="lt1" bg2="dk2" tx2="lt2" accent1="accent1" accent2="accent2" accent3="accent3" accent4="accent4" accent5="accent5" accent6="accent6" hlink="hlink" folHlink="folHlink"/>
  <p:sldLayoutIdLst>
    <p:sldLayoutId id="2147483915" r:id="rId1"/>
    <p:sldLayoutId id="2147483916" r:id="rId2"/>
    <p:sldLayoutId id="2147483917" r:id="rId3"/>
    <p:sldLayoutId id="2147483918" r:id="rId4"/>
    <p:sldLayoutId id="2147483919" r:id="rId5"/>
    <p:sldLayoutId id="2147483920" r:id="rId6"/>
    <p:sldLayoutId id="2147483921" r:id="rId7"/>
    <p:sldLayoutId id="2147483922" r:id="rId8"/>
    <p:sldLayoutId id="2147483923" r:id="rId9"/>
    <p:sldLayoutId id="2147483924" r:id="rId10"/>
    <p:sldLayoutId id="2147483925" r:id="rId11"/>
    <p:sldLayoutId id="2147483926" r:id="rId12"/>
    <p:sldLayoutId id="2147483927" r:id="rId13"/>
  </p:sldLayoutIdLst>
  <p:txStyles>
    <p:titleStyle>
      <a:lvl1pPr algn="l" defTabSz="914400" rtl="0" eaLnBrk="1" latinLnBrk="0" hangingPunct="1">
        <a:spcBef>
          <a:spcPct val="0"/>
        </a:spcBef>
        <a:buNone/>
        <a:defRPr sz="4000" kern="1200" spc="200" baseline="0">
          <a:solidFill>
            <a:schemeClr val="tx1"/>
          </a:solidFill>
          <a:effectLst/>
          <a:latin typeface="+mj-lt"/>
          <a:ea typeface="+mj-ea"/>
          <a:cs typeface="+mj-cs"/>
        </a:defRPr>
      </a:lvl1pPr>
    </p:titleStyle>
    <p:bodyStyle>
      <a:lvl1pPr marL="228600" indent="-228600" algn="l" defTabSz="914400" rtl="0" eaLnBrk="1" latinLnBrk="0" hangingPunct="1">
        <a:spcBef>
          <a:spcPts val="1800"/>
        </a:spcBef>
        <a:buFont typeface="Wingdings" pitchFamily="2" charset="2"/>
        <a:buChar char=""/>
        <a:defRPr sz="1800" kern="1200">
          <a:solidFill>
            <a:schemeClr val="tx1"/>
          </a:solidFill>
          <a:effectLst>
            <a:outerShdw blurRad="76200" sx="101000" sy="101000" algn="ctr" rotWithShape="0">
              <a:schemeClr val="tx1">
                <a:lumMod val="85000"/>
                <a:alpha val="40000"/>
              </a:schemeClr>
            </a:outerShdw>
          </a:effectLst>
          <a:latin typeface="+mn-lt"/>
          <a:ea typeface="+mn-ea"/>
          <a:cs typeface="+mn-cs"/>
        </a:defRPr>
      </a:lvl1pPr>
      <a:lvl2pPr marL="514350" indent="-228600" algn="l" defTabSz="914400" rtl="0" eaLnBrk="1" latinLnBrk="0" hangingPunct="1">
        <a:spcBef>
          <a:spcPts val="1000"/>
        </a:spcBef>
        <a:buFont typeface="Arial" pitchFamily="34" charset="0"/>
        <a:buChar char="•"/>
        <a:defRPr sz="1800" kern="1200">
          <a:solidFill>
            <a:schemeClr val="tx1"/>
          </a:solidFill>
          <a:effectLst>
            <a:outerShdw blurRad="76200" sx="101000" sy="101000" algn="ctr" rotWithShape="0">
              <a:schemeClr val="tx1">
                <a:lumMod val="85000"/>
                <a:alpha val="40000"/>
              </a:schemeClr>
            </a:outerShdw>
          </a:effectLst>
          <a:latin typeface="+mn-lt"/>
          <a:ea typeface="+mn-ea"/>
          <a:cs typeface="+mn-cs"/>
        </a:defRPr>
      </a:lvl2pPr>
      <a:lvl3pPr marL="806450" indent="-228600" algn="l" defTabSz="914400" rtl="0" eaLnBrk="1" latinLnBrk="0" hangingPunct="1">
        <a:spcBef>
          <a:spcPts val="1000"/>
        </a:spcBef>
        <a:buFont typeface="Wingdings" pitchFamily="2" charset="2"/>
        <a:buChar char=""/>
        <a:defRPr sz="1800" kern="1200">
          <a:solidFill>
            <a:schemeClr val="tx1"/>
          </a:solidFill>
          <a:effectLst>
            <a:outerShdw blurRad="76200" sx="101000" sy="101000" algn="ctr" rotWithShape="0">
              <a:schemeClr val="tx1">
                <a:lumMod val="85000"/>
                <a:alpha val="40000"/>
              </a:schemeClr>
            </a:outerShdw>
          </a:effectLst>
          <a:latin typeface="+mn-lt"/>
          <a:ea typeface="+mn-ea"/>
          <a:cs typeface="+mn-cs"/>
        </a:defRPr>
      </a:lvl3pPr>
      <a:lvl4pPr marL="1089025" indent="-228600" algn="l" defTabSz="914400" rtl="0" eaLnBrk="1" latinLnBrk="0" hangingPunct="1">
        <a:spcBef>
          <a:spcPts val="1000"/>
        </a:spcBef>
        <a:buFont typeface="Arial" pitchFamily="34" charset="0"/>
        <a:buChar char="•"/>
        <a:defRPr sz="1800" kern="1200">
          <a:solidFill>
            <a:schemeClr val="tx1"/>
          </a:solidFill>
          <a:effectLst>
            <a:outerShdw blurRad="76200" sx="101000" sy="101000" algn="ctr" rotWithShape="0">
              <a:schemeClr val="tx1">
                <a:lumMod val="85000"/>
                <a:alpha val="40000"/>
              </a:schemeClr>
            </a:outerShdw>
          </a:effectLst>
          <a:latin typeface="+mn-lt"/>
          <a:ea typeface="+mn-ea"/>
          <a:cs typeface="+mn-cs"/>
        </a:defRPr>
      </a:lvl4pPr>
      <a:lvl5pPr marL="1371600" indent="-228600" algn="l" defTabSz="914400" rtl="0" eaLnBrk="1" latinLnBrk="0" hangingPunct="1">
        <a:spcBef>
          <a:spcPts val="1000"/>
        </a:spcBef>
        <a:buFont typeface="Wingdings" pitchFamily="2" charset="2"/>
        <a:buChar char="l"/>
        <a:defRPr sz="1800" kern="1200">
          <a:solidFill>
            <a:schemeClr val="tx1"/>
          </a:solidFill>
          <a:effectLst>
            <a:outerShdw blurRad="76200" sx="101000" sy="101000" algn="ctr" rotWithShape="0">
              <a:schemeClr val="tx1">
                <a:lumMod val="85000"/>
                <a:alpha val="40000"/>
              </a:schemeClr>
            </a:outerShdw>
          </a:effectLst>
          <a:latin typeface="+mn-lt"/>
          <a:ea typeface="+mn-ea"/>
          <a:cs typeface="+mn-cs"/>
        </a:defRPr>
      </a:lvl5pPr>
      <a:lvl6pPr marL="1600200" indent="-228600" algn="l" defTabSz="914400" rtl="0" eaLnBrk="1" latinLnBrk="0" hangingPunct="1">
        <a:spcBef>
          <a:spcPts val="1000"/>
        </a:spcBef>
        <a:buFont typeface="Arial" pitchFamily="34" charset="0"/>
        <a:buChar char="•"/>
        <a:defRPr sz="1800" kern="1200">
          <a:solidFill>
            <a:schemeClr val="tx1"/>
          </a:solidFill>
          <a:latin typeface="+mn-lt"/>
          <a:ea typeface="+mn-ea"/>
          <a:cs typeface="+mn-cs"/>
        </a:defRPr>
      </a:lvl6pPr>
      <a:lvl7pPr marL="1828800" indent="-228600" algn="l" defTabSz="914400" rtl="0" eaLnBrk="1" latinLnBrk="0" hangingPunct="1">
        <a:spcBef>
          <a:spcPts val="1000"/>
        </a:spcBef>
        <a:buFont typeface="Wingdings" pitchFamily="2" charset="2"/>
        <a:buChar char=""/>
        <a:defRPr sz="1800" kern="1200">
          <a:solidFill>
            <a:schemeClr val="tx1"/>
          </a:solidFill>
          <a:latin typeface="+mn-lt"/>
          <a:ea typeface="+mn-ea"/>
          <a:cs typeface="+mn-cs"/>
        </a:defRPr>
      </a:lvl7pPr>
      <a:lvl8pPr marL="2057400" indent="-228600" algn="l" defTabSz="914400" rtl="0" eaLnBrk="1" latinLnBrk="0" hangingPunct="1">
        <a:spcBef>
          <a:spcPts val="1000"/>
        </a:spcBef>
        <a:buFont typeface="Arial" pitchFamily="34" charset="0"/>
        <a:buChar char="•"/>
        <a:defRPr sz="1800" kern="1200">
          <a:solidFill>
            <a:schemeClr val="tx1"/>
          </a:solidFill>
          <a:latin typeface="+mn-lt"/>
          <a:ea typeface="+mn-ea"/>
          <a:cs typeface="+mn-cs"/>
        </a:defRPr>
      </a:lvl8pPr>
      <a:lvl9pPr marL="2286000" indent="-228600" algn="l" defTabSz="914400" rtl="0" eaLnBrk="1" latinLnBrk="0" hangingPunct="1">
        <a:spcBef>
          <a:spcPts val="1000"/>
        </a:spcBef>
        <a:buFont typeface="Wingdings" pitchFamily="2" charset="2"/>
        <a:buChar char=""/>
        <a:defRPr sz="18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C9B81F-C347-4BEF-BFDF-29C42F48304A}" type="datetimeFigureOut">
              <a:rPr lang="en-US" smtClean="0"/>
              <a:pPr/>
              <a:t>5/22/2012</a:t>
            </a:fld>
            <a:endParaRPr lang="en-US" dirty="0">
              <a:solidFill>
                <a:schemeClr val="tx2">
                  <a:shade val="90000"/>
                </a:scheme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l" eaLnBrk="1" latinLnBrk="0" hangingPunct="1"/>
            <a:endParaRPr kumimoji="0" lang="en-US" dirty="0">
              <a:solidFill>
                <a:schemeClr val="tx2">
                  <a:shade val="90000"/>
                </a:scheme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2AED99-7FB4-404E-8A97-64753DCE42EC}" type="slidenum">
              <a:rPr kumimoji="0" lang="en-US" smtClean="0"/>
              <a:pPr/>
              <a:t>‹#›</a:t>
            </a:fld>
            <a:endParaRPr kumimoji="0" lang="en-US" dirty="0">
              <a:solidFill>
                <a:schemeClr val="tx2">
                  <a:shade val="90000"/>
                </a:schemeClr>
              </a:solidFill>
            </a:endParaRPr>
          </a:p>
        </p:txBody>
      </p:sp>
    </p:spTree>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4" name="Picture 13" descr="Master - 1.png"/>
          <p:cNvPicPr>
            <a:picLocks noChangeAspect="1"/>
          </p:cNvPicPr>
          <p:nvPr/>
        </p:nvPicPr>
        <p:blipFill>
          <a:blip r:embed="rId13"/>
          <a:srcRect b="5017"/>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301532"/>
            <a:ext cx="8229600" cy="1325562"/>
          </a:xfrm>
          <a:prstGeom prst="rect">
            <a:avLst/>
          </a:prstGeom>
        </p:spPr>
        <p:txBody>
          <a:bodyPr vert="horz" lIns="91440" tIns="45720" rIns="91440" bIns="45720" rtlCol="0" anchor="ctr">
            <a:normAutofit/>
          </a:bodyPr>
          <a:lstStyle/>
          <a:p>
            <a:r>
              <a:rPr lang="en-US" smtClean="0"/>
              <a:t>Click to edit Master title style</a:t>
            </a:r>
            <a:endParaRPr/>
          </a:p>
        </p:txBody>
      </p:sp>
      <p:sp>
        <p:nvSpPr>
          <p:cNvPr id="3" name="Text Placeholder 2"/>
          <p:cNvSpPr>
            <a:spLocks noGrp="1"/>
          </p:cNvSpPr>
          <p:nvPr>
            <p:ph type="body" idx="1"/>
          </p:nvPr>
        </p:nvSpPr>
        <p:spPr>
          <a:xfrm>
            <a:off x="1365997" y="1981200"/>
            <a:ext cx="6412006" cy="4144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lumMod val="40000"/>
                    <a:lumOff val="60000"/>
                  </a:schemeClr>
                </a:solidFill>
              </a:defRPr>
            </a:lvl1pPr>
          </a:lstStyle>
          <a:p>
            <a:fld id="{47C9B81F-C347-4BEF-BFDF-29C42F48304A}" type="datetimeFigureOut">
              <a:rPr lang="en-US" smtClean="0"/>
              <a:pPr/>
              <a:t>5/22/2012</a:t>
            </a:fld>
            <a:endParaRPr lang="en-US" dirty="0">
              <a:solidFill>
                <a:schemeClr val="tx2">
                  <a:shade val="90000"/>
                </a:scheme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lumMod val="40000"/>
                    <a:lumOff val="60000"/>
                  </a:schemeClr>
                </a:solidFill>
              </a:defRPr>
            </a:lvl1pPr>
          </a:lstStyle>
          <a:p>
            <a:pPr algn="l" eaLnBrk="1" latinLnBrk="0" hangingPunct="1"/>
            <a:endParaRPr kumimoji="0" lang="en-US" dirty="0">
              <a:solidFill>
                <a:schemeClr val="tx2">
                  <a:shade val="90000"/>
                </a:scheme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lumMod val="40000"/>
                    <a:lumOff val="60000"/>
                  </a:schemeClr>
                </a:solidFill>
              </a:defRPr>
            </a:lvl1pPr>
          </a:lstStyle>
          <a:p>
            <a:fld id="{042AED99-7FB4-404E-8A97-64753DCE42EC}" type="slidenum">
              <a:rPr kumimoji="0" lang="en-US" smtClean="0"/>
              <a:pPr/>
              <a:t>‹#›</a:t>
            </a:fld>
            <a:endParaRPr kumimoji="0" lang="en-US" dirty="0">
              <a:solidFill>
                <a:schemeClr val="tx2">
                  <a:shade val="90000"/>
                </a:schemeClr>
              </a:solidFill>
            </a:endParaRPr>
          </a:p>
        </p:txBody>
      </p:sp>
    </p:spTree>
  </p:cSld>
  <p:clrMap bg1="lt1" tx1="dk1" bg2="lt2" tx2="dk2" accent1="accent1" accent2="accent2" accent3="accent3" accent4="accent4" accent5="accent5" accent6="accent6" hlink="hlink" folHlink="folHlink"/>
  <p:sldLayoutIdLst>
    <p:sldLayoutId id="2147483941" r:id="rId1"/>
    <p:sldLayoutId id="2147483942" r:id="rId2"/>
    <p:sldLayoutId id="2147483943" r:id="rId3"/>
    <p:sldLayoutId id="2147483944" r:id="rId4"/>
    <p:sldLayoutId id="2147483945" r:id="rId5"/>
    <p:sldLayoutId id="2147483946" r:id="rId6"/>
    <p:sldLayoutId id="2147483947" r:id="rId7"/>
    <p:sldLayoutId id="2147483948" r:id="rId8"/>
    <p:sldLayoutId id="2147483949" r:id="rId9"/>
    <p:sldLayoutId id="2147483950" r:id="rId10"/>
    <p:sldLayoutId id="2147483951" r:id="rId11"/>
  </p:sldLayoutIdLst>
  <p:txStyles>
    <p:titleStyle>
      <a:lvl1pPr algn="ctr" defTabSz="914400" rtl="0" eaLnBrk="1" latinLnBrk="0" hangingPunct="1">
        <a:spcBef>
          <a:spcPct val="0"/>
        </a:spcBef>
        <a:buNone/>
        <a:defRPr sz="4000" kern="1200">
          <a:solidFill>
            <a:schemeClr val="tx1">
              <a:lumMod val="60000"/>
              <a:lumOff val="40000"/>
            </a:schemeClr>
          </a:solidFill>
          <a:latin typeface="+mj-lt"/>
          <a:ea typeface="+mj-ea"/>
          <a:cs typeface="+mj-cs"/>
        </a:defRPr>
      </a:lvl1pPr>
    </p:titleStyle>
    <p:bodyStyle>
      <a:lvl1pPr marL="349250" indent="-349250" algn="l" defTabSz="914400" rtl="0" eaLnBrk="1" latinLnBrk="0" hangingPunct="1">
        <a:spcBef>
          <a:spcPts val="1800"/>
        </a:spcBef>
        <a:buFontTx/>
        <a:buBlip>
          <a:blip r:embed="rId14"/>
        </a:buBlip>
        <a:defRPr sz="2200" kern="1200">
          <a:gradFill flip="none" rotWithShape="1">
            <a:gsLst>
              <a:gs pos="0">
                <a:schemeClr val="tx1">
                  <a:lumMod val="60000"/>
                  <a:lumOff val="40000"/>
                </a:schemeClr>
              </a:gs>
              <a:gs pos="100000">
                <a:schemeClr val="tx1">
                  <a:lumMod val="40000"/>
                  <a:lumOff val="60000"/>
                </a:schemeClr>
              </a:gs>
            </a:gsLst>
            <a:lin ang="8100000" scaled="1"/>
            <a:tileRect/>
          </a:gradFill>
          <a:latin typeface="+mn-lt"/>
          <a:ea typeface="+mn-ea"/>
          <a:cs typeface="+mn-cs"/>
        </a:defRPr>
      </a:lvl1pPr>
      <a:lvl2pPr marL="577850" indent="-349250" algn="l" defTabSz="914400" rtl="0" eaLnBrk="1" latinLnBrk="0" hangingPunct="1">
        <a:spcBef>
          <a:spcPts val="1800"/>
        </a:spcBef>
        <a:buFontTx/>
        <a:buBlip>
          <a:blip r:embed="rId15"/>
        </a:buBlip>
        <a:defRPr sz="2000" kern="1200">
          <a:gradFill flip="none" rotWithShape="1">
            <a:gsLst>
              <a:gs pos="0">
                <a:schemeClr val="tx1">
                  <a:lumMod val="60000"/>
                  <a:lumOff val="40000"/>
                </a:schemeClr>
              </a:gs>
              <a:gs pos="100000">
                <a:schemeClr val="tx1">
                  <a:lumMod val="40000"/>
                  <a:lumOff val="60000"/>
                </a:schemeClr>
              </a:gs>
            </a:gsLst>
            <a:lin ang="8100000" scaled="1"/>
            <a:tileRect/>
          </a:gradFill>
          <a:latin typeface="+mn-lt"/>
          <a:ea typeface="+mn-ea"/>
          <a:cs typeface="+mn-cs"/>
        </a:defRPr>
      </a:lvl2pPr>
      <a:lvl3pPr marL="806450" indent="-349250" algn="l" defTabSz="914400" rtl="0" eaLnBrk="1" latinLnBrk="0" hangingPunct="1">
        <a:spcBef>
          <a:spcPts val="1800"/>
        </a:spcBef>
        <a:buFontTx/>
        <a:buBlip>
          <a:blip r:embed="rId14"/>
        </a:buBlip>
        <a:defRPr sz="1800" kern="1200">
          <a:gradFill flip="none" rotWithShape="1">
            <a:gsLst>
              <a:gs pos="0">
                <a:schemeClr val="tx1">
                  <a:lumMod val="60000"/>
                  <a:lumOff val="40000"/>
                </a:schemeClr>
              </a:gs>
              <a:gs pos="100000">
                <a:schemeClr val="tx1">
                  <a:lumMod val="40000"/>
                  <a:lumOff val="60000"/>
                </a:schemeClr>
              </a:gs>
            </a:gsLst>
            <a:lin ang="8100000" scaled="1"/>
            <a:tileRect/>
          </a:gradFill>
          <a:latin typeface="+mn-lt"/>
          <a:ea typeface="+mn-ea"/>
          <a:cs typeface="+mn-cs"/>
        </a:defRPr>
      </a:lvl3pPr>
      <a:lvl4pPr marL="1035050" indent="-349250" algn="l" defTabSz="914400" rtl="0" eaLnBrk="1" latinLnBrk="0" hangingPunct="1">
        <a:spcBef>
          <a:spcPts val="1800"/>
        </a:spcBef>
        <a:buFontTx/>
        <a:buBlip>
          <a:blip r:embed="rId15"/>
        </a:buBlip>
        <a:defRPr sz="1800" kern="1200">
          <a:gradFill flip="none" rotWithShape="1">
            <a:gsLst>
              <a:gs pos="0">
                <a:schemeClr val="tx1">
                  <a:lumMod val="60000"/>
                  <a:lumOff val="40000"/>
                </a:schemeClr>
              </a:gs>
              <a:gs pos="100000">
                <a:schemeClr val="tx1">
                  <a:lumMod val="40000"/>
                  <a:lumOff val="60000"/>
                </a:schemeClr>
              </a:gs>
            </a:gsLst>
            <a:lin ang="8100000" scaled="1"/>
            <a:tileRect/>
          </a:gradFill>
          <a:latin typeface="+mn-lt"/>
          <a:ea typeface="+mn-ea"/>
          <a:cs typeface="+mn-cs"/>
        </a:defRPr>
      </a:lvl4pPr>
      <a:lvl5pPr marL="1263650" indent="-349250" algn="l" defTabSz="914400" rtl="0" eaLnBrk="1" latinLnBrk="0" hangingPunct="1">
        <a:spcBef>
          <a:spcPts val="1800"/>
        </a:spcBef>
        <a:buFontTx/>
        <a:buBlip>
          <a:blip r:embed="rId14"/>
        </a:buBlip>
        <a:defRPr sz="1800" kern="1200">
          <a:gradFill flip="none" rotWithShape="1">
            <a:gsLst>
              <a:gs pos="0">
                <a:schemeClr val="tx1">
                  <a:lumMod val="60000"/>
                  <a:lumOff val="40000"/>
                </a:schemeClr>
              </a:gs>
              <a:gs pos="100000">
                <a:schemeClr val="tx1">
                  <a:lumMod val="40000"/>
                  <a:lumOff val="60000"/>
                </a:schemeClr>
              </a:gs>
            </a:gsLst>
            <a:lin ang="8100000" scaled="1"/>
            <a:tileRect/>
          </a:gradFill>
          <a:latin typeface="+mn-lt"/>
          <a:ea typeface="+mn-ea"/>
          <a:cs typeface="+mn-cs"/>
        </a:defRPr>
      </a:lvl5pPr>
      <a:lvl6pPr marL="1492250" indent="-349250" algn="l" defTabSz="914400" rtl="0" eaLnBrk="1" latinLnBrk="0" hangingPunct="1">
        <a:spcBef>
          <a:spcPts val="1800"/>
        </a:spcBef>
        <a:buFontTx/>
        <a:buBlip>
          <a:blip r:embed="rId15"/>
        </a:buBlip>
        <a:defRPr sz="1800" kern="1200">
          <a:solidFill>
            <a:schemeClr val="tx1">
              <a:lumMod val="60000"/>
              <a:lumOff val="40000"/>
            </a:schemeClr>
          </a:solidFill>
          <a:latin typeface="+mn-lt"/>
          <a:ea typeface="+mn-ea"/>
          <a:cs typeface="+mn-cs"/>
        </a:defRPr>
      </a:lvl6pPr>
      <a:lvl7pPr marL="1720850" indent="-349250" algn="l" defTabSz="914400" rtl="0" eaLnBrk="1" latinLnBrk="0" hangingPunct="1">
        <a:spcBef>
          <a:spcPts val="1800"/>
        </a:spcBef>
        <a:buFontTx/>
        <a:buBlip>
          <a:blip r:embed="rId14"/>
        </a:buBlip>
        <a:defRPr sz="1800" kern="1200">
          <a:solidFill>
            <a:schemeClr val="tx1">
              <a:lumMod val="60000"/>
              <a:lumOff val="40000"/>
            </a:schemeClr>
          </a:solidFill>
          <a:latin typeface="+mn-lt"/>
          <a:ea typeface="+mn-ea"/>
          <a:cs typeface="+mn-cs"/>
        </a:defRPr>
      </a:lvl7pPr>
      <a:lvl8pPr marL="1949450" indent="-349250" algn="l" defTabSz="914400" rtl="0" eaLnBrk="1" latinLnBrk="0" hangingPunct="1">
        <a:spcBef>
          <a:spcPts val="1800"/>
        </a:spcBef>
        <a:buFontTx/>
        <a:buBlip>
          <a:blip r:embed="rId15"/>
        </a:buBlip>
        <a:defRPr sz="1800" kern="1200">
          <a:solidFill>
            <a:schemeClr val="tx1">
              <a:lumMod val="60000"/>
              <a:lumOff val="40000"/>
            </a:schemeClr>
          </a:solidFill>
          <a:latin typeface="+mn-lt"/>
          <a:ea typeface="+mn-ea"/>
          <a:cs typeface="+mn-cs"/>
        </a:defRPr>
      </a:lvl8pPr>
      <a:lvl9pPr marL="2178050" indent="-349250" algn="l" defTabSz="914400" rtl="0" eaLnBrk="1" latinLnBrk="0" hangingPunct="1">
        <a:spcBef>
          <a:spcPts val="1800"/>
        </a:spcBef>
        <a:buFontTx/>
        <a:buBlip>
          <a:blip r:embed="rId14"/>
        </a:buBlip>
        <a:defRPr sz="1800" kern="1200">
          <a:solidFill>
            <a:schemeClr val="tx1">
              <a:lumMod val="60000"/>
              <a:lumOff val="40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47C9B81F-C347-4BEF-BFDF-29C42F48304A}" type="datetimeFigureOut">
              <a:rPr lang="en-US" smtClean="0"/>
              <a:pPr/>
              <a:t>5/22/2012</a:t>
            </a:fld>
            <a:endParaRPr lang="en-US" dirty="0">
              <a:solidFill>
                <a:schemeClr val="tx2">
                  <a:shade val="90000"/>
                </a:schemeClr>
              </a:solidFill>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pPr algn="l" eaLnBrk="1" latinLnBrk="0" hangingPunct="1"/>
            <a:endParaRPr kumimoji="0" lang="en-US" dirty="0">
              <a:solidFill>
                <a:schemeClr val="tx2">
                  <a:shade val="90000"/>
                </a:schemeClr>
              </a:solidFill>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042AED99-7FB4-404E-8A97-64753DCE42EC}" type="slidenum">
              <a:rPr kumimoji="0" lang="en-US" smtClean="0"/>
              <a:pPr/>
              <a:t>‹#›</a:t>
            </a:fld>
            <a:endParaRPr kumimoji="0" lang="en-US" dirty="0">
              <a:solidFill>
                <a:schemeClr val="tx2">
                  <a:shade val="90000"/>
                </a:schemeClr>
              </a:solidFill>
            </a:endParaRP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47C9B81F-C347-4BEF-BFDF-29C42F48304A}" type="datetimeFigureOut">
              <a:rPr lang="en-US" smtClean="0"/>
              <a:pPr/>
              <a:t>5/22/2012</a:t>
            </a:fld>
            <a:endParaRPr lang="en-US" dirty="0">
              <a:solidFill>
                <a:schemeClr val="tx2">
                  <a:shade val="90000"/>
                </a:schemeClr>
              </a:solidFill>
            </a:endParaRPr>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pPr algn="l" eaLnBrk="1" latinLnBrk="0" hangingPunct="1"/>
            <a:endParaRPr kumimoji="0" lang="en-US" dirty="0">
              <a:solidFill>
                <a:schemeClr val="tx2">
                  <a:shade val="90000"/>
                </a:schemeClr>
              </a:solidFill>
            </a:endParaRPr>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042AED99-7FB4-404E-8A97-64753DCE42EC}" type="slidenum">
              <a:rPr kumimoji="0" lang="en-US" smtClean="0"/>
              <a:pPr/>
              <a:t>‹#›</a:t>
            </a:fld>
            <a:endParaRPr kumimoji="0" lang="en-US" dirty="0">
              <a:solidFill>
                <a:schemeClr val="tx2">
                  <a:shade val="90000"/>
                </a:schemeClr>
              </a:solidFill>
            </a:endParaRPr>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47C9B81F-C347-4BEF-BFDF-29C42F48304A}" type="datetimeFigureOut">
              <a:rPr lang="en-US" smtClean="0"/>
              <a:pPr/>
              <a:t>5/22/2012</a:t>
            </a:fld>
            <a:endParaRPr lang="en-US" dirty="0">
              <a:solidFill>
                <a:schemeClr val="tx2">
                  <a:shade val="90000"/>
                </a:schemeClr>
              </a:solidFill>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pPr algn="l" eaLnBrk="1" latinLnBrk="0" hangingPunct="1"/>
            <a:endParaRPr kumimoji="0" lang="en-US" dirty="0">
              <a:solidFill>
                <a:schemeClr val="tx2">
                  <a:shade val="90000"/>
                </a:schemeClr>
              </a:solidFill>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042AED99-7FB4-404E-8A97-64753DCE42EC}" type="slidenum">
              <a:rPr kumimoji="0" lang="en-US" smtClean="0"/>
              <a:pPr/>
              <a:t>‹#›</a:t>
            </a:fld>
            <a:endParaRPr kumimoji="0" lang="en-US" dirty="0">
              <a:solidFill>
                <a:schemeClr val="tx2">
                  <a:shade val="90000"/>
                </a:schemeClr>
              </a:solidFill>
            </a:endParaRPr>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47C9B81F-C347-4BEF-BFDF-29C42F48304A}" type="datetimeFigureOut">
              <a:rPr lang="en-US" smtClean="0"/>
              <a:pPr/>
              <a:t>5/22/2012</a:t>
            </a:fld>
            <a:endParaRPr lang="en-US" dirty="0">
              <a:solidFill>
                <a:schemeClr val="tx2">
                  <a:shade val="90000"/>
                </a:scheme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lgn="l" eaLnBrk="1" latinLnBrk="0" hangingPunct="1"/>
            <a:endParaRPr kumimoji="0" lang="en-US" dirty="0">
              <a:solidFill>
                <a:schemeClr val="tx2">
                  <a:shade val="90000"/>
                </a:scheme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042AED99-7FB4-404E-8A97-64753DCE42EC}" type="slidenum">
              <a:rPr kumimoji="0" lang="en-US" smtClean="0"/>
              <a:pPr/>
              <a:t>‹#›</a:t>
            </a:fld>
            <a:endParaRPr kumimoji="0" lang="en-US" dirty="0">
              <a:solidFill>
                <a:schemeClr val="tx2">
                  <a:shade val="90000"/>
                </a:scheme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47C9B81F-C347-4BEF-BFDF-29C42F48304A}" type="datetimeFigureOut">
              <a:rPr lang="en-US" smtClean="0"/>
              <a:pPr/>
              <a:t>5/22/2012</a:t>
            </a:fld>
            <a:endParaRPr lang="en-US" dirty="0">
              <a:solidFill>
                <a:schemeClr val="tx2">
                  <a:shade val="90000"/>
                </a:schemeClr>
              </a:solidFill>
            </a:endParaRPr>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pPr algn="l" eaLnBrk="1" latinLnBrk="0" hangingPunct="1"/>
            <a:endParaRPr kumimoji="0" lang="en-US" dirty="0">
              <a:solidFill>
                <a:schemeClr val="tx2">
                  <a:shade val="90000"/>
                </a:schemeClr>
              </a:solidFill>
            </a:endParaRPr>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042AED99-7FB4-404E-8A97-64753DCE42EC}" type="slidenum">
              <a:rPr kumimoji="0" lang="en-US" smtClean="0"/>
              <a:pPr/>
              <a:t>‹#›</a:t>
            </a:fld>
            <a:endParaRPr kumimoji="0" lang="en-US" dirty="0">
              <a:solidFill>
                <a:schemeClr val="tx2">
                  <a:shade val="90000"/>
                </a:schemeClr>
              </a:solidFill>
            </a:endParaRPr>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47800" y="609600"/>
            <a:ext cx="6629400" cy="1143000"/>
          </a:xfrm>
          <a:prstGeom prst="rect">
            <a:avLst/>
          </a:prstGeom>
        </p:spPr>
        <p:txBody>
          <a:bodyPr vert="horz" lIns="91440" tIns="45720" rIns="91440" bIns="45720" rtlCol="0" anchor="ctr">
            <a:normAutofit/>
            <a:scene3d>
              <a:camera prst="orthographicFront"/>
              <a:lightRig rig="threePt" dir="t"/>
            </a:scene3d>
            <a:sp3d extrusionH="25400">
              <a:bevelT w="12700" h="12700"/>
              <a:extrusionClr>
                <a:schemeClr val="bg1">
                  <a:lumMod val="10000"/>
                  <a:lumOff val="90000"/>
                </a:schemeClr>
              </a:extrusionClr>
            </a:sp3d>
          </a:bodyPr>
          <a:lstStyle/>
          <a:p>
            <a:r>
              <a:rPr lang="en-US" smtClean="0"/>
              <a:t>Click to edit Master title style</a:t>
            </a:r>
            <a:endParaRPr/>
          </a:p>
        </p:txBody>
      </p:sp>
      <p:sp>
        <p:nvSpPr>
          <p:cNvPr id="3" name="Text Placeholder 2"/>
          <p:cNvSpPr>
            <a:spLocks noGrp="1"/>
          </p:cNvSpPr>
          <p:nvPr>
            <p:ph type="body" idx="1"/>
          </p:nvPr>
        </p:nvSpPr>
        <p:spPr>
          <a:xfrm>
            <a:off x="1447800" y="1901952"/>
            <a:ext cx="6629400" cy="4224528"/>
          </a:xfrm>
          <a:prstGeom prst="ellipse">
            <a:avLst/>
          </a:prstGeom>
          <a:solidFill>
            <a:schemeClr val="tx2">
              <a:alpha val="20000"/>
            </a:schemeClr>
          </a:solidFill>
          <a:ln>
            <a:noFill/>
          </a:ln>
        </p:spPr>
        <p:style>
          <a:lnRef idx="2">
            <a:schemeClr val="accent1">
              <a:shade val="50000"/>
            </a:schemeClr>
          </a:lnRef>
          <a:fillRef idx="1">
            <a:schemeClr val="accent1"/>
          </a:fillRef>
          <a:effectRef idx="0">
            <a:schemeClr val="accent1"/>
          </a:effectRef>
          <a:fontRef idx="minor"/>
        </p:style>
        <p:txBody>
          <a:bodyPr vert="horz" lIns="45720" tIns="45720" rIns="45720" bIns="45720" rtlCol="0" anchor="t" anchorCtr="0">
            <a:normAutofit/>
            <a:scene3d>
              <a:camera prst="orthographicFront"/>
              <a:lightRig rig="threePt" dir="t"/>
            </a:scene3d>
            <a:sp3d extrusionH="25400"/>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457200" y="6521824"/>
            <a:ext cx="2133600" cy="259976"/>
          </a:xfrm>
          <a:prstGeom prst="rect">
            <a:avLst/>
          </a:prstGeom>
        </p:spPr>
        <p:txBody>
          <a:bodyPr vert="horz" lIns="91440" tIns="45720" rIns="91440" bIns="45720" rtlCol="0" anchor="ctr"/>
          <a:lstStyle>
            <a:lvl1pPr algn="l">
              <a:defRPr sz="1100">
                <a:solidFill>
                  <a:schemeClr val="tx1">
                    <a:tint val="75000"/>
                  </a:schemeClr>
                </a:solidFill>
              </a:defRPr>
            </a:lvl1pPr>
          </a:lstStyle>
          <a:p>
            <a:fld id="{47C9B81F-C347-4BEF-BFDF-29C42F48304A}" type="datetimeFigureOut">
              <a:rPr lang="en-US" smtClean="0"/>
              <a:pPr/>
              <a:t>5/22/2012</a:t>
            </a:fld>
            <a:endParaRPr lang="en-US" dirty="0">
              <a:solidFill>
                <a:schemeClr val="tx2">
                  <a:shade val="90000"/>
                </a:schemeClr>
              </a:solidFill>
            </a:endParaRPr>
          </a:p>
        </p:txBody>
      </p:sp>
      <p:sp>
        <p:nvSpPr>
          <p:cNvPr id="5" name="Footer Placeholder 4"/>
          <p:cNvSpPr>
            <a:spLocks noGrp="1"/>
          </p:cNvSpPr>
          <p:nvPr>
            <p:ph type="ftr" sz="quarter" idx="3"/>
          </p:nvPr>
        </p:nvSpPr>
        <p:spPr>
          <a:xfrm>
            <a:off x="3124200" y="6521824"/>
            <a:ext cx="2895600" cy="259976"/>
          </a:xfrm>
          <a:prstGeom prst="rect">
            <a:avLst/>
          </a:prstGeom>
        </p:spPr>
        <p:txBody>
          <a:bodyPr vert="horz" lIns="91440" tIns="45720" rIns="91440" bIns="45720" rtlCol="0" anchor="ctr"/>
          <a:lstStyle>
            <a:lvl1pPr algn="ctr">
              <a:defRPr sz="1100">
                <a:solidFill>
                  <a:schemeClr val="tx1">
                    <a:tint val="75000"/>
                  </a:schemeClr>
                </a:solidFill>
              </a:defRPr>
            </a:lvl1pPr>
          </a:lstStyle>
          <a:p>
            <a:pPr algn="l" eaLnBrk="1" latinLnBrk="0" hangingPunct="1"/>
            <a:endParaRPr kumimoji="0" lang="en-US" dirty="0">
              <a:solidFill>
                <a:schemeClr val="tx2">
                  <a:shade val="90000"/>
                </a:schemeClr>
              </a:solidFill>
            </a:endParaRPr>
          </a:p>
        </p:txBody>
      </p:sp>
      <p:sp>
        <p:nvSpPr>
          <p:cNvPr id="6" name="Slide Number Placeholder 5"/>
          <p:cNvSpPr>
            <a:spLocks noGrp="1"/>
          </p:cNvSpPr>
          <p:nvPr>
            <p:ph type="sldNum" sz="quarter" idx="4"/>
          </p:nvPr>
        </p:nvSpPr>
        <p:spPr>
          <a:xfrm>
            <a:off x="6553200" y="6521824"/>
            <a:ext cx="2133600" cy="259976"/>
          </a:xfrm>
          <a:prstGeom prst="rect">
            <a:avLst/>
          </a:prstGeom>
        </p:spPr>
        <p:txBody>
          <a:bodyPr vert="horz" lIns="91440" tIns="45720" rIns="91440" bIns="45720" rtlCol="0" anchor="ctr"/>
          <a:lstStyle>
            <a:lvl1pPr algn="r">
              <a:defRPr sz="1100">
                <a:solidFill>
                  <a:schemeClr val="tx1">
                    <a:tint val="75000"/>
                  </a:schemeClr>
                </a:solidFill>
              </a:defRPr>
            </a:lvl1pPr>
          </a:lstStyle>
          <a:p>
            <a:fld id="{042AED99-7FB4-404E-8A97-64753DCE42EC}" type="slidenum">
              <a:rPr kumimoji="0" lang="en-US" smtClean="0"/>
              <a:pPr/>
              <a:t>‹#›</a:t>
            </a:fld>
            <a:endParaRPr kumimoji="0" lang="en-US" dirty="0">
              <a:solidFill>
                <a:schemeClr val="tx2">
                  <a:shade val="90000"/>
                </a:schemeClr>
              </a:solidFill>
            </a:endParaRPr>
          </a:p>
        </p:txBody>
      </p:sp>
      <p:sp>
        <p:nvSpPr>
          <p:cNvPr id="59" name="Oval 58"/>
          <p:cNvSpPr/>
          <p:nvPr/>
        </p:nvSpPr>
        <p:spPr>
          <a:xfrm>
            <a:off x="685800" y="152400"/>
            <a:ext cx="914400" cy="9144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62" name="Oval 61"/>
          <p:cNvSpPr/>
          <p:nvPr/>
        </p:nvSpPr>
        <p:spPr>
          <a:xfrm>
            <a:off x="381000" y="1206500"/>
            <a:ext cx="457200" cy="4572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63" name="Oval 62"/>
          <p:cNvSpPr/>
          <p:nvPr/>
        </p:nvSpPr>
        <p:spPr>
          <a:xfrm>
            <a:off x="685800" y="914400"/>
            <a:ext cx="355600" cy="3556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64" name="Oval 63"/>
          <p:cNvSpPr/>
          <p:nvPr/>
        </p:nvSpPr>
        <p:spPr>
          <a:xfrm>
            <a:off x="647700" y="1143000"/>
            <a:ext cx="431800" cy="4318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65" name="Oval 64"/>
          <p:cNvSpPr/>
          <p:nvPr/>
        </p:nvSpPr>
        <p:spPr>
          <a:xfrm>
            <a:off x="457200" y="0"/>
            <a:ext cx="762000" cy="7620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66" name="Oval 65"/>
          <p:cNvSpPr/>
          <p:nvPr/>
        </p:nvSpPr>
        <p:spPr>
          <a:xfrm>
            <a:off x="1714500" y="0"/>
            <a:ext cx="355600" cy="3556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67" name="Oval 66"/>
          <p:cNvSpPr/>
          <p:nvPr/>
        </p:nvSpPr>
        <p:spPr>
          <a:xfrm>
            <a:off x="1676400" y="228600"/>
            <a:ext cx="431800" cy="4318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68" name="Oval 67"/>
          <p:cNvSpPr/>
          <p:nvPr/>
        </p:nvSpPr>
        <p:spPr>
          <a:xfrm>
            <a:off x="2019300" y="304800"/>
            <a:ext cx="203200" cy="2032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69" name="Oval 68"/>
          <p:cNvSpPr/>
          <p:nvPr/>
        </p:nvSpPr>
        <p:spPr>
          <a:xfrm>
            <a:off x="1028700" y="1524000"/>
            <a:ext cx="203200" cy="2032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70" name="Oval 69"/>
          <p:cNvSpPr/>
          <p:nvPr/>
        </p:nvSpPr>
        <p:spPr>
          <a:xfrm>
            <a:off x="88900" y="1066800"/>
            <a:ext cx="127000" cy="1270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71" name="Oval 70"/>
          <p:cNvSpPr/>
          <p:nvPr/>
        </p:nvSpPr>
        <p:spPr>
          <a:xfrm>
            <a:off x="914400" y="1752600"/>
            <a:ext cx="203200" cy="2032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72" name="Oval 71"/>
          <p:cNvSpPr/>
          <p:nvPr/>
        </p:nvSpPr>
        <p:spPr>
          <a:xfrm>
            <a:off x="0" y="1244600"/>
            <a:ext cx="127000" cy="1270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73" name="Oval 72"/>
          <p:cNvSpPr/>
          <p:nvPr/>
        </p:nvSpPr>
        <p:spPr>
          <a:xfrm>
            <a:off x="152400" y="1092200"/>
            <a:ext cx="127000" cy="1270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74" name="Oval 73"/>
          <p:cNvSpPr/>
          <p:nvPr/>
        </p:nvSpPr>
        <p:spPr>
          <a:xfrm>
            <a:off x="304800" y="1066800"/>
            <a:ext cx="127000" cy="1270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77" name="Oval 76"/>
          <p:cNvSpPr/>
          <p:nvPr/>
        </p:nvSpPr>
        <p:spPr>
          <a:xfrm rot="6197586" flipV="1">
            <a:off x="7932464" y="5568366"/>
            <a:ext cx="914400" cy="914400"/>
          </a:xfrm>
          <a:prstGeom prst="ellipse">
            <a:avLst/>
          </a:prstGeom>
          <a:solidFill>
            <a:schemeClr val="tx2">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0" name="Oval 79"/>
          <p:cNvSpPr/>
          <p:nvPr/>
        </p:nvSpPr>
        <p:spPr>
          <a:xfrm rot="6197586" flipV="1">
            <a:off x="8633992" y="4734233"/>
            <a:ext cx="457200" cy="4572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81" name="Oval 80"/>
          <p:cNvSpPr/>
          <p:nvPr/>
        </p:nvSpPr>
        <p:spPr>
          <a:xfrm rot="6197586" flipV="1">
            <a:off x="8292676" y="4953384"/>
            <a:ext cx="355600" cy="3556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2" name="Oval 81"/>
          <p:cNvSpPr/>
          <p:nvPr/>
        </p:nvSpPr>
        <p:spPr>
          <a:xfrm rot="6197586" flipV="1">
            <a:off x="8514131" y="4976607"/>
            <a:ext cx="431800" cy="4318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3" name="Oval 82"/>
          <p:cNvSpPr/>
          <p:nvPr/>
        </p:nvSpPr>
        <p:spPr>
          <a:xfrm rot="6197586" flipV="1">
            <a:off x="7856272" y="5295370"/>
            <a:ext cx="762000" cy="7620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84" name="Oval 83"/>
          <p:cNvSpPr/>
          <p:nvPr/>
        </p:nvSpPr>
        <p:spPr>
          <a:xfrm rot="6197586" flipV="1">
            <a:off x="199818" y="5914818"/>
            <a:ext cx="216774" cy="216774"/>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5" name="Oval 84"/>
          <p:cNvSpPr/>
          <p:nvPr/>
        </p:nvSpPr>
        <p:spPr>
          <a:xfrm rot="6197586" flipV="1">
            <a:off x="7387699" y="5767494"/>
            <a:ext cx="431800" cy="4318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6" name="Oval 85"/>
          <p:cNvSpPr/>
          <p:nvPr/>
        </p:nvSpPr>
        <p:spPr>
          <a:xfrm rot="6197586" flipV="1">
            <a:off x="7412357" y="6095509"/>
            <a:ext cx="203200" cy="2032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87" name="Oval 86"/>
          <p:cNvSpPr/>
          <p:nvPr/>
        </p:nvSpPr>
        <p:spPr>
          <a:xfrm rot="6197586" flipV="1">
            <a:off x="7638907" y="6462226"/>
            <a:ext cx="203200" cy="2032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8" name="Oval 87"/>
          <p:cNvSpPr/>
          <p:nvPr/>
        </p:nvSpPr>
        <p:spPr>
          <a:xfrm rot="6197586" flipV="1">
            <a:off x="8607584" y="4384300"/>
            <a:ext cx="127000" cy="1270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9" name="Oval 88"/>
          <p:cNvSpPr/>
          <p:nvPr/>
        </p:nvSpPr>
        <p:spPr>
          <a:xfrm rot="6197586" flipV="1">
            <a:off x="7887663" y="6403551"/>
            <a:ext cx="203200" cy="2032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0" name="Oval 89"/>
          <p:cNvSpPr/>
          <p:nvPr/>
        </p:nvSpPr>
        <p:spPr>
          <a:xfrm rot="6197586" flipV="1">
            <a:off x="8801061" y="4338664"/>
            <a:ext cx="127000" cy="1270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91" name="Oval 90"/>
          <p:cNvSpPr/>
          <p:nvPr/>
        </p:nvSpPr>
        <p:spPr>
          <a:xfrm rot="6197586" flipV="1">
            <a:off x="8617702" y="4451939"/>
            <a:ext cx="127000" cy="1270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92" name="Oval 91"/>
          <p:cNvSpPr/>
          <p:nvPr/>
        </p:nvSpPr>
        <p:spPr>
          <a:xfrm rot="6197586" flipV="1">
            <a:off x="8557941" y="4594415"/>
            <a:ext cx="127000" cy="1270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5" name="Oval 94"/>
          <p:cNvSpPr/>
          <p:nvPr/>
        </p:nvSpPr>
        <p:spPr>
          <a:xfrm rot="6197586" flipV="1">
            <a:off x="243115" y="6241508"/>
            <a:ext cx="127000" cy="1270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6" name="Oval 95"/>
          <p:cNvSpPr/>
          <p:nvPr/>
        </p:nvSpPr>
        <p:spPr>
          <a:xfrm rot="6197586" flipV="1">
            <a:off x="436592" y="6195872"/>
            <a:ext cx="127000" cy="1270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97" name="Oval 96"/>
          <p:cNvSpPr/>
          <p:nvPr/>
        </p:nvSpPr>
        <p:spPr>
          <a:xfrm rot="6197586" flipV="1">
            <a:off x="253233" y="6309147"/>
            <a:ext cx="127000" cy="1270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98" name="Oval 97"/>
          <p:cNvSpPr/>
          <p:nvPr/>
        </p:nvSpPr>
        <p:spPr>
          <a:xfrm rot="6197586" flipV="1">
            <a:off x="193472" y="6451623"/>
            <a:ext cx="127000" cy="1270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 bg1="dk1" tx1="lt1" bg2="dk2" tx2="lt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 id="2147483781" r:id="rId13"/>
  </p:sldLayoutIdLst>
  <p:txStyles>
    <p:titleStyle>
      <a:lvl1pPr algn="l" defTabSz="914400" rtl="0" eaLnBrk="1" latinLnBrk="0" hangingPunct="1">
        <a:spcBef>
          <a:spcPct val="0"/>
        </a:spcBef>
        <a:buNone/>
        <a:defRPr sz="4000" kern="1200" spc="200" baseline="0">
          <a:solidFill>
            <a:schemeClr val="tx1"/>
          </a:solidFill>
          <a:effectLst/>
          <a:latin typeface="+mj-lt"/>
          <a:ea typeface="+mj-ea"/>
          <a:cs typeface="+mj-cs"/>
        </a:defRPr>
      </a:lvl1pPr>
    </p:titleStyle>
    <p:bodyStyle>
      <a:lvl1pPr marL="228600" indent="-228600" algn="l" defTabSz="914400" rtl="0" eaLnBrk="1" latinLnBrk="0" hangingPunct="1">
        <a:spcBef>
          <a:spcPts val="1800"/>
        </a:spcBef>
        <a:buFont typeface="Wingdings" pitchFamily="2" charset="2"/>
        <a:buChar char=""/>
        <a:defRPr sz="1800" kern="1200">
          <a:solidFill>
            <a:schemeClr val="tx1"/>
          </a:solidFill>
          <a:effectLst>
            <a:outerShdw blurRad="76200" sx="101000" sy="101000" algn="ctr" rotWithShape="0">
              <a:schemeClr val="tx1">
                <a:lumMod val="85000"/>
                <a:alpha val="40000"/>
              </a:schemeClr>
            </a:outerShdw>
          </a:effectLst>
          <a:latin typeface="+mn-lt"/>
          <a:ea typeface="+mn-ea"/>
          <a:cs typeface="+mn-cs"/>
        </a:defRPr>
      </a:lvl1pPr>
      <a:lvl2pPr marL="514350" indent="-228600" algn="l" defTabSz="914400" rtl="0" eaLnBrk="1" latinLnBrk="0" hangingPunct="1">
        <a:spcBef>
          <a:spcPts val="1000"/>
        </a:spcBef>
        <a:buFont typeface="Arial" pitchFamily="34" charset="0"/>
        <a:buChar char="•"/>
        <a:defRPr sz="1800" kern="1200">
          <a:solidFill>
            <a:schemeClr val="tx1"/>
          </a:solidFill>
          <a:effectLst>
            <a:outerShdw blurRad="76200" sx="101000" sy="101000" algn="ctr" rotWithShape="0">
              <a:schemeClr val="tx1">
                <a:lumMod val="85000"/>
                <a:alpha val="40000"/>
              </a:schemeClr>
            </a:outerShdw>
          </a:effectLst>
          <a:latin typeface="+mn-lt"/>
          <a:ea typeface="+mn-ea"/>
          <a:cs typeface="+mn-cs"/>
        </a:defRPr>
      </a:lvl2pPr>
      <a:lvl3pPr marL="806450" indent="-228600" algn="l" defTabSz="914400" rtl="0" eaLnBrk="1" latinLnBrk="0" hangingPunct="1">
        <a:spcBef>
          <a:spcPts val="1000"/>
        </a:spcBef>
        <a:buFont typeface="Wingdings" pitchFamily="2" charset="2"/>
        <a:buChar char=""/>
        <a:defRPr sz="1800" kern="1200">
          <a:solidFill>
            <a:schemeClr val="tx1"/>
          </a:solidFill>
          <a:effectLst>
            <a:outerShdw blurRad="76200" sx="101000" sy="101000" algn="ctr" rotWithShape="0">
              <a:schemeClr val="tx1">
                <a:lumMod val="85000"/>
                <a:alpha val="40000"/>
              </a:schemeClr>
            </a:outerShdw>
          </a:effectLst>
          <a:latin typeface="+mn-lt"/>
          <a:ea typeface="+mn-ea"/>
          <a:cs typeface="+mn-cs"/>
        </a:defRPr>
      </a:lvl3pPr>
      <a:lvl4pPr marL="1089025" indent="-228600" algn="l" defTabSz="914400" rtl="0" eaLnBrk="1" latinLnBrk="0" hangingPunct="1">
        <a:spcBef>
          <a:spcPts val="1000"/>
        </a:spcBef>
        <a:buFont typeface="Arial" pitchFamily="34" charset="0"/>
        <a:buChar char="•"/>
        <a:defRPr sz="1800" kern="1200">
          <a:solidFill>
            <a:schemeClr val="tx1"/>
          </a:solidFill>
          <a:effectLst>
            <a:outerShdw blurRad="76200" sx="101000" sy="101000" algn="ctr" rotWithShape="0">
              <a:schemeClr val="tx1">
                <a:lumMod val="85000"/>
                <a:alpha val="40000"/>
              </a:schemeClr>
            </a:outerShdw>
          </a:effectLst>
          <a:latin typeface="+mn-lt"/>
          <a:ea typeface="+mn-ea"/>
          <a:cs typeface="+mn-cs"/>
        </a:defRPr>
      </a:lvl4pPr>
      <a:lvl5pPr marL="1371600" indent="-228600" algn="l" defTabSz="914400" rtl="0" eaLnBrk="1" latinLnBrk="0" hangingPunct="1">
        <a:spcBef>
          <a:spcPts val="1000"/>
        </a:spcBef>
        <a:buFont typeface="Wingdings" pitchFamily="2" charset="2"/>
        <a:buChar char="l"/>
        <a:defRPr sz="1800" kern="1200">
          <a:solidFill>
            <a:schemeClr val="tx1"/>
          </a:solidFill>
          <a:effectLst>
            <a:outerShdw blurRad="76200" sx="101000" sy="101000" algn="ctr" rotWithShape="0">
              <a:schemeClr val="tx1">
                <a:lumMod val="85000"/>
                <a:alpha val="40000"/>
              </a:schemeClr>
            </a:outerShdw>
          </a:effectLst>
          <a:latin typeface="+mn-lt"/>
          <a:ea typeface="+mn-ea"/>
          <a:cs typeface="+mn-cs"/>
        </a:defRPr>
      </a:lvl5pPr>
      <a:lvl6pPr marL="1600200" indent="-228600" algn="l" defTabSz="914400" rtl="0" eaLnBrk="1" latinLnBrk="0" hangingPunct="1">
        <a:spcBef>
          <a:spcPts val="1000"/>
        </a:spcBef>
        <a:buFont typeface="Arial" pitchFamily="34" charset="0"/>
        <a:buChar char="•"/>
        <a:defRPr sz="1800" kern="1200">
          <a:solidFill>
            <a:schemeClr val="tx1"/>
          </a:solidFill>
          <a:latin typeface="+mn-lt"/>
          <a:ea typeface="+mn-ea"/>
          <a:cs typeface="+mn-cs"/>
        </a:defRPr>
      </a:lvl6pPr>
      <a:lvl7pPr marL="1828800" indent="-228600" algn="l" defTabSz="914400" rtl="0" eaLnBrk="1" latinLnBrk="0" hangingPunct="1">
        <a:spcBef>
          <a:spcPts val="1000"/>
        </a:spcBef>
        <a:buFont typeface="Wingdings" pitchFamily="2" charset="2"/>
        <a:buChar char=""/>
        <a:defRPr sz="1800" kern="1200">
          <a:solidFill>
            <a:schemeClr val="tx1"/>
          </a:solidFill>
          <a:latin typeface="+mn-lt"/>
          <a:ea typeface="+mn-ea"/>
          <a:cs typeface="+mn-cs"/>
        </a:defRPr>
      </a:lvl7pPr>
      <a:lvl8pPr marL="2057400" indent="-228600" algn="l" defTabSz="914400" rtl="0" eaLnBrk="1" latinLnBrk="0" hangingPunct="1">
        <a:spcBef>
          <a:spcPts val="1000"/>
        </a:spcBef>
        <a:buFont typeface="Arial" pitchFamily="34" charset="0"/>
        <a:buChar char="•"/>
        <a:defRPr sz="1800" kern="1200">
          <a:solidFill>
            <a:schemeClr val="tx1"/>
          </a:solidFill>
          <a:latin typeface="+mn-lt"/>
          <a:ea typeface="+mn-ea"/>
          <a:cs typeface="+mn-cs"/>
        </a:defRPr>
      </a:lvl8pPr>
      <a:lvl9pPr marL="2286000" indent="-228600" algn="l" defTabSz="914400" rtl="0" eaLnBrk="1" latinLnBrk="0" hangingPunct="1">
        <a:spcBef>
          <a:spcPts val="1000"/>
        </a:spcBef>
        <a:buFont typeface="Wingdings" pitchFamily="2" charset="2"/>
        <a:buChar char=""/>
        <a:defRPr sz="18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598" name="Rectangle 1597"/>
          <p:cNvSpPr/>
          <p:nvPr/>
        </p:nvSpPr>
        <p:spPr>
          <a:xfrm>
            <a:off x="0" y="0"/>
            <a:ext cx="9144000" cy="6858000"/>
          </a:xfrm>
          <a:prstGeom prst="rect">
            <a:avLst/>
          </a:prstGeom>
          <a:solidFill>
            <a:schemeClr val="bg1">
              <a:alpha val="5000"/>
            </a:schemeClr>
          </a:solidFill>
          <a:ln w="127000">
            <a:solidFill>
              <a:schemeClr val="bg2">
                <a:lumMod val="75000"/>
              </a:schemeClr>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555" name="Picture 1554" descr="vines15.png"/>
          <p:cNvPicPr>
            <a:picLocks noChangeAspect="1"/>
          </p:cNvPicPr>
          <p:nvPr/>
        </p:nvPicPr>
        <p:blipFill>
          <a:blip r:embed="rId13"/>
          <a:srcRect l="27271" t="11030" r="45970" b="37244"/>
          <a:stretch>
            <a:fillRect/>
          </a:stretch>
        </p:blipFill>
        <p:spPr>
          <a:xfrm flipH="1">
            <a:off x="-1" y="2895600"/>
            <a:ext cx="2444681" cy="3886200"/>
          </a:xfrm>
          <a:prstGeom prst="rect">
            <a:avLst/>
          </a:prstGeom>
        </p:spPr>
      </p:pic>
      <p:sp>
        <p:nvSpPr>
          <p:cNvPr id="2" name="Title Placeholder 1"/>
          <p:cNvSpPr>
            <a:spLocks noGrp="1"/>
          </p:cNvSpPr>
          <p:nvPr>
            <p:ph type="title"/>
          </p:nvPr>
        </p:nvSpPr>
        <p:spPr>
          <a:xfrm>
            <a:off x="457200" y="152400"/>
            <a:ext cx="6858000" cy="1676400"/>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2057400" y="2133601"/>
            <a:ext cx="5943600"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838200" y="6515287"/>
            <a:ext cx="2133600" cy="365125"/>
          </a:xfrm>
          <a:prstGeom prst="rect">
            <a:avLst/>
          </a:prstGeom>
          <a:effectLst/>
        </p:spPr>
        <p:txBody>
          <a:bodyPr vert="horz" lIns="91440" tIns="45720" rIns="91440" bIns="45720" rtlCol="0" anchor="ctr">
            <a:normAutofit/>
          </a:bodyPr>
          <a:lstStyle>
            <a:lvl1pPr marL="0" indent="0" algn="l" defTabSz="914400" rtl="0" eaLnBrk="1" latinLnBrk="0" hangingPunct="1">
              <a:lnSpc>
                <a:spcPct val="110000"/>
              </a:lnSpc>
              <a:spcBef>
                <a:spcPts val="1000"/>
              </a:spcBef>
              <a:buSzPct val="80000"/>
              <a:buFont typeface="Wingdings" pitchFamily="2" charset="2"/>
              <a:buNone/>
              <a:defRPr sz="1000" kern="1200" spc="100" baseline="0">
                <a:solidFill>
                  <a:schemeClr val="tx1">
                    <a:lumMod val="65000"/>
                    <a:lumOff val="35000"/>
                  </a:schemeClr>
                </a:solidFill>
                <a:effectLst/>
                <a:latin typeface="+mn-lt"/>
                <a:ea typeface="+mn-ea"/>
                <a:cs typeface="+mn-cs"/>
              </a:defRPr>
            </a:lvl1pPr>
          </a:lstStyle>
          <a:p>
            <a:fld id="{47C9B81F-C347-4BEF-BFDF-29C42F48304A}" type="datetimeFigureOut">
              <a:rPr lang="en-US" smtClean="0"/>
              <a:pPr/>
              <a:t>5/22/2012</a:t>
            </a:fld>
            <a:endParaRPr lang="en-US" dirty="0">
              <a:solidFill>
                <a:schemeClr val="tx2">
                  <a:shade val="90000"/>
                </a:schemeClr>
              </a:solidFill>
            </a:endParaRPr>
          </a:p>
        </p:txBody>
      </p:sp>
      <p:sp>
        <p:nvSpPr>
          <p:cNvPr id="5" name="Footer Placeholder 4"/>
          <p:cNvSpPr>
            <a:spLocks noGrp="1"/>
          </p:cNvSpPr>
          <p:nvPr>
            <p:ph type="ftr" sz="quarter" idx="3"/>
          </p:nvPr>
        </p:nvSpPr>
        <p:spPr>
          <a:xfrm>
            <a:off x="5105400" y="6515287"/>
            <a:ext cx="2895600" cy="365125"/>
          </a:xfrm>
          <a:prstGeom prst="rect">
            <a:avLst/>
          </a:prstGeom>
          <a:effectLst/>
        </p:spPr>
        <p:txBody>
          <a:bodyPr vert="horz" lIns="91440" tIns="45720" rIns="91440" bIns="45720" rtlCol="0" anchor="ctr">
            <a:normAutofit/>
          </a:bodyPr>
          <a:lstStyle>
            <a:lvl1pPr marL="0" indent="0" algn="r" defTabSz="914400" rtl="0" eaLnBrk="1" latinLnBrk="0" hangingPunct="1">
              <a:lnSpc>
                <a:spcPct val="110000"/>
              </a:lnSpc>
              <a:spcBef>
                <a:spcPts val="1000"/>
              </a:spcBef>
              <a:buSzPct val="80000"/>
              <a:buFont typeface="Wingdings" pitchFamily="2" charset="2"/>
              <a:buNone/>
              <a:defRPr sz="1000" kern="1200" spc="100" baseline="0">
                <a:solidFill>
                  <a:schemeClr val="tx1">
                    <a:lumMod val="65000"/>
                    <a:lumOff val="35000"/>
                  </a:schemeClr>
                </a:solidFill>
                <a:effectLst/>
                <a:latin typeface="+mn-lt"/>
                <a:ea typeface="+mn-ea"/>
                <a:cs typeface="+mn-cs"/>
              </a:defRPr>
            </a:lvl1pPr>
          </a:lstStyle>
          <a:p>
            <a:pPr algn="l" eaLnBrk="1" latinLnBrk="0" hangingPunct="1"/>
            <a:endParaRPr kumimoji="0" lang="en-US" dirty="0">
              <a:solidFill>
                <a:schemeClr val="tx2">
                  <a:shade val="90000"/>
                </a:schemeClr>
              </a:solidFill>
            </a:endParaRPr>
          </a:p>
        </p:txBody>
      </p:sp>
      <p:sp>
        <p:nvSpPr>
          <p:cNvPr id="6" name="Slide Number Placeholder 5"/>
          <p:cNvSpPr>
            <a:spLocks noGrp="1"/>
          </p:cNvSpPr>
          <p:nvPr>
            <p:ph type="sldNum" sz="quarter" idx="4"/>
          </p:nvPr>
        </p:nvSpPr>
        <p:spPr>
          <a:xfrm>
            <a:off x="8382000" y="6515287"/>
            <a:ext cx="685800" cy="365125"/>
          </a:xfrm>
          <a:prstGeom prst="rect">
            <a:avLst/>
          </a:prstGeom>
          <a:effectLst/>
        </p:spPr>
        <p:txBody>
          <a:bodyPr vert="horz" lIns="91440" tIns="45720" rIns="91440" bIns="45720" rtlCol="0" anchor="ctr">
            <a:normAutofit/>
          </a:bodyPr>
          <a:lstStyle>
            <a:lvl1pPr marL="0" indent="0" algn="r" defTabSz="914400" rtl="0" eaLnBrk="1" latinLnBrk="0" hangingPunct="1">
              <a:lnSpc>
                <a:spcPct val="110000"/>
              </a:lnSpc>
              <a:spcBef>
                <a:spcPts val="1000"/>
              </a:spcBef>
              <a:buSzPct val="80000"/>
              <a:buFont typeface="Wingdings" pitchFamily="2" charset="2"/>
              <a:buNone/>
              <a:defRPr sz="1000" kern="1200" spc="100" baseline="0">
                <a:solidFill>
                  <a:schemeClr val="tx1">
                    <a:lumMod val="65000"/>
                    <a:lumOff val="35000"/>
                  </a:schemeClr>
                </a:solidFill>
                <a:effectLst/>
                <a:latin typeface="+mn-lt"/>
                <a:ea typeface="+mn-ea"/>
                <a:cs typeface="+mn-cs"/>
              </a:defRPr>
            </a:lvl1pPr>
          </a:lstStyle>
          <a:p>
            <a:fld id="{042AED99-7FB4-404E-8A97-64753DCE42EC}" type="slidenum">
              <a:rPr kumimoji="0" lang="en-US" smtClean="0"/>
              <a:pPr/>
              <a:t>‹#›</a:t>
            </a:fld>
            <a:endParaRPr kumimoji="0" lang="en-US" dirty="0">
              <a:solidFill>
                <a:schemeClr val="tx2">
                  <a:shade val="90000"/>
                </a:schemeClr>
              </a:solidFill>
            </a:endParaRPr>
          </a:p>
        </p:txBody>
      </p:sp>
      <p:grpSp>
        <p:nvGrpSpPr>
          <p:cNvPr id="7" name="Group 854"/>
          <p:cNvGrpSpPr/>
          <p:nvPr/>
        </p:nvGrpSpPr>
        <p:grpSpPr>
          <a:xfrm>
            <a:off x="7287768" y="1005840"/>
            <a:ext cx="836744" cy="637309"/>
            <a:chOff x="796323" y="4190170"/>
            <a:chExt cx="836744" cy="637309"/>
          </a:xfrm>
        </p:grpSpPr>
        <p:sp>
          <p:nvSpPr>
            <p:cNvPr id="856" name="AutoShape 3"/>
            <p:cNvSpPr>
              <a:spLocks noChangeAspect="1" noChangeArrowheads="1" noTextEdit="1"/>
            </p:cNvSpPr>
            <p:nvPr/>
          </p:nvSpPr>
          <p:spPr bwMode="auto">
            <a:xfrm rot="276801">
              <a:off x="801678" y="4195901"/>
              <a:ext cx="829104" cy="61278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a:p>
          </p:txBody>
        </p:sp>
        <p:sp>
          <p:nvSpPr>
            <p:cNvPr id="857" name="Freeform 856"/>
            <p:cNvSpPr>
              <a:spLocks noEditPoints="1"/>
            </p:cNvSpPr>
            <p:nvPr/>
          </p:nvSpPr>
          <p:spPr bwMode="auto">
            <a:xfrm rot="276801">
              <a:off x="796323" y="4190170"/>
              <a:ext cx="836744" cy="637309"/>
            </a:xfrm>
            <a:custGeom>
              <a:avLst/>
              <a:gdLst/>
              <a:ahLst/>
              <a:cxnLst>
                <a:cxn ang="0">
                  <a:pos x="659" y="161"/>
                </a:cxn>
                <a:cxn ang="0">
                  <a:pos x="478" y="256"/>
                </a:cxn>
                <a:cxn ang="0">
                  <a:pos x="444" y="309"/>
                </a:cxn>
                <a:cxn ang="0">
                  <a:pos x="410" y="329"/>
                </a:cxn>
                <a:cxn ang="0">
                  <a:pos x="349" y="316"/>
                </a:cxn>
                <a:cxn ang="0">
                  <a:pos x="332" y="272"/>
                </a:cxn>
                <a:cxn ang="0">
                  <a:pos x="369" y="241"/>
                </a:cxn>
                <a:cxn ang="0">
                  <a:pos x="264" y="116"/>
                </a:cxn>
                <a:cxn ang="0">
                  <a:pos x="176" y="60"/>
                </a:cxn>
                <a:cxn ang="0">
                  <a:pos x="129" y="77"/>
                </a:cxn>
                <a:cxn ang="0">
                  <a:pos x="131" y="30"/>
                </a:cxn>
                <a:cxn ang="0">
                  <a:pos x="94" y="198"/>
                </a:cxn>
                <a:cxn ang="0">
                  <a:pos x="123" y="181"/>
                </a:cxn>
                <a:cxn ang="0">
                  <a:pos x="132" y="155"/>
                </a:cxn>
                <a:cxn ang="0">
                  <a:pos x="182" y="165"/>
                </a:cxn>
                <a:cxn ang="0">
                  <a:pos x="227" y="216"/>
                </a:cxn>
                <a:cxn ang="0">
                  <a:pos x="199" y="285"/>
                </a:cxn>
                <a:cxn ang="0">
                  <a:pos x="149" y="253"/>
                </a:cxn>
                <a:cxn ang="0">
                  <a:pos x="97" y="266"/>
                </a:cxn>
                <a:cxn ang="0">
                  <a:pos x="45" y="231"/>
                </a:cxn>
                <a:cxn ang="0">
                  <a:pos x="127" y="413"/>
                </a:cxn>
                <a:cxn ang="0">
                  <a:pos x="164" y="454"/>
                </a:cxn>
                <a:cxn ang="0">
                  <a:pos x="143" y="507"/>
                </a:cxn>
                <a:cxn ang="0">
                  <a:pos x="87" y="519"/>
                </a:cxn>
                <a:cxn ang="0">
                  <a:pos x="127" y="618"/>
                </a:cxn>
                <a:cxn ang="0">
                  <a:pos x="221" y="623"/>
                </a:cxn>
                <a:cxn ang="0">
                  <a:pos x="234" y="569"/>
                </a:cxn>
                <a:cxn ang="0">
                  <a:pos x="292" y="585"/>
                </a:cxn>
                <a:cxn ang="0">
                  <a:pos x="311" y="596"/>
                </a:cxn>
                <a:cxn ang="0">
                  <a:pos x="435" y="465"/>
                </a:cxn>
                <a:cxn ang="0">
                  <a:pos x="475" y="480"/>
                </a:cxn>
                <a:cxn ang="0">
                  <a:pos x="826" y="526"/>
                </a:cxn>
                <a:cxn ang="0">
                  <a:pos x="818" y="452"/>
                </a:cxn>
                <a:cxn ang="0">
                  <a:pos x="738" y="348"/>
                </a:cxn>
                <a:cxn ang="0">
                  <a:pos x="687" y="361"/>
                </a:cxn>
                <a:cxn ang="0">
                  <a:pos x="634" y="326"/>
                </a:cxn>
                <a:cxn ang="0">
                  <a:pos x="695" y="283"/>
                </a:cxn>
                <a:cxn ang="0">
                  <a:pos x="704" y="263"/>
                </a:cxn>
                <a:cxn ang="0">
                  <a:pos x="748" y="287"/>
                </a:cxn>
                <a:cxn ang="0">
                  <a:pos x="794" y="264"/>
                </a:cxn>
                <a:cxn ang="0">
                  <a:pos x="855" y="184"/>
                </a:cxn>
                <a:cxn ang="0">
                  <a:pos x="851" y="139"/>
                </a:cxn>
                <a:cxn ang="0">
                  <a:pos x="855" y="79"/>
                </a:cxn>
                <a:cxn ang="0">
                  <a:pos x="250" y="391"/>
                </a:cxn>
                <a:cxn ang="0">
                  <a:pos x="235" y="346"/>
                </a:cxn>
                <a:cxn ang="0">
                  <a:pos x="285" y="347"/>
                </a:cxn>
                <a:cxn ang="0">
                  <a:pos x="262" y="391"/>
                </a:cxn>
                <a:cxn ang="0">
                  <a:pos x="711" y="499"/>
                </a:cxn>
                <a:cxn ang="0">
                  <a:pos x="730" y="539"/>
                </a:cxn>
                <a:cxn ang="0">
                  <a:pos x="726" y="587"/>
                </a:cxn>
                <a:cxn ang="0">
                  <a:pos x="693" y="612"/>
                </a:cxn>
                <a:cxn ang="0">
                  <a:pos x="644" y="582"/>
                </a:cxn>
                <a:cxn ang="0">
                  <a:pos x="637" y="540"/>
                </a:cxn>
                <a:cxn ang="0">
                  <a:pos x="665" y="497"/>
                </a:cxn>
                <a:cxn ang="0">
                  <a:pos x="270" y="495"/>
                </a:cxn>
                <a:cxn ang="0">
                  <a:pos x="313" y="499"/>
                </a:cxn>
                <a:cxn ang="0">
                  <a:pos x="563" y="449"/>
                </a:cxn>
                <a:cxn ang="0">
                  <a:pos x="514" y="379"/>
                </a:cxn>
                <a:cxn ang="0">
                  <a:pos x="744" y="121"/>
                </a:cxn>
                <a:cxn ang="0">
                  <a:pos x="760" y="165"/>
                </a:cxn>
                <a:cxn ang="0">
                  <a:pos x="710" y="164"/>
                </a:cxn>
                <a:cxn ang="0">
                  <a:pos x="733" y="121"/>
                </a:cxn>
              </a:cxnLst>
              <a:rect l="0" t="0" r="r" b="b"/>
              <a:pathLst>
                <a:path w="878" h="668">
                  <a:moveTo>
                    <a:pt x="679" y="94"/>
                  </a:moveTo>
                  <a:cubicBezTo>
                    <a:pt x="678" y="96"/>
                    <a:pt x="673" y="95"/>
                    <a:pt x="665" y="92"/>
                  </a:cubicBezTo>
                  <a:cubicBezTo>
                    <a:pt x="667" y="94"/>
                    <a:pt x="671" y="99"/>
                    <a:pt x="672" y="104"/>
                  </a:cubicBezTo>
                  <a:cubicBezTo>
                    <a:pt x="675" y="111"/>
                    <a:pt x="672" y="118"/>
                    <a:pt x="672" y="118"/>
                  </a:cubicBezTo>
                  <a:cubicBezTo>
                    <a:pt x="679" y="125"/>
                    <a:pt x="679" y="125"/>
                    <a:pt x="679" y="125"/>
                  </a:cubicBezTo>
                  <a:cubicBezTo>
                    <a:pt x="679" y="125"/>
                    <a:pt x="688" y="135"/>
                    <a:pt x="683" y="145"/>
                  </a:cubicBezTo>
                  <a:cubicBezTo>
                    <a:pt x="682" y="148"/>
                    <a:pt x="677" y="155"/>
                    <a:pt x="678" y="162"/>
                  </a:cubicBezTo>
                  <a:cubicBezTo>
                    <a:pt x="680" y="169"/>
                    <a:pt x="676" y="177"/>
                    <a:pt x="676" y="177"/>
                  </a:cubicBezTo>
                  <a:cubicBezTo>
                    <a:pt x="676" y="177"/>
                    <a:pt x="676" y="174"/>
                    <a:pt x="672" y="169"/>
                  </a:cubicBezTo>
                  <a:cubicBezTo>
                    <a:pt x="668" y="164"/>
                    <a:pt x="662" y="166"/>
                    <a:pt x="659" y="161"/>
                  </a:cubicBezTo>
                  <a:cubicBezTo>
                    <a:pt x="656" y="157"/>
                    <a:pt x="649" y="156"/>
                    <a:pt x="645" y="151"/>
                  </a:cubicBezTo>
                  <a:cubicBezTo>
                    <a:pt x="641" y="146"/>
                    <a:pt x="638" y="141"/>
                    <a:pt x="635" y="135"/>
                  </a:cubicBezTo>
                  <a:cubicBezTo>
                    <a:pt x="631" y="130"/>
                    <a:pt x="631" y="129"/>
                    <a:pt x="628" y="132"/>
                  </a:cubicBezTo>
                  <a:cubicBezTo>
                    <a:pt x="626" y="133"/>
                    <a:pt x="623" y="133"/>
                    <a:pt x="621" y="132"/>
                  </a:cubicBezTo>
                  <a:cubicBezTo>
                    <a:pt x="620" y="134"/>
                    <a:pt x="620" y="135"/>
                    <a:pt x="618" y="136"/>
                  </a:cubicBezTo>
                  <a:cubicBezTo>
                    <a:pt x="617" y="136"/>
                    <a:pt x="615" y="132"/>
                    <a:pt x="615" y="127"/>
                  </a:cubicBezTo>
                  <a:cubicBezTo>
                    <a:pt x="614" y="127"/>
                    <a:pt x="614" y="126"/>
                    <a:pt x="614" y="126"/>
                  </a:cubicBezTo>
                  <a:cubicBezTo>
                    <a:pt x="575" y="153"/>
                    <a:pt x="541" y="177"/>
                    <a:pt x="528" y="188"/>
                  </a:cubicBezTo>
                  <a:cubicBezTo>
                    <a:pt x="507" y="204"/>
                    <a:pt x="491" y="229"/>
                    <a:pt x="480" y="252"/>
                  </a:cubicBezTo>
                  <a:cubicBezTo>
                    <a:pt x="481" y="253"/>
                    <a:pt x="480" y="254"/>
                    <a:pt x="478" y="256"/>
                  </a:cubicBezTo>
                  <a:cubicBezTo>
                    <a:pt x="474" y="263"/>
                    <a:pt x="472" y="269"/>
                    <a:pt x="469" y="276"/>
                  </a:cubicBezTo>
                  <a:cubicBezTo>
                    <a:pt x="487" y="279"/>
                    <a:pt x="491" y="284"/>
                    <a:pt x="466" y="284"/>
                  </a:cubicBezTo>
                  <a:cubicBezTo>
                    <a:pt x="466" y="285"/>
                    <a:pt x="465" y="285"/>
                    <a:pt x="465" y="286"/>
                  </a:cubicBezTo>
                  <a:cubicBezTo>
                    <a:pt x="493" y="290"/>
                    <a:pt x="485" y="293"/>
                    <a:pt x="463" y="291"/>
                  </a:cubicBezTo>
                  <a:cubicBezTo>
                    <a:pt x="463" y="292"/>
                    <a:pt x="463" y="292"/>
                    <a:pt x="463" y="293"/>
                  </a:cubicBezTo>
                  <a:cubicBezTo>
                    <a:pt x="463" y="292"/>
                    <a:pt x="463" y="292"/>
                    <a:pt x="463" y="291"/>
                  </a:cubicBezTo>
                  <a:cubicBezTo>
                    <a:pt x="460" y="291"/>
                    <a:pt x="457" y="291"/>
                    <a:pt x="454" y="291"/>
                  </a:cubicBezTo>
                  <a:cubicBezTo>
                    <a:pt x="452" y="292"/>
                    <a:pt x="449" y="292"/>
                    <a:pt x="445" y="292"/>
                  </a:cubicBezTo>
                  <a:cubicBezTo>
                    <a:pt x="484" y="306"/>
                    <a:pt x="500" y="321"/>
                    <a:pt x="433" y="294"/>
                  </a:cubicBezTo>
                  <a:cubicBezTo>
                    <a:pt x="497" y="320"/>
                    <a:pt x="478" y="324"/>
                    <a:pt x="444" y="309"/>
                  </a:cubicBezTo>
                  <a:cubicBezTo>
                    <a:pt x="446" y="313"/>
                    <a:pt x="446" y="315"/>
                    <a:pt x="444" y="316"/>
                  </a:cubicBezTo>
                  <a:cubicBezTo>
                    <a:pt x="469" y="338"/>
                    <a:pt x="474" y="351"/>
                    <a:pt x="429" y="312"/>
                  </a:cubicBezTo>
                  <a:cubicBezTo>
                    <a:pt x="429" y="312"/>
                    <a:pt x="429" y="311"/>
                    <a:pt x="429" y="311"/>
                  </a:cubicBezTo>
                  <a:cubicBezTo>
                    <a:pt x="473" y="352"/>
                    <a:pt x="460" y="348"/>
                    <a:pt x="435" y="326"/>
                  </a:cubicBezTo>
                  <a:cubicBezTo>
                    <a:pt x="435" y="328"/>
                    <a:pt x="433" y="328"/>
                    <a:pt x="430" y="327"/>
                  </a:cubicBezTo>
                  <a:cubicBezTo>
                    <a:pt x="450" y="357"/>
                    <a:pt x="451" y="374"/>
                    <a:pt x="415" y="315"/>
                  </a:cubicBezTo>
                  <a:cubicBezTo>
                    <a:pt x="452" y="375"/>
                    <a:pt x="437" y="365"/>
                    <a:pt x="417" y="332"/>
                  </a:cubicBezTo>
                  <a:cubicBezTo>
                    <a:pt x="419" y="336"/>
                    <a:pt x="418" y="339"/>
                    <a:pt x="417" y="339"/>
                  </a:cubicBezTo>
                  <a:cubicBezTo>
                    <a:pt x="428" y="368"/>
                    <a:pt x="429" y="380"/>
                    <a:pt x="411" y="331"/>
                  </a:cubicBezTo>
                  <a:cubicBezTo>
                    <a:pt x="410" y="330"/>
                    <a:pt x="410" y="330"/>
                    <a:pt x="410" y="329"/>
                  </a:cubicBezTo>
                  <a:cubicBezTo>
                    <a:pt x="427" y="381"/>
                    <a:pt x="414" y="372"/>
                    <a:pt x="404" y="342"/>
                  </a:cubicBezTo>
                  <a:cubicBezTo>
                    <a:pt x="402" y="343"/>
                    <a:pt x="399" y="340"/>
                    <a:pt x="396" y="336"/>
                  </a:cubicBezTo>
                  <a:cubicBezTo>
                    <a:pt x="394" y="375"/>
                    <a:pt x="381" y="393"/>
                    <a:pt x="388" y="322"/>
                  </a:cubicBezTo>
                  <a:cubicBezTo>
                    <a:pt x="381" y="391"/>
                    <a:pt x="375" y="375"/>
                    <a:pt x="379" y="338"/>
                  </a:cubicBezTo>
                  <a:cubicBezTo>
                    <a:pt x="377" y="342"/>
                    <a:pt x="375" y="343"/>
                    <a:pt x="374" y="342"/>
                  </a:cubicBezTo>
                  <a:cubicBezTo>
                    <a:pt x="361" y="373"/>
                    <a:pt x="351" y="380"/>
                    <a:pt x="375" y="319"/>
                  </a:cubicBezTo>
                  <a:cubicBezTo>
                    <a:pt x="351" y="381"/>
                    <a:pt x="346" y="366"/>
                    <a:pt x="359" y="334"/>
                  </a:cubicBezTo>
                  <a:cubicBezTo>
                    <a:pt x="358" y="332"/>
                    <a:pt x="358" y="329"/>
                    <a:pt x="359" y="325"/>
                  </a:cubicBezTo>
                  <a:cubicBezTo>
                    <a:pt x="333" y="355"/>
                    <a:pt x="314" y="364"/>
                    <a:pt x="362" y="311"/>
                  </a:cubicBezTo>
                  <a:cubicBezTo>
                    <a:pt x="314" y="364"/>
                    <a:pt x="321" y="345"/>
                    <a:pt x="349" y="316"/>
                  </a:cubicBezTo>
                  <a:cubicBezTo>
                    <a:pt x="345" y="318"/>
                    <a:pt x="341" y="319"/>
                    <a:pt x="339" y="319"/>
                  </a:cubicBezTo>
                  <a:cubicBezTo>
                    <a:pt x="313" y="335"/>
                    <a:pt x="300" y="336"/>
                    <a:pt x="346" y="306"/>
                  </a:cubicBezTo>
                  <a:cubicBezTo>
                    <a:pt x="347" y="306"/>
                    <a:pt x="347" y="306"/>
                    <a:pt x="347" y="306"/>
                  </a:cubicBezTo>
                  <a:cubicBezTo>
                    <a:pt x="299" y="335"/>
                    <a:pt x="305" y="324"/>
                    <a:pt x="332" y="307"/>
                  </a:cubicBezTo>
                  <a:cubicBezTo>
                    <a:pt x="333" y="306"/>
                    <a:pt x="336" y="303"/>
                    <a:pt x="341" y="300"/>
                  </a:cubicBezTo>
                  <a:cubicBezTo>
                    <a:pt x="302" y="314"/>
                    <a:pt x="282" y="318"/>
                    <a:pt x="350" y="293"/>
                  </a:cubicBezTo>
                  <a:cubicBezTo>
                    <a:pt x="285" y="316"/>
                    <a:pt x="296" y="300"/>
                    <a:pt x="332" y="289"/>
                  </a:cubicBezTo>
                  <a:cubicBezTo>
                    <a:pt x="327" y="287"/>
                    <a:pt x="325" y="284"/>
                    <a:pt x="326" y="282"/>
                  </a:cubicBezTo>
                  <a:cubicBezTo>
                    <a:pt x="296" y="279"/>
                    <a:pt x="284" y="269"/>
                    <a:pt x="333" y="273"/>
                  </a:cubicBezTo>
                  <a:cubicBezTo>
                    <a:pt x="333" y="272"/>
                    <a:pt x="332" y="272"/>
                    <a:pt x="332" y="272"/>
                  </a:cubicBezTo>
                  <a:cubicBezTo>
                    <a:pt x="283" y="267"/>
                    <a:pt x="297" y="262"/>
                    <a:pt x="329" y="265"/>
                  </a:cubicBezTo>
                  <a:cubicBezTo>
                    <a:pt x="331" y="264"/>
                    <a:pt x="335" y="264"/>
                    <a:pt x="340" y="264"/>
                  </a:cubicBezTo>
                  <a:cubicBezTo>
                    <a:pt x="300" y="250"/>
                    <a:pt x="282" y="234"/>
                    <a:pt x="351" y="262"/>
                  </a:cubicBezTo>
                  <a:cubicBezTo>
                    <a:pt x="285" y="235"/>
                    <a:pt x="304" y="235"/>
                    <a:pt x="340" y="250"/>
                  </a:cubicBezTo>
                  <a:cubicBezTo>
                    <a:pt x="337" y="247"/>
                    <a:pt x="336" y="244"/>
                    <a:pt x="337" y="242"/>
                  </a:cubicBezTo>
                  <a:cubicBezTo>
                    <a:pt x="312" y="220"/>
                    <a:pt x="310" y="205"/>
                    <a:pt x="356" y="246"/>
                  </a:cubicBezTo>
                  <a:cubicBezTo>
                    <a:pt x="356" y="246"/>
                    <a:pt x="356" y="246"/>
                    <a:pt x="356" y="246"/>
                  </a:cubicBezTo>
                  <a:cubicBezTo>
                    <a:pt x="311" y="205"/>
                    <a:pt x="323" y="207"/>
                    <a:pt x="347" y="229"/>
                  </a:cubicBezTo>
                  <a:cubicBezTo>
                    <a:pt x="349" y="228"/>
                    <a:pt x="351" y="229"/>
                    <a:pt x="355" y="232"/>
                  </a:cubicBezTo>
                  <a:cubicBezTo>
                    <a:pt x="334" y="199"/>
                    <a:pt x="331" y="180"/>
                    <a:pt x="369" y="241"/>
                  </a:cubicBezTo>
                  <a:cubicBezTo>
                    <a:pt x="333" y="184"/>
                    <a:pt x="346" y="190"/>
                    <a:pt x="364" y="220"/>
                  </a:cubicBezTo>
                  <a:cubicBezTo>
                    <a:pt x="364" y="216"/>
                    <a:pt x="365" y="217"/>
                    <a:pt x="368" y="222"/>
                  </a:cubicBezTo>
                  <a:cubicBezTo>
                    <a:pt x="356" y="188"/>
                    <a:pt x="354" y="172"/>
                    <a:pt x="375" y="231"/>
                  </a:cubicBezTo>
                  <a:cubicBezTo>
                    <a:pt x="375" y="231"/>
                    <a:pt x="375" y="231"/>
                    <a:pt x="375" y="231"/>
                  </a:cubicBezTo>
                  <a:cubicBezTo>
                    <a:pt x="367" y="209"/>
                    <a:pt x="365" y="197"/>
                    <a:pt x="365" y="192"/>
                  </a:cubicBezTo>
                  <a:cubicBezTo>
                    <a:pt x="361" y="188"/>
                    <a:pt x="356" y="183"/>
                    <a:pt x="352" y="180"/>
                  </a:cubicBezTo>
                  <a:cubicBezTo>
                    <a:pt x="340" y="170"/>
                    <a:pt x="312" y="149"/>
                    <a:pt x="278" y="125"/>
                  </a:cubicBezTo>
                  <a:cubicBezTo>
                    <a:pt x="278" y="125"/>
                    <a:pt x="278" y="125"/>
                    <a:pt x="277" y="125"/>
                  </a:cubicBezTo>
                  <a:cubicBezTo>
                    <a:pt x="277" y="125"/>
                    <a:pt x="277" y="125"/>
                    <a:pt x="276" y="124"/>
                  </a:cubicBezTo>
                  <a:cubicBezTo>
                    <a:pt x="272" y="121"/>
                    <a:pt x="268" y="119"/>
                    <a:pt x="264" y="116"/>
                  </a:cubicBezTo>
                  <a:cubicBezTo>
                    <a:pt x="262" y="119"/>
                    <a:pt x="261" y="120"/>
                    <a:pt x="259" y="119"/>
                  </a:cubicBezTo>
                  <a:cubicBezTo>
                    <a:pt x="258" y="119"/>
                    <a:pt x="258" y="116"/>
                    <a:pt x="260" y="112"/>
                  </a:cubicBezTo>
                  <a:cubicBezTo>
                    <a:pt x="256" y="110"/>
                    <a:pt x="253" y="108"/>
                    <a:pt x="250" y="106"/>
                  </a:cubicBezTo>
                  <a:cubicBezTo>
                    <a:pt x="247" y="109"/>
                    <a:pt x="245" y="110"/>
                    <a:pt x="243" y="109"/>
                  </a:cubicBezTo>
                  <a:cubicBezTo>
                    <a:pt x="242" y="108"/>
                    <a:pt x="243" y="106"/>
                    <a:pt x="245" y="103"/>
                  </a:cubicBezTo>
                  <a:cubicBezTo>
                    <a:pt x="242" y="100"/>
                    <a:pt x="238" y="98"/>
                    <a:pt x="235" y="95"/>
                  </a:cubicBezTo>
                  <a:cubicBezTo>
                    <a:pt x="233" y="96"/>
                    <a:pt x="231" y="96"/>
                    <a:pt x="231" y="95"/>
                  </a:cubicBezTo>
                  <a:cubicBezTo>
                    <a:pt x="230" y="95"/>
                    <a:pt x="230" y="94"/>
                    <a:pt x="231" y="93"/>
                  </a:cubicBezTo>
                  <a:cubicBezTo>
                    <a:pt x="213" y="81"/>
                    <a:pt x="196" y="69"/>
                    <a:pt x="179" y="58"/>
                  </a:cubicBezTo>
                  <a:cubicBezTo>
                    <a:pt x="178" y="59"/>
                    <a:pt x="177" y="59"/>
                    <a:pt x="176" y="60"/>
                  </a:cubicBezTo>
                  <a:cubicBezTo>
                    <a:pt x="176" y="62"/>
                    <a:pt x="183" y="67"/>
                    <a:pt x="182" y="69"/>
                  </a:cubicBezTo>
                  <a:cubicBezTo>
                    <a:pt x="181" y="71"/>
                    <a:pt x="172" y="68"/>
                    <a:pt x="171" y="70"/>
                  </a:cubicBezTo>
                  <a:cubicBezTo>
                    <a:pt x="170" y="72"/>
                    <a:pt x="174" y="79"/>
                    <a:pt x="172" y="80"/>
                  </a:cubicBezTo>
                  <a:cubicBezTo>
                    <a:pt x="171" y="82"/>
                    <a:pt x="164" y="76"/>
                    <a:pt x="162" y="77"/>
                  </a:cubicBezTo>
                  <a:cubicBezTo>
                    <a:pt x="160" y="78"/>
                    <a:pt x="162" y="87"/>
                    <a:pt x="160" y="88"/>
                  </a:cubicBezTo>
                  <a:cubicBezTo>
                    <a:pt x="158" y="88"/>
                    <a:pt x="153" y="81"/>
                    <a:pt x="151" y="81"/>
                  </a:cubicBezTo>
                  <a:cubicBezTo>
                    <a:pt x="149" y="82"/>
                    <a:pt x="147" y="90"/>
                    <a:pt x="145" y="90"/>
                  </a:cubicBezTo>
                  <a:cubicBezTo>
                    <a:pt x="143" y="90"/>
                    <a:pt x="142" y="82"/>
                    <a:pt x="140" y="81"/>
                  </a:cubicBezTo>
                  <a:cubicBezTo>
                    <a:pt x="137" y="81"/>
                    <a:pt x="133" y="88"/>
                    <a:pt x="131" y="87"/>
                  </a:cubicBezTo>
                  <a:cubicBezTo>
                    <a:pt x="129" y="87"/>
                    <a:pt x="131" y="78"/>
                    <a:pt x="129" y="77"/>
                  </a:cubicBezTo>
                  <a:cubicBezTo>
                    <a:pt x="127" y="76"/>
                    <a:pt x="120" y="81"/>
                    <a:pt x="119" y="79"/>
                  </a:cubicBezTo>
                  <a:cubicBezTo>
                    <a:pt x="117" y="78"/>
                    <a:pt x="122" y="71"/>
                    <a:pt x="121" y="69"/>
                  </a:cubicBezTo>
                  <a:cubicBezTo>
                    <a:pt x="120" y="67"/>
                    <a:pt x="111" y="69"/>
                    <a:pt x="111" y="67"/>
                  </a:cubicBezTo>
                  <a:cubicBezTo>
                    <a:pt x="110" y="65"/>
                    <a:pt x="118" y="61"/>
                    <a:pt x="117" y="58"/>
                  </a:cubicBezTo>
                  <a:cubicBezTo>
                    <a:pt x="117" y="56"/>
                    <a:pt x="109" y="54"/>
                    <a:pt x="109" y="52"/>
                  </a:cubicBezTo>
                  <a:cubicBezTo>
                    <a:pt x="109" y="50"/>
                    <a:pt x="118" y="49"/>
                    <a:pt x="118" y="47"/>
                  </a:cubicBezTo>
                  <a:cubicBezTo>
                    <a:pt x="119" y="45"/>
                    <a:pt x="112" y="40"/>
                    <a:pt x="113" y="38"/>
                  </a:cubicBezTo>
                  <a:cubicBezTo>
                    <a:pt x="114" y="36"/>
                    <a:pt x="122" y="39"/>
                    <a:pt x="124" y="37"/>
                  </a:cubicBezTo>
                  <a:cubicBezTo>
                    <a:pt x="125" y="35"/>
                    <a:pt x="121" y="28"/>
                    <a:pt x="123" y="27"/>
                  </a:cubicBezTo>
                  <a:cubicBezTo>
                    <a:pt x="124" y="25"/>
                    <a:pt x="129" y="29"/>
                    <a:pt x="131" y="30"/>
                  </a:cubicBezTo>
                  <a:cubicBezTo>
                    <a:pt x="118" y="22"/>
                    <a:pt x="107" y="17"/>
                    <a:pt x="99" y="15"/>
                  </a:cubicBezTo>
                  <a:cubicBezTo>
                    <a:pt x="53" y="0"/>
                    <a:pt x="3" y="5"/>
                    <a:pt x="5" y="62"/>
                  </a:cubicBezTo>
                  <a:cubicBezTo>
                    <a:pt x="6" y="120"/>
                    <a:pt x="0" y="120"/>
                    <a:pt x="9" y="139"/>
                  </a:cubicBezTo>
                  <a:cubicBezTo>
                    <a:pt x="18" y="158"/>
                    <a:pt x="24" y="172"/>
                    <a:pt x="24" y="172"/>
                  </a:cubicBezTo>
                  <a:cubicBezTo>
                    <a:pt x="24" y="172"/>
                    <a:pt x="29" y="200"/>
                    <a:pt x="37" y="222"/>
                  </a:cubicBezTo>
                  <a:cubicBezTo>
                    <a:pt x="39" y="222"/>
                    <a:pt x="40" y="222"/>
                    <a:pt x="41" y="221"/>
                  </a:cubicBezTo>
                  <a:cubicBezTo>
                    <a:pt x="47" y="220"/>
                    <a:pt x="48" y="215"/>
                    <a:pt x="53" y="214"/>
                  </a:cubicBezTo>
                  <a:cubicBezTo>
                    <a:pt x="58" y="213"/>
                    <a:pt x="63" y="206"/>
                    <a:pt x="69" y="205"/>
                  </a:cubicBezTo>
                  <a:cubicBezTo>
                    <a:pt x="75" y="203"/>
                    <a:pt x="81" y="204"/>
                    <a:pt x="88" y="203"/>
                  </a:cubicBezTo>
                  <a:cubicBezTo>
                    <a:pt x="94" y="202"/>
                    <a:pt x="94" y="202"/>
                    <a:pt x="94" y="198"/>
                  </a:cubicBezTo>
                  <a:cubicBezTo>
                    <a:pt x="94" y="198"/>
                    <a:pt x="94" y="198"/>
                    <a:pt x="94" y="198"/>
                  </a:cubicBezTo>
                  <a:cubicBezTo>
                    <a:pt x="91" y="196"/>
                    <a:pt x="90" y="194"/>
                    <a:pt x="91" y="193"/>
                  </a:cubicBezTo>
                  <a:cubicBezTo>
                    <a:pt x="91" y="192"/>
                    <a:pt x="93" y="192"/>
                    <a:pt x="96" y="192"/>
                  </a:cubicBezTo>
                  <a:cubicBezTo>
                    <a:pt x="98" y="190"/>
                    <a:pt x="101" y="188"/>
                    <a:pt x="105" y="188"/>
                  </a:cubicBezTo>
                  <a:cubicBezTo>
                    <a:pt x="106" y="188"/>
                    <a:pt x="108" y="188"/>
                    <a:pt x="109" y="188"/>
                  </a:cubicBezTo>
                  <a:cubicBezTo>
                    <a:pt x="103" y="183"/>
                    <a:pt x="99" y="179"/>
                    <a:pt x="101" y="177"/>
                  </a:cubicBezTo>
                  <a:cubicBezTo>
                    <a:pt x="104" y="174"/>
                    <a:pt x="114" y="182"/>
                    <a:pt x="125" y="192"/>
                  </a:cubicBezTo>
                  <a:cubicBezTo>
                    <a:pt x="127" y="192"/>
                    <a:pt x="130" y="193"/>
                    <a:pt x="132" y="194"/>
                  </a:cubicBezTo>
                  <a:cubicBezTo>
                    <a:pt x="131" y="192"/>
                    <a:pt x="130" y="191"/>
                    <a:pt x="128" y="189"/>
                  </a:cubicBezTo>
                  <a:cubicBezTo>
                    <a:pt x="126" y="186"/>
                    <a:pt x="124" y="184"/>
                    <a:pt x="123" y="181"/>
                  </a:cubicBezTo>
                  <a:cubicBezTo>
                    <a:pt x="122" y="180"/>
                    <a:pt x="121" y="179"/>
                    <a:pt x="121" y="178"/>
                  </a:cubicBezTo>
                  <a:cubicBezTo>
                    <a:pt x="120" y="177"/>
                    <a:pt x="119" y="175"/>
                    <a:pt x="118" y="174"/>
                  </a:cubicBezTo>
                  <a:cubicBezTo>
                    <a:pt x="117" y="173"/>
                    <a:pt x="117" y="171"/>
                    <a:pt x="116" y="170"/>
                  </a:cubicBezTo>
                  <a:cubicBezTo>
                    <a:pt x="116" y="169"/>
                    <a:pt x="115" y="169"/>
                    <a:pt x="115" y="168"/>
                  </a:cubicBezTo>
                  <a:cubicBezTo>
                    <a:pt x="115" y="168"/>
                    <a:pt x="115" y="167"/>
                    <a:pt x="115" y="167"/>
                  </a:cubicBezTo>
                  <a:cubicBezTo>
                    <a:pt x="114" y="165"/>
                    <a:pt x="115" y="164"/>
                    <a:pt x="115" y="164"/>
                  </a:cubicBezTo>
                  <a:cubicBezTo>
                    <a:pt x="116" y="163"/>
                    <a:pt x="117" y="164"/>
                    <a:pt x="119" y="164"/>
                  </a:cubicBezTo>
                  <a:cubicBezTo>
                    <a:pt x="124" y="168"/>
                    <a:pt x="132" y="182"/>
                    <a:pt x="140" y="193"/>
                  </a:cubicBezTo>
                  <a:cubicBezTo>
                    <a:pt x="140" y="192"/>
                    <a:pt x="140" y="191"/>
                    <a:pt x="142" y="192"/>
                  </a:cubicBezTo>
                  <a:cubicBezTo>
                    <a:pt x="136" y="176"/>
                    <a:pt x="128" y="157"/>
                    <a:pt x="132" y="155"/>
                  </a:cubicBezTo>
                  <a:cubicBezTo>
                    <a:pt x="137" y="153"/>
                    <a:pt x="144" y="178"/>
                    <a:pt x="151" y="195"/>
                  </a:cubicBezTo>
                  <a:cubicBezTo>
                    <a:pt x="150" y="177"/>
                    <a:pt x="146" y="152"/>
                    <a:pt x="151" y="152"/>
                  </a:cubicBezTo>
                  <a:cubicBezTo>
                    <a:pt x="156" y="151"/>
                    <a:pt x="157" y="177"/>
                    <a:pt x="158" y="195"/>
                  </a:cubicBezTo>
                  <a:cubicBezTo>
                    <a:pt x="159" y="194"/>
                    <a:pt x="159" y="193"/>
                    <a:pt x="159" y="191"/>
                  </a:cubicBezTo>
                  <a:cubicBezTo>
                    <a:pt x="162" y="175"/>
                    <a:pt x="166" y="154"/>
                    <a:pt x="170" y="153"/>
                  </a:cubicBezTo>
                  <a:cubicBezTo>
                    <a:pt x="170" y="152"/>
                    <a:pt x="170" y="152"/>
                    <a:pt x="171" y="153"/>
                  </a:cubicBezTo>
                  <a:cubicBezTo>
                    <a:pt x="175" y="153"/>
                    <a:pt x="169" y="178"/>
                    <a:pt x="166" y="196"/>
                  </a:cubicBezTo>
                  <a:cubicBezTo>
                    <a:pt x="170" y="189"/>
                    <a:pt x="174" y="180"/>
                    <a:pt x="177" y="173"/>
                  </a:cubicBezTo>
                  <a:cubicBezTo>
                    <a:pt x="178" y="172"/>
                    <a:pt x="179" y="170"/>
                    <a:pt x="179" y="169"/>
                  </a:cubicBezTo>
                  <a:cubicBezTo>
                    <a:pt x="180" y="168"/>
                    <a:pt x="181" y="166"/>
                    <a:pt x="182" y="165"/>
                  </a:cubicBezTo>
                  <a:cubicBezTo>
                    <a:pt x="182" y="164"/>
                    <a:pt x="183" y="163"/>
                    <a:pt x="184" y="162"/>
                  </a:cubicBezTo>
                  <a:cubicBezTo>
                    <a:pt x="186" y="159"/>
                    <a:pt x="187" y="158"/>
                    <a:pt x="189" y="158"/>
                  </a:cubicBezTo>
                  <a:cubicBezTo>
                    <a:pt x="193" y="161"/>
                    <a:pt x="181" y="183"/>
                    <a:pt x="173" y="199"/>
                  </a:cubicBezTo>
                  <a:cubicBezTo>
                    <a:pt x="185" y="186"/>
                    <a:pt x="201" y="165"/>
                    <a:pt x="205" y="169"/>
                  </a:cubicBezTo>
                  <a:cubicBezTo>
                    <a:pt x="209" y="172"/>
                    <a:pt x="189" y="192"/>
                    <a:pt x="177" y="206"/>
                  </a:cubicBezTo>
                  <a:cubicBezTo>
                    <a:pt x="193" y="196"/>
                    <a:pt x="214" y="178"/>
                    <a:pt x="217" y="183"/>
                  </a:cubicBezTo>
                  <a:cubicBezTo>
                    <a:pt x="220" y="187"/>
                    <a:pt x="198" y="200"/>
                    <a:pt x="184" y="211"/>
                  </a:cubicBezTo>
                  <a:cubicBezTo>
                    <a:pt x="201" y="205"/>
                    <a:pt x="224" y="195"/>
                    <a:pt x="226" y="200"/>
                  </a:cubicBezTo>
                  <a:cubicBezTo>
                    <a:pt x="228" y="204"/>
                    <a:pt x="203" y="212"/>
                    <a:pt x="186" y="218"/>
                  </a:cubicBezTo>
                  <a:cubicBezTo>
                    <a:pt x="201" y="217"/>
                    <a:pt x="220" y="215"/>
                    <a:pt x="227" y="216"/>
                  </a:cubicBezTo>
                  <a:cubicBezTo>
                    <a:pt x="229" y="217"/>
                    <a:pt x="230" y="217"/>
                    <a:pt x="230" y="218"/>
                  </a:cubicBezTo>
                  <a:cubicBezTo>
                    <a:pt x="231" y="223"/>
                    <a:pt x="205" y="224"/>
                    <a:pt x="187" y="226"/>
                  </a:cubicBezTo>
                  <a:cubicBezTo>
                    <a:pt x="205" y="230"/>
                    <a:pt x="230" y="232"/>
                    <a:pt x="229" y="237"/>
                  </a:cubicBezTo>
                  <a:cubicBezTo>
                    <a:pt x="228" y="242"/>
                    <a:pt x="204" y="237"/>
                    <a:pt x="186" y="234"/>
                  </a:cubicBezTo>
                  <a:cubicBezTo>
                    <a:pt x="202" y="242"/>
                    <a:pt x="226" y="251"/>
                    <a:pt x="224" y="256"/>
                  </a:cubicBezTo>
                  <a:cubicBezTo>
                    <a:pt x="222" y="261"/>
                    <a:pt x="197" y="247"/>
                    <a:pt x="181" y="239"/>
                  </a:cubicBezTo>
                  <a:cubicBezTo>
                    <a:pt x="195" y="251"/>
                    <a:pt x="217" y="268"/>
                    <a:pt x="214" y="272"/>
                  </a:cubicBezTo>
                  <a:cubicBezTo>
                    <a:pt x="213" y="273"/>
                    <a:pt x="212" y="273"/>
                    <a:pt x="211" y="272"/>
                  </a:cubicBezTo>
                  <a:cubicBezTo>
                    <a:pt x="205" y="271"/>
                    <a:pt x="188" y="255"/>
                    <a:pt x="176" y="245"/>
                  </a:cubicBezTo>
                  <a:cubicBezTo>
                    <a:pt x="186" y="260"/>
                    <a:pt x="204" y="282"/>
                    <a:pt x="199" y="285"/>
                  </a:cubicBezTo>
                  <a:cubicBezTo>
                    <a:pt x="199" y="286"/>
                    <a:pt x="197" y="285"/>
                    <a:pt x="196" y="284"/>
                  </a:cubicBezTo>
                  <a:cubicBezTo>
                    <a:pt x="190" y="280"/>
                    <a:pt x="179" y="261"/>
                    <a:pt x="170" y="249"/>
                  </a:cubicBezTo>
                  <a:cubicBezTo>
                    <a:pt x="176" y="266"/>
                    <a:pt x="187" y="292"/>
                    <a:pt x="182" y="294"/>
                  </a:cubicBezTo>
                  <a:cubicBezTo>
                    <a:pt x="177" y="296"/>
                    <a:pt x="170" y="271"/>
                    <a:pt x="164" y="254"/>
                  </a:cubicBezTo>
                  <a:cubicBezTo>
                    <a:pt x="165" y="272"/>
                    <a:pt x="168" y="297"/>
                    <a:pt x="163" y="297"/>
                  </a:cubicBezTo>
                  <a:cubicBezTo>
                    <a:pt x="158" y="297"/>
                    <a:pt x="158" y="272"/>
                    <a:pt x="156" y="254"/>
                  </a:cubicBezTo>
                  <a:cubicBezTo>
                    <a:pt x="153" y="270"/>
                    <a:pt x="150" y="292"/>
                    <a:pt x="146" y="296"/>
                  </a:cubicBezTo>
                  <a:cubicBezTo>
                    <a:pt x="145" y="296"/>
                    <a:pt x="145" y="296"/>
                    <a:pt x="144" y="296"/>
                  </a:cubicBezTo>
                  <a:cubicBezTo>
                    <a:pt x="143" y="296"/>
                    <a:pt x="143" y="295"/>
                    <a:pt x="143" y="294"/>
                  </a:cubicBezTo>
                  <a:cubicBezTo>
                    <a:pt x="141" y="288"/>
                    <a:pt x="146" y="268"/>
                    <a:pt x="149" y="253"/>
                  </a:cubicBezTo>
                  <a:cubicBezTo>
                    <a:pt x="144" y="263"/>
                    <a:pt x="138" y="276"/>
                    <a:pt x="133" y="284"/>
                  </a:cubicBezTo>
                  <a:cubicBezTo>
                    <a:pt x="130" y="288"/>
                    <a:pt x="128" y="291"/>
                    <a:pt x="126" y="290"/>
                  </a:cubicBezTo>
                  <a:cubicBezTo>
                    <a:pt x="126" y="290"/>
                    <a:pt x="126" y="290"/>
                    <a:pt x="126" y="290"/>
                  </a:cubicBezTo>
                  <a:cubicBezTo>
                    <a:pt x="123" y="286"/>
                    <a:pt x="134" y="265"/>
                    <a:pt x="142" y="250"/>
                  </a:cubicBezTo>
                  <a:cubicBezTo>
                    <a:pt x="142" y="250"/>
                    <a:pt x="142" y="250"/>
                    <a:pt x="142" y="249"/>
                  </a:cubicBezTo>
                  <a:cubicBezTo>
                    <a:pt x="129" y="263"/>
                    <a:pt x="114" y="283"/>
                    <a:pt x="110" y="280"/>
                  </a:cubicBezTo>
                  <a:cubicBezTo>
                    <a:pt x="106" y="277"/>
                    <a:pt x="126" y="257"/>
                    <a:pt x="137" y="243"/>
                  </a:cubicBezTo>
                  <a:cubicBezTo>
                    <a:pt x="137" y="243"/>
                    <a:pt x="137" y="243"/>
                    <a:pt x="137" y="243"/>
                  </a:cubicBezTo>
                  <a:cubicBezTo>
                    <a:pt x="136" y="243"/>
                    <a:pt x="135" y="244"/>
                    <a:pt x="134" y="245"/>
                  </a:cubicBezTo>
                  <a:cubicBezTo>
                    <a:pt x="119" y="255"/>
                    <a:pt x="100" y="270"/>
                    <a:pt x="97" y="266"/>
                  </a:cubicBezTo>
                  <a:cubicBezTo>
                    <a:pt x="95" y="263"/>
                    <a:pt x="105" y="256"/>
                    <a:pt x="115" y="249"/>
                  </a:cubicBezTo>
                  <a:cubicBezTo>
                    <a:pt x="113" y="249"/>
                    <a:pt x="106" y="251"/>
                    <a:pt x="100" y="250"/>
                  </a:cubicBezTo>
                  <a:cubicBezTo>
                    <a:pt x="99" y="250"/>
                    <a:pt x="98" y="250"/>
                    <a:pt x="97" y="250"/>
                  </a:cubicBezTo>
                  <a:cubicBezTo>
                    <a:pt x="92" y="251"/>
                    <a:pt x="89" y="251"/>
                    <a:pt x="89" y="249"/>
                  </a:cubicBezTo>
                  <a:cubicBezTo>
                    <a:pt x="88" y="249"/>
                    <a:pt x="89" y="248"/>
                    <a:pt x="89" y="247"/>
                  </a:cubicBezTo>
                  <a:cubicBezTo>
                    <a:pt x="90" y="247"/>
                    <a:pt x="90" y="247"/>
                    <a:pt x="90" y="246"/>
                  </a:cubicBezTo>
                  <a:cubicBezTo>
                    <a:pt x="88" y="245"/>
                    <a:pt x="87" y="244"/>
                    <a:pt x="87" y="244"/>
                  </a:cubicBezTo>
                  <a:cubicBezTo>
                    <a:pt x="78" y="247"/>
                    <a:pt x="78" y="247"/>
                    <a:pt x="78" y="247"/>
                  </a:cubicBezTo>
                  <a:cubicBezTo>
                    <a:pt x="78" y="247"/>
                    <a:pt x="64" y="251"/>
                    <a:pt x="57" y="242"/>
                  </a:cubicBezTo>
                  <a:cubicBezTo>
                    <a:pt x="55" y="240"/>
                    <a:pt x="51" y="232"/>
                    <a:pt x="45" y="231"/>
                  </a:cubicBezTo>
                  <a:cubicBezTo>
                    <a:pt x="43" y="230"/>
                    <a:pt x="42" y="230"/>
                    <a:pt x="40" y="229"/>
                  </a:cubicBezTo>
                  <a:cubicBezTo>
                    <a:pt x="43" y="234"/>
                    <a:pt x="45" y="239"/>
                    <a:pt x="48" y="242"/>
                  </a:cubicBezTo>
                  <a:cubicBezTo>
                    <a:pt x="59" y="272"/>
                    <a:pt x="52" y="313"/>
                    <a:pt x="137" y="355"/>
                  </a:cubicBezTo>
                  <a:cubicBezTo>
                    <a:pt x="130" y="361"/>
                    <a:pt x="122" y="367"/>
                    <a:pt x="113" y="375"/>
                  </a:cubicBezTo>
                  <a:cubicBezTo>
                    <a:pt x="114" y="380"/>
                    <a:pt x="113" y="387"/>
                    <a:pt x="112" y="396"/>
                  </a:cubicBezTo>
                  <a:cubicBezTo>
                    <a:pt x="115" y="394"/>
                    <a:pt x="116" y="395"/>
                    <a:pt x="116" y="398"/>
                  </a:cubicBezTo>
                  <a:cubicBezTo>
                    <a:pt x="128" y="367"/>
                    <a:pt x="139" y="356"/>
                    <a:pt x="121" y="405"/>
                  </a:cubicBezTo>
                  <a:cubicBezTo>
                    <a:pt x="121" y="404"/>
                    <a:pt x="121" y="404"/>
                    <a:pt x="122" y="404"/>
                  </a:cubicBezTo>
                  <a:cubicBezTo>
                    <a:pt x="141" y="357"/>
                    <a:pt x="142" y="373"/>
                    <a:pt x="129" y="403"/>
                  </a:cubicBezTo>
                  <a:cubicBezTo>
                    <a:pt x="129" y="406"/>
                    <a:pt x="128" y="409"/>
                    <a:pt x="127" y="413"/>
                  </a:cubicBezTo>
                  <a:cubicBezTo>
                    <a:pt x="151" y="378"/>
                    <a:pt x="172" y="365"/>
                    <a:pt x="127" y="424"/>
                  </a:cubicBezTo>
                  <a:cubicBezTo>
                    <a:pt x="168" y="371"/>
                    <a:pt x="168" y="387"/>
                    <a:pt x="147" y="414"/>
                  </a:cubicBezTo>
                  <a:cubicBezTo>
                    <a:pt x="149" y="415"/>
                    <a:pt x="148" y="419"/>
                    <a:pt x="142" y="425"/>
                  </a:cubicBezTo>
                  <a:cubicBezTo>
                    <a:pt x="173" y="404"/>
                    <a:pt x="194" y="398"/>
                    <a:pt x="154" y="425"/>
                  </a:cubicBezTo>
                  <a:cubicBezTo>
                    <a:pt x="154" y="425"/>
                    <a:pt x="154" y="425"/>
                    <a:pt x="155" y="425"/>
                  </a:cubicBezTo>
                  <a:cubicBezTo>
                    <a:pt x="197" y="400"/>
                    <a:pt x="181" y="418"/>
                    <a:pt x="148" y="436"/>
                  </a:cubicBezTo>
                  <a:cubicBezTo>
                    <a:pt x="146" y="438"/>
                    <a:pt x="144" y="439"/>
                    <a:pt x="142" y="440"/>
                  </a:cubicBezTo>
                  <a:cubicBezTo>
                    <a:pt x="186" y="423"/>
                    <a:pt x="215" y="417"/>
                    <a:pt x="141" y="444"/>
                  </a:cubicBezTo>
                  <a:cubicBezTo>
                    <a:pt x="207" y="420"/>
                    <a:pt x="194" y="437"/>
                    <a:pt x="158" y="449"/>
                  </a:cubicBezTo>
                  <a:cubicBezTo>
                    <a:pt x="162" y="450"/>
                    <a:pt x="164" y="452"/>
                    <a:pt x="164" y="454"/>
                  </a:cubicBezTo>
                  <a:cubicBezTo>
                    <a:pt x="197" y="457"/>
                    <a:pt x="209" y="468"/>
                    <a:pt x="152" y="463"/>
                  </a:cubicBezTo>
                  <a:cubicBezTo>
                    <a:pt x="152" y="464"/>
                    <a:pt x="153" y="464"/>
                    <a:pt x="153" y="464"/>
                  </a:cubicBezTo>
                  <a:cubicBezTo>
                    <a:pt x="209" y="470"/>
                    <a:pt x="195" y="475"/>
                    <a:pt x="162" y="471"/>
                  </a:cubicBezTo>
                  <a:cubicBezTo>
                    <a:pt x="160" y="472"/>
                    <a:pt x="157" y="473"/>
                    <a:pt x="153" y="473"/>
                  </a:cubicBezTo>
                  <a:cubicBezTo>
                    <a:pt x="192" y="486"/>
                    <a:pt x="208" y="502"/>
                    <a:pt x="140" y="475"/>
                  </a:cubicBezTo>
                  <a:cubicBezTo>
                    <a:pt x="205" y="500"/>
                    <a:pt x="186" y="505"/>
                    <a:pt x="152" y="490"/>
                  </a:cubicBezTo>
                  <a:cubicBezTo>
                    <a:pt x="153" y="493"/>
                    <a:pt x="154" y="496"/>
                    <a:pt x="152" y="497"/>
                  </a:cubicBezTo>
                  <a:cubicBezTo>
                    <a:pt x="177" y="519"/>
                    <a:pt x="182" y="532"/>
                    <a:pt x="137" y="492"/>
                  </a:cubicBezTo>
                  <a:cubicBezTo>
                    <a:pt x="137" y="492"/>
                    <a:pt x="137" y="492"/>
                    <a:pt x="137" y="492"/>
                  </a:cubicBezTo>
                  <a:cubicBezTo>
                    <a:pt x="181" y="532"/>
                    <a:pt x="168" y="529"/>
                    <a:pt x="143" y="507"/>
                  </a:cubicBezTo>
                  <a:cubicBezTo>
                    <a:pt x="143" y="509"/>
                    <a:pt x="141" y="509"/>
                    <a:pt x="138" y="507"/>
                  </a:cubicBezTo>
                  <a:cubicBezTo>
                    <a:pt x="158" y="538"/>
                    <a:pt x="159" y="554"/>
                    <a:pt x="123" y="496"/>
                  </a:cubicBezTo>
                  <a:cubicBezTo>
                    <a:pt x="160" y="556"/>
                    <a:pt x="145" y="545"/>
                    <a:pt x="125" y="512"/>
                  </a:cubicBezTo>
                  <a:cubicBezTo>
                    <a:pt x="126" y="517"/>
                    <a:pt x="126" y="520"/>
                    <a:pt x="125" y="520"/>
                  </a:cubicBezTo>
                  <a:cubicBezTo>
                    <a:pt x="136" y="549"/>
                    <a:pt x="137" y="561"/>
                    <a:pt x="119" y="511"/>
                  </a:cubicBezTo>
                  <a:cubicBezTo>
                    <a:pt x="118" y="511"/>
                    <a:pt x="118" y="510"/>
                    <a:pt x="118" y="510"/>
                  </a:cubicBezTo>
                  <a:cubicBezTo>
                    <a:pt x="135" y="561"/>
                    <a:pt x="122" y="553"/>
                    <a:pt x="112" y="523"/>
                  </a:cubicBezTo>
                  <a:cubicBezTo>
                    <a:pt x="109" y="523"/>
                    <a:pt x="107" y="521"/>
                    <a:pt x="104" y="517"/>
                  </a:cubicBezTo>
                  <a:cubicBezTo>
                    <a:pt x="102" y="556"/>
                    <a:pt x="89" y="573"/>
                    <a:pt x="95" y="502"/>
                  </a:cubicBezTo>
                  <a:cubicBezTo>
                    <a:pt x="89" y="571"/>
                    <a:pt x="83" y="555"/>
                    <a:pt x="87" y="519"/>
                  </a:cubicBezTo>
                  <a:cubicBezTo>
                    <a:pt x="85" y="522"/>
                    <a:pt x="83" y="524"/>
                    <a:pt x="81" y="522"/>
                  </a:cubicBezTo>
                  <a:cubicBezTo>
                    <a:pt x="69" y="553"/>
                    <a:pt x="59" y="561"/>
                    <a:pt x="83" y="499"/>
                  </a:cubicBezTo>
                  <a:cubicBezTo>
                    <a:pt x="59" y="561"/>
                    <a:pt x="54" y="546"/>
                    <a:pt x="67" y="515"/>
                  </a:cubicBezTo>
                  <a:cubicBezTo>
                    <a:pt x="66" y="513"/>
                    <a:pt x="66" y="509"/>
                    <a:pt x="67" y="505"/>
                  </a:cubicBezTo>
                  <a:cubicBezTo>
                    <a:pt x="62" y="511"/>
                    <a:pt x="57" y="516"/>
                    <a:pt x="53" y="520"/>
                  </a:cubicBezTo>
                  <a:cubicBezTo>
                    <a:pt x="63" y="543"/>
                    <a:pt x="59" y="544"/>
                    <a:pt x="63" y="555"/>
                  </a:cubicBezTo>
                  <a:cubicBezTo>
                    <a:pt x="66" y="568"/>
                    <a:pt x="87" y="586"/>
                    <a:pt x="98" y="591"/>
                  </a:cubicBezTo>
                  <a:cubicBezTo>
                    <a:pt x="109" y="597"/>
                    <a:pt x="109" y="597"/>
                    <a:pt x="109" y="597"/>
                  </a:cubicBezTo>
                  <a:cubicBezTo>
                    <a:pt x="109" y="597"/>
                    <a:pt x="114" y="606"/>
                    <a:pt x="124" y="615"/>
                  </a:cubicBezTo>
                  <a:cubicBezTo>
                    <a:pt x="125" y="615"/>
                    <a:pt x="126" y="617"/>
                    <a:pt x="127" y="618"/>
                  </a:cubicBezTo>
                  <a:cubicBezTo>
                    <a:pt x="129" y="619"/>
                    <a:pt x="130" y="620"/>
                    <a:pt x="132" y="621"/>
                  </a:cubicBezTo>
                  <a:cubicBezTo>
                    <a:pt x="134" y="620"/>
                    <a:pt x="135" y="612"/>
                    <a:pt x="137" y="612"/>
                  </a:cubicBezTo>
                  <a:cubicBezTo>
                    <a:pt x="139" y="612"/>
                    <a:pt x="141" y="621"/>
                    <a:pt x="143" y="621"/>
                  </a:cubicBezTo>
                  <a:cubicBezTo>
                    <a:pt x="145" y="622"/>
                    <a:pt x="150" y="614"/>
                    <a:pt x="152" y="615"/>
                  </a:cubicBezTo>
                  <a:cubicBezTo>
                    <a:pt x="154" y="616"/>
                    <a:pt x="152" y="624"/>
                    <a:pt x="154" y="626"/>
                  </a:cubicBezTo>
                  <a:cubicBezTo>
                    <a:pt x="155" y="627"/>
                    <a:pt x="162" y="622"/>
                    <a:pt x="164" y="623"/>
                  </a:cubicBezTo>
                  <a:cubicBezTo>
                    <a:pt x="165" y="625"/>
                    <a:pt x="161" y="630"/>
                    <a:pt x="161" y="633"/>
                  </a:cubicBezTo>
                  <a:cubicBezTo>
                    <a:pt x="177" y="637"/>
                    <a:pt x="198" y="640"/>
                    <a:pt x="222" y="639"/>
                  </a:cubicBezTo>
                  <a:cubicBezTo>
                    <a:pt x="220" y="635"/>
                    <a:pt x="245" y="627"/>
                    <a:pt x="262" y="620"/>
                  </a:cubicBezTo>
                  <a:cubicBezTo>
                    <a:pt x="247" y="621"/>
                    <a:pt x="228" y="624"/>
                    <a:pt x="221" y="623"/>
                  </a:cubicBezTo>
                  <a:cubicBezTo>
                    <a:pt x="219" y="622"/>
                    <a:pt x="218" y="622"/>
                    <a:pt x="218" y="621"/>
                  </a:cubicBezTo>
                  <a:cubicBezTo>
                    <a:pt x="218" y="619"/>
                    <a:pt x="222" y="617"/>
                    <a:pt x="229" y="616"/>
                  </a:cubicBezTo>
                  <a:cubicBezTo>
                    <a:pt x="230" y="616"/>
                    <a:pt x="232" y="616"/>
                    <a:pt x="233" y="615"/>
                  </a:cubicBezTo>
                  <a:cubicBezTo>
                    <a:pt x="234" y="615"/>
                    <a:pt x="235" y="615"/>
                    <a:pt x="236" y="615"/>
                  </a:cubicBezTo>
                  <a:cubicBezTo>
                    <a:pt x="244" y="614"/>
                    <a:pt x="253" y="614"/>
                    <a:pt x="261" y="613"/>
                  </a:cubicBezTo>
                  <a:cubicBezTo>
                    <a:pt x="243" y="609"/>
                    <a:pt x="218" y="607"/>
                    <a:pt x="219" y="602"/>
                  </a:cubicBezTo>
                  <a:cubicBezTo>
                    <a:pt x="220" y="597"/>
                    <a:pt x="244" y="602"/>
                    <a:pt x="262" y="605"/>
                  </a:cubicBezTo>
                  <a:cubicBezTo>
                    <a:pt x="246" y="597"/>
                    <a:pt x="222" y="588"/>
                    <a:pt x="224" y="583"/>
                  </a:cubicBezTo>
                  <a:cubicBezTo>
                    <a:pt x="226" y="578"/>
                    <a:pt x="251" y="592"/>
                    <a:pt x="267" y="599"/>
                  </a:cubicBezTo>
                  <a:cubicBezTo>
                    <a:pt x="255" y="589"/>
                    <a:pt x="237" y="575"/>
                    <a:pt x="234" y="569"/>
                  </a:cubicBezTo>
                  <a:cubicBezTo>
                    <a:pt x="234" y="568"/>
                    <a:pt x="234" y="567"/>
                    <a:pt x="234" y="567"/>
                  </a:cubicBezTo>
                  <a:cubicBezTo>
                    <a:pt x="235" y="567"/>
                    <a:pt x="235" y="567"/>
                    <a:pt x="235" y="566"/>
                  </a:cubicBezTo>
                  <a:cubicBezTo>
                    <a:pt x="240" y="564"/>
                    <a:pt x="258" y="583"/>
                    <a:pt x="272" y="594"/>
                  </a:cubicBezTo>
                  <a:cubicBezTo>
                    <a:pt x="264" y="582"/>
                    <a:pt x="252" y="566"/>
                    <a:pt x="249" y="559"/>
                  </a:cubicBezTo>
                  <a:cubicBezTo>
                    <a:pt x="248" y="556"/>
                    <a:pt x="248" y="555"/>
                    <a:pt x="249" y="554"/>
                  </a:cubicBezTo>
                  <a:cubicBezTo>
                    <a:pt x="253" y="551"/>
                    <a:pt x="267" y="575"/>
                    <a:pt x="278" y="590"/>
                  </a:cubicBezTo>
                  <a:cubicBezTo>
                    <a:pt x="272" y="572"/>
                    <a:pt x="261" y="547"/>
                    <a:pt x="266" y="545"/>
                  </a:cubicBezTo>
                  <a:cubicBezTo>
                    <a:pt x="271" y="543"/>
                    <a:pt x="278" y="568"/>
                    <a:pt x="284" y="585"/>
                  </a:cubicBezTo>
                  <a:cubicBezTo>
                    <a:pt x="283" y="567"/>
                    <a:pt x="280" y="542"/>
                    <a:pt x="285" y="542"/>
                  </a:cubicBezTo>
                  <a:cubicBezTo>
                    <a:pt x="290" y="541"/>
                    <a:pt x="290" y="567"/>
                    <a:pt x="292" y="585"/>
                  </a:cubicBezTo>
                  <a:cubicBezTo>
                    <a:pt x="292" y="585"/>
                    <a:pt x="292" y="584"/>
                    <a:pt x="292" y="584"/>
                  </a:cubicBezTo>
                  <a:cubicBezTo>
                    <a:pt x="296" y="566"/>
                    <a:pt x="299" y="542"/>
                    <a:pt x="304" y="543"/>
                  </a:cubicBezTo>
                  <a:cubicBezTo>
                    <a:pt x="304" y="543"/>
                    <a:pt x="305" y="543"/>
                    <a:pt x="305" y="544"/>
                  </a:cubicBezTo>
                  <a:cubicBezTo>
                    <a:pt x="307" y="550"/>
                    <a:pt x="302" y="571"/>
                    <a:pt x="299" y="586"/>
                  </a:cubicBezTo>
                  <a:cubicBezTo>
                    <a:pt x="300" y="585"/>
                    <a:pt x="300" y="584"/>
                    <a:pt x="301" y="583"/>
                  </a:cubicBezTo>
                  <a:cubicBezTo>
                    <a:pt x="308" y="569"/>
                    <a:pt x="316" y="551"/>
                    <a:pt x="321" y="549"/>
                  </a:cubicBezTo>
                  <a:cubicBezTo>
                    <a:pt x="321" y="548"/>
                    <a:pt x="322" y="548"/>
                    <a:pt x="322" y="549"/>
                  </a:cubicBezTo>
                  <a:cubicBezTo>
                    <a:pt x="326" y="551"/>
                    <a:pt x="314" y="573"/>
                    <a:pt x="306" y="589"/>
                  </a:cubicBezTo>
                  <a:cubicBezTo>
                    <a:pt x="319" y="576"/>
                    <a:pt x="334" y="556"/>
                    <a:pt x="338" y="559"/>
                  </a:cubicBezTo>
                  <a:cubicBezTo>
                    <a:pt x="342" y="562"/>
                    <a:pt x="322" y="582"/>
                    <a:pt x="311" y="596"/>
                  </a:cubicBezTo>
                  <a:cubicBezTo>
                    <a:pt x="322" y="589"/>
                    <a:pt x="336" y="578"/>
                    <a:pt x="345" y="574"/>
                  </a:cubicBezTo>
                  <a:cubicBezTo>
                    <a:pt x="361" y="557"/>
                    <a:pt x="386" y="529"/>
                    <a:pt x="406" y="495"/>
                  </a:cubicBezTo>
                  <a:cubicBezTo>
                    <a:pt x="403" y="494"/>
                    <a:pt x="400" y="493"/>
                    <a:pt x="400" y="491"/>
                  </a:cubicBezTo>
                  <a:cubicBezTo>
                    <a:pt x="400" y="489"/>
                    <a:pt x="409" y="489"/>
                    <a:pt x="410" y="486"/>
                  </a:cubicBezTo>
                  <a:cubicBezTo>
                    <a:pt x="410" y="484"/>
                    <a:pt x="403" y="479"/>
                    <a:pt x="405" y="477"/>
                  </a:cubicBezTo>
                  <a:cubicBezTo>
                    <a:pt x="406" y="475"/>
                    <a:pt x="414" y="478"/>
                    <a:pt x="415" y="476"/>
                  </a:cubicBezTo>
                  <a:cubicBezTo>
                    <a:pt x="416" y="475"/>
                    <a:pt x="412" y="467"/>
                    <a:pt x="414" y="466"/>
                  </a:cubicBezTo>
                  <a:cubicBezTo>
                    <a:pt x="415" y="465"/>
                    <a:pt x="418" y="467"/>
                    <a:pt x="420" y="468"/>
                  </a:cubicBezTo>
                  <a:cubicBezTo>
                    <a:pt x="422" y="465"/>
                    <a:pt x="424" y="461"/>
                    <a:pt x="425" y="457"/>
                  </a:cubicBezTo>
                  <a:cubicBezTo>
                    <a:pt x="425" y="460"/>
                    <a:pt x="433" y="465"/>
                    <a:pt x="435" y="465"/>
                  </a:cubicBezTo>
                  <a:cubicBezTo>
                    <a:pt x="437" y="465"/>
                    <a:pt x="439" y="456"/>
                    <a:pt x="441" y="456"/>
                  </a:cubicBezTo>
                  <a:cubicBezTo>
                    <a:pt x="443" y="456"/>
                    <a:pt x="444" y="465"/>
                    <a:pt x="446" y="465"/>
                  </a:cubicBezTo>
                  <a:cubicBezTo>
                    <a:pt x="448" y="465"/>
                    <a:pt x="449" y="464"/>
                    <a:pt x="451" y="462"/>
                  </a:cubicBezTo>
                  <a:cubicBezTo>
                    <a:pt x="451" y="462"/>
                    <a:pt x="451" y="462"/>
                    <a:pt x="451" y="462"/>
                  </a:cubicBezTo>
                  <a:cubicBezTo>
                    <a:pt x="451" y="462"/>
                    <a:pt x="451" y="462"/>
                    <a:pt x="451" y="462"/>
                  </a:cubicBezTo>
                  <a:cubicBezTo>
                    <a:pt x="453" y="460"/>
                    <a:pt x="454" y="459"/>
                    <a:pt x="455" y="459"/>
                  </a:cubicBezTo>
                  <a:cubicBezTo>
                    <a:pt x="457" y="460"/>
                    <a:pt x="455" y="468"/>
                    <a:pt x="457" y="469"/>
                  </a:cubicBezTo>
                  <a:cubicBezTo>
                    <a:pt x="459" y="471"/>
                    <a:pt x="466" y="466"/>
                    <a:pt x="467" y="467"/>
                  </a:cubicBezTo>
                  <a:cubicBezTo>
                    <a:pt x="469" y="469"/>
                    <a:pt x="464" y="476"/>
                    <a:pt x="465" y="477"/>
                  </a:cubicBezTo>
                  <a:cubicBezTo>
                    <a:pt x="466" y="479"/>
                    <a:pt x="475" y="478"/>
                    <a:pt x="475" y="480"/>
                  </a:cubicBezTo>
                  <a:cubicBezTo>
                    <a:pt x="476" y="482"/>
                    <a:pt x="469" y="486"/>
                    <a:pt x="469" y="488"/>
                  </a:cubicBezTo>
                  <a:cubicBezTo>
                    <a:pt x="469" y="490"/>
                    <a:pt x="477" y="492"/>
                    <a:pt x="477" y="494"/>
                  </a:cubicBezTo>
                  <a:cubicBezTo>
                    <a:pt x="477" y="496"/>
                    <a:pt x="470" y="497"/>
                    <a:pt x="468" y="499"/>
                  </a:cubicBezTo>
                  <a:cubicBezTo>
                    <a:pt x="494" y="545"/>
                    <a:pt x="531" y="581"/>
                    <a:pt x="544" y="594"/>
                  </a:cubicBezTo>
                  <a:cubicBezTo>
                    <a:pt x="561" y="610"/>
                    <a:pt x="565" y="633"/>
                    <a:pt x="620" y="644"/>
                  </a:cubicBezTo>
                  <a:cubicBezTo>
                    <a:pt x="675" y="656"/>
                    <a:pt x="719" y="643"/>
                    <a:pt x="738" y="635"/>
                  </a:cubicBezTo>
                  <a:cubicBezTo>
                    <a:pt x="756" y="627"/>
                    <a:pt x="767" y="607"/>
                    <a:pt x="767" y="607"/>
                  </a:cubicBezTo>
                  <a:cubicBezTo>
                    <a:pt x="767" y="607"/>
                    <a:pt x="767" y="607"/>
                    <a:pt x="778" y="602"/>
                  </a:cubicBezTo>
                  <a:cubicBezTo>
                    <a:pt x="789" y="596"/>
                    <a:pt x="810" y="579"/>
                    <a:pt x="814" y="566"/>
                  </a:cubicBezTo>
                  <a:cubicBezTo>
                    <a:pt x="818" y="553"/>
                    <a:pt x="813" y="553"/>
                    <a:pt x="826" y="526"/>
                  </a:cubicBezTo>
                  <a:cubicBezTo>
                    <a:pt x="831" y="516"/>
                    <a:pt x="831" y="503"/>
                    <a:pt x="830" y="491"/>
                  </a:cubicBezTo>
                  <a:cubicBezTo>
                    <a:pt x="830" y="490"/>
                    <a:pt x="830" y="489"/>
                    <a:pt x="830" y="488"/>
                  </a:cubicBezTo>
                  <a:cubicBezTo>
                    <a:pt x="830" y="485"/>
                    <a:pt x="829" y="484"/>
                    <a:pt x="829" y="482"/>
                  </a:cubicBezTo>
                  <a:cubicBezTo>
                    <a:pt x="829" y="482"/>
                    <a:pt x="829" y="481"/>
                    <a:pt x="829" y="481"/>
                  </a:cubicBezTo>
                  <a:cubicBezTo>
                    <a:pt x="827" y="480"/>
                    <a:pt x="820" y="485"/>
                    <a:pt x="819" y="484"/>
                  </a:cubicBezTo>
                  <a:cubicBezTo>
                    <a:pt x="817" y="482"/>
                    <a:pt x="822" y="475"/>
                    <a:pt x="821" y="473"/>
                  </a:cubicBezTo>
                  <a:cubicBezTo>
                    <a:pt x="820" y="472"/>
                    <a:pt x="811" y="473"/>
                    <a:pt x="811" y="471"/>
                  </a:cubicBezTo>
                  <a:cubicBezTo>
                    <a:pt x="810" y="469"/>
                    <a:pt x="818" y="465"/>
                    <a:pt x="817" y="463"/>
                  </a:cubicBezTo>
                  <a:cubicBezTo>
                    <a:pt x="817" y="461"/>
                    <a:pt x="809" y="459"/>
                    <a:pt x="809" y="456"/>
                  </a:cubicBezTo>
                  <a:cubicBezTo>
                    <a:pt x="809" y="454"/>
                    <a:pt x="818" y="454"/>
                    <a:pt x="818" y="452"/>
                  </a:cubicBezTo>
                  <a:cubicBezTo>
                    <a:pt x="819" y="450"/>
                    <a:pt x="812" y="444"/>
                    <a:pt x="813" y="442"/>
                  </a:cubicBezTo>
                  <a:cubicBezTo>
                    <a:pt x="814" y="442"/>
                    <a:pt x="815" y="442"/>
                    <a:pt x="816" y="442"/>
                  </a:cubicBezTo>
                  <a:cubicBezTo>
                    <a:pt x="796" y="415"/>
                    <a:pt x="775" y="394"/>
                    <a:pt x="755" y="376"/>
                  </a:cubicBezTo>
                  <a:cubicBezTo>
                    <a:pt x="755" y="385"/>
                    <a:pt x="755" y="392"/>
                    <a:pt x="752" y="392"/>
                  </a:cubicBezTo>
                  <a:cubicBezTo>
                    <a:pt x="749" y="392"/>
                    <a:pt x="748" y="382"/>
                    <a:pt x="747" y="370"/>
                  </a:cubicBezTo>
                  <a:cubicBezTo>
                    <a:pt x="745" y="368"/>
                    <a:pt x="744" y="367"/>
                    <a:pt x="742" y="366"/>
                  </a:cubicBezTo>
                  <a:cubicBezTo>
                    <a:pt x="740" y="378"/>
                    <a:pt x="738" y="389"/>
                    <a:pt x="735" y="391"/>
                  </a:cubicBezTo>
                  <a:cubicBezTo>
                    <a:pt x="734" y="391"/>
                    <a:pt x="734" y="391"/>
                    <a:pt x="733" y="391"/>
                  </a:cubicBezTo>
                  <a:cubicBezTo>
                    <a:pt x="733" y="391"/>
                    <a:pt x="732" y="391"/>
                    <a:pt x="732" y="390"/>
                  </a:cubicBezTo>
                  <a:cubicBezTo>
                    <a:pt x="730" y="384"/>
                    <a:pt x="735" y="363"/>
                    <a:pt x="738" y="348"/>
                  </a:cubicBezTo>
                  <a:cubicBezTo>
                    <a:pt x="733" y="358"/>
                    <a:pt x="727" y="371"/>
                    <a:pt x="722" y="379"/>
                  </a:cubicBezTo>
                  <a:cubicBezTo>
                    <a:pt x="719" y="383"/>
                    <a:pt x="717" y="386"/>
                    <a:pt x="715" y="385"/>
                  </a:cubicBezTo>
                  <a:cubicBezTo>
                    <a:pt x="715" y="385"/>
                    <a:pt x="715" y="385"/>
                    <a:pt x="715" y="385"/>
                  </a:cubicBezTo>
                  <a:cubicBezTo>
                    <a:pt x="712" y="381"/>
                    <a:pt x="724" y="361"/>
                    <a:pt x="731" y="345"/>
                  </a:cubicBezTo>
                  <a:cubicBezTo>
                    <a:pt x="731" y="345"/>
                    <a:pt x="731" y="345"/>
                    <a:pt x="731" y="345"/>
                  </a:cubicBezTo>
                  <a:cubicBezTo>
                    <a:pt x="719" y="358"/>
                    <a:pt x="703" y="378"/>
                    <a:pt x="699" y="375"/>
                  </a:cubicBezTo>
                  <a:cubicBezTo>
                    <a:pt x="695" y="372"/>
                    <a:pt x="715" y="352"/>
                    <a:pt x="727" y="338"/>
                  </a:cubicBezTo>
                  <a:cubicBezTo>
                    <a:pt x="726" y="338"/>
                    <a:pt x="726" y="338"/>
                    <a:pt x="726" y="338"/>
                  </a:cubicBezTo>
                  <a:cubicBezTo>
                    <a:pt x="725" y="339"/>
                    <a:pt x="724" y="339"/>
                    <a:pt x="723" y="340"/>
                  </a:cubicBezTo>
                  <a:cubicBezTo>
                    <a:pt x="708" y="350"/>
                    <a:pt x="689" y="365"/>
                    <a:pt x="687" y="361"/>
                  </a:cubicBezTo>
                  <a:cubicBezTo>
                    <a:pt x="685" y="358"/>
                    <a:pt x="694" y="351"/>
                    <a:pt x="704" y="344"/>
                  </a:cubicBezTo>
                  <a:cubicBezTo>
                    <a:pt x="702" y="344"/>
                    <a:pt x="695" y="346"/>
                    <a:pt x="689" y="345"/>
                  </a:cubicBezTo>
                  <a:cubicBezTo>
                    <a:pt x="688" y="345"/>
                    <a:pt x="687" y="345"/>
                    <a:pt x="686" y="345"/>
                  </a:cubicBezTo>
                  <a:cubicBezTo>
                    <a:pt x="681" y="346"/>
                    <a:pt x="678" y="346"/>
                    <a:pt x="678" y="344"/>
                  </a:cubicBezTo>
                  <a:cubicBezTo>
                    <a:pt x="678" y="344"/>
                    <a:pt x="678" y="343"/>
                    <a:pt x="679" y="342"/>
                  </a:cubicBezTo>
                  <a:cubicBezTo>
                    <a:pt x="679" y="342"/>
                    <a:pt x="679" y="342"/>
                    <a:pt x="679" y="342"/>
                  </a:cubicBezTo>
                  <a:cubicBezTo>
                    <a:pt x="677" y="340"/>
                    <a:pt x="676" y="339"/>
                    <a:pt x="676" y="339"/>
                  </a:cubicBezTo>
                  <a:cubicBezTo>
                    <a:pt x="667" y="342"/>
                    <a:pt x="667" y="342"/>
                    <a:pt x="667" y="342"/>
                  </a:cubicBezTo>
                  <a:cubicBezTo>
                    <a:pt x="667" y="342"/>
                    <a:pt x="654" y="346"/>
                    <a:pt x="646" y="337"/>
                  </a:cubicBezTo>
                  <a:cubicBezTo>
                    <a:pt x="644" y="335"/>
                    <a:pt x="640" y="327"/>
                    <a:pt x="634" y="326"/>
                  </a:cubicBezTo>
                  <a:cubicBezTo>
                    <a:pt x="627" y="324"/>
                    <a:pt x="621" y="317"/>
                    <a:pt x="621" y="317"/>
                  </a:cubicBezTo>
                  <a:cubicBezTo>
                    <a:pt x="621" y="317"/>
                    <a:pt x="624" y="318"/>
                    <a:pt x="630" y="317"/>
                  </a:cubicBezTo>
                  <a:cubicBezTo>
                    <a:pt x="636" y="315"/>
                    <a:pt x="637" y="310"/>
                    <a:pt x="642" y="309"/>
                  </a:cubicBezTo>
                  <a:cubicBezTo>
                    <a:pt x="647" y="308"/>
                    <a:pt x="652" y="302"/>
                    <a:pt x="658" y="300"/>
                  </a:cubicBezTo>
                  <a:cubicBezTo>
                    <a:pt x="664" y="299"/>
                    <a:pt x="670" y="299"/>
                    <a:pt x="677" y="298"/>
                  </a:cubicBezTo>
                  <a:cubicBezTo>
                    <a:pt x="683" y="297"/>
                    <a:pt x="683" y="297"/>
                    <a:pt x="683" y="293"/>
                  </a:cubicBezTo>
                  <a:cubicBezTo>
                    <a:pt x="683" y="293"/>
                    <a:pt x="683" y="293"/>
                    <a:pt x="683" y="293"/>
                  </a:cubicBezTo>
                  <a:cubicBezTo>
                    <a:pt x="681" y="291"/>
                    <a:pt x="679" y="289"/>
                    <a:pt x="680" y="288"/>
                  </a:cubicBezTo>
                  <a:cubicBezTo>
                    <a:pt x="680" y="287"/>
                    <a:pt x="682" y="287"/>
                    <a:pt x="685" y="287"/>
                  </a:cubicBezTo>
                  <a:cubicBezTo>
                    <a:pt x="687" y="285"/>
                    <a:pt x="691" y="283"/>
                    <a:pt x="695" y="283"/>
                  </a:cubicBezTo>
                  <a:cubicBezTo>
                    <a:pt x="696" y="283"/>
                    <a:pt x="697" y="283"/>
                    <a:pt x="698" y="283"/>
                  </a:cubicBezTo>
                  <a:cubicBezTo>
                    <a:pt x="692" y="278"/>
                    <a:pt x="689" y="274"/>
                    <a:pt x="690" y="272"/>
                  </a:cubicBezTo>
                  <a:cubicBezTo>
                    <a:pt x="693" y="269"/>
                    <a:pt x="703" y="277"/>
                    <a:pt x="714" y="287"/>
                  </a:cubicBezTo>
                  <a:cubicBezTo>
                    <a:pt x="716" y="287"/>
                    <a:pt x="719" y="288"/>
                    <a:pt x="721" y="289"/>
                  </a:cubicBezTo>
                  <a:cubicBezTo>
                    <a:pt x="720" y="287"/>
                    <a:pt x="719" y="286"/>
                    <a:pt x="718" y="284"/>
                  </a:cubicBezTo>
                  <a:cubicBezTo>
                    <a:pt x="716" y="282"/>
                    <a:pt x="714" y="279"/>
                    <a:pt x="712" y="276"/>
                  </a:cubicBezTo>
                  <a:cubicBezTo>
                    <a:pt x="711" y="275"/>
                    <a:pt x="711" y="274"/>
                    <a:pt x="710" y="273"/>
                  </a:cubicBezTo>
                  <a:cubicBezTo>
                    <a:pt x="709" y="272"/>
                    <a:pt x="708" y="270"/>
                    <a:pt x="707" y="269"/>
                  </a:cubicBezTo>
                  <a:cubicBezTo>
                    <a:pt x="706" y="268"/>
                    <a:pt x="706" y="266"/>
                    <a:pt x="705" y="265"/>
                  </a:cubicBezTo>
                  <a:cubicBezTo>
                    <a:pt x="705" y="265"/>
                    <a:pt x="705" y="264"/>
                    <a:pt x="704" y="263"/>
                  </a:cubicBezTo>
                  <a:cubicBezTo>
                    <a:pt x="704" y="263"/>
                    <a:pt x="704" y="263"/>
                    <a:pt x="704" y="262"/>
                  </a:cubicBezTo>
                  <a:cubicBezTo>
                    <a:pt x="704" y="261"/>
                    <a:pt x="704" y="259"/>
                    <a:pt x="704" y="259"/>
                  </a:cubicBezTo>
                  <a:cubicBezTo>
                    <a:pt x="705" y="258"/>
                    <a:pt x="706" y="259"/>
                    <a:pt x="708" y="260"/>
                  </a:cubicBezTo>
                  <a:cubicBezTo>
                    <a:pt x="713" y="263"/>
                    <a:pt x="722" y="277"/>
                    <a:pt x="729" y="288"/>
                  </a:cubicBezTo>
                  <a:cubicBezTo>
                    <a:pt x="729" y="287"/>
                    <a:pt x="730" y="286"/>
                    <a:pt x="731" y="287"/>
                  </a:cubicBezTo>
                  <a:cubicBezTo>
                    <a:pt x="725" y="271"/>
                    <a:pt x="717" y="252"/>
                    <a:pt x="722" y="250"/>
                  </a:cubicBezTo>
                  <a:cubicBezTo>
                    <a:pt x="727" y="248"/>
                    <a:pt x="734" y="273"/>
                    <a:pt x="740" y="290"/>
                  </a:cubicBezTo>
                  <a:cubicBezTo>
                    <a:pt x="739" y="272"/>
                    <a:pt x="736" y="247"/>
                    <a:pt x="741" y="247"/>
                  </a:cubicBezTo>
                  <a:cubicBezTo>
                    <a:pt x="746" y="246"/>
                    <a:pt x="746" y="272"/>
                    <a:pt x="748" y="290"/>
                  </a:cubicBezTo>
                  <a:cubicBezTo>
                    <a:pt x="748" y="289"/>
                    <a:pt x="748" y="288"/>
                    <a:pt x="748" y="287"/>
                  </a:cubicBezTo>
                  <a:cubicBezTo>
                    <a:pt x="752" y="270"/>
                    <a:pt x="755" y="249"/>
                    <a:pt x="759" y="248"/>
                  </a:cubicBezTo>
                  <a:cubicBezTo>
                    <a:pt x="759" y="248"/>
                    <a:pt x="759" y="248"/>
                    <a:pt x="760" y="248"/>
                  </a:cubicBezTo>
                  <a:cubicBezTo>
                    <a:pt x="764" y="249"/>
                    <a:pt x="758" y="273"/>
                    <a:pt x="755" y="291"/>
                  </a:cubicBezTo>
                  <a:cubicBezTo>
                    <a:pt x="759" y="284"/>
                    <a:pt x="763" y="276"/>
                    <a:pt x="766" y="268"/>
                  </a:cubicBezTo>
                  <a:cubicBezTo>
                    <a:pt x="767" y="267"/>
                    <a:pt x="768" y="265"/>
                    <a:pt x="769" y="264"/>
                  </a:cubicBezTo>
                  <a:cubicBezTo>
                    <a:pt x="769" y="263"/>
                    <a:pt x="770" y="261"/>
                    <a:pt x="771" y="260"/>
                  </a:cubicBezTo>
                  <a:cubicBezTo>
                    <a:pt x="772" y="259"/>
                    <a:pt x="772" y="258"/>
                    <a:pt x="773" y="257"/>
                  </a:cubicBezTo>
                  <a:cubicBezTo>
                    <a:pt x="775" y="254"/>
                    <a:pt x="777" y="253"/>
                    <a:pt x="778" y="253"/>
                  </a:cubicBezTo>
                  <a:cubicBezTo>
                    <a:pt x="782" y="256"/>
                    <a:pt x="770" y="278"/>
                    <a:pt x="762" y="294"/>
                  </a:cubicBezTo>
                  <a:cubicBezTo>
                    <a:pt x="774" y="281"/>
                    <a:pt x="790" y="260"/>
                    <a:pt x="794" y="264"/>
                  </a:cubicBezTo>
                  <a:cubicBezTo>
                    <a:pt x="798" y="267"/>
                    <a:pt x="778" y="287"/>
                    <a:pt x="766" y="301"/>
                  </a:cubicBezTo>
                  <a:cubicBezTo>
                    <a:pt x="782" y="291"/>
                    <a:pt x="803" y="274"/>
                    <a:pt x="806" y="278"/>
                  </a:cubicBezTo>
                  <a:cubicBezTo>
                    <a:pt x="809" y="282"/>
                    <a:pt x="788" y="295"/>
                    <a:pt x="773" y="306"/>
                  </a:cubicBezTo>
                  <a:cubicBezTo>
                    <a:pt x="790" y="300"/>
                    <a:pt x="813" y="290"/>
                    <a:pt x="815" y="295"/>
                  </a:cubicBezTo>
                  <a:cubicBezTo>
                    <a:pt x="817" y="299"/>
                    <a:pt x="792" y="307"/>
                    <a:pt x="776" y="314"/>
                  </a:cubicBezTo>
                  <a:cubicBezTo>
                    <a:pt x="787" y="313"/>
                    <a:pt x="801" y="311"/>
                    <a:pt x="810" y="311"/>
                  </a:cubicBezTo>
                  <a:cubicBezTo>
                    <a:pt x="824" y="289"/>
                    <a:pt x="825" y="269"/>
                    <a:pt x="831" y="253"/>
                  </a:cubicBezTo>
                  <a:cubicBezTo>
                    <a:pt x="838" y="245"/>
                    <a:pt x="844" y="229"/>
                    <a:pt x="848" y="214"/>
                  </a:cubicBezTo>
                  <a:cubicBezTo>
                    <a:pt x="847" y="212"/>
                    <a:pt x="849" y="207"/>
                    <a:pt x="852" y="200"/>
                  </a:cubicBezTo>
                  <a:cubicBezTo>
                    <a:pt x="854" y="192"/>
                    <a:pt x="855" y="186"/>
                    <a:pt x="855" y="184"/>
                  </a:cubicBezTo>
                  <a:cubicBezTo>
                    <a:pt x="845" y="195"/>
                    <a:pt x="835" y="207"/>
                    <a:pt x="833" y="204"/>
                  </a:cubicBezTo>
                  <a:cubicBezTo>
                    <a:pt x="829" y="201"/>
                    <a:pt x="848" y="181"/>
                    <a:pt x="860" y="167"/>
                  </a:cubicBezTo>
                  <a:cubicBezTo>
                    <a:pt x="845" y="177"/>
                    <a:pt x="823" y="194"/>
                    <a:pt x="820" y="190"/>
                  </a:cubicBezTo>
                  <a:cubicBezTo>
                    <a:pt x="817" y="186"/>
                    <a:pt x="839" y="173"/>
                    <a:pt x="853" y="162"/>
                  </a:cubicBezTo>
                  <a:cubicBezTo>
                    <a:pt x="836" y="168"/>
                    <a:pt x="813" y="178"/>
                    <a:pt x="811" y="173"/>
                  </a:cubicBezTo>
                  <a:cubicBezTo>
                    <a:pt x="809" y="169"/>
                    <a:pt x="834" y="161"/>
                    <a:pt x="851" y="154"/>
                  </a:cubicBezTo>
                  <a:cubicBezTo>
                    <a:pt x="833" y="156"/>
                    <a:pt x="808" y="160"/>
                    <a:pt x="807" y="155"/>
                  </a:cubicBezTo>
                  <a:cubicBezTo>
                    <a:pt x="807" y="150"/>
                    <a:pt x="832" y="149"/>
                    <a:pt x="850" y="147"/>
                  </a:cubicBezTo>
                  <a:cubicBezTo>
                    <a:pt x="832" y="143"/>
                    <a:pt x="807" y="141"/>
                    <a:pt x="808" y="136"/>
                  </a:cubicBezTo>
                  <a:cubicBezTo>
                    <a:pt x="809" y="131"/>
                    <a:pt x="833" y="136"/>
                    <a:pt x="851" y="139"/>
                  </a:cubicBezTo>
                  <a:cubicBezTo>
                    <a:pt x="835" y="131"/>
                    <a:pt x="811" y="122"/>
                    <a:pt x="813" y="117"/>
                  </a:cubicBezTo>
                  <a:cubicBezTo>
                    <a:pt x="815" y="112"/>
                    <a:pt x="840" y="126"/>
                    <a:pt x="856" y="133"/>
                  </a:cubicBezTo>
                  <a:cubicBezTo>
                    <a:pt x="843" y="121"/>
                    <a:pt x="820" y="105"/>
                    <a:pt x="824" y="101"/>
                  </a:cubicBezTo>
                  <a:cubicBezTo>
                    <a:pt x="827" y="97"/>
                    <a:pt x="847" y="116"/>
                    <a:pt x="861" y="128"/>
                  </a:cubicBezTo>
                  <a:cubicBezTo>
                    <a:pt x="851" y="113"/>
                    <a:pt x="833" y="91"/>
                    <a:pt x="838" y="88"/>
                  </a:cubicBezTo>
                  <a:cubicBezTo>
                    <a:pt x="841" y="86"/>
                    <a:pt x="850" y="99"/>
                    <a:pt x="859" y="112"/>
                  </a:cubicBezTo>
                  <a:cubicBezTo>
                    <a:pt x="859" y="112"/>
                    <a:pt x="859" y="112"/>
                    <a:pt x="859" y="113"/>
                  </a:cubicBezTo>
                  <a:cubicBezTo>
                    <a:pt x="860" y="114"/>
                    <a:pt x="861" y="115"/>
                    <a:pt x="862" y="116"/>
                  </a:cubicBezTo>
                  <a:cubicBezTo>
                    <a:pt x="863" y="119"/>
                    <a:pt x="865" y="121"/>
                    <a:pt x="867" y="124"/>
                  </a:cubicBezTo>
                  <a:cubicBezTo>
                    <a:pt x="861" y="106"/>
                    <a:pt x="850" y="81"/>
                    <a:pt x="855" y="79"/>
                  </a:cubicBezTo>
                  <a:cubicBezTo>
                    <a:pt x="860" y="77"/>
                    <a:pt x="867" y="102"/>
                    <a:pt x="873" y="119"/>
                  </a:cubicBezTo>
                  <a:cubicBezTo>
                    <a:pt x="872" y="101"/>
                    <a:pt x="869" y="76"/>
                    <a:pt x="874" y="76"/>
                  </a:cubicBezTo>
                  <a:cubicBezTo>
                    <a:pt x="875" y="76"/>
                    <a:pt x="875" y="76"/>
                    <a:pt x="876" y="77"/>
                  </a:cubicBezTo>
                  <a:cubicBezTo>
                    <a:pt x="876" y="76"/>
                    <a:pt x="876" y="75"/>
                    <a:pt x="876" y="73"/>
                  </a:cubicBezTo>
                  <a:cubicBezTo>
                    <a:pt x="878" y="16"/>
                    <a:pt x="828" y="11"/>
                    <a:pt x="781" y="25"/>
                  </a:cubicBezTo>
                  <a:cubicBezTo>
                    <a:pt x="762" y="31"/>
                    <a:pt x="718" y="57"/>
                    <a:pt x="672" y="87"/>
                  </a:cubicBezTo>
                  <a:cubicBezTo>
                    <a:pt x="677" y="90"/>
                    <a:pt x="680" y="92"/>
                    <a:pt x="679" y="94"/>
                  </a:cubicBezTo>
                  <a:close/>
                  <a:moveTo>
                    <a:pt x="262" y="391"/>
                  </a:moveTo>
                  <a:cubicBezTo>
                    <a:pt x="260" y="391"/>
                    <a:pt x="258" y="400"/>
                    <a:pt x="256" y="399"/>
                  </a:cubicBezTo>
                  <a:cubicBezTo>
                    <a:pt x="254" y="399"/>
                    <a:pt x="253" y="391"/>
                    <a:pt x="250" y="391"/>
                  </a:cubicBezTo>
                  <a:cubicBezTo>
                    <a:pt x="248" y="390"/>
                    <a:pt x="244" y="398"/>
                    <a:pt x="242" y="397"/>
                  </a:cubicBezTo>
                  <a:cubicBezTo>
                    <a:pt x="240" y="396"/>
                    <a:pt x="242" y="388"/>
                    <a:pt x="240" y="386"/>
                  </a:cubicBezTo>
                  <a:cubicBezTo>
                    <a:pt x="238" y="385"/>
                    <a:pt x="231" y="390"/>
                    <a:pt x="229" y="389"/>
                  </a:cubicBezTo>
                  <a:cubicBezTo>
                    <a:pt x="228" y="387"/>
                    <a:pt x="233" y="380"/>
                    <a:pt x="232" y="378"/>
                  </a:cubicBezTo>
                  <a:cubicBezTo>
                    <a:pt x="231" y="376"/>
                    <a:pt x="222" y="378"/>
                    <a:pt x="222" y="376"/>
                  </a:cubicBezTo>
                  <a:cubicBezTo>
                    <a:pt x="221" y="374"/>
                    <a:pt x="228" y="370"/>
                    <a:pt x="228" y="368"/>
                  </a:cubicBezTo>
                  <a:cubicBezTo>
                    <a:pt x="228" y="366"/>
                    <a:pt x="219" y="363"/>
                    <a:pt x="220" y="361"/>
                  </a:cubicBezTo>
                  <a:cubicBezTo>
                    <a:pt x="220" y="359"/>
                    <a:pt x="228" y="359"/>
                    <a:pt x="229" y="357"/>
                  </a:cubicBezTo>
                  <a:cubicBezTo>
                    <a:pt x="230" y="354"/>
                    <a:pt x="223" y="349"/>
                    <a:pt x="224" y="347"/>
                  </a:cubicBezTo>
                  <a:cubicBezTo>
                    <a:pt x="225" y="345"/>
                    <a:pt x="233" y="348"/>
                    <a:pt x="235" y="346"/>
                  </a:cubicBezTo>
                  <a:cubicBezTo>
                    <a:pt x="236" y="345"/>
                    <a:pt x="232" y="337"/>
                    <a:pt x="233" y="336"/>
                  </a:cubicBezTo>
                  <a:cubicBezTo>
                    <a:pt x="235" y="335"/>
                    <a:pt x="242" y="340"/>
                    <a:pt x="243" y="339"/>
                  </a:cubicBezTo>
                  <a:cubicBezTo>
                    <a:pt x="245" y="338"/>
                    <a:pt x="244" y="330"/>
                    <a:pt x="246" y="329"/>
                  </a:cubicBezTo>
                  <a:cubicBezTo>
                    <a:pt x="248" y="328"/>
                    <a:pt x="252" y="335"/>
                    <a:pt x="254" y="335"/>
                  </a:cubicBezTo>
                  <a:cubicBezTo>
                    <a:pt x="257" y="335"/>
                    <a:pt x="258" y="326"/>
                    <a:pt x="260" y="326"/>
                  </a:cubicBezTo>
                  <a:cubicBezTo>
                    <a:pt x="263" y="326"/>
                    <a:pt x="264" y="335"/>
                    <a:pt x="266" y="335"/>
                  </a:cubicBezTo>
                  <a:cubicBezTo>
                    <a:pt x="268" y="336"/>
                    <a:pt x="273" y="328"/>
                    <a:pt x="275" y="329"/>
                  </a:cubicBezTo>
                  <a:cubicBezTo>
                    <a:pt x="277" y="330"/>
                    <a:pt x="275" y="338"/>
                    <a:pt x="277" y="339"/>
                  </a:cubicBezTo>
                  <a:cubicBezTo>
                    <a:pt x="278" y="341"/>
                    <a:pt x="285" y="336"/>
                    <a:pt x="287" y="337"/>
                  </a:cubicBezTo>
                  <a:cubicBezTo>
                    <a:pt x="289" y="339"/>
                    <a:pt x="283" y="346"/>
                    <a:pt x="285" y="347"/>
                  </a:cubicBezTo>
                  <a:cubicBezTo>
                    <a:pt x="286" y="349"/>
                    <a:pt x="294" y="348"/>
                    <a:pt x="295" y="350"/>
                  </a:cubicBezTo>
                  <a:cubicBezTo>
                    <a:pt x="296" y="352"/>
                    <a:pt x="288" y="356"/>
                    <a:pt x="288" y="358"/>
                  </a:cubicBezTo>
                  <a:cubicBezTo>
                    <a:pt x="289" y="360"/>
                    <a:pt x="297" y="362"/>
                    <a:pt x="297" y="364"/>
                  </a:cubicBezTo>
                  <a:cubicBezTo>
                    <a:pt x="297" y="367"/>
                    <a:pt x="288" y="367"/>
                    <a:pt x="287" y="369"/>
                  </a:cubicBezTo>
                  <a:cubicBezTo>
                    <a:pt x="287" y="371"/>
                    <a:pt x="293" y="377"/>
                    <a:pt x="292" y="379"/>
                  </a:cubicBezTo>
                  <a:cubicBezTo>
                    <a:pt x="291" y="380"/>
                    <a:pt x="283" y="378"/>
                    <a:pt x="282" y="379"/>
                  </a:cubicBezTo>
                  <a:cubicBezTo>
                    <a:pt x="280" y="381"/>
                    <a:pt x="285" y="388"/>
                    <a:pt x="283" y="390"/>
                  </a:cubicBezTo>
                  <a:cubicBezTo>
                    <a:pt x="281" y="391"/>
                    <a:pt x="275" y="386"/>
                    <a:pt x="273" y="387"/>
                  </a:cubicBezTo>
                  <a:cubicBezTo>
                    <a:pt x="271" y="388"/>
                    <a:pt x="273" y="396"/>
                    <a:pt x="270" y="397"/>
                  </a:cubicBezTo>
                  <a:cubicBezTo>
                    <a:pt x="268" y="398"/>
                    <a:pt x="264" y="390"/>
                    <a:pt x="262" y="391"/>
                  </a:cubicBezTo>
                  <a:close/>
                  <a:moveTo>
                    <a:pt x="672" y="507"/>
                  </a:moveTo>
                  <a:cubicBezTo>
                    <a:pt x="672" y="507"/>
                    <a:pt x="672" y="507"/>
                    <a:pt x="672" y="507"/>
                  </a:cubicBezTo>
                  <a:cubicBezTo>
                    <a:pt x="652" y="449"/>
                    <a:pt x="666" y="459"/>
                    <a:pt x="677" y="491"/>
                  </a:cubicBezTo>
                  <a:cubicBezTo>
                    <a:pt x="680" y="492"/>
                    <a:pt x="682" y="495"/>
                    <a:pt x="684" y="500"/>
                  </a:cubicBezTo>
                  <a:cubicBezTo>
                    <a:pt x="685" y="459"/>
                    <a:pt x="700" y="437"/>
                    <a:pt x="693" y="507"/>
                  </a:cubicBezTo>
                  <a:cubicBezTo>
                    <a:pt x="693" y="507"/>
                    <a:pt x="693" y="507"/>
                    <a:pt x="693" y="506"/>
                  </a:cubicBezTo>
                  <a:cubicBezTo>
                    <a:pt x="700" y="443"/>
                    <a:pt x="705" y="457"/>
                    <a:pt x="702" y="491"/>
                  </a:cubicBezTo>
                  <a:cubicBezTo>
                    <a:pt x="704" y="489"/>
                    <a:pt x="705" y="490"/>
                    <a:pt x="706" y="493"/>
                  </a:cubicBezTo>
                  <a:cubicBezTo>
                    <a:pt x="717" y="462"/>
                    <a:pt x="729" y="451"/>
                    <a:pt x="710" y="500"/>
                  </a:cubicBezTo>
                  <a:cubicBezTo>
                    <a:pt x="710" y="499"/>
                    <a:pt x="711" y="499"/>
                    <a:pt x="711" y="499"/>
                  </a:cubicBezTo>
                  <a:cubicBezTo>
                    <a:pt x="731" y="452"/>
                    <a:pt x="731" y="468"/>
                    <a:pt x="718" y="498"/>
                  </a:cubicBezTo>
                  <a:cubicBezTo>
                    <a:pt x="718" y="501"/>
                    <a:pt x="717" y="504"/>
                    <a:pt x="716" y="509"/>
                  </a:cubicBezTo>
                  <a:cubicBezTo>
                    <a:pt x="741" y="473"/>
                    <a:pt x="762" y="460"/>
                    <a:pt x="716" y="519"/>
                  </a:cubicBezTo>
                  <a:cubicBezTo>
                    <a:pt x="757" y="466"/>
                    <a:pt x="757" y="483"/>
                    <a:pt x="736" y="509"/>
                  </a:cubicBezTo>
                  <a:cubicBezTo>
                    <a:pt x="738" y="510"/>
                    <a:pt x="737" y="514"/>
                    <a:pt x="731" y="520"/>
                  </a:cubicBezTo>
                  <a:cubicBezTo>
                    <a:pt x="762" y="499"/>
                    <a:pt x="784" y="493"/>
                    <a:pt x="743" y="520"/>
                  </a:cubicBezTo>
                  <a:cubicBezTo>
                    <a:pt x="743" y="520"/>
                    <a:pt x="744" y="520"/>
                    <a:pt x="744" y="520"/>
                  </a:cubicBezTo>
                  <a:cubicBezTo>
                    <a:pt x="786" y="496"/>
                    <a:pt x="770" y="513"/>
                    <a:pt x="737" y="531"/>
                  </a:cubicBezTo>
                  <a:cubicBezTo>
                    <a:pt x="735" y="533"/>
                    <a:pt x="733" y="534"/>
                    <a:pt x="731" y="535"/>
                  </a:cubicBezTo>
                  <a:cubicBezTo>
                    <a:pt x="775" y="518"/>
                    <a:pt x="804" y="512"/>
                    <a:pt x="730" y="539"/>
                  </a:cubicBezTo>
                  <a:cubicBezTo>
                    <a:pt x="797" y="515"/>
                    <a:pt x="784" y="532"/>
                    <a:pt x="747" y="544"/>
                  </a:cubicBezTo>
                  <a:cubicBezTo>
                    <a:pt x="751" y="545"/>
                    <a:pt x="753" y="547"/>
                    <a:pt x="753" y="550"/>
                  </a:cubicBezTo>
                  <a:cubicBezTo>
                    <a:pt x="786" y="552"/>
                    <a:pt x="798" y="563"/>
                    <a:pt x="741" y="559"/>
                  </a:cubicBezTo>
                  <a:cubicBezTo>
                    <a:pt x="741" y="559"/>
                    <a:pt x="742" y="559"/>
                    <a:pt x="742" y="559"/>
                  </a:cubicBezTo>
                  <a:cubicBezTo>
                    <a:pt x="799" y="565"/>
                    <a:pt x="784" y="570"/>
                    <a:pt x="751" y="566"/>
                  </a:cubicBezTo>
                  <a:cubicBezTo>
                    <a:pt x="749" y="567"/>
                    <a:pt x="746" y="568"/>
                    <a:pt x="742" y="568"/>
                  </a:cubicBezTo>
                  <a:cubicBezTo>
                    <a:pt x="781" y="581"/>
                    <a:pt x="798" y="597"/>
                    <a:pt x="730" y="570"/>
                  </a:cubicBezTo>
                  <a:cubicBezTo>
                    <a:pt x="794" y="596"/>
                    <a:pt x="775" y="600"/>
                    <a:pt x="741" y="585"/>
                  </a:cubicBezTo>
                  <a:cubicBezTo>
                    <a:pt x="743" y="588"/>
                    <a:pt x="743" y="591"/>
                    <a:pt x="741" y="592"/>
                  </a:cubicBezTo>
                  <a:cubicBezTo>
                    <a:pt x="766" y="614"/>
                    <a:pt x="771" y="627"/>
                    <a:pt x="726" y="587"/>
                  </a:cubicBezTo>
                  <a:cubicBezTo>
                    <a:pt x="726" y="587"/>
                    <a:pt x="726" y="587"/>
                    <a:pt x="726" y="587"/>
                  </a:cubicBezTo>
                  <a:cubicBezTo>
                    <a:pt x="771" y="627"/>
                    <a:pt x="757" y="624"/>
                    <a:pt x="732" y="602"/>
                  </a:cubicBezTo>
                  <a:cubicBezTo>
                    <a:pt x="732" y="604"/>
                    <a:pt x="730" y="604"/>
                    <a:pt x="727" y="602"/>
                  </a:cubicBezTo>
                  <a:cubicBezTo>
                    <a:pt x="747" y="633"/>
                    <a:pt x="749" y="649"/>
                    <a:pt x="712" y="591"/>
                  </a:cubicBezTo>
                  <a:cubicBezTo>
                    <a:pt x="749" y="651"/>
                    <a:pt x="734" y="640"/>
                    <a:pt x="715" y="607"/>
                  </a:cubicBezTo>
                  <a:cubicBezTo>
                    <a:pt x="716" y="612"/>
                    <a:pt x="715" y="615"/>
                    <a:pt x="714" y="615"/>
                  </a:cubicBezTo>
                  <a:cubicBezTo>
                    <a:pt x="725" y="644"/>
                    <a:pt x="726" y="656"/>
                    <a:pt x="708" y="606"/>
                  </a:cubicBezTo>
                  <a:cubicBezTo>
                    <a:pt x="707" y="606"/>
                    <a:pt x="707" y="605"/>
                    <a:pt x="707" y="605"/>
                  </a:cubicBezTo>
                  <a:cubicBezTo>
                    <a:pt x="724" y="657"/>
                    <a:pt x="711" y="648"/>
                    <a:pt x="701" y="618"/>
                  </a:cubicBezTo>
                  <a:cubicBezTo>
                    <a:pt x="699" y="618"/>
                    <a:pt x="696" y="616"/>
                    <a:pt x="693" y="612"/>
                  </a:cubicBezTo>
                  <a:cubicBezTo>
                    <a:pt x="691" y="651"/>
                    <a:pt x="678" y="668"/>
                    <a:pt x="685" y="597"/>
                  </a:cubicBezTo>
                  <a:cubicBezTo>
                    <a:pt x="678" y="666"/>
                    <a:pt x="672" y="650"/>
                    <a:pt x="676" y="614"/>
                  </a:cubicBezTo>
                  <a:cubicBezTo>
                    <a:pt x="674" y="617"/>
                    <a:pt x="672" y="619"/>
                    <a:pt x="671" y="617"/>
                  </a:cubicBezTo>
                  <a:cubicBezTo>
                    <a:pt x="658" y="648"/>
                    <a:pt x="648" y="656"/>
                    <a:pt x="673" y="594"/>
                  </a:cubicBezTo>
                  <a:cubicBezTo>
                    <a:pt x="648" y="656"/>
                    <a:pt x="643" y="641"/>
                    <a:pt x="656" y="610"/>
                  </a:cubicBezTo>
                  <a:cubicBezTo>
                    <a:pt x="655" y="608"/>
                    <a:pt x="655" y="604"/>
                    <a:pt x="656" y="600"/>
                  </a:cubicBezTo>
                  <a:cubicBezTo>
                    <a:pt x="630" y="631"/>
                    <a:pt x="611" y="640"/>
                    <a:pt x="659" y="586"/>
                  </a:cubicBezTo>
                  <a:cubicBezTo>
                    <a:pt x="612" y="640"/>
                    <a:pt x="618" y="620"/>
                    <a:pt x="646" y="592"/>
                  </a:cubicBezTo>
                  <a:cubicBezTo>
                    <a:pt x="642" y="594"/>
                    <a:pt x="638" y="595"/>
                    <a:pt x="636" y="594"/>
                  </a:cubicBezTo>
                  <a:cubicBezTo>
                    <a:pt x="610" y="611"/>
                    <a:pt x="597" y="612"/>
                    <a:pt x="644" y="582"/>
                  </a:cubicBezTo>
                  <a:cubicBezTo>
                    <a:pt x="644" y="582"/>
                    <a:pt x="644" y="582"/>
                    <a:pt x="644" y="581"/>
                  </a:cubicBezTo>
                  <a:cubicBezTo>
                    <a:pt x="596" y="611"/>
                    <a:pt x="602" y="600"/>
                    <a:pt x="629" y="583"/>
                  </a:cubicBezTo>
                  <a:cubicBezTo>
                    <a:pt x="630" y="581"/>
                    <a:pt x="633" y="579"/>
                    <a:pt x="638" y="575"/>
                  </a:cubicBezTo>
                  <a:cubicBezTo>
                    <a:pt x="599" y="590"/>
                    <a:pt x="579" y="593"/>
                    <a:pt x="647" y="569"/>
                  </a:cubicBezTo>
                  <a:cubicBezTo>
                    <a:pt x="582" y="592"/>
                    <a:pt x="594" y="576"/>
                    <a:pt x="629" y="564"/>
                  </a:cubicBezTo>
                  <a:cubicBezTo>
                    <a:pt x="624" y="562"/>
                    <a:pt x="622" y="560"/>
                    <a:pt x="623" y="558"/>
                  </a:cubicBezTo>
                  <a:cubicBezTo>
                    <a:pt x="593" y="555"/>
                    <a:pt x="581" y="545"/>
                    <a:pt x="630" y="548"/>
                  </a:cubicBezTo>
                  <a:cubicBezTo>
                    <a:pt x="630" y="548"/>
                    <a:pt x="629" y="548"/>
                    <a:pt x="629" y="548"/>
                  </a:cubicBezTo>
                  <a:cubicBezTo>
                    <a:pt x="581" y="542"/>
                    <a:pt x="594" y="538"/>
                    <a:pt x="626" y="541"/>
                  </a:cubicBezTo>
                  <a:cubicBezTo>
                    <a:pt x="628" y="540"/>
                    <a:pt x="632" y="540"/>
                    <a:pt x="637" y="540"/>
                  </a:cubicBezTo>
                  <a:cubicBezTo>
                    <a:pt x="597" y="526"/>
                    <a:pt x="579" y="510"/>
                    <a:pt x="648" y="537"/>
                  </a:cubicBezTo>
                  <a:cubicBezTo>
                    <a:pt x="582" y="511"/>
                    <a:pt x="601" y="510"/>
                    <a:pt x="637" y="526"/>
                  </a:cubicBezTo>
                  <a:cubicBezTo>
                    <a:pt x="634" y="522"/>
                    <a:pt x="633" y="519"/>
                    <a:pt x="634" y="517"/>
                  </a:cubicBezTo>
                  <a:cubicBezTo>
                    <a:pt x="609" y="496"/>
                    <a:pt x="607" y="481"/>
                    <a:pt x="653" y="522"/>
                  </a:cubicBezTo>
                  <a:cubicBezTo>
                    <a:pt x="653" y="522"/>
                    <a:pt x="653" y="521"/>
                    <a:pt x="653" y="521"/>
                  </a:cubicBezTo>
                  <a:cubicBezTo>
                    <a:pt x="608" y="480"/>
                    <a:pt x="620" y="483"/>
                    <a:pt x="644" y="505"/>
                  </a:cubicBezTo>
                  <a:cubicBezTo>
                    <a:pt x="646" y="504"/>
                    <a:pt x="649" y="505"/>
                    <a:pt x="652" y="507"/>
                  </a:cubicBezTo>
                  <a:cubicBezTo>
                    <a:pt x="631" y="475"/>
                    <a:pt x="628" y="456"/>
                    <a:pt x="666" y="516"/>
                  </a:cubicBezTo>
                  <a:cubicBezTo>
                    <a:pt x="630" y="459"/>
                    <a:pt x="643" y="466"/>
                    <a:pt x="661" y="495"/>
                  </a:cubicBezTo>
                  <a:cubicBezTo>
                    <a:pt x="661" y="492"/>
                    <a:pt x="662" y="492"/>
                    <a:pt x="665" y="497"/>
                  </a:cubicBezTo>
                  <a:cubicBezTo>
                    <a:pt x="653" y="463"/>
                    <a:pt x="651" y="448"/>
                    <a:pt x="672" y="507"/>
                  </a:cubicBezTo>
                  <a:close/>
                  <a:moveTo>
                    <a:pt x="313" y="499"/>
                  </a:moveTo>
                  <a:cubicBezTo>
                    <a:pt x="313" y="503"/>
                    <a:pt x="318" y="495"/>
                    <a:pt x="317" y="500"/>
                  </a:cubicBezTo>
                  <a:cubicBezTo>
                    <a:pt x="315" y="505"/>
                    <a:pt x="306" y="523"/>
                    <a:pt x="309" y="525"/>
                  </a:cubicBezTo>
                  <a:cubicBezTo>
                    <a:pt x="309" y="525"/>
                    <a:pt x="284" y="523"/>
                    <a:pt x="282" y="520"/>
                  </a:cubicBezTo>
                  <a:cubicBezTo>
                    <a:pt x="280" y="517"/>
                    <a:pt x="284" y="517"/>
                    <a:pt x="284" y="517"/>
                  </a:cubicBezTo>
                  <a:cubicBezTo>
                    <a:pt x="278" y="514"/>
                    <a:pt x="278" y="514"/>
                    <a:pt x="278" y="514"/>
                  </a:cubicBezTo>
                  <a:cubicBezTo>
                    <a:pt x="278" y="514"/>
                    <a:pt x="275" y="511"/>
                    <a:pt x="273" y="507"/>
                  </a:cubicBezTo>
                  <a:cubicBezTo>
                    <a:pt x="272" y="503"/>
                    <a:pt x="274" y="497"/>
                    <a:pt x="274" y="497"/>
                  </a:cubicBezTo>
                  <a:cubicBezTo>
                    <a:pt x="270" y="495"/>
                    <a:pt x="270" y="495"/>
                    <a:pt x="270" y="495"/>
                  </a:cubicBezTo>
                  <a:cubicBezTo>
                    <a:pt x="270" y="495"/>
                    <a:pt x="264" y="490"/>
                    <a:pt x="267" y="482"/>
                  </a:cubicBezTo>
                  <a:cubicBezTo>
                    <a:pt x="268" y="480"/>
                    <a:pt x="272" y="474"/>
                    <a:pt x="271" y="470"/>
                  </a:cubicBezTo>
                  <a:cubicBezTo>
                    <a:pt x="270" y="466"/>
                    <a:pt x="273" y="459"/>
                    <a:pt x="273" y="459"/>
                  </a:cubicBezTo>
                  <a:cubicBezTo>
                    <a:pt x="273" y="459"/>
                    <a:pt x="273" y="461"/>
                    <a:pt x="275" y="463"/>
                  </a:cubicBezTo>
                  <a:cubicBezTo>
                    <a:pt x="278" y="466"/>
                    <a:pt x="281" y="464"/>
                    <a:pt x="283" y="466"/>
                  </a:cubicBezTo>
                  <a:cubicBezTo>
                    <a:pt x="285" y="468"/>
                    <a:pt x="289" y="467"/>
                    <a:pt x="292" y="469"/>
                  </a:cubicBezTo>
                  <a:cubicBezTo>
                    <a:pt x="294" y="472"/>
                    <a:pt x="295" y="475"/>
                    <a:pt x="297" y="477"/>
                  </a:cubicBezTo>
                  <a:cubicBezTo>
                    <a:pt x="299" y="480"/>
                    <a:pt x="299" y="481"/>
                    <a:pt x="302" y="478"/>
                  </a:cubicBezTo>
                  <a:cubicBezTo>
                    <a:pt x="304" y="476"/>
                    <a:pt x="309" y="475"/>
                    <a:pt x="310" y="479"/>
                  </a:cubicBezTo>
                  <a:cubicBezTo>
                    <a:pt x="312" y="482"/>
                    <a:pt x="314" y="494"/>
                    <a:pt x="313" y="499"/>
                  </a:cubicBezTo>
                  <a:close/>
                  <a:moveTo>
                    <a:pt x="535" y="400"/>
                  </a:moveTo>
                  <a:cubicBezTo>
                    <a:pt x="538" y="401"/>
                    <a:pt x="540" y="398"/>
                    <a:pt x="542" y="399"/>
                  </a:cubicBezTo>
                  <a:cubicBezTo>
                    <a:pt x="545" y="400"/>
                    <a:pt x="549" y="397"/>
                    <a:pt x="552" y="399"/>
                  </a:cubicBezTo>
                  <a:cubicBezTo>
                    <a:pt x="555" y="400"/>
                    <a:pt x="558" y="402"/>
                    <a:pt x="560" y="404"/>
                  </a:cubicBezTo>
                  <a:cubicBezTo>
                    <a:pt x="563" y="406"/>
                    <a:pt x="564" y="406"/>
                    <a:pt x="565" y="403"/>
                  </a:cubicBezTo>
                  <a:cubicBezTo>
                    <a:pt x="566" y="400"/>
                    <a:pt x="570" y="397"/>
                    <a:pt x="573" y="400"/>
                  </a:cubicBezTo>
                  <a:cubicBezTo>
                    <a:pt x="576" y="403"/>
                    <a:pt x="582" y="413"/>
                    <a:pt x="584" y="417"/>
                  </a:cubicBezTo>
                  <a:cubicBezTo>
                    <a:pt x="585" y="421"/>
                    <a:pt x="586" y="412"/>
                    <a:pt x="587" y="417"/>
                  </a:cubicBezTo>
                  <a:cubicBezTo>
                    <a:pt x="588" y="422"/>
                    <a:pt x="587" y="442"/>
                    <a:pt x="590" y="443"/>
                  </a:cubicBezTo>
                  <a:cubicBezTo>
                    <a:pt x="590" y="443"/>
                    <a:pt x="566" y="451"/>
                    <a:pt x="563" y="449"/>
                  </a:cubicBezTo>
                  <a:cubicBezTo>
                    <a:pt x="560" y="447"/>
                    <a:pt x="564" y="445"/>
                    <a:pt x="564" y="445"/>
                  </a:cubicBezTo>
                  <a:cubicBezTo>
                    <a:pt x="558" y="445"/>
                    <a:pt x="558" y="445"/>
                    <a:pt x="558" y="445"/>
                  </a:cubicBezTo>
                  <a:cubicBezTo>
                    <a:pt x="558" y="445"/>
                    <a:pt x="553" y="444"/>
                    <a:pt x="550" y="440"/>
                  </a:cubicBezTo>
                  <a:cubicBezTo>
                    <a:pt x="547" y="437"/>
                    <a:pt x="547" y="431"/>
                    <a:pt x="547" y="431"/>
                  </a:cubicBezTo>
                  <a:cubicBezTo>
                    <a:pt x="542" y="430"/>
                    <a:pt x="542" y="430"/>
                    <a:pt x="542" y="430"/>
                  </a:cubicBezTo>
                  <a:cubicBezTo>
                    <a:pt x="542" y="430"/>
                    <a:pt x="535" y="428"/>
                    <a:pt x="535" y="420"/>
                  </a:cubicBezTo>
                  <a:cubicBezTo>
                    <a:pt x="535" y="417"/>
                    <a:pt x="536" y="411"/>
                    <a:pt x="533" y="407"/>
                  </a:cubicBezTo>
                  <a:cubicBezTo>
                    <a:pt x="531" y="404"/>
                    <a:pt x="531" y="396"/>
                    <a:pt x="531" y="396"/>
                  </a:cubicBezTo>
                  <a:cubicBezTo>
                    <a:pt x="531" y="396"/>
                    <a:pt x="532" y="399"/>
                    <a:pt x="535" y="400"/>
                  </a:cubicBezTo>
                  <a:close/>
                  <a:moveTo>
                    <a:pt x="514" y="379"/>
                  </a:moveTo>
                  <a:cubicBezTo>
                    <a:pt x="520" y="394"/>
                    <a:pt x="517" y="404"/>
                    <a:pt x="511" y="413"/>
                  </a:cubicBezTo>
                  <a:cubicBezTo>
                    <a:pt x="505" y="421"/>
                    <a:pt x="487" y="435"/>
                    <a:pt x="487" y="435"/>
                  </a:cubicBezTo>
                  <a:cubicBezTo>
                    <a:pt x="485" y="432"/>
                    <a:pt x="485" y="401"/>
                    <a:pt x="484" y="396"/>
                  </a:cubicBezTo>
                  <a:cubicBezTo>
                    <a:pt x="483" y="391"/>
                    <a:pt x="487" y="383"/>
                    <a:pt x="488" y="380"/>
                  </a:cubicBezTo>
                  <a:cubicBezTo>
                    <a:pt x="488" y="377"/>
                    <a:pt x="496" y="369"/>
                    <a:pt x="500" y="366"/>
                  </a:cubicBezTo>
                  <a:cubicBezTo>
                    <a:pt x="504" y="364"/>
                    <a:pt x="506" y="360"/>
                    <a:pt x="506" y="360"/>
                  </a:cubicBezTo>
                  <a:cubicBezTo>
                    <a:pt x="506" y="367"/>
                    <a:pt x="509" y="365"/>
                    <a:pt x="514" y="379"/>
                  </a:cubicBezTo>
                  <a:close/>
                  <a:moveTo>
                    <a:pt x="733" y="121"/>
                  </a:moveTo>
                  <a:cubicBezTo>
                    <a:pt x="735" y="120"/>
                    <a:pt x="736" y="112"/>
                    <a:pt x="739" y="112"/>
                  </a:cubicBezTo>
                  <a:cubicBezTo>
                    <a:pt x="741" y="112"/>
                    <a:pt x="742" y="121"/>
                    <a:pt x="744" y="121"/>
                  </a:cubicBezTo>
                  <a:cubicBezTo>
                    <a:pt x="747" y="121"/>
                    <a:pt x="751" y="114"/>
                    <a:pt x="753" y="115"/>
                  </a:cubicBezTo>
                  <a:cubicBezTo>
                    <a:pt x="755" y="116"/>
                    <a:pt x="753" y="124"/>
                    <a:pt x="755" y="125"/>
                  </a:cubicBezTo>
                  <a:cubicBezTo>
                    <a:pt x="757" y="126"/>
                    <a:pt x="764" y="121"/>
                    <a:pt x="765" y="123"/>
                  </a:cubicBezTo>
                  <a:cubicBezTo>
                    <a:pt x="767" y="124"/>
                    <a:pt x="762" y="131"/>
                    <a:pt x="763" y="133"/>
                  </a:cubicBezTo>
                  <a:cubicBezTo>
                    <a:pt x="764" y="135"/>
                    <a:pt x="772" y="133"/>
                    <a:pt x="773" y="135"/>
                  </a:cubicBezTo>
                  <a:cubicBezTo>
                    <a:pt x="774" y="138"/>
                    <a:pt x="766" y="142"/>
                    <a:pt x="767" y="144"/>
                  </a:cubicBezTo>
                  <a:cubicBezTo>
                    <a:pt x="767" y="146"/>
                    <a:pt x="775" y="148"/>
                    <a:pt x="775" y="150"/>
                  </a:cubicBezTo>
                  <a:cubicBezTo>
                    <a:pt x="775" y="152"/>
                    <a:pt x="766" y="153"/>
                    <a:pt x="766" y="155"/>
                  </a:cubicBezTo>
                  <a:cubicBezTo>
                    <a:pt x="765" y="157"/>
                    <a:pt x="772" y="162"/>
                    <a:pt x="771" y="164"/>
                  </a:cubicBezTo>
                  <a:cubicBezTo>
                    <a:pt x="770" y="166"/>
                    <a:pt x="762" y="163"/>
                    <a:pt x="760" y="165"/>
                  </a:cubicBezTo>
                  <a:cubicBezTo>
                    <a:pt x="759" y="167"/>
                    <a:pt x="763" y="174"/>
                    <a:pt x="761" y="176"/>
                  </a:cubicBezTo>
                  <a:cubicBezTo>
                    <a:pt x="760" y="177"/>
                    <a:pt x="753" y="171"/>
                    <a:pt x="751" y="172"/>
                  </a:cubicBezTo>
                  <a:cubicBezTo>
                    <a:pt x="749" y="174"/>
                    <a:pt x="751" y="182"/>
                    <a:pt x="749" y="183"/>
                  </a:cubicBezTo>
                  <a:cubicBezTo>
                    <a:pt x="747" y="184"/>
                    <a:pt x="742" y="176"/>
                    <a:pt x="740" y="176"/>
                  </a:cubicBezTo>
                  <a:cubicBezTo>
                    <a:pt x="738" y="177"/>
                    <a:pt x="737" y="185"/>
                    <a:pt x="734" y="185"/>
                  </a:cubicBezTo>
                  <a:cubicBezTo>
                    <a:pt x="732" y="185"/>
                    <a:pt x="731" y="177"/>
                    <a:pt x="729" y="176"/>
                  </a:cubicBezTo>
                  <a:cubicBezTo>
                    <a:pt x="727" y="176"/>
                    <a:pt x="722" y="183"/>
                    <a:pt x="720" y="182"/>
                  </a:cubicBezTo>
                  <a:cubicBezTo>
                    <a:pt x="718" y="182"/>
                    <a:pt x="720" y="173"/>
                    <a:pt x="718" y="172"/>
                  </a:cubicBezTo>
                  <a:cubicBezTo>
                    <a:pt x="716" y="171"/>
                    <a:pt x="709" y="176"/>
                    <a:pt x="708" y="174"/>
                  </a:cubicBezTo>
                  <a:cubicBezTo>
                    <a:pt x="706" y="173"/>
                    <a:pt x="711" y="166"/>
                    <a:pt x="710" y="164"/>
                  </a:cubicBezTo>
                  <a:cubicBezTo>
                    <a:pt x="709" y="162"/>
                    <a:pt x="701" y="164"/>
                    <a:pt x="700" y="162"/>
                  </a:cubicBezTo>
                  <a:cubicBezTo>
                    <a:pt x="699" y="160"/>
                    <a:pt x="707" y="156"/>
                    <a:pt x="706" y="153"/>
                  </a:cubicBezTo>
                  <a:cubicBezTo>
                    <a:pt x="706" y="151"/>
                    <a:pt x="698" y="149"/>
                    <a:pt x="698" y="147"/>
                  </a:cubicBezTo>
                  <a:cubicBezTo>
                    <a:pt x="698" y="145"/>
                    <a:pt x="707" y="144"/>
                    <a:pt x="707" y="142"/>
                  </a:cubicBezTo>
                  <a:cubicBezTo>
                    <a:pt x="708" y="140"/>
                    <a:pt x="701" y="135"/>
                    <a:pt x="702" y="133"/>
                  </a:cubicBezTo>
                  <a:cubicBezTo>
                    <a:pt x="703" y="131"/>
                    <a:pt x="712" y="134"/>
                    <a:pt x="713" y="132"/>
                  </a:cubicBezTo>
                  <a:cubicBezTo>
                    <a:pt x="714" y="131"/>
                    <a:pt x="710" y="123"/>
                    <a:pt x="712" y="122"/>
                  </a:cubicBezTo>
                  <a:cubicBezTo>
                    <a:pt x="713" y="120"/>
                    <a:pt x="720" y="126"/>
                    <a:pt x="722" y="125"/>
                  </a:cubicBezTo>
                  <a:cubicBezTo>
                    <a:pt x="724" y="124"/>
                    <a:pt x="722" y="115"/>
                    <a:pt x="724" y="114"/>
                  </a:cubicBezTo>
                  <a:cubicBezTo>
                    <a:pt x="726" y="114"/>
                    <a:pt x="731" y="121"/>
                    <a:pt x="733" y="121"/>
                  </a:cubicBezTo>
                  <a:close/>
                </a:path>
              </a:pathLst>
            </a:custGeom>
            <a:solidFill>
              <a:schemeClr val="accent2">
                <a:alpha val="20000"/>
              </a:schemeClr>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nvGrpSpPr>
            <p:cNvPr id="8" name="Group 296"/>
            <p:cNvGrpSpPr/>
            <p:nvPr/>
          </p:nvGrpSpPr>
          <p:grpSpPr>
            <a:xfrm rot="276801">
              <a:off x="1069024" y="4350687"/>
              <a:ext cx="207881" cy="211092"/>
              <a:chOff x="5902325" y="2266950"/>
              <a:chExt cx="820738" cy="833438"/>
            </a:xfrm>
            <a:noFill/>
          </p:grpSpPr>
          <p:sp>
            <p:nvSpPr>
              <p:cNvPr id="861" name="Freeform 147"/>
              <p:cNvSpPr>
                <a:spLocks/>
              </p:cNvSpPr>
              <p:nvPr/>
            </p:nvSpPr>
            <p:spPr bwMode="auto">
              <a:xfrm>
                <a:off x="6346825" y="2776538"/>
                <a:ext cx="101600" cy="277813"/>
              </a:xfrm>
              <a:custGeom>
                <a:avLst/>
                <a:gdLst/>
                <a:ahLst/>
                <a:cxnLst>
                  <a:cxn ang="0">
                    <a:pos x="4" y="35"/>
                  </a:cxn>
                  <a:cxn ang="0">
                    <a:pos x="10" y="22"/>
                  </a:cxn>
                  <a:cxn ang="0">
                    <a:pos x="0" y="0"/>
                  </a:cxn>
                  <a:cxn ang="0">
                    <a:pos x="4" y="35"/>
                  </a:cxn>
                </a:cxnLst>
                <a:rect l="0" t="0" r="r" b="b"/>
                <a:pathLst>
                  <a:path w="27" h="74">
                    <a:moveTo>
                      <a:pt x="4" y="35"/>
                    </a:moveTo>
                    <a:cubicBezTo>
                      <a:pt x="14" y="65"/>
                      <a:pt x="27" y="74"/>
                      <a:pt x="10" y="22"/>
                    </a:cubicBezTo>
                    <a:cubicBezTo>
                      <a:pt x="7" y="17"/>
                      <a:pt x="4" y="10"/>
                      <a:pt x="0" y="0"/>
                    </a:cubicBezTo>
                    <a:cubicBezTo>
                      <a:pt x="10" y="25"/>
                      <a:pt x="8" y="35"/>
                      <a:pt x="4" y="35"/>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862" name="Freeform 151"/>
              <p:cNvSpPr>
                <a:spLocks/>
              </p:cNvSpPr>
              <p:nvPr/>
            </p:nvSpPr>
            <p:spPr bwMode="auto">
              <a:xfrm>
                <a:off x="6143625" y="2776538"/>
                <a:ext cx="128588" cy="277813"/>
              </a:xfrm>
              <a:custGeom>
                <a:avLst/>
                <a:gdLst/>
                <a:ahLst/>
                <a:cxnLst>
                  <a:cxn ang="0">
                    <a:pos x="34" y="0"/>
                  </a:cxn>
                  <a:cxn ang="0">
                    <a:pos x="13" y="27"/>
                  </a:cxn>
                  <a:cxn ang="0">
                    <a:pos x="29" y="12"/>
                  </a:cxn>
                  <a:cxn ang="0">
                    <a:pos x="28" y="35"/>
                  </a:cxn>
                  <a:cxn ang="0">
                    <a:pos x="34" y="0"/>
                  </a:cxn>
                </a:cxnLst>
                <a:rect l="0" t="0" r="r" b="b"/>
                <a:pathLst>
                  <a:path w="34" h="74">
                    <a:moveTo>
                      <a:pt x="34" y="0"/>
                    </a:moveTo>
                    <a:cubicBezTo>
                      <a:pt x="24" y="28"/>
                      <a:pt x="15" y="33"/>
                      <a:pt x="13" y="27"/>
                    </a:cubicBezTo>
                    <a:cubicBezTo>
                      <a:pt x="0" y="59"/>
                      <a:pt x="5" y="74"/>
                      <a:pt x="29" y="12"/>
                    </a:cubicBezTo>
                    <a:cubicBezTo>
                      <a:pt x="5" y="73"/>
                      <a:pt x="15" y="66"/>
                      <a:pt x="28" y="35"/>
                    </a:cubicBezTo>
                    <a:cubicBezTo>
                      <a:pt x="25" y="32"/>
                      <a:pt x="26" y="22"/>
                      <a:pt x="34" y="0"/>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863" name="Freeform 155"/>
              <p:cNvSpPr>
                <a:spLocks/>
              </p:cNvSpPr>
              <p:nvPr/>
            </p:nvSpPr>
            <p:spPr bwMode="auto">
              <a:xfrm>
                <a:off x="6253163" y="2752725"/>
                <a:ext cx="79375" cy="347663"/>
              </a:xfrm>
              <a:custGeom>
                <a:avLst/>
                <a:gdLst/>
                <a:ahLst/>
                <a:cxnLst>
                  <a:cxn ang="0">
                    <a:pos x="14" y="0"/>
                  </a:cxn>
                  <a:cxn ang="0">
                    <a:pos x="4" y="37"/>
                  </a:cxn>
                  <a:cxn ang="0">
                    <a:pos x="13" y="21"/>
                  </a:cxn>
                  <a:cxn ang="0">
                    <a:pos x="21" y="35"/>
                  </a:cxn>
                  <a:cxn ang="0">
                    <a:pos x="14" y="0"/>
                  </a:cxn>
                </a:cxnLst>
                <a:rect l="0" t="0" r="r" b="b"/>
                <a:pathLst>
                  <a:path w="21" h="92">
                    <a:moveTo>
                      <a:pt x="14" y="0"/>
                    </a:moveTo>
                    <a:cubicBezTo>
                      <a:pt x="13" y="18"/>
                      <a:pt x="8" y="31"/>
                      <a:pt x="4" y="37"/>
                    </a:cubicBezTo>
                    <a:cubicBezTo>
                      <a:pt x="0" y="74"/>
                      <a:pt x="6" y="90"/>
                      <a:pt x="13" y="21"/>
                    </a:cubicBezTo>
                    <a:cubicBezTo>
                      <a:pt x="6" y="92"/>
                      <a:pt x="19" y="74"/>
                      <a:pt x="21" y="35"/>
                    </a:cubicBezTo>
                    <a:cubicBezTo>
                      <a:pt x="17" y="28"/>
                      <a:pt x="13" y="16"/>
                      <a:pt x="14" y="0"/>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nvGrpSpPr>
              <p:cNvPr id="9" name="Group 291"/>
              <p:cNvGrpSpPr/>
              <p:nvPr/>
            </p:nvGrpSpPr>
            <p:grpSpPr>
              <a:xfrm>
                <a:off x="5902325" y="2266950"/>
                <a:ext cx="820738" cy="784225"/>
                <a:chOff x="4111625" y="2266950"/>
                <a:chExt cx="820738" cy="784225"/>
              </a:xfrm>
              <a:grpFill/>
            </p:grpSpPr>
            <p:sp>
              <p:nvSpPr>
                <p:cNvPr id="865" name="Freeform 25"/>
                <p:cNvSpPr>
                  <a:spLocks/>
                </p:cNvSpPr>
                <p:nvPr/>
              </p:nvSpPr>
              <p:spPr bwMode="auto">
                <a:xfrm>
                  <a:off x="4470400" y="2395538"/>
                  <a:ext cx="25400" cy="44450"/>
                </a:xfrm>
                <a:custGeom>
                  <a:avLst/>
                  <a:gdLst/>
                  <a:ahLst/>
                  <a:cxnLst>
                    <a:cxn ang="0">
                      <a:pos x="3" y="9"/>
                    </a:cxn>
                    <a:cxn ang="0">
                      <a:pos x="7" y="12"/>
                    </a:cxn>
                    <a:cxn ang="0">
                      <a:pos x="7" y="11"/>
                    </a:cxn>
                    <a:cxn ang="0">
                      <a:pos x="0" y="0"/>
                    </a:cxn>
                    <a:cxn ang="0">
                      <a:pos x="3" y="9"/>
                    </a:cxn>
                  </a:cxnLst>
                  <a:rect l="0" t="0" r="r" b="b"/>
                  <a:pathLst>
                    <a:path w="7" h="12">
                      <a:moveTo>
                        <a:pt x="3" y="9"/>
                      </a:moveTo>
                      <a:cubicBezTo>
                        <a:pt x="4" y="10"/>
                        <a:pt x="5" y="11"/>
                        <a:pt x="7" y="12"/>
                      </a:cubicBezTo>
                      <a:cubicBezTo>
                        <a:pt x="7" y="12"/>
                        <a:pt x="7" y="11"/>
                        <a:pt x="7" y="11"/>
                      </a:cubicBezTo>
                      <a:cubicBezTo>
                        <a:pt x="5" y="7"/>
                        <a:pt x="2" y="4"/>
                        <a:pt x="0" y="0"/>
                      </a:cubicBezTo>
                      <a:cubicBezTo>
                        <a:pt x="1" y="3"/>
                        <a:pt x="2" y="6"/>
                        <a:pt x="3" y="9"/>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866" name="Freeform 30"/>
                <p:cNvSpPr>
                  <a:spLocks/>
                </p:cNvSpPr>
                <p:nvPr/>
              </p:nvSpPr>
              <p:spPr bwMode="auto">
                <a:xfrm>
                  <a:off x="4721225" y="2686050"/>
                  <a:ext cx="60325" cy="6350"/>
                </a:xfrm>
                <a:custGeom>
                  <a:avLst/>
                  <a:gdLst/>
                  <a:ahLst/>
                  <a:cxnLst>
                    <a:cxn ang="0">
                      <a:pos x="1" y="0"/>
                    </a:cxn>
                    <a:cxn ang="0">
                      <a:pos x="16" y="2"/>
                    </a:cxn>
                    <a:cxn ang="0">
                      <a:pos x="16" y="1"/>
                    </a:cxn>
                    <a:cxn ang="0">
                      <a:pos x="0" y="0"/>
                    </a:cxn>
                    <a:cxn ang="0">
                      <a:pos x="1" y="0"/>
                    </a:cxn>
                  </a:cxnLst>
                  <a:rect l="0" t="0" r="r" b="b"/>
                  <a:pathLst>
                    <a:path w="16" h="2">
                      <a:moveTo>
                        <a:pt x="1" y="0"/>
                      </a:moveTo>
                      <a:cubicBezTo>
                        <a:pt x="7" y="1"/>
                        <a:pt x="12" y="1"/>
                        <a:pt x="16" y="2"/>
                      </a:cubicBezTo>
                      <a:cubicBezTo>
                        <a:pt x="16" y="2"/>
                        <a:pt x="16" y="1"/>
                        <a:pt x="16" y="1"/>
                      </a:cubicBezTo>
                      <a:cubicBezTo>
                        <a:pt x="11" y="1"/>
                        <a:pt x="6" y="0"/>
                        <a:pt x="0" y="0"/>
                      </a:cubicBezTo>
                      <a:cubicBezTo>
                        <a:pt x="0" y="0"/>
                        <a:pt x="1" y="0"/>
                        <a:pt x="1" y="0"/>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867" name="Freeform 145"/>
                <p:cNvSpPr>
                  <a:spLocks/>
                </p:cNvSpPr>
                <p:nvPr/>
              </p:nvSpPr>
              <p:spPr bwMode="auto">
                <a:xfrm>
                  <a:off x="4495800" y="2436813"/>
                  <a:ext cx="11113" cy="30163"/>
                </a:xfrm>
                <a:custGeom>
                  <a:avLst/>
                  <a:gdLst/>
                  <a:ahLst/>
                  <a:cxnLst>
                    <a:cxn ang="0">
                      <a:pos x="3" y="8"/>
                    </a:cxn>
                    <a:cxn ang="0">
                      <a:pos x="3" y="5"/>
                    </a:cxn>
                    <a:cxn ang="0">
                      <a:pos x="0" y="0"/>
                    </a:cxn>
                    <a:cxn ang="0">
                      <a:pos x="0" y="1"/>
                    </a:cxn>
                    <a:cxn ang="0">
                      <a:pos x="3" y="8"/>
                    </a:cxn>
                  </a:cxnLst>
                  <a:rect l="0" t="0" r="r" b="b"/>
                  <a:pathLst>
                    <a:path w="3" h="8">
                      <a:moveTo>
                        <a:pt x="3" y="8"/>
                      </a:moveTo>
                      <a:cubicBezTo>
                        <a:pt x="3" y="7"/>
                        <a:pt x="3" y="6"/>
                        <a:pt x="3" y="5"/>
                      </a:cubicBezTo>
                      <a:cubicBezTo>
                        <a:pt x="2" y="3"/>
                        <a:pt x="1" y="1"/>
                        <a:pt x="0" y="0"/>
                      </a:cubicBezTo>
                      <a:cubicBezTo>
                        <a:pt x="0" y="0"/>
                        <a:pt x="0" y="1"/>
                        <a:pt x="0" y="1"/>
                      </a:cubicBezTo>
                      <a:cubicBezTo>
                        <a:pt x="1" y="3"/>
                        <a:pt x="2" y="5"/>
                        <a:pt x="3" y="8"/>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868" name="Freeform 146"/>
                <p:cNvSpPr>
                  <a:spLocks/>
                </p:cNvSpPr>
                <p:nvPr/>
              </p:nvSpPr>
              <p:spPr bwMode="auto">
                <a:xfrm>
                  <a:off x="4232275" y="2730500"/>
                  <a:ext cx="230188" cy="260350"/>
                </a:xfrm>
                <a:custGeom>
                  <a:avLst/>
                  <a:gdLst/>
                  <a:ahLst/>
                  <a:cxnLst>
                    <a:cxn ang="0">
                      <a:pos x="61" y="0"/>
                    </a:cxn>
                    <a:cxn ang="0">
                      <a:pos x="35" y="21"/>
                    </a:cxn>
                    <a:cxn ang="0">
                      <a:pos x="48" y="16"/>
                    </a:cxn>
                    <a:cxn ang="0">
                      <a:pos x="45" y="30"/>
                    </a:cxn>
                    <a:cxn ang="0">
                      <a:pos x="61" y="0"/>
                    </a:cxn>
                  </a:cxnLst>
                  <a:rect l="0" t="0" r="r" b="b"/>
                  <a:pathLst>
                    <a:path w="61" h="69">
                      <a:moveTo>
                        <a:pt x="61" y="0"/>
                      </a:moveTo>
                      <a:cubicBezTo>
                        <a:pt x="52" y="11"/>
                        <a:pt x="42" y="18"/>
                        <a:pt x="35" y="21"/>
                      </a:cubicBezTo>
                      <a:cubicBezTo>
                        <a:pt x="7" y="50"/>
                        <a:pt x="0" y="69"/>
                        <a:pt x="48" y="16"/>
                      </a:cubicBezTo>
                      <a:cubicBezTo>
                        <a:pt x="0" y="69"/>
                        <a:pt x="19" y="60"/>
                        <a:pt x="45" y="30"/>
                      </a:cubicBezTo>
                      <a:cubicBezTo>
                        <a:pt x="46" y="22"/>
                        <a:pt x="51" y="11"/>
                        <a:pt x="61" y="0"/>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869" name="Freeform 148"/>
                <p:cNvSpPr>
                  <a:spLocks/>
                </p:cNvSpPr>
                <p:nvPr/>
              </p:nvSpPr>
              <p:spPr bwMode="auto">
                <a:xfrm>
                  <a:off x="4602163" y="2697163"/>
                  <a:ext cx="17463" cy="6350"/>
                </a:xfrm>
                <a:custGeom>
                  <a:avLst/>
                  <a:gdLst/>
                  <a:ahLst/>
                  <a:cxnLst>
                    <a:cxn ang="0">
                      <a:pos x="5" y="2"/>
                    </a:cxn>
                    <a:cxn ang="0">
                      <a:pos x="5" y="2"/>
                    </a:cxn>
                    <a:cxn ang="0">
                      <a:pos x="0" y="0"/>
                    </a:cxn>
                    <a:cxn ang="0">
                      <a:pos x="5" y="2"/>
                    </a:cxn>
                  </a:cxnLst>
                  <a:rect l="0" t="0" r="r" b="b"/>
                  <a:pathLst>
                    <a:path w="5" h="2">
                      <a:moveTo>
                        <a:pt x="5" y="2"/>
                      </a:moveTo>
                      <a:cubicBezTo>
                        <a:pt x="5" y="2"/>
                        <a:pt x="5" y="2"/>
                        <a:pt x="5" y="2"/>
                      </a:cubicBezTo>
                      <a:cubicBezTo>
                        <a:pt x="3" y="1"/>
                        <a:pt x="1" y="1"/>
                        <a:pt x="0" y="0"/>
                      </a:cubicBezTo>
                      <a:cubicBezTo>
                        <a:pt x="1" y="1"/>
                        <a:pt x="3" y="2"/>
                        <a:pt x="5" y="2"/>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870" name="Freeform 149"/>
                <p:cNvSpPr>
                  <a:spLocks/>
                </p:cNvSpPr>
                <p:nvPr/>
              </p:nvSpPr>
              <p:spPr bwMode="auto">
                <a:xfrm>
                  <a:off x="4572000" y="2590800"/>
                  <a:ext cx="6350" cy="7938"/>
                </a:xfrm>
                <a:custGeom>
                  <a:avLst/>
                  <a:gdLst/>
                  <a:ahLst/>
                  <a:cxnLst>
                    <a:cxn ang="0">
                      <a:pos x="2" y="0"/>
                    </a:cxn>
                    <a:cxn ang="0">
                      <a:pos x="2" y="0"/>
                    </a:cxn>
                    <a:cxn ang="0">
                      <a:pos x="0" y="2"/>
                    </a:cxn>
                    <a:cxn ang="0">
                      <a:pos x="2" y="0"/>
                    </a:cxn>
                  </a:cxnLst>
                  <a:rect l="0" t="0" r="r" b="b"/>
                  <a:pathLst>
                    <a:path w="2" h="2">
                      <a:moveTo>
                        <a:pt x="2" y="0"/>
                      </a:moveTo>
                      <a:cubicBezTo>
                        <a:pt x="2" y="0"/>
                        <a:pt x="2" y="0"/>
                        <a:pt x="2" y="0"/>
                      </a:cubicBezTo>
                      <a:cubicBezTo>
                        <a:pt x="1" y="1"/>
                        <a:pt x="0" y="2"/>
                        <a:pt x="0" y="2"/>
                      </a:cubicBezTo>
                      <a:cubicBezTo>
                        <a:pt x="0" y="2"/>
                        <a:pt x="1" y="1"/>
                        <a:pt x="2" y="0"/>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871" name="Freeform 150"/>
                <p:cNvSpPr>
                  <a:spLocks/>
                </p:cNvSpPr>
                <p:nvPr/>
              </p:nvSpPr>
              <p:spPr bwMode="auto">
                <a:xfrm>
                  <a:off x="4665663" y="2794000"/>
                  <a:ext cx="169863" cy="147638"/>
                </a:xfrm>
                <a:custGeom>
                  <a:avLst/>
                  <a:gdLst/>
                  <a:ahLst/>
                  <a:cxnLst>
                    <a:cxn ang="0">
                      <a:pos x="0" y="0"/>
                    </a:cxn>
                    <a:cxn ang="0">
                      <a:pos x="15" y="4"/>
                    </a:cxn>
                    <a:cxn ang="0">
                      <a:pos x="0" y="0"/>
                    </a:cxn>
                  </a:cxnLst>
                  <a:rect l="0" t="0" r="r" b="b"/>
                  <a:pathLst>
                    <a:path w="45" h="39">
                      <a:moveTo>
                        <a:pt x="0" y="0"/>
                      </a:moveTo>
                      <a:cubicBezTo>
                        <a:pt x="45" y="39"/>
                        <a:pt x="40" y="26"/>
                        <a:pt x="15" y="4"/>
                      </a:cubicBezTo>
                      <a:cubicBezTo>
                        <a:pt x="13" y="5"/>
                        <a:pt x="8" y="4"/>
                        <a:pt x="0" y="0"/>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872" name="Freeform 152"/>
                <p:cNvSpPr>
                  <a:spLocks/>
                </p:cNvSpPr>
                <p:nvPr/>
              </p:nvSpPr>
              <p:spPr bwMode="auto">
                <a:xfrm>
                  <a:off x="4424363" y="2343150"/>
                  <a:ext cx="57150" cy="146050"/>
                </a:xfrm>
                <a:custGeom>
                  <a:avLst/>
                  <a:gdLst/>
                  <a:ahLst/>
                  <a:cxnLst>
                    <a:cxn ang="0">
                      <a:pos x="15" y="23"/>
                    </a:cxn>
                    <a:cxn ang="0">
                      <a:pos x="12" y="14"/>
                    </a:cxn>
                    <a:cxn ang="0">
                      <a:pos x="0" y="0"/>
                    </a:cxn>
                    <a:cxn ang="0">
                      <a:pos x="10" y="39"/>
                    </a:cxn>
                    <a:cxn ang="0">
                      <a:pos x="15" y="23"/>
                    </a:cxn>
                  </a:cxnLst>
                  <a:rect l="0" t="0" r="r" b="b"/>
                  <a:pathLst>
                    <a:path w="15" h="39">
                      <a:moveTo>
                        <a:pt x="15" y="23"/>
                      </a:moveTo>
                      <a:cubicBezTo>
                        <a:pt x="14" y="20"/>
                        <a:pt x="13" y="17"/>
                        <a:pt x="12" y="14"/>
                      </a:cubicBezTo>
                      <a:cubicBezTo>
                        <a:pt x="8" y="9"/>
                        <a:pt x="4" y="4"/>
                        <a:pt x="0" y="0"/>
                      </a:cubicBezTo>
                      <a:cubicBezTo>
                        <a:pt x="0" y="5"/>
                        <a:pt x="2" y="17"/>
                        <a:pt x="10" y="39"/>
                      </a:cubicBezTo>
                      <a:cubicBezTo>
                        <a:pt x="7" y="25"/>
                        <a:pt x="11" y="20"/>
                        <a:pt x="15" y="23"/>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873" name="Freeform 153"/>
                <p:cNvSpPr>
                  <a:spLocks/>
                </p:cNvSpPr>
                <p:nvPr/>
              </p:nvSpPr>
              <p:spPr bwMode="auto">
                <a:xfrm>
                  <a:off x="4597400" y="2867025"/>
                  <a:ext cx="68263" cy="184150"/>
                </a:xfrm>
                <a:custGeom>
                  <a:avLst/>
                  <a:gdLst/>
                  <a:ahLst/>
                  <a:cxnLst>
                    <a:cxn ang="0">
                      <a:pos x="0" y="0"/>
                    </a:cxn>
                    <a:cxn ang="0">
                      <a:pos x="6" y="8"/>
                    </a:cxn>
                    <a:cxn ang="0">
                      <a:pos x="0" y="0"/>
                    </a:cxn>
                  </a:cxnLst>
                  <a:rect l="0" t="0" r="r" b="b"/>
                  <a:pathLst>
                    <a:path w="18" h="49">
                      <a:moveTo>
                        <a:pt x="0" y="0"/>
                      </a:moveTo>
                      <a:cubicBezTo>
                        <a:pt x="18" y="49"/>
                        <a:pt x="17" y="37"/>
                        <a:pt x="6" y="8"/>
                      </a:cubicBezTo>
                      <a:cubicBezTo>
                        <a:pt x="5" y="8"/>
                        <a:pt x="3" y="6"/>
                        <a:pt x="0" y="0"/>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874" name="Freeform 154"/>
                <p:cNvSpPr>
                  <a:spLocks/>
                </p:cNvSpPr>
                <p:nvPr/>
              </p:nvSpPr>
              <p:spPr bwMode="auto">
                <a:xfrm>
                  <a:off x="4605338" y="2746375"/>
                  <a:ext cx="225425" cy="198438"/>
                </a:xfrm>
                <a:custGeom>
                  <a:avLst/>
                  <a:gdLst/>
                  <a:ahLst/>
                  <a:cxnLst>
                    <a:cxn ang="0">
                      <a:pos x="22" y="27"/>
                    </a:cxn>
                    <a:cxn ang="0">
                      <a:pos x="16" y="12"/>
                    </a:cxn>
                    <a:cxn ang="0">
                      <a:pos x="0" y="0"/>
                    </a:cxn>
                    <a:cxn ang="0">
                      <a:pos x="22" y="27"/>
                    </a:cxn>
                  </a:cxnLst>
                  <a:rect l="0" t="0" r="r" b="b"/>
                  <a:pathLst>
                    <a:path w="60" h="53">
                      <a:moveTo>
                        <a:pt x="22" y="27"/>
                      </a:moveTo>
                      <a:cubicBezTo>
                        <a:pt x="47" y="49"/>
                        <a:pt x="60" y="53"/>
                        <a:pt x="16" y="12"/>
                      </a:cubicBezTo>
                      <a:cubicBezTo>
                        <a:pt x="11" y="10"/>
                        <a:pt x="6" y="5"/>
                        <a:pt x="0" y="0"/>
                      </a:cubicBezTo>
                      <a:cubicBezTo>
                        <a:pt x="16" y="15"/>
                        <a:pt x="22" y="24"/>
                        <a:pt x="22" y="27"/>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875" name="Freeform 156"/>
                <p:cNvSpPr>
                  <a:spLocks/>
                </p:cNvSpPr>
                <p:nvPr/>
              </p:nvSpPr>
              <p:spPr bwMode="auto">
                <a:xfrm>
                  <a:off x="4564063" y="2741613"/>
                  <a:ext cx="187325" cy="290513"/>
                </a:xfrm>
                <a:custGeom>
                  <a:avLst/>
                  <a:gdLst/>
                  <a:ahLst/>
                  <a:cxnLst>
                    <a:cxn ang="0">
                      <a:pos x="0" y="0"/>
                    </a:cxn>
                    <a:cxn ang="0">
                      <a:pos x="15" y="34"/>
                    </a:cxn>
                    <a:cxn ang="0">
                      <a:pos x="13" y="17"/>
                    </a:cxn>
                    <a:cxn ang="0">
                      <a:pos x="28" y="29"/>
                    </a:cxn>
                    <a:cxn ang="0">
                      <a:pos x="0" y="0"/>
                    </a:cxn>
                  </a:cxnLst>
                  <a:rect l="0" t="0" r="r" b="b"/>
                  <a:pathLst>
                    <a:path w="50" h="77">
                      <a:moveTo>
                        <a:pt x="0" y="0"/>
                      </a:moveTo>
                      <a:cubicBezTo>
                        <a:pt x="9" y="14"/>
                        <a:pt x="14" y="26"/>
                        <a:pt x="15" y="34"/>
                      </a:cubicBezTo>
                      <a:cubicBezTo>
                        <a:pt x="35" y="67"/>
                        <a:pt x="50" y="77"/>
                        <a:pt x="13" y="17"/>
                      </a:cubicBezTo>
                      <a:cubicBezTo>
                        <a:pt x="49" y="76"/>
                        <a:pt x="48" y="59"/>
                        <a:pt x="28" y="29"/>
                      </a:cubicBezTo>
                      <a:cubicBezTo>
                        <a:pt x="21" y="26"/>
                        <a:pt x="10" y="16"/>
                        <a:pt x="0" y="0"/>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876" name="Freeform 157"/>
                <p:cNvSpPr>
                  <a:spLocks/>
                </p:cNvSpPr>
                <p:nvPr/>
              </p:nvSpPr>
              <p:spPr bwMode="auto">
                <a:xfrm>
                  <a:off x="4111625" y="2500313"/>
                  <a:ext cx="328613" cy="139700"/>
                </a:xfrm>
                <a:custGeom>
                  <a:avLst/>
                  <a:gdLst/>
                  <a:ahLst/>
                  <a:cxnLst>
                    <a:cxn ang="0">
                      <a:pos x="58" y="16"/>
                    </a:cxn>
                    <a:cxn ang="0">
                      <a:pos x="69" y="28"/>
                    </a:cxn>
                    <a:cxn ang="0">
                      <a:pos x="58" y="30"/>
                    </a:cxn>
                    <a:cxn ang="0">
                      <a:pos x="87" y="37"/>
                    </a:cxn>
                    <a:cxn ang="0">
                      <a:pos x="58" y="16"/>
                    </a:cxn>
                  </a:cxnLst>
                  <a:rect l="0" t="0" r="r" b="b"/>
                  <a:pathLst>
                    <a:path w="87" h="37">
                      <a:moveTo>
                        <a:pt x="58" y="16"/>
                      </a:moveTo>
                      <a:cubicBezTo>
                        <a:pt x="22" y="1"/>
                        <a:pt x="3" y="1"/>
                        <a:pt x="69" y="28"/>
                      </a:cubicBezTo>
                      <a:cubicBezTo>
                        <a:pt x="0" y="0"/>
                        <a:pt x="18" y="16"/>
                        <a:pt x="58" y="30"/>
                      </a:cubicBezTo>
                      <a:cubicBezTo>
                        <a:pt x="66" y="31"/>
                        <a:pt x="76" y="32"/>
                        <a:pt x="87" y="37"/>
                      </a:cubicBezTo>
                      <a:cubicBezTo>
                        <a:pt x="72" y="31"/>
                        <a:pt x="62" y="23"/>
                        <a:pt x="58" y="16"/>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877" name="Freeform 158"/>
                <p:cNvSpPr>
                  <a:spLocks/>
                </p:cNvSpPr>
                <p:nvPr/>
              </p:nvSpPr>
              <p:spPr bwMode="auto">
                <a:xfrm>
                  <a:off x="4643438" y="2711450"/>
                  <a:ext cx="288925" cy="128588"/>
                </a:xfrm>
                <a:custGeom>
                  <a:avLst/>
                  <a:gdLst/>
                  <a:ahLst/>
                  <a:cxnLst>
                    <a:cxn ang="0">
                      <a:pos x="10" y="4"/>
                    </a:cxn>
                    <a:cxn ang="0">
                      <a:pos x="22" y="2"/>
                    </a:cxn>
                    <a:cxn ang="0">
                      <a:pos x="0" y="0"/>
                    </a:cxn>
                    <a:cxn ang="0">
                      <a:pos x="0" y="1"/>
                    </a:cxn>
                    <a:cxn ang="0">
                      <a:pos x="21" y="19"/>
                    </a:cxn>
                    <a:cxn ang="0">
                      <a:pos x="10" y="4"/>
                    </a:cxn>
                  </a:cxnLst>
                  <a:rect l="0" t="0" r="r" b="b"/>
                  <a:pathLst>
                    <a:path w="77" h="34">
                      <a:moveTo>
                        <a:pt x="10" y="4"/>
                      </a:moveTo>
                      <a:cubicBezTo>
                        <a:pt x="77" y="31"/>
                        <a:pt x="61" y="16"/>
                        <a:pt x="22" y="2"/>
                      </a:cubicBezTo>
                      <a:cubicBezTo>
                        <a:pt x="16" y="2"/>
                        <a:pt x="9" y="2"/>
                        <a:pt x="0" y="0"/>
                      </a:cubicBezTo>
                      <a:cubicBezTo>
                        <a:pt x="0" y="0"/>
                        <a:pt x="0" y="1"/>
                        <a:pt x="0" y="1"/>
                      </a:cubicBezTo>
                      <a:cubicBezTo>
                        <a:pt x="11" y="7"/>
                        <a:pt x="18" y="14"/>
                        <a:pt x="21" y="19"/>
                      </a:cubicBezTo>
                      <a:cubicBezTo>
                        <a:pt x="55" y="34"/>
                        <a:pt x="74" y="30"/>
                        <a:pt x="10" y="4"/>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878" name="Freeform 159"/>
                <p:cNvSpPr>
                  <a:spLocks/>
                </p:cNvSpPr>
                <p:nvPr/>
              </p:nvSpPr>
              <p:spPr bwMode="auto">
                <a:xfrm>
                  <a:off x="4654550" y="2659063"/>
                  <a:ext cx="127000" cy="30163"/>
                </a:xfrm>
                <a:custGeom>
                  <a:avLst/>
                  <a:gdLst/>
                  <a:ahLst/>
                  <a:cxnLst>
                    <a:cxn ang="0">
                      <a:pos x="34" y="8"/>
                    </a:cxn>
                    <a:cxn ang="0">
                      <a:pos x="28" y="0"/>
                    </a:cxn>
                    <a:cxn ang="0">
                      <a:pos x="0" y="4"/>
                    </a:cxn>
                    <a:cxn ang="0">
                      <a:pos x="0" y="5"/>
                    </a:cxn>
                    <a:cxn ang="0">
                      <a:pos x="18" y="7"/>
                    </a:cxn>
                    <a:cxn ang="0">
                      <a:pos x="34" y="8"/>
                    </a:cxn>
                  </a:cxnLst>
                  <a:rect l="0" t="0" r="r" b="b"/>
                  <a:pathLst>
                    <a:path w="34" h="8">
                      <a:moveTo>
                        <a:pt x="34" y="8"/>
                      </a:moveTo>
                      <a:cubicBezTo>
                        <a:pt x="32" y="5"/>
                        <a:pt x="30" y="3"/>
                        <a:pt x="28" y="0"/>
                      </a:cubicBezTo>
                      <a:cubicBezTo>
                        <a:pt x="25" y="3"/>
                        <a:pt x="16" y="5"/>
                        <a:pt x="0" y="4"/>
                      </a:cubicBezTo>
                      <a:cubicBezTo>
                        <a:pt x="0" y="5"/>
                        <a:pt x="0" y="5"/>
                        <a:pt x="0" y="5"/>
                      </a:cubicBezTo>
                      <a:cubicBezTo>
                        <a:pt x="7" y="5"/>
                        <a:pt x="13" y="6"/>
                        <a:pt x="18" y="7"/>
                      </a:cubicBezTo>
                      <a:cubicBezTo>
                        <a:pt x="24" y="7"/>
                        <a:pt x="29" y="8"/>
                        <a:pt x="34" y="8"/>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879" name="Freeform 160"/>
                <p:cNvSpPr>
                  <a:spLocks/>
                </p:cNvSpPr>
                <p:nvPr/>
              </p:nvSpPr>
              <p:spPr bwMode="auto">
                <a:xfrm>
                  <a:off x="4792663" y="2697163"/>
                  <a:ext cx="114300" cy="25400"/>
                </a:xfrm>
                <a:custGeom>
                  <a:avLst/>
                  <a:gdLst/>
                  <a:ahLst/>
                  <a:cxnLst>
                    <a:cxn ang="0">
                      <a:pos x="2" y="0"/>
                    </a:cxn>
                    <a:cxn ang="0">
                      <a:pos x="0" y="5"/>
                    </a:cxn>
                    <a:cxn ang="0">
                      <a:pos x="2" y="0"/>
                    </a:cxn>
                  </a:cxnLst>
                  <a:rect l="0" t="0" r="r" b="b"/>
                  <a:pathLst>
                    <a:path w="30" h="7">
                      <a:moveTo>
                        <a:pt x="2" y="0"/>
                      </a:moveTo>
                      <a:cubicBezTo>
                        <a:pt x="1" y="2"/>
                        <a:pt x="1" y="4"/>
                        <a:pt x="0" y="5"/>
                      </a:cubicBezTo>
                      <a:cubicBezTo>
                        <a:pt x="22" y="7"/>
                        <a:pt x="30" y="4"/>
                        <a:pt x="2" y="0"/>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880" name="Freeform 161"/>
                <p:cNvSpPr>
                  <a:spLocks/>
                </p:cNvSpPr>
                <p:nvPr/>
              </p:nvSpPr>
              <p:spPr bwMode="auto">
                <a:xfrm>
                  <a:off x="4725988" y="2686050"/>
                  <a:ext cx="66675" cy="30163"/>
                </a:xfrm>
                <a:custGeom>
                  <a:avLst/>
                  <a:gdLst/>
                  <a:ahLst/>
                  <a:cxnLst>
                    <a:cxn ang="0">
                      <a:pos x="9" y="8"/>
                    </a:cxn>
                    <a:cxn ang="0">
                      <a:pos x="18" y="8"/>
                    </a:cxn>
                    <a:cxn ang="0">
                      <a:pos x="18" y="8"/>
                    </a:cxn>
                    <a:cxn ang="0">
                      <a:pos x="15" y="2"/>
                    </a:cxn>
                    <a:cxn ang="0">
                      <a:pos x="0" y="0"/>
                    </a:cxn>
                    <a:cxn ang="0">
                      <a:pos x="9" y="8"/>
                    </a:cxn>
                  </a:cxnLst>
                  <a:rect l="0" t="0" r="r" b="b"/>
                  <a:pathLst>
                    <a:path w="18" h="8">
                      <a:moveTo>
                        <a:pt x="9" y="8"/>
                      </a:moveTo>
                      <a:cubicBezTo>
                        <a:pt x="12" y="8"/>
                        <a:pt x="15" y="8"/>
                        <a:pt x="18" y="8"/>
                      </a:cubicBezTo>
                      <a:cubicBezTo>
                        <a:pt x="18" y="8"/>
                        <a:pt x="18" y="8"/>
                        <a:pt x="18" y="8"/>
                      </a:cubicBezTo>
                      <a:cubicBezTo>
                        <a:pt x="18" y="8"/>
                        <a:pt x="17" y="5"/>
                        <a:pt x="15" y="2"/>
                      </a:cubicBezTo>
                      <a:cubicBezTo>
                        <a:pt x="11" y="1"/>
                        <a:pt x="6" y="1"/>
                        <a:pt x="0" y="0"/>
                      </a:cubicBezTo>
                      <a:cubicBezTo>
                        <a:pt x="11" y="3"/>
                        <a:pt x="13" y="6"/>
                        <a:pt x="9" y="8"/>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881" name="Freeform 162"/>
                <p:cNvSpPr>
                  <a:spLocks/>
                </p:cNvSpPr>
                <p:nvPr/>
              </p:nvSpPr>
              <p:spPr bwMode="auto">
                <a:xfrm>
                  <a:off x="4805363" y="2659063"/>
                  <a:ext cx="93663" cy="30163"/>
                </a:xfrm>
                <a:custGeom>
                  <a:avLst/>
                  <a:gdLst/>
                  <a:ahLst/>
                  <a:cxnLst>
                    <a:cxn ang="0">
                      <a:pos x="3" y="0"/>
                    </a:cxn>
                    <a:cxn ang="0">
                      <a:pos x="0" y="8"/>
                    </a:cxn>
                    <a:cxn ang="0">
                      <a:pos x="3" y="0"/>
                    </a:cxn>
                  </a:cxnLst>
                  <a:rect l="0" t="0" r="r" b="b"/>
                  <a:pathLst>
                    <a:path w="25" h="8">
                      <a:moveTo>
                        <a:pt x="3" y="0"/>
                      </a:moveTo>
                      <a:cubicBezTo>
                        <a:pt x="2" y="3"/>
                        <a:pt x="1" y="5"/>
                        <a:pt x="0" y="8"/>
                      </a:cubicBezTo>
                      <a:cubicBezTo>
                        <a:pt x="25" y="8"/>
                        <a:pt x="21" y="3"/>
                        <a:pt x="3" y="0"/>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882" name="Freeform 163"/>
                <p:cNvSpPr>
                  <a:spLocks/>
                </p:cNvSpPr>
                <p:nvPr/>
              </p:nvSpPr>
              <p:spPr bwMode="auto">
                <a:xfrm>
                  <a:off x="4179888" y="2771775"/>
                  <a:ext cx="173038" cy="112713"/>
                </a:xfrm>
                <a:custGeom>
                  <a:avLst/>
                  <a:gdLst/>
                  <a:ahLst/>
                  <a:cxnLst>
                    <a:cxn ang="0">
                      <a:pos x="46" y="0"/>
                    </a:cxn>
                    <a:cxn ang="0">
                      <a:pos x="39" y="13"/>
                    </a:cxn>
                    <a:cxn ang="0">
                      <a:pos x="46" y="0"/>
                    </a:cxn>
                  </a:cxnLst>
                  <a:rect l="0" t="0" r="r" b="b"/>
                  <a:pathLst>
                    <a:path w="46" h="30">
                      <a:moveTo>
                        <a:pt x="46" y="0"/>
                      </a:moveTo>
                      <a:cubicBezTo>
                        <a:pt x="0" y="30"/>
                        <a:pt x="13" y="29"/>
                        <a:pt x="39" y="13"/>
                      </a:cubicBezTo>
                      <a:cubicBezTo>
                        <a:pt x="36" y="12"/>
                        <a:pt x="37" y="8"/>
                        <a:pt x="46" y="0"/>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883" name="Freeform 164"/>
                <p:cNvSpPr>
                  <a:spLocks/>
                </p:cNvSpPr>
                <p:nvPr/>
              </p:nvSpPr>
              <p:spPr bwMode="auto">
                <a:xfrm>
                  <a:off x="4849813" y="2568575"/>
                  <a:ext cx="11113" cy="15875"/>
                </a:xfrm>
                <a:custGeom>
                  <a:avLst/>
                  <a:gdLst/>
                  <a:ahLst/>
                  <a:cxnLst>
                    <a:cxn ang="0">
                      <a:pos x="2" y="0"/>
                    </a:cxn>
                    <a:cxn ang="0">
                      <a:pos x="0" y="4"/>
                    </a:cxn>
                    <a:cxn ang="0">
                      <a:pos x="2" y="0"/>
                    </a:cxn>
                  </a:cxnLst>
                  <a:rect l="0" t="0" r="r" b="b"/>
                  <a:pathLst>
                    <a:path w="3" h="4">
                      <a:moveTo>
                        <a:pt x="2" y="0"/>
                      </a:moveTo>
                      <a:cubicBezTo>
                        <a:pt x="1" y="1"/>
                        <a:pt x="0" y="2"/>
                        <a:pt x="0" y="4"/>
                      </a:cubicBezTo>
                      <a:cubicBezTo>
                        <a:pt x="2" y="2"/>
                        <a:pt x="3" y="1"/>
                        <a:pt x="2" y="0"/>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884" name="Freeform 165"/>
                <p:cNvSpPr>
                  <a:spLocks/>
                </p:cNvSpPr>
                <p:nvPr/>
              </p:nvSpPr>
              <p:spPr bwMode="auto">
                <a:xfrm>
                  <a:off x="4116388" y="2606675"/>
                  <a:ext cx="184150" cy="38100"/>
                </a:xfrm>
                <a:custGeom>
                  <a:avLst/>
                  <a:gdLst/>
                  <a:ahLst/>
                  <a:cxnLst>
                    <a:cxn ang="0">
                      <a:pos x="46" y="3"/>
                    </a:cxn>
                    <a:cxn ang="0">
                      <a:pos x="49" y="10"/>
                    </a:cxn>
                    <a:cxn ang="0">
                      <a:pos x="46" y="3"/>
                    </a:cxn>
                  </a:cxnLst>
                  <a:rect l="0" t="0" r="r" b="b"/>
                  <a:pathLst>
                    <a:path w="49" h="10">
                      <a:moveTo>
                        <a:pt x="46" y="3"/>
                      </a:moveTo>
                      <a:cubicBezTo>
                        <a:pt x="14" y="0"/>
                        <a:pt x="0" y="5"/>
                        <a:pt x="49" y="10"/>
                      </a:cubicBezTo>
                      <a:cubicBezTo>
                        <a:pt x="41" y="8"/>
                        <a:pt x="41" y="5"/>
                        <a:pt x="46" y="3"/>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885" name="Freeform 166"/>
                <p:cNvSpPr>
                  <a:spLocks/>
                </p:cNvSpPr>
                <p:nvPr/>
              </p:nvSpPr>
              <p:spPr bwMode="auto">
                <a:xfrm>
                  <a:off x="4111625" y="2697163"/>
                  <a:ext cx="328613" cy="120650"/>
                </a:xfrm>
                <a:custGeom>
                  <a:avLst/>
                  <a:gdLst/>
                  <a:ahLst/>
                  <a:cxnLst>
                    <a:cxn ang="0">
                      <a:pos x="50" y="3"/>
                    </a:cxn>
                    <a:cxn ang="0">
                      <a:pos x="68" y="7"/>
                    </a:cxn>
                    <a:cxn ang="0">
                      <a:pos x="59" y="14"/>
                    </a:cxn>
                    <a:cxn ang="0">
                      <a:pos x="87" y="0"/>
                    </a:cxn>
                    <a:cxn ang="0">
                      <a:pos x="50" y="3"/>
                    </a:cxn>
                  </a:cxnLst>
                  <a:rect l="0" t="0" r="r" b="b"/>
                  <a:pathLst>
                    <a:path w="87" h="32">
                      <a:moveTo>
                        <a:pt x="50" y="3"/>
                      </a:moveTo>
                      <a:cubicBezTo>
                        <a:pt x="14" y="14"/>
                        <a:pt x="3" y="30"/>
                        <a:pt x="68" y="7"/>
                      </a:cubicBezTo>
                      <a:cubicBezTo>
                        <a:pt x="0" y="32"/>
                        <a:pt x="20" y="28"/>
                        <a:pt x="59" y="14"/>
                      </a:cubicBezTo>
                      <a:cubicBezTo>
                        <a:pt x="65" y="9"/>
                        <a:pt x="75" y="5"/>
                        <a:pt x="87" y="0"/>
                      </a:cubicBezTo>
                      <a:cubicBezTo>
                        <a:pt x="71" y="6"/>
                        <a:pt x="57" y="5"/>
                        <a:pt x="50" y="3"/>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886" name="Freeform 167"/>
                <p:cNvSpPr>
                  <a:spLocks/>
                </p:cNvSpPr>
                <p:nvPr/>
              </p:nvSpPr>
              <p:spPr bwMode="auto">
                <a:xfrm>
                  <a:off x="4217988" y="2390775"/>
                  <a:ext cx="217488" cy="200025"/>
                </a:xfrm>
                <a:custGeom>
                  <a:avLst/>
                  <a:gdLst/>
                  <a:ahLst/>
                  <a:cxnLst>
                    <a:cxn ang="0">
                      <a:pos x="58" y="53"/>
                    </a:cxn>
                    <a:cxn ang="0">
                      <a:pos x="46" y="41"/>
                    </a:cxn>
                    <a:cxn ang="0">
                      <a:pos x="27" y="37"/>
                    </a:cxn>
                    <a:cxn ang="0">
                      <a:pos x="58" y="53"/>
                    </a:cxn>
                  </a:cxnLst>
                  <a:rect l="0" t="0" r="r" b="b"/>
                  <a:pathLst>
                    <a:path w="58" h="53">
                      <a:moveTo>
                        <a:pt x="58" y="53"/>
                      </a:moveTo>
                      <a:cubicBezTo>
                        <a:pt x="53" y="49"/>
                        <a:pt x="49" y="45"/>
                        <a:pt x="46" y="41"/>
                      </a:cubicBezTo>
                      <a:cubicBezTo>
                        <a:pt x="0" y="0"/>
                        <a:pt x="2" y="15"/>
                        <a:pt x="27" y="37"/>
                      </a:cubicBezTo>
                      <a:cubicBezTo>
                        <a:pt x="28" y="32"/>
                        <a:pt x="38" y="34"/>
                        <a:pt x="58" y="53"/>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887" name="Freeform 168"/>
                <p:cNvSpPr>
                  <a:spLocks/>
                </p:cNvSpPr>
                <p:nvPr/>
              </p:nvSpPr>
              <p:spPr bwMode="auto">
                <a:xfrm>
                  <a:off x="4221163" y="2390775"/>
                  <a:ext cx="169863" cy="155575"/>
                </a:xfrm>
                <a:custGeom>
                  <a:avLst/>
                  <a:gdLst/>
                  <a:ahLst/>
                  <a:cxnLst>
                    <a:cxn ang="0">
                      <a:pos x="36" y="24"/>
                    </a:cxn>
                    <a:cxn ang="0">
                      <a:pos x="45" y="41"/>
                    </a:cxn>
                    <a:cxn ang="0">
                      <a:pos x="36" y="24"/>
                    </a:cxn>
                  </a:cxnLst>
                  <a:rect l="0" t="0" r="r" b="b"/>
                  <a:pathLst>
                    <a:path w="45" h="41">
                      <a:moveTo>
                        <a:pt x="36" y="24"/>
                      </a:moveTo>
                      <a:cubicBezTo>
                        <a:pt x="12" y="2"/>
                        <a:pt x="0" y="0"/>
                        <a:pt x="45" y="41"/>
                      </a:cubicBezTo>
                      <a:cubicBezTo>
                        <a:pt x="36" y="31"/>
                        <a:pt x="34" y="25"/>
                        <a:pt x="36" y="24"/>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888" name="Freeform 169"/>
                <p:cNvSpPr>
                  <a:spLocks/>
                </p:cNvSpPr>
                <p:nvPr/>
              </p:nvSpPr>
              <p:spPr bwMode="auto">
                <a:xfrm>
                  <a:off x="4119563" y="2632075"/>
                  <a:ext cx="285750" cy="49213"/>
                </a:xfrm>
                <a:custGeom>
                  <a:avLst/>
                  <a:gdLst/>
                  <a:ahLst/>
                  <a:cxnLst>
                    <a:cxn ang="0">
                      <a:pos x="76" y="8"/>
                    </a:cxn>
                    <a:cxn ang="0">
                      <a:pos x="49" y="4"/>
                    </a:cxn>
                    <a:cxn ang="0">
                      <a:pos x="42" y="13"/>
                    </a:cxn>
                    <a:cxn ang="0">
                      <a:pos x="76" y="8"/>
                    </a:cxn>
                  </a:cxnLst>
                  <a:rect l="0" t="0" r="r" b="b"/>
                  <a:pathLst>
                    <a:path w="76" h="13">
                      <a:moveTo>
                        <a:pt x="76" y="8"/>
                      </a:moveTo>
                      <a:cubicBezTo>
                        <a:pt x="63" y="7"/>
                        <a:pt x="55" y="5"/>
                        <a:pt x="49" y="4"/>
                      </a:cubicBezTo>
                      <a:cubicBezTo>
                        <a:pt x="0" y="0"/>
                        <a:pt x="12" y="10"/>
                        <a:pt x="42" y="13"/>
                      </a:cubicBezTo>
                      <a:cubicBezTo>
                        <a:pt x="44" y="9"/>
                        <a:pt x="54" y="6"/>
                        <a:pt x="76" y="8"/>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889" name="Freeform 170"/>
                <p:cNvSpPr>
                  <a:spLocks/>
                </p:cNvSpPr>
                <p:nvPr/>
              </p:nvSpPr>
              <p:spPr bwMode="auto">
                <a:xfrm>
                  <a:off x="4176713" y="2727325"/>
                  <a:ext cx="247650" cy="153988"/>
                </a:xfrm>
                <a:custGeom>
                  <a:avLst/>
                  <a:gdLst/>
                  <a:ahLst/>
                  <a:cxnLst>
                    <a:cxn ang="0">
                      <a:pos x="33" y="13"/>
                    </a:cxn>
                    <a:cxn ang="0">
                      <a:pos x="48" y="12"/>
                    </a:cxn>
                    <a:cxn ang="0">
                      <a:pos x="66" y="0"/>
                    </a:cxn>
                    <a:cxn ang="0">
                      <a:pos x="33" y="13"/>
                    </a:cxn>
                  </a:cxnLst>
                  <a:rect l="0" t="0" r="r" b="b"/>
                  <a:pathLst>
                    <a:path w="66" h="41">
                      <a:moveTo>
                        <a:pt x="33" y="13"/>
                      </a:moveTo>
                      <a:cubicBezTo>
                        <a:pt x="6" y="30"/>
                        <a:pt x="0" y="41"/>
                        <a:pt x="48" y="12"/>
                      </a:cubicBezTo>
                      <a:cubicBezTo>
                        <a:pt x="52" y="8"/>
                        <a:pt x="58" y="5"/>
                        <a:pt x="66" y="0"/>
                      </a:cubicBezTo>
                      <a:cubicBezTo>
                        <a:pt x="40" y="15"/>
                        <a:pt x="31" y="17"/>
                        <a:pt x="33" y="13"/>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890" name="Freeform 171"/>
                <p:cNvSpPr>
                  <a:spLocks/>
                </p:cNvSpPr>
                <p:nvPr/>
              </p:nvSpPr>
              <p:spPr bwMode="auto">
                <a:xfrm>
                  <a:off x="4506913" y="2455863"/>
                  <a:ext cx="30163" cy="128588"/>
                </a:xfrm>
                <a:custGeom>
                  <a:avLst/>
                  <a:gdLst/>
                  <a:ahLst/>
                  <a:cxnLst>
                    <a:cxn ang="0">
                      <a:pos x="5" y="34"/>
                    </a:cxn>
                    <a:cxn ang="0">
                      <a:pos x="8" y="13"/>
                    </a:cxn>
                    <a:cxn ang="0">
                      <a:pos x="0" y="0"/>
                    </a:cxn>
                    <a:cxn ang="0">
                      <a:pos x="0" y="3"/>
                    </a:cxn>
                    <a:cxn ang="0">
                      <a:pos x="5" y="34"/>
                    </a:cxn>
                  </a:cxnLst>
                  <a:rect l="0" t="0" r="r" b="b"/>
                  <a:pathLst>
                    <a:path w="8" h="34">
                      <a:moveTo>
                        <a:pt x="5" y="34"/>
                      </a:moveTo>
                      <a:cubicBezTo>
                        <a:pt x="5" y="26"/>
                        <a:pt x="6" y="19"/>
                        <a:pt x="8" y="13"/>
                      </a:cubicBezTo>
                      <a:cubicBezTo>
                        <a:pt x="5" y="9"/>
                        <a:pt x="3" y="4"/>
                        <a:pt x="0" y="0"/>
                      </a:cubicBezTo>
                      <a:cubicBezTo>
                        <a:pt x="0" y="1"/>
                        <a:pt x="0" y="2"/>
                        <a:pt x="0" y="3"/>
                      </a:cubicBezTo>
                      <a:cubicBezTo>
                        <a:pt x="3" y="10"/>
                        <a:pt x="5" y="21"/>
                        <a:pt x="5" y="34"/>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891" name="Freeform 172"/>
                <p:cNvSpPr>
                  <a:spLocks/>
                </p:cNvSpPr>
                <p:nvPr/>
              </p:nvSpPr>
              <p:spPr bwMode="auto">
                <a:xfrm>
                  <a:off x="4559300" y="2554288"/>
                  <a:ext cx="1588" cy="6350"/>
                </a:xfrm>
                <a:custGeom>
                  <a:avLst/>
                  <a:gdLst/>
                  <a:ahLst/>
                  <a:cxnLst>
                    <a:cxn ang="0">
                      <a:pos x="0" y="0"/>
                    </a:cxn>
                    <a:cxn ang="0">
                      <a:pos x="0" y="0"/>
                    </a:cxn>
                    <a:cxn ang="0">
                      <a:pos x="0" y="2"/>
                    </a:cxn>
                    <a:cxn ang="0">
                      <a:pos x="0" y="0"/>
                    </a:cxn>
                  </a:cxnLst>
                  <a:rect l="0" t="0" r="r" b="b"/>
                  <a:pathLst>
                    <a:path h="2">
                      <a:moveTo>
                        <a:pt x="0" y="0"/>
                      </a:moveTo>
                      <a:cubicBezTo>
                        <a:pt x="0" y="0"/>
                        <a:pt x="0" y="0"/>
                        <a:pt x="0" y="0"/>
                      </a:cubicBezTo>
                      <a:cubicBezTo>
                        <a:pt x="0" y="1"/>
                        <a:pt x="0" y="2"/>
                        <a:pt x="0" y="2"/>
                      </a:cubicBezTo>
                      <a:cubicBezTo>
                        <a:pt x="0" y="2"/>
                        <a:pt x="0" y="1"/>
                        <a:pt x="0" y="0"/>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892" name="Freeform 173"/>
                <p:cNvSpPr>
                  <a:spLocks/>
                </p:cNvSpPr>
                <p:nvPr/>
              </p:nvSpPr>
              <p:spPr bwMode="auto">
                <a:xfrm>
                  <a:off x="4297363" y="2297113"/>
                  <a:ext cx="179388" cy="298450"/>
                </a:xfrm>
                <a:custGeom>
                  <a:avLst/>
                  <a:gdLst/>
                  <a:ahLst/>
                  <a:cxnLst>
                    <a:cxn ang="0">
                      <a:pos x="48" y="79"/>
                    </a:cxn>
                    <a:cxn ang="0">
                      <a:pos x="33" y="40"/>
                    </a:cxn>
                    <a:cxn ang="0">
                      <a:pos x="38" y="61"/>
                    </a:cxn>
                    <a:cxn ang="0">
                      <a:pos x="24" y="52"/>
                    </a:cxn>
                    <a:cxn ang="0">
                      <a:pos x="48" y="79"/>
                    </a:cxn>
                  </a:cxnLst>
                  <a:rect l="0" t="0" r="r" b="b"/>
                  <a:pathLst>
                    <a:path w="48" h="79">
                      <a:moveTo>
                        <a:pt x="48" y="79"/>
                      </a:moveTo>
                      <a:cubicBezTo>
                        <a:pt x="37" y="61"/>
                        <a:pt x="33" y="45"/>
                        <a:pt x="33" y="40"/>
                      </a:cubicBezTo>
                      <a:cubicBezTo>
                        <a:pt x="15" y="10"/>
                        <a:pt x="2" y="4"/>
                        <a:pt x="38" y="61"/>
                      </a:cubicBezTo>
                      <a:cubicBezTo>
                        <a:pt x="0" y="0"/>
                        <a:pt x="3" y="19"/>
                        <a:pt x="24" y="52"/>
                      </a:cubicBezTo>
                      <a:cubicBezTo>
                        <a:pt x="31" y="56"/>
                        <a:pt x="40" y="65"/>
                        <a:pt x="48" y="79"/>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893" name="Freeform 174"/>
                <p:cNvSpPr>
                  <a:spLocks/>
                </p:cNvSpPr>
                <p:nvPr/>
              </p:nvSpPr>
              <p:spPr bwMode="auto">
                <a:xfrm>
                  <a:off x="4383088" y="2266950"/>
                  <a:ext cx="98425" cy="293688"/>
                </a:xfrm>
                <a:custGeom>
                  <a:avLst/>
                  <a:gdLst/>
                  <a:ahLst/>
                  <a:cxnLst>
                    <a:cxn ang="0">
                      <a:pos x="26" y="78"/>
                    </a:cxn>
                    <a:cxn ang="0">
                      <a:pos x="21" y="59"/>
                    </a:cxn>
                    <a:cxn ang="0">
                      <a:pos x="14" y="50"/>
                    </a:cxn>
                    <a:cxn ang="0">
                      <a:pos x="26" y="78"/>
                    </a:cxn>
                  </a:cxnLst>
                  <a:rect l="0" t="0" r="r" b="b"/>
                  <a:pathLst>
                    <a:path w="26" h="78">
                      <a:moveTo>
                        <a:pt x="26" y="78"/>
                      </a:moveTo>
                      <a:cubicBezTo>
                        <a:pt x="23" y="71"/>
                        <a:pt x="22" y="64"/>
                        <a:pt x="21" y="59"/>
                      </a:cubicBezTo>
                      <a:cubicBezTo>
                        <a:pt x="0" y="0"/>
                        <a:pt x="2" y="16"/>
                        <a:pt x="14" y="50"/>
                      </a:cubicBezTo>
                      <a:cubicBezTo>
                        <a:pt x="17" y="54"/>
                        <a:pt x="21" y="64"/>
                        <a:pt x="26" y="78"/>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894" name="Freeform 175"/>
                <p:cNvSpPr>
                  <a:spLocks/>
                </p:cNvSpPr>
                <p:nvPr/>
              </p:nvSpPr>
              <p:spPr bwMode="auto">
                <a:xfrm>
                  <a:off x="4643438" y="2678113"/>
                  <a:ext cx="131763" cy="41275"/>
                </a:xfrm>
                <a:custGeom>
                  <a:avLst/>
                  <a:gdLst/>
                  <a:ahLst/>
                  <a:cxnLst>
                    <a:cxn ang="0">
                      <a:pos x="31" y="10"/>
                    </a:cxn>
                    <a:cxn ang="0">
                      <a:pos x="22" y="2"/>
                    </a:cxn>
                    <a:cxn ang="0">
                      <a:pos x="21" y="2"/>
                    </a:cxn>
                    <a:cxn ang="0">
                      <a:pos x="3" y="0"/>
                    </a:cxn>
                    <a:cxn ang="0">
                      <a:pos x="1" y="4"/>
                    </a:cxn>
                    <a:cxn ang="0">
                      <a:pos x="0" y="9"/>
                    </a:cxn>
                    <a:cxn ang="0">
                      <a:pos x="22" y="11"/>
                    </a:cxn>
                    <a:cxn ang="0">
                      <a:pos x="31" y="10"/>
                    </a:cxn>
                  </a:cxnLst>
                  <a:rect l="0" t="0" r="r" b="b"/>
                  <a:pathLst>
                    <a:path w="35" h="11">
                      <a:moveTo>
                        <a:pt x="31" y="10"/>
                      </a:moveTo>
                      <a:cubicBezTo>
                        <a:pt x="35" y="8"/>
                        <a:pt x="33" y="5"/>
                        <a:pt x="22" y="2"/>
                      </a:cubicBezTo>
                      <a:cubicBezTo>
                        <a:pt x="22" y="2"/>
                        <a:pt x="21" y="2"/>
                        <a:pt x="21" y="2"/>
                      </a:cubicBezTo>
                      <a:cubicBezTo>
                        <a:pt x="16" y="1"/>
                        <a:pt x="10" y="0"/>
                        <a:pt x="3" y="0"/>
                      </a:cubicBezTo>
                      <a:cubicBezTo>
                        <a:pt x="1" y="2"/>
                        <a:pt x="1" y="4"/>
                        <a:pt x="1" y="4"/>
                      </a:cubicBezTo>
                      <a:cubicBezTo>
                        <a:pt x="1" y="4"/>
                        <a:pt x="0" y="6"/>
                        <a:pt x="0" y="9"/>
                      </a:cubicBezTo>
                      <a:cubicBezTo>
                        <a:pt x="9" y="11"/>
                        <a:pt x="16" y="11"/>
                        <a:pt x="22" y="11"/>
                      </a:cubicBezTo>
                      <a:cubicBezTo>
                        <a:pt x="26" y="11"/>
                        <a:pt x="29" y="11"/>
                        <a:pt x="31" y="10"/>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895" name="Freeform 176"/>
                <p:cNvSpPr>
                  <a:spLocks/>
                </p:cNvSpPr>
                <p:nvPr/>
              </p:nvSpPr>
              <p:spPr bwMode="auto">
                <a:xfrm>
                  <a:off x="4654550" y="2640013"/>
                  <a:ext cx="104775" cy="38100"/>
                </a:xfrm>
                <a:custGeom>
                  <a:avLst/>
                  <a:gdLst/>
                  <a:ahLst/>
                  <a:cxnLst>
                    <a:cxn ang="0">
                      <a:pos x="28" y="5"/>
                    </a:cxn>
                    <a:cxn ang="0">
                      <a:pos x="17" y="0"/>
                    </a:cxn>
                    <a:cxn ang="0">
                      <a:pos x="0" y="9"/>
                    </a:cxn>
                    <a:cxn ang="0">
                      <a:pos x="28" y="5"/>
                    </a:cxn>
                  </a:cxnLst>
                  <a:rect l="0" t="0" r="r" b="b"/>
                  <a:pathLst>
                    <a:path w="28" h="10">
                      <a:moveTo>
                        <a:pt x="28" y="5"/>
                      </a:moveTo>
                      <a:cubicBezTo>
                        <a:pt x="25" y="2"/>
                        <a:pt x="21" y="0"/>
                        <a:pt x="17" y="0"/>
                      </a:cubicBezTo>
                      <a:cubicBezTo>
                        <a:pt x="8" y="0"/>
                        <a:pt x="3" y="5"/>
                        <a:pt x="0" y="9"/>
                      </a:cubicBezTo>
                      <a:cubicBezTo>
                        <a:pt x="16" y="10"/>
                        <a:pt x="25" y="8"/>
                        <a:pt x="28" y="5"/>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grpSp>
        <p:sp>
          <p:nvSpPr>
            <p:cNvPr id="859" name="Freeform 283"/>
            <p:cNvSpPr>
              <a:spLocks/>
            </p:cNvSpPr>
            <p:nvPr/>
          </p:nvSpPr>
          <p:spPr bwMode="auto">
            <a:xfrm rot="276801">
              <a:off x="1150043" y="4277541"/>
              <a:ext cx="63932" cy="172897"/>
            </a:xfrm>
            <a:custGeom>
              <a:avLst/>
              <a:gdLst/>
              <a:ahLst/>
              <a:cxnLst>
                <a:cxn ang="0">
                  <a:pos x="67" y="181"/>
                </a:cxn>
                <a:cxn ang="0">
                  <a:pos x="61" y="137"/>
                </a:cxn>
                <a:cxn ang="0">
                  <a:pos x="41" y="88"/>
                </a:cxn>
                <a:cxn ang="0">
                  <a:pos x="14" y="0"/>
                </a:cxn>
                <a:cxn ang="0">
                  <a:pos x="12" y="13"/>
                </a:cxn>
              </a:cxnLst>
              <a:rect l="0" t="0" r="r" b="b"/>
              <a:pathLst>
                <a:path w="67" h="181">
                  <a:moveTo>
                    <a:pt x="67" y="181"/>
                  </a:moveTo>
                  <a:cubicBezTo>
                    <a:pt x="64" y="168"/>
                    <a:pt x="66" y="151"/>
                    <a:pt x="61" y="137"/>
                  </a:cubicBezTo>
                  <a:cubicBezTo>
                    <a:pt x="56" y="120"/>
                    <a:pt x="48" y="104"/>
                    <a:pt x="41" y="88"/>
                  </a:cubicBezTo>
                  <a:cubicBezTo>
                    <a:pt x="35" y="76"/>
                    <a:pt x="0" y="5"/>
                    <a:pt x="14" y="0"/>
                  </a:cubicBezTo>
                  <a:cubicBezTo>
                    <a:pt x="16" y="4"/>
                    <a:pt x="15" y="9"/>
                    <a:pt x="12" y="13"/>
                  </a:cubicBezTo>
                </a:path>
              </a:pathLst>
            </a:custGeom>
            <a:no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860" name="Freeform 284"/>
            <p:cNvSpPr>
              <a:spLocks/>
            </p:cNvSpPr>
            <p:nvPr/>
          </p:nvSpPr>
          <p:spPr bwMode="auto">
            <a:xfrm rot="276801">
              <a:off x="1235754" y="4279506"/>
              <a:ext cx="61117" cy="174104"/>
            </a:xfrm>
            <a:custGeom>
              <a:avLst/>
              <a:gdLst/>
              <a:ahLst/>
              <a:cxnLst>
                <a:cxn ang="0">
                  <a:pos x="0" y="182"/>
                </a:cxn>
                <a:cxn ang="0">
                  <a:pos x="6" y="139"/>
                </a:cxn>
                <a:cxn ang="0">
                  <a:pos x="25" y="89"/>
                </a:cxn>
                <a:cxn ang="0">
                  <a:pos x="50" y="0"/>
                </a:cxn>
                <a:cxn ang="0">
                  <a:pos x="52" y="13"/>
                </a:cxn>
              </a:cxnLst>
              <a:rect l="0" t="0" r="r" b="b"/>
              <a:pathLst>
                <a:path w="64" h="182">
                  <a:moveTo>
                    <a:pt x="0" y="182"/>
                  </a:moveTo>
                  <a:cubicBezTo>
                    <a:pt x="3" y="169"/>
                    <a:pt x="1" y="153"/>
                    <a:pt x="6" y="139"/>
                  </a:cubicBezTo>
                  <a:cubicBezTo>
                    <a:pt x="11" y="121"/>
                    <a:pt x="18" y="105"/>
                    <a:pt x="25" y="89"/>
                  </a:cubicBezTo>
                  <a:cubicBezTo>
                    <a:pt x="30" y="77"/>
                    <a:pt x="64" y="5"/>
                    <a:pt x="50" y="0"/>
                  </a:cubicBezTo>
                  <a:cubicBezTo>
                    <a:pt x="48" y="5"/>
                    <a:pt x="49" y="9"/>
                    <a:pt x="52" y="13"/>
                  </a:cubicBezTo>
                </a:path>
              </a:pathLst>
            </a:custGeom>
            <a:no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grpSp>
        <p:nvGrpSpPr>
          <p:cNvPr id="10" name="Group 895"/>
          <p:cNvGrpSpPr/>
          <p:nvPr/>
        </p:nvGrpSpPr>
        <p:grpSpPr>
          <a:xfrm rot="21061999">
            <a:off x="8158559" y="1724666"/>
            <a:ext cx="690418" cy="906472"/>
            <a:chOff x="1669229" y="5000575"/>
            <a:chExt cx="690418" cy="906472"/>
          </a:xfrm>
        </p:grpSpPr>
        <p:sp>
          <p:nvSpPr>
            <p:cNvPr id="897" name="AutoShape 3"/>
            <p:cNvSpPr>
              <a:spLocks noChangeAspect="1" noChangeArrowheads="1" noTextEdit="1"/>
            </p:cNvSpPr>
            <p:nvPr/>
          </p:nvSpPr>
          <p:spPr bwMode="auto">
            <a:xfrm rot="4516355">
              <a:off x="1572569" y="5121113"/>
              <a:ext cx="898195" cy="66384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a:p>
          </p:txBody>
        </p:sp>
        <p:sp>
          <p:nvSpPr>
            <p:cNvPr id="898" name="Freeform 897"/>
            <p:cNvSpPr>
              <a:spLocks noEditPoints="1"/>
            </p:cNvSpPr>
            <p:nvPr/>
          </p:nvSpPr>
          <p:spPr bwMode="auto">
            <a:xfrm rot="4516355">
              <a:off x="1561202" y="5108602"/>
              <a:ext cx="906472" cy="690418"/>
            </a:xfrm>
            <a:custGeom>
              <a:avLst/>
              <a:gdLst/>
              <a:ahLst/>
              <a:cxnLst>
                <a:cxn ang="0">
                  <a:pos x="659" y="161"/>
                </a:cxn>
                <a:cxn ang="0">
                  <a:pos x="478" y="256"/>
                </a:cxn>
                <a:cxn ang="0">
                  <a:pos x="444" y="309"/>
                </a:cxn>
                <a:cxn ang="0">
                  <a:pos x="410" y="329"/>
                </a:cxn>
                <a:cxn ang="0">
                  <a:pos x="349" y="316"/>
                </a:cxn>
                <a:cxn ang="0">
                  <a:pos x="332" y="272"/>
                </a:cxn>
                <a:cxn ang="0">
                  <a:pos x="369" y="241"/>
                </a:cxn>
                <a:cxn ang="0">
                  <a:pos x="264" y="116"/>
                </a:cxn>
                <a:cxn ang="0">
                  <a:pos x="176" y="60"/>
                </a:cxn>
                <a:cxn ang="0">
                  <a:pos x="129" y="77"/>
                </a:cxn>
                <a:cxn ang="0">
                  <a:pos x="131" y="30"/>
                </a:cxn>
                <a:cxn ang="0">
                  <a:pos x="94" y="198"/>
                </a:cxn>
                <a:cxn ang="0">
                  <a:pos x="123" y="181"/>
                </a:cxn>
                <a:cxn ang="0">
                  <a:pos x="132" y="155"/>
                </a:cxn>
                <a:cxn ang="0">
                  <a:pos x="182" y="165"/>
                </a:cxn>
                <a:cxn ang="0">
                  <a:pos x="227" y="216"/>
                </a:cxn>
                <a:cxn ang="0">
                  <a:pos x="199" y="285"/>
                </a:cxn>
                <a:cxn ang="0">
                  <a:pos x="149" y="253"/>
                </a:cxn>
                <a:cxn ang="0">
                  <a:pos x="97" y="266"/>
                </a:cxn>
                <a:cxn ang="0">
                  <a:pos x="45" y="231"/>
                </a:cxn>
                <a:cxn ang="0">
                  <a:pos x="127" y="413"/>
                </a:cxn>
                <a:cxn ang="0">
                  <a:pos x="164" y="454"/>
                </a:cxn>
                <a:cxn ang="0">
                  <a:pos x="143" y="507"/>
                </a:cxn>
                <a:cxn ang="0">
                  <a:pos x="87" y="519"/>
                </a:cxn>
                <a:cxn ang="0">
                  <a:pos x="127" y="618"/>
                </a:cxn>
                <a:cxn ang="0">
                  <a:pos x="221" y="623"/>
                </a:cxn>
                <a:cxn ang="0">
                  <a:pos x="234" y="569"/>
                </a:cxn>
                <a:cxn ang="0">
                  <a:pos x="292" y="585"/>
                </a:cxn>
                <a:cxn ang="0">
                  <a:pos x="311" y="596"/>
                </a:cxn>
                <a:cxn ang="0">
                  <a:pos x="435" y="465"/>
                </a:cxn>
                <a:cxn ang="0">
                  <a:pos x="475" y="480"/>
                </a:cxn>
                <a:cxn ang="0">
                  <a:pos x="826" y="526"/>
                </a:cxn>
                <a:cxn ang="0">
                  <a:pos x="818" y="452"/>
                </a:cxn>
                <a:cxn ang="0">
                  <a:pos x="738" y="348"/>
                </a:cxn>
                <a:cxn ang="0">
                  <a:pos x="687" y="361"/>
                </a:cxn>
                <a:cxn ang="0">
                  <a:pos x="634" y="326"/>
                </a:cxn>
                <a:cxn ang="0">
                  <a:pos x="695" y="283"/>
                </a:cxn>
                <a:cxn ang="0">
                  <a:pos x="704" y="263"/>
                </a:cxn>
                <a:cxn ang="0">
                  <a:pos x="748" y="287"/>
                </a:cxn>
                <a:cxn ang="0">
                  <a:pos x="794" y="264"/>
                </a:cxn>
                <a:cxn ang="0">
                  <a:pos x="855" y="184"/>
                </a:cxn>
                <a:cxn ang="0">
                  <a:pos x="851" y="139"/>
                </a:cxn>
                <a:cxn ang="0">
                  <a:pos x="855" y="79"/>
                </a:cxn>
                <a:cxn ang="0">
                  <a:pos x="250" y="391"/>
                </a:cxn>
                <a:cxn ang="0">
                  <a:pos x="235" y="346"/>
                </a:cxn>
                <a:cxn ang="0">
                  <a:pos x="285" y="347"/>
                </a:cxn>
                <a:cxn ang="0">
                  <a:pos x="262" y="391"/>
                </a:cxn>
                <a:cxn ang="0">
                  <a:pos x="711" y="499"/>
                </a:cxn>
                <a:cxn ang="0">
                  <a:pos x="730" y="539"/>
                </a:cxn>
                <a:cxn ang="0">
                  <a:pos x="726" y="587"/>
                </a:cxn>
                <a:cxn ang="0">
                  <a:pos x="693" y="612"/>
                </a:cxn>
                <a:cxn ang="0">
                  <a:pos x="644" y="582"/>
                </a:cxn>
                <a:cxn ang="0">
                  <a:pos x="637" y="540"/>
                </a:cxn>
                <a:cxn ang="0">
                  <a:pos x="665" y="497"/>
                </a:cxn>
                <a:cxn ang="0">
                  <a:pos x="270" y="495"/>
                </a:cxn>
                <a:cxn ang="0">
                  <a:pos x="313" y="499"/>
                </a:cxn>
                <a:cxn ang="0">
                  <a:pos x="563" y="449"/>
                </a:cxn>
                <a:cxn ang="0">
                  <a:pos x="514" y="379"/>
                </a:cxn>
                <a:cxn ang="0">
                  <a:pos x="744" y="121"/>
                </a:cxn>
                <a:cxn ang="0">
                  <a:pos x="760" y="165"/>
                </a:cxn>
                <a:cxn ang="0">
                  <a:pos x="710" y="164"/>
                </a:cxn>
                <a:cxn ang="0">
                  <a:pos x="733" y="121"/>
                </a:cxn>
              </a:cxnLst>
              <a:rect l="0" t="0" r="r" b="b"/>
              <a:pathLst>
                <a:path w="878" h="668">
                  <a:moveTo>
                    <a:pt x="679" y="94"/>
                  </a:moveTo>
                  <a:cubicBezTo>
                    <a:pt x="678" y="96"/>
                    <a:pt x="673" y="95"/>
                    <a:pt x="665" y="92"/>
                  </a:cubicBezTo>
                  <a:cubicBezTo>
                    <a:pt x="667" y="94"/>
                    <a:pt x="671" y="99"/>
                    <a:pt x="672" y="104"/>
                  </a:cubicBezTo>
                  <a:cubicBezTo>
                    <a:pt x="675" y="111"/>
                    <a:pt x="672" y="118"/>
                    <a:pt x="672" y="118"/>
                  </a:cubicBezTo>
                  <a:cubicBezTo>
                    <a:pt x="679" y="125"/>
                    <a:pt x="679" y="125"/>
                    <a:pt x="679" y="125"/>
                  </a:cubicBezTo>
                  <a:cubicBezTo>
                    <a:pt x="679" y="125"/>
                    <a:pt x="688" y="135"/>
                    <a:pt x="683" y="145"/>
                  </a:cubicBezTo>
                  <a:cubicBezTo>
                    <a:pt x="682" y="148"/>
                    <a:pt x="677" y="155"/>
                    <a:pt x="678" y="162"/>
                  </a:cubicBezTo>
                  <a:cubicBezTo>
                    <a:pt x="680" y="169"/>
                    <a:pt x="676" y="177"/>
                    <a:pt x="676" y="177"/>
                  </a:cubicBezTo>
                  <a:cubicBezTo>
                    <a:pt x="676" y="177"/>
                    <a:pt x="676" y="174"/>
                    <a:pt x="672" y="169"/>
                  </a:cubicBezTo>
                  <a:cubicBezTo>
                    <a:pt x="668" y="164"/>
                    <a:pt x="662" y="166"/>
                    <a:pt x="659" y="161"/>
                  </a:cubicBezTo>
                  <a:cubicBezTo>
                    <a:pt x="656" y="157"/>
                    <a:pt x="649" y="156"/>
                    <a:pt x="645" y="151"/>
                  </a:cubicBezTo>
                  <a:cubicBezTo>
                    <a:pt x="641" y="146"/>
                    <a:pt x="638" y="141"/>
                    <a:pt x="635" y="135"/>
                  </a:cubicBezTo>
                  <a:cubicBezTo>
                    <a:pt x="631" y="130"/>
                    <a:pt x="631" y="129"/>
                    <a:pt x="628" y="132"/>
                  </a:cubicBezTo>
                  <a:cubicBezTo>
                    <a:pt x="626" y="133"/>
                    <a:pt x="623" y="133"/>
                    <a:pt x="621" y="132"/>
                  </a:cubicBezTo>
                  <a:cubicBezTo>
                    <a:pt x="620" y="134"/>
                    <a:pt x="620" y="135"/>
                    <a:pt x="618" y="136"/>
                  </a:cubicBezTo>
                  <a:cubicBezTo>
                    <a:pt x="617" y="136"/>
                    <a:pt x="615" y="132"/>
                    <a:pt x="615" y="127"/>
                  </a:cubicBezTo>
                  <a:cubicBezTo>
                    <a:pt x="614" y="127"/>
                    <a:pt x="614" y="126"/>
                    <a:pt x="614" y="126"/>
                  </a:cubicBezTo>
                  <a:cubicBezTo>
                    <a:pt x="575" y="153"/>
                    <a:pt x="541" y="177"/>
                    <a:pt x="528" y="188"/>
                  </a:cubicBezTo>
                  <a:cubicBezTo>
                    <a:pt x="507" y="204"/>
                    <a:pt x="491" y="229"/>
                    <a:pt x="480" y="252"/>
                  </a:cubicBezTo>
                  <a:cubicBezTo>
                    <a:pt x="481" y="253"/>
                    <a:pt x="480" y="254"/>
                    <a:pt x="478" y="256"/>
                  </a:cubicBezTo>
                  <a:cubicBezTo>
                    <a:pt x="474" y="263"/>
                    <a:pt x="472" y="269"/>
                    <a:pt x="469" y="276"/>
                  </a:cubicBezTo>
                  <a:cubicBezTo>
                    <a:pt x="487" y="279"/>
                    <a:pt x="491" y="284"/>
                    <a:pt x="466" y="284"/>
                  </a:cubicBezTo>
                  <a:cubicBezTo>
                    <a:pt x="466" y="285"/>
                    <a:pt x="465" y="285"/>
                    <a:pt x="465" y="286"/>
                  </a:cubicBezTo>
                  <a:cubicBezTo>
                    <a:pt x="493" y="290"/>
                    <a:pt x="485" y="293"/>
                    <a:pt x="463" y="291"/>
                  </a:cubicBezTo>
                  <a:cubicBezTo>
                    <a:pt x="463" y="292"/>
                    <a:pt x="463" y="292"/>
                    <a:pt x="463" y="293"/>
                  </a:cubicBezTo>
                  <a:cubicBezTo>
                    <a:pt x="463" y="292"/>
                    <a:pt x="463" y="292"/>
                    <a:pt x="463" y="291"/>
                  </a:cubicBezTo>
                  <a:cubicBezTo>
                    <a:pt x="460" y="291"/>
                    <a:pt x="457" y="291"/>
                    <a:pt x="454" y="291"/>
                  </a:cubicBezTo>
                  <a:cubicBezTo>
                    <a:pt x="452" y="292"/>
                    <a:pt x="449" y="292"/>
                    <a:pt x="445" y="292"/>
                  </a:cubicBezTo>
                  <a:cubicBezTo>
                    <a:pt x="484" y="306"/>
                    <a:pt x="500" y="321"/>
                    <a:pt x="433" y="294"/>
                  </a:cubicBezTo>
                  <a:cubicBezTo>
                    <a:pt x="497" y="320"/>
                    <a:pt x="478" y="324"/>
                    <a:pt x="444" y="309"/>
                  </a:cubicBezTo>
                  <a:cubicBezTo>
                    <a:pt x="446" y="313"/>
                    <a:pt x="446" y="315"/>
                    <a:pt x="444" y="316"/>
                  </a:cubicBezTo>
                  <a:cubicBezTo>
                    <a:pt x="469" y="338"/>
                    <a:pt x="474" y="351"/>
                    <a:pt x="429" y="312"/>
                  </a:cubicBezTo>
                  <a:cubicBezTo>
                    <a:pt x="429" y="312"/>
                    <a:pt x="429" y="311"/>
                    <a:pt x="429" y="311"/>
                  </a:cubicBezTo>
                  <a:cubicBezTo>
                    <a:pt x="473" y="352"/>
                    <a:pt x="460" y="348"/>
                    <a:pt x="435" y="326"/>
                  </a:cubicBezTo>
                  <a:cubicBezTo>
                    <a:pt x="435" y="328"/>
                    <a:pt x="433" y="328"/>
                    <a:pt x="430" y="327"/>
                  </a:cubicBezTo>
                  <a:cubicBezTo>
                    <a:pt x="450" y="357"/>
                    <a:pt x="451" y="374"/>
                    <a:pt x="415" y="315"/>
                  </a:cubicBezTo>
                  <a:cubicBezTo>
                    <a:pt x="452" y="375"/>
                    <a:pt x="437" y="365"/>
                    <a:pt x="417" y="332"/>
                  </a:cubicBezTo>
                  <a:cubicBezTo>
                    <a:pt x="419" y="336"/>
                    <a:pt x="418" y="339"/>
                    <a:pt x="417" y="339"/>
                  </a:cubicBezTo>
                  <a:cubicBezTo>
                    <a:pt x="428" y="368"/>
                    <a:pt x="429" y="380"/>
                    <a:pt x="411" y="331"/>
                  </a:cubicBezTo>
                  <a:cubicBezTo>
                    <a:pt x="410" y="330"/>
                    <a:pt x="410" y="330"/>
                    <a:pt x="410" y="329"/>
                  </a:cubicBezTo>
                  <a:cubicBezTo>
                    <a:pt x="427" y="381"/>
                    <a:pt x="414" y="372"/>
                    <a:pt x="404" y="342"/>
                  </a:cubicBezTo>
                  <a:cubicBezTo>
                    <a:pt x="402" y="343"/>
                    <a:pt x="399" y="340"/>
                    <a:pt x="396" y="336"/>
                  </a:cubicBezTo>
                  <a:cubicBezTo>
                    <a:pt x="394" y="375"/>
                    <a:pt x="381" y="393"/>
                    <a:pt x="388" y="322"/>
                  </a:cubicBezTo>
                  <a:cubicBezTo>
                    <a:pt x="381" y="391"/>
                    <a:pt x="375" y="375"/>
                    <a:pt x="379" y="338"/>
                  </a:cubicBezTo>
                  <a:cubicBezTo>
                    <a:pt x="377" y="342"/>
                    <a:pt x="375" y="343"/>
                    <a:pt x="374" y="342"/>
                  </a:cubicBezTo>
                  <a:cubicBezTo>
                    <a:pt x="361" y="373"/>
                    <a:pt x="351" y="380"/>
                    <a:pt x="375" y="319"/>
                  </a:cubicBezTo>
                  <a:cubicBezTo>
                    <a:pt x="351" y="381"/>
                    <a:pt x="346" y="366"/>
                    <a:pt x="359" y="334"/>
                  </a:cubicBezTo>
                  <a:cubicBezTo>
                    <a:pt x="358" y="332"/>
                    <a:pt x="358" y="329"/>
                    <a:pt x="359" y="325"/>
                  </a:cubicBezTo>
                  <a:cubicBezTo>
                    <a:pt x="333" y="355"/>
                    <a:pt x="314" y="364"/>
                    <a:pt x="362" y="311"/>
                  </a:cubicBezTo>
                  <a:cubicBezTo>
                    <a:pt x="314" y="364"/>
                    <a:pt x="321" y="345"/>
                    <a:pt x="349" y="316"/>
                  </a:cubicBezTo>
                  <a:cubicBezTo>
                    <a:pt x="345" y="318"/>
                    <a:pt x="341" y="319"/>
                    <a:pt x="339" y="319"/>
                  </a:cubicBezTo>
                  <a:cubicBezTo>
                    <a:pt x="313" y="335"/>
                    <a:pt x="300" y="336"/>
                    <a:pt x="346" y="306"/>
                  </a:cubicBezTo>
                  <a:cubicBezTo>
                    <a:pt x="347" y="306"/>
                    <a:pt x="347" y="306"/>
                    <a:pt x="347" y="306"/>
                  </a:cubicBezTo>
                  <a:cubicBezTo>
                    <a:pt x="299" y="335"/>
                    <a:pt x="305" y="324"/>
                    <a:pt x="332" y="307"/>
                  </a:cubicBezTo>
                  <a:cubicBezTo>
                    <a:pt x="333" y="306"/>
                    <a:pt x="336" y="303"/>
                    <a:pt x="341" y="300"/>
                  </a:cubicBezTo>
                  <a:cubicBezTo>
                    <a:pt x="302" y="314"/>
                    <a:pt x="282" y="318"/>
                    <a:pt x="350" y="293"/>
                  </a:cubicBezTo>
                  <a:cubicBezTo>
                    <a:pt x="285" y="316"/>
                    <a:pt x="296" y="300"/>
                    <a:pt x="332" y="289"/>
                  </a:cubicBezTo>
                  <a:cubicBezTo>
                    <a:pt x="327" y="287"/>
                    <a:pt x="325" y="284"/>
                    <a:pt x="326" y="282"/>
                  </a:cubicBezTo>
                  <a:cubicBezTo>
                    <a:pt x="296" y="279"/>
                    <a:pt x="284" y="269"/>
                    <a:pt x="333" y="273"/>
                  </a:cubicBezTo>
                  <a:cubicBezTo>
                    <a:pt x="333" y="272"/>
                    <a:pt x="332" y="272"/>
                    <a:pt x="332" y="272"/>
                  </a:cubicBezTo>
                  <a:cubicBezTo>
                    <a:pt x="283" y="267"/>
                    <a:pt x="297" y="262"/>
                    <a:pt x="329" y="265"/>
                  </a:cubicBezTo>
                  <a:cubicBezTo>
                    <a:pt x="331" y="264"/>
                    <a:pt x="335" y="264"/>
                    <a:pt x="340" y="264"/>
                  </a:cubicBezTo>
                  <a:cubicBezTo>
                    <a:pt x="300" y="250"/>
                    <a:pt x="282" y="234"/>
                    <a:pt x="351" y="262"/>
                  </a:cubicBezTo>
                  <a:cubicBezTo>
                    <a:pt x="285" y="235"/>
                    <a:pt x="304" y="235"/>
                    <a:pt x="340" y="250"/>
                  </a:cubicBezTo>
                  <a:cubicBezTo>
                    <a:pt x="337" y="247"/>
                    <a:pt x="336" y="244"/>
                    <a:pt x="337" y="242"/>
                  </a:cubicBezTo>
                  <a:cubicBezTo>
                    <a:pt x="312" y="220"/>
                    <a:pt x="310" y="205"/>
                    <a:pt x="356" y="246"/>
                  </a:cubicBezTo>
                  <a:cubicBezTo>
                    <a:pt x="356" y="246"/>
                    <a:pt x="356" y="246"/>
                    <a:pt x="356" y="246"/>
                  </a:cubicBezTo>
                  <a:cubicBezTo>
                    <a:pt x="311" y="205"/>
                    <a:pt x="323" y="207"/>
                    <a:pt x="347" y="229"/>
                  </a:cubicBezTo>
                  <a:cubicBezTo>
                    <a:pt x="349" y="228"/>
                    <a:pt x="351" y="229"/>
                    <a:pt x="355" y="232"/>
                  </a:cubicBezTo>
                  <a:cubicBezTo>
                    <a:pt x="334" y="199"/>
                    <a:pt x="331" y="180"/>
                    <a:pt x="369" y="241"/>
                  </a:cubicBezTo>
                  <a:cubicBezTo>
                    <a:pt x="333" y="184"/>
                    <a:pt x="346" y="190"/>
                    <a:pt x="364" y="220"/>
                  </a:cubicBezTo>
                  <a:cubicBezTo>
                    <a:pt x="364" y="216"/>
                    <a:pt x="365" y="217"/>
                    <a:pt x="368" y="222"/>
                  </a:cubicBezTo>
                  <a:cubicBezTo>
                    <a:pt x="356" y="188"/>
                    <a:pt x="354" y="172"/>
                    <a:pt x="375" y="231"/>
                  </a:cubicBezTo>
                  <a:cubicBezTo>
                    <a:pt x="375" y="231"/>
                    <a:pt x="375" y="231"/>
                    <a:pt x="375" y="231"/>
                  </a:cubicBezTo>
                  <a:cubicBezTo>
                    <a:pt x="367" y="209"/>
                    <a:pt x="365" y="197"/>
                    <a:pt x="365" y="192"/>
                  </a:cubicBezTo>
                  <a:cubicBezTo>
                    <a:pt x="361" y="188"/>
                    <a:pt x="356" y="183"/>
                    <a:pt x="352" y="180"/>
                  </a:cubicBezTo>
                  <a:cubicBezTo>
                    <a:pt x="340" y="170"/>
                    <a:pt x="312" y="149"/>
                    <a:pt x="278" y="125"/>
                  </a:cubicBezTo>
                  <a:cubicBezTo>
                    <a:pt x="278" y="125"/>
                    <a:pt x="278" y="125"/>
                    <a:pt x="277" y="125"/>
                  </a:cubicBezTo>
                  <a:cubicBezTo>
                    <a:pt x="277" y="125"/>
                    <a:pt x="277" y="125"/>
                    <a:pt x="276" y="124"/>
                  </a:cubicBezTo>
                  <a:cubicBezTo>
                    <a:pt x="272" y="121"/>
                    <a:pt x="268" y="119"/>
                    <a:pt x="264" y="116"/>
                  </a:cubicBezTo>
                  <a:cubicBezTo>
                    <a:pt x="262" y="119"/>
                    <a:pt x="261" y="120"/>
                    <a:pt x="259" y="119"/>
                  </a:cubicBezTo>
                  <a:cubicBezTo>
                    <a:pt x="258" y="119"/>
                    <a:pt x="258" y="116"/>
                    <a:pt x="260" y="112"/>
                  </a:cubicBezTo>
                  <a:cubicBezTo>
                    <a:pt x="256" y="110"/>
                    <a:pt x="253" y="108"/>
                    <a:pt x="250" y="106"/>
                  </a:cubicBezTo>
                  <a:cubicBezTo>
                    <a:pt x="247" y="109"/>
                    <a:pt x="245" y="110"/>
                    <a:pt x="243" y="109"/>
                  </a:cubicBezTo>
                  <a:cubicBezTo>
                    <a:pt x="242" y="108"/>
                    <a:pt x="243" y="106"/>
                    <a:pt x="245" y="103"/>
                  </a:cubicBezTo>
                  <a:cubicBezTo>
                    <a:pt x="242" y="100"/>
                    <a:pt x="238" y="98"/>
                    <a:pt x="235" y="95"/>
                  </a:cubicBezTo>
                  <a:cubicBezTo>
                    <a:pt x="233" y="96"/>
                    <a:pt x="231" y="96"/>
                    <a:pt x="231" y="95"/>
                  </a:cubicBezTo>
                  <a:cubicBezTo>
                    <a:pt x="230" y="95"/>
                    <a:pt x="230" y="94"/>
                    <a:pt x="231" y="93"/>
                  </a:cubicBezTo>
                  <a:cubicBezTo>
                    <a:pt x="213" y="81"/>
                    <a:pt x="196" y="69"/>
                    <a:pt x="179" y="58"/>
                  </a:cubicBezTo>
                  <a:cubicBezTo>
                    <a:pt x="178" y="59"/>
                    <a:pt x="177" y="59"/>
                    <a:pt x="176" y="60"/>
                  </a:cubicBezTo>
                  <a:cubicBezTo>
                    <a:pt x="176" y="62"/>
                    <a:pt x="183" y="67"/>
                    <a:pt x="182" y="69"/>
                  </a:cubicBezTo>
                  <a:cubicBezTo>
                    <a:pt x="181" y="71"/>
                    <a:pt x="172" y="68"/>
                    <a:pt x="171" y="70"/>
                  </a:cubicBezTo>
                  <a:cubicBezTo>
                    <a:pt x="170" y="72"/>
                    <a:pt x="174" y="79"/>
                    <a:pt x="172" y="80"/>
                  </a:cubicBezTo>
                  <a:cubicBezTo>
                    <a:pt x="171" y="82"/>
                    <a:pt x="164" y="76"/>
                    <a:pt x="162" y="77"/>
                  </a:cubicBezTo>
                  <a:cubicBezTo>
                    <a:pt x="160" y="78"/>
                    <a:pt x="162" y="87"/>
                    <a:pt x="160" y="88"/>
                  </a:cubicBezTo>
                  <a:cubicBezTo>
                    <a:pt x="158" y="88"/>
                    <a:pt x="153" y="81"/>
                    <a:pt x="151" y="81"/>
                  </a:cubicBezTo>
                  <a:cubicBezTo>
                    <a:pt x="149" y="82"/>
                    <a:pt x="147" y="90"/>
                    <a:pt x="145" y="90"/>
                  </a:cubicBezTo>
                  <a:cubicBezTo>
                    <a:pt x="143" y="90"/>
                    <a:pt x="142" y="82"/>
                    <a:pt x="140" y="81"/>
                  </a:cubicBezTo>
                  <a:cubicBezTo>
                    <a:pt x="137" y="81"/>
                    <a:pt x="133" y="88"/>
                    <a:pt x="131" y="87"/>
                  </a:cubicBezTo>
                  <a:cubicBezTo>
                    <a:pt x="129" y="87"/>
                    <a:pt x="131" y="78"/>
                    <a:pt x="129" y="77"/>
                  </a:cubicBezTo>
                  <a:cubicBezTo>
                    <a:pt x="127" y="76"/>
                    <a:pt x="120" y="81"/>
                    <a:pt x="119" y="79"/>
                  </a:cubicBezTo>
                  <a:cubicBezTo>
                    <a:pt x="117" y="78"/>
                    <a:pt x="122" y="71"/>
                    <a:pt x="121" y="69"/>
                  </a:cubicBezTo>
                  <a:cubicBezTo>
                    <a:pt x="120" y="67"/>
                    <a:pt x="111" y="69"/>
                    <a:pt x="111" y="67"/>
                  </a:cubicBezTo>
                  <a:cubicBezTo>
                    <a:pt x="110" y="65"/>
                    <a:pt x="118" y="61"/>
                    <a:pt x="117" y="58"/>
                  </a:cubicBezTo>
                  <a:cubicBezTo>
                    <a:pt x="117" y="56"/>
                    <a:pt x="109" y="54"/>
                    <a:pt x="109" y="52"/>
                  </a:cubicBezTo>
                  <a:cubicBezTo>
                    <a:pt x="109" y="50"/>
                    <a:pt x="118" y="49"/>
                    <a:pt x="118" y="47"/>
                  </a:cubicBezTo>
                  <a:cubicBezTo>
                    <a:pt x="119" y="45"/>
                    <a:pt x="112" y="40"/>
                    <a:pt x="113" y="38"/>
                  </a:cubicBezTo>
                  <a:cubicBezTo>
                    <a:pt x="114" y="36"/>
                    <a:pt x="122" y="39"/>
                    <a:pt x="124" y="37"/>
                  </a:cubicBezTo>
                  <a:cubicBezTo>
                    <a:pt x="125" y="35"/>
                    <a:pt x="121" y="28"/>
                    <a:pt x="123" y="27"/>
                  </a:cubicBezTo>
                  <a:cubicBezTo>
                    <a:pt x="124" y="25"/>
                    <a:pt x="129" y="29"/>
                    <a:pt x="131" y="30"/>
                  </a:cubicBezTo>
                  <a:cubicBezTo>
                    <a:pt x="118" y="22"/>
                    <a:pt x="107" y="17"/>
                    <a:pt x="99" y="15"/>
                  </a:cubicBezTo>
                  <a:cubicBezTo>
                    <a:pt x="53" y="0"/>
                    <a:pt x="3" y="5"/>
                    <a:pt x="5" y="62"/>
                  </a:cubicBezTo>
                  <a:cubicBezTo>
                    <a:pt x="6" y="120"/>
                    <a:pt x="0" y="120"/>
                    <a:pt x="9" y="139"/>
                  </a:cubicBezTo>
                  <a:cubicBezTo>
                    <a:pt x="18" y="158"/>
                    <a:pt x="24" y="172"/>
                    <a:pt x="24" y="172"/>
                  </a:cubicBezTo>
                  <a:cubicBezTo>
                    <a:pt x="24" y="172"/>
                    <a:pt x="29" y="200"/>
                    <a:pt x="37" y="222"/>
                  </a:cubicBezTo>
                  <a:cubicBezTo>
                    <a:pt x="39" y="222"/>
                    <a:pt x="40" y="222"/>
                    <a:pt x="41" y="221"/>
                  </a:cubicBezTo>
                  <a:cubicBezTo>
                    <a:pt x="47" y="220"/>
                    <a:pt x="48" y="215"/>
                    <a:pt x="53" y="214"/>
                  </a:cubicBezTo>
                  <a:cubicBezTo>
                    <a:pt x="58" y="213"/>
                    <a:pt x="63" y="206"/>
                    <a:pt x="69" y="205"/>
                  </a:cubicBezTo>
                  <a:cubicBezTo>
                    <a:pt x="75" y="203"/>
                    <a:pt x="81" y="204"/>
                    <a:pt x="88" y="203"/>
                  </a:cubicBezTo>
                  <a:cubicBezTo>
                    <a:pt x="94" y="202"/>
                    <a:pt x="94" y="202"/>
                    <a:pt x="94" y="198"/>
                  </a:cubicBezTo>
                  <a:cubicBezTo>
                    <a:pt x="94" y="198"/>
                    <a:pt x="94" y="198"/>
                    <a:pt x="94" y="198"/>
                  </a:cubicBezTo>
                  <a:cubicBezTo>
                    <a:pt x="91" y="196"/>
                    <a:pt x="90" y="194"/>
                    <a:pt x="91" y="193"/>
                  </a:cubicBezTo>
                  <a:cubicBezTo>
                    <a:pt x="91" y="192"/>
                    <a:pt x="93" y="192"/>
                    <a:pt x="96" y="192"/>
                  </a:cubicBezTo>
                  <a:cubicBezTo>
                    <a:pt x="98" y="190"/>
                    <a:pt x="101" y="188"/>
                    <a:pt x="105" y="188"/>
                  </a:cubicBezTo>
                  <a:cubicBezTo>
                    <a:pt x="106" y="188"/>
                    <a:pt x="108" y="188"/>
                    <a:pt x="109" y="188"/>
                  </a:cubicBezTo>
                  <a:cubicBezTo>
                    <a:pt x="103" y="183"/>
                    <a:pt x="99" y="179"/>
                    <a:pt x="101" y="177"/>
                  </a:cubicBezTo>
                  <a:cubicBezTo>
                    <a:pt x="104" y="174"/>
                    <a:pt x="114" y="182"/>
                    <a:pt x="125" y="192"/>
                  </a:cubicBezTo>
                  <a:cubicBezTo>
                    <a:pt x="127" y="192"/>
                    <a:pt x="130" y="193"/>
                    <a:pt x="132" y="194"/>
                  </a:cubicBezTo>
                  <a:cubicBezTo>
                    <a:pt x="131" y="192"/>
                    <a:pt x="130" y="191"/>
                    <a:pt x="128" y="189"/>
                  </a:cubicBezTo>
                  <a:cubicBezTo>
                    <a:pt x="126" y="186"/>
                    <a:pt x="124" y="184"/>
                    <a:pt x="123" y="181"/>
                  </a:cubicBezTo>
                  <a:cubicBezTo>
                    <a:pt x="122" y="180"/>
                    <a:pt x="121" y="179"/>
                    <a:pt x="121" y="178"/>
                  </a:cubicBezTo>
                  <a:cubicBezTo>
                    <a:pt x="120" y="177"/>
                    <a:pt x="119" y="175"/>
                    <a:pt x="118" y="174"/>
                  </a:cubicBezTo>
                  <a:cubicBezTo>
                    <a:pt x="117" y="173"/>
                    <a:pt x="117" y="171"/>
                    <a:pt x="116" y="170"/>
                  </a:cubicBezTo>
                  <a:cubicBezTo>
                    <a:pt x="116" y="169"/>
                    <a:pt x="115" y="169"/>
                    <a:pt x="115" y="168"/>
                  </a:cubicBezTo>
                  <a:cubicBezTo>
                    <a:pt x="115" y="168"/>
                    <a:pt x="115" y="167"/>
                    <a:pt x="115" y="167"/>
                  </a:cubicBezTo>
                  <a:cubicBezTo>
                    <a:pt x="114" y="165"/>
                    <a:pt x="115" y="164"/>
                    <a:pt x="115" y="164"/>
                  </a:cubicBezTo>
                  <a:cubicBezTo>
                    <a:pt x="116" y="163"/>
                    <a:pt x="117" y="164"/>
                    <a:pt x="119" y="164"/>
                  </a:cubicBezTo>
                  <a:cubicBezTo>
                    <a:pt x="124" y="168"/>
                    <a:pt x="132" y="182"/>
                    <a:pt x="140" y="193"/>
                  </a:cubicBezTo>
                  <a:cubicBezTo>
                    <a:pt x="140" y="192"/>
                    <a:pt x="140" y="191"/>
                    <a:pt x="142" y="192"/>
                  </a:cubicBezTo>
                  <a:cubicBezTo>
                    <a:pt x="136" y="176"/>
                    <a:pt x="128" y="157"/>
                    <a:pt x="132" y="155"/>
                  </a:cubicBezTo>
                  <a:cubicBezTo>
                    <a:pt x="137" y="153"/>
                    <a:pt x="144" y="178"/>
                    <a:pt x="151" y="195"/>
                  </a:cubicBezTo>
                  <a:cubicBezTo>
                    <a:pt x="150" y="177"/>
                    <a:pt x="146" y="152"/>
                    <a:pt x="151" y="152"/>
                  </a:cubicBezTo>
                  <a:cubicBezTo>
                    <a:pt x="156" y="151"/>
                    <a:pt x="157" y="177"/>
                    <a:pt x="158" y="195"/>
                  </a:cubicBezTo>
                  <a:cubicBezTo>
                    <a:pt x="159" y="194"/>
                    <a:pt x="159" y="193"/>
                    <a:pt x="159" y="191"/>
                  </a:cubicBezTo>
                  <a:cubicBezTo>
                    <a:pt x="162" y="175"/>
                    <a:pt x="166" y="154"/>
                    <a:pt x="170" y="153"/>
                  </a:cubicBezTo>
                  <a:cubicBezTo>
                    <a:pt x="170" y="152"/>
                    <a:pt x="170" y="152"/>
                    <a:pt x="171" y="153"/>
                  </a:cubicBezTo>
                  <a:cubicBezTo>
                    <a:pt x="175" y="153"/>
                    <a:pt x="169" y="178"/>
                    <a:pt x="166" y="196"/>
                  </a:cubicBezTo>
                  <a:cubicBezTo>
                    <a:pt x="170" y="189"/>
                    <a:pt x="174" y="180"/>
                    <a:pt x="177" y="173"/>
                  </a:cubicBezTo>
                  <a:cubicBezTo>
                    <a:pt x="178" y="172"/>
                    <a:pt x="179" y="170"/>
                    <a:pt x="179" y="169"/>
                  </a:cubicBezTo>
                  <a:cubicBezTo>
                    <a:pt x="180" y="168"/>
                    <a:pt x="181" y="166"/>
                    <a:pt x="182" y="165"/>
                  </a:cubicBezTo>
                  <a:cubicBezTo>
                    <a:pt x="182" y="164"/>
                    <a:pt x="183" y="163"/>
                    <a:pt x="184" y="162"/>
                  </a:cubicBezTo>
                  <a:cubicBezTo>
                    <a:pt x="186" y="159"/>
                    <a:pt x="187" y="158"/>
                    <a:pt x="189" y="158"/>
                  </a:cubicBezTo>
                  <a:cubicBezTo>
                    <a:pt x="193" y="161"/>
                    <a:pt x="181" y="183"/>
                    <a:pt x="173" y="199"/>
                  </a:cubicBezTo>
                  <a:cubicBezTo>
                    <a:pt x="185" y="186"/>
                    <a:pt x="201" y="165"/>
                    <a:pt x="205" y="169"/>
                  </a:cubicBezTo>
                  <a:cubicBezTo>
                    <a:pt x="209" y="172"/>
                    <a:pt x="189" y="192"/>
                    <a:pt x="177" y="206"/>
                  </a:cubicBezTo>
                  <a:cubicBezTo>
                    <a:pt x="193" y="196"/>
                    <a:pt x="214" y="178"/>
                    <a:pt x="217" y="183"/>
                  </a:cubicBezTo>
                  <a:cubicBezTo>
                    <a:pt x="220" y="187"/>
                    <a:pt x="198" y="200"/>
                    <a:pt x="184" y="211"/>
                  </a:cubicBezTo>
                  <a:cubicBezTo>
                    <a:pt x="201" y="205"/>
                    <a:pt x="224" y="195"/>
                    <a:pt x="226" y="200"/>
                  </a:cubicBezTo>
                  <a:cubicBezTo>
                    <a:pt x="228" y="204"/>
                    <a:pt x="203" y="212"/>
                    <a:pt x="186" y="218"/>
                  </a:cubicBezTo>
                  <a:cubicBezTo>
                    <a:pt x="201" y="217"/>
                    <a:pt x="220" y="215"/>
                    <a:pt x="227" y="216"/>
                  </a:cubicBezTo>
                  <a:cubicBezTo>
                    <a:pt x="229" y="217"/>
                    <a:pt x="230" y="217"/>
                    <a:pt x="230" y="218"/>
                  </a:cubicBezTo>
                  <a:cubicBezTo>
                    <a:pt x="231" y="223"/>
                    <a:pt x="205" y="224"/>
                    <a:pt x="187" y="226"/>
                  </a:cubicBezTo>
                  <a:cubicBezTo>
                    <a:pt x="205" y="230"/>
                    <a:pt x="230" y="232"/>
                    <a:pt x="229" y="237"/>
                  </a:cubicBezTo>
                  <a:cubicBezTo>
                    <a:pt x="228" y="242"/>
                    <a:pt x="204" y="237"/>
                    <a:pt x="186" y="234"/>
                  </a:cubicBezTo>
                  <a:cubicBezTo>
                    <a:pt x="202" y="242"/>
                    <a:pt x="226" y="251"/>
                    <a:pt x="224" y="256"/>
                  </a:cubicBezTo>
                  <a:cubicBezTo>
                    <a:pt x="222" y="261"/>
                    <a:pt x="197" y="247"/>
                    <a:pt x="181" y="239"/>
                  </a:cubicBezTo>
                  <a:cubicBezTo>
                    <a:pt x="195" y="251"/>
                    <a:pt x="217" y="268"/>
                    <a:pt x="214" y="272"/>
                  </a:cubicBezTo>
                  <a:cubicBezTo>
                    <a:pt x="213" y="273"/>
                    <a:pt x="212" y="273"/>
                    <a:pt x="211" y="272"/>
                  </a:cubicBezTo>
                  <a:cubicBezTo>
                    <a:pt x="205" y="271"/>
                    <a:pt x="188" y="255"/>
                    <a:pt x="176" y="245"/>
                  </a:cubicBezTo>
                  <a:cubicBezTo>
                    <a:pt x="186" y="260"/>
                    <a:pt x="204" y="282"/>
                    <a:pt x="199" y="285"/>
                  </a:cubicBezTo>
                  <a:cubicBezTo>
                    <a:pt x="199" y="286"/>
                    <a:pt x="197" y="285"/>
                    <a:pt x="196" y="284"/>
                  </a:cubicBezTo>
                  <a:cubicBezTo>
                    <a:pt x="190" y="280"/>
                    <a:pt x="179" y="261"/>
                    <a:pt x="170" y="249"/>
                  </a:cubicBezTo>
                  <a:cubicBezTo>
                    <a:pt x="176" y="266"/>
                    <a:pt x="187" y="292"/>
                    <a:pt x="182" y="294"/>
                  </a:cubicBezTo>
                  <a:cubicBezTo>
                    <a:pt x="177" y="296"/>
                    <a:pt x="170" y="271"/>
                    <a:pt x="164" y="254"/>
                  </a:cubicBezTo>
                  <a:cubicBezTo>
                    <a:pt x="165" y="272"/>
                    <a:pt x="168" y="297"/>
                    <a:pt x="163" y="297"/>
                  </a:cubicBezTo>
                  <a:cubicBezTo>
                    <a:pt x="158" y="297"/>
                    <a:pt x="158" y="272"/>
                    <a:pt x="156" y="254"/>
                  </a:cubicBezTo>
                  <a:cubicBezTo>
                    <a:pt x="153" y="270"/>
                    <a:pt x="150" y="292"/>
                    <a:pt x="146" y="296"/>
                  </a:cubicBezTo>
                  <a:cubicBezTo>
                    <a:pt x="145" y="296"/>
                    <a:pt x="145" y="296"/>
                    <a:pt x="144" y="296"/>
                  </a:cubicBezTo>
                  <a:cubicBezTo>
                    <a:pt x="143" y="296"/>
                    <a:pt x="143" y="295"/>
                    <a:pt x="143" y="294"/>
                  </a:cubicBezTo>
                  <a:cubicBezTo>
                    <a:pt x="141" y="288"/>
                    <a:pt x="146" y="268"/>
                    <a:pt x="149" y="253"/>
                  </a:cubicBezTo>
                  <a:cubicBezTo>
                    <a:pt x="144" y="263"/>
                    <a:pt x="138" y="276"/>
                    <a:pt x="133" y="284"/>
                  </a:cubicBezTo>
                  <a:cubicBezTo>
                    <a:pt x="130" y="288"/>
                    <a:pt x="128" y="291"/>
                    <a:pt x="126" y="290"/>
                  </a:cubicBezTo>
                  <a:cubicBezTo>
                    <a:pt x="126" y="290"/>
                    <a:pt x="126" y="290"/>
                    <a:pt x="126" y="290"/>
                  </a:cubicBezTo>
                  <a:cubicBezTo>
                    <a:pt x="123" y="286"/>
                    <a:pt x="134" y="265"/>
                    <a:pt x="142" y="250"/>
                  </a:cubicBezTo>
                  <a:cubicBezTo>
                    <a:pt x="142" y="250"/>
                    <a:pt x="142" y="250"/>
                    <a:pt x="142" y="249"/>
                  </a:cubicBezTo>
                  <a:cubicBezTo>
                    <a:pt x="129" y="263"/>
                    <a:pt x="114" y="283"/>
                    <a:pt x="110" y="280"/>
                  </a:cubicBezTo>
                  <a:cubicBezTo>
                    <a:pt x="106" y="277"/>
                    <a:pt x="126" y="257"/>
                    <a:pt x="137" y="243"/>
                  </a:cubicBezTo>
                  <a:cubicBezTo>
                    <a:pt x="137" y="243"/>
                    <a:pt x="137" y="243"/>
                    <a:pt x="137" y="243"/>
                  </a:cubicBezTo>
                  <a:cubicBezTo>
                    <a:pt x="136" y="243"/>
                    <a:pt x="135" y="244"/>
                    <a:pt x="134" y="245"/>
                  </a:cubicBezTo>
                  <a:cubicBezTo>
                    <a:pt x="119" y="255"/>
                    <a:pt x="100" y="270"/>
                    <a:pt x="97" y="266"/>
                  </a:cubicBezTo>
                  <a:cubicBezTo>
                    <a:pt x="95" y="263"/>
                    <a:pt x="105" y="256"/>
                    <a:pt x="115" y="249"/>
                  </a:cubicBezTo>
                  <a:cubicBezTo>
                    <a:pt x="113" y="249"/>
                    <a:pt x="106" y="251"/>
                    <a:pt x="100" y="250"/>
                  </a:cubicBezTo>
                  <a:cubicBezTo>
                    <a:pt x="99" y="250"/>
                    <a:pt x="98" y="250"/>
                    <a:pt x="97" y="250"/>
                  </a:cubicBezTo>
                  <a:cubicBezTo>
                    <a:pt x="92" y="251"/>
                    <a:pt x="89" y="251"/>
                    <a:pt x="89" y="249"/>
                  </a:cubicBezTo>
                  <a:cubicBezTo>
                    <a:pt x="88" y="249"/>
                    <a:pt x="89" y="248"/>
                    <a:pt x="89" y="247"/>
                  </a:cubicBezTo>
                  <a:cubicBezTo>
                    <a:pt x="90" y="247"/>
                    <a:pt x="90" y="247"/>
                    <a:pt x="90" y="246"/>
                  </a:cubicBezTo>
                  <a:cubicBezTo>
                    <a:pt x="88" y="245"/>
                    <a:pt x="87" y="244"/>
                    <a:pt x="87" y="244"/>
                  </a:cubicBezTo>
                  <a:cubicBezTo>
                    <a:pt x="78" y="247"/>
                    <a:pt x="78" y="247"/>
                    <a:pt x="78" y="247"/>
                  </a:cubicBezTo>
                  <a:cubicBezTo>
                    <a:pt x="78" y="247"/>
                    <a:pt x="64" y="251"/>
                    <a:pt x="57" y="242"/>
                  </a:cubicBezTo>
                  <a:cubicBezTo>
                    <a:pt x="55" y="240"/>
                    <a:pt x="51" y="232"/>
                    <a:pt x="45" y="231"/>
                  </a:cubicBezTo>
                  <a:cubicBezTo>
                    <a:pt x="43" y="230"/>
                    <a:pt x="42" y="230"/>
                    <a:pt x="40" y="229"/>
                  </a:cubicBezTo>
                  <a:cubicBezTo>
                    <a:pt x="43" y="234"/>
                    <a:pt x="45" y="239"/>
                    <a:pt x="48" y="242"/>
                  </a:cubicBezTo>
                  <a:cubicBezTo>
                    <a:pt x="59" y="272"/>
                    <a:pt x="52" y="313"/>
                    <a:pt x="137" y="355"/>
                  </a:cubicBezTo>
                  <a:cubicBezTo>
                    <a:pt x="130" y="361"/>
                    <a:pt x="122" y="367"/>
                    <a:pt x="113" y="375"/>
                  </a:cubicBezTo>
                  <a:cubicBezTo>
                    <a:pt x="114" y="380"/>
                    <a:pt x="113" y="387"/>
                    <a:pt x="112" y="396"/>
                  </a:cubicBezTo>
                  <a:cubicBezTo>
                    <a:pt x="115" y="394"/>
                    <a:pt x="116" y="395"/>
                    <a:pt x="116" y="398"/>
                  </a:cubicBezTo>
                  <a:cubicBezTo>
                    <a:pt x="128" y="367"/>
                    <a:pt x="139" y="356"/>
                    <a:pt x="121" y="405"/>
                  </a:cubicBezTo>
                  <a:cubicBezTo>
                    <a:pt x="121" y="404"/>
                    <a:pt x="121" y="404"/>
                    <a:pt x="122" y="404"/>
                  </a:cubicBezTo>
                  <a:cubicBezTo>
                    <a:pt x="141" y="357"/>
                    <a:pt x="142" y="373"/>
                    <a:pt x="129" y="403"/>
                  </a:cubicBezTo>
                  <a:cubicBezTo>
                    <a:pt x="129" y="406"/>
                    <a:pt x="128" y="409"/>
                    <a:pt x="127" y="413"/>
                  </a:cubicBezTo>
                  <a:cubicBezTo>
                    <a:pt x="151" y="378"/>
                    <a:pt x="172" y="365"/>
                    <a:pt x="127" y="424"/>
                  </a:cubicBezTo>
                  <a:cubicBezTo>
                    <a:pt x="168" y="371"/>
                    <a:pt x="168" y="387"/>
                    <a:pt x="147" y="414"/>
                  </a:cubicBezTo>
                  <a:cubicBezTo>
                    <a:pt x="149" y="415"/>
                    <a:pt x="148" y="419"/>
                    <a:pt x="142" y="425"/>
                  </a:cubicBezTo>
                  <a:cubicBezTo>
                    <a:pt x="173" y="404"/>
                    <a:pt x="194" y="398"/>
                    <a:pt x="154" y="425"/>
                  </a:cubicBezTo>
                  <a:cubicBezTo>
                    <a:pt x="154" y="425"/>
                    <a:pt x="154" y="425"/>
                    <a:pt x="155" y="425"/>
                  </a:cubicBezTo>
                  <a:cubicBezTo>
                    <a:pt x="197" y="400"/>
                    <a:pt x="181" y="418"/>
                    <a:pt x="148" y="436"/>
                  </a:cubicBezTo>
                  <a:cubicBezTo>
                    <a:pt x="146" y="438"/>
                    <a:pt x="144" y="439"/>
                    <a:pt x="142" y="440"/>
                  </a:cubicBezTo>
                  <a:cubicBezTo>
                    <a:pt x="186" y="423"/>
                    <a:pt x="215" y="417"/>
                    <a:pt x="141" y="444"/>
                  </a:cubicBezTo>
                  <a:cubicBezTo>
                    <a:pt x="207" y="420"/>
                    <a:pt x="194" y="437"/>
                    <a:pt x="158" y="449"/>
                  </a:cubicBezTo>
                  <a:cubicBezTo>
                    <a:pt x="162" y="450"/>
                    <a:pt x="164" y="452"/>
                    <a:pt x="164" y="454"/>
                  </a:cubicBezTo>
                  <a:cubicBezTo>
                    <a:pt x="197" y="457"/>
                    <a:pt x="209" y="468"/>
                    <a:pt x="152" y="463"/>
                  </a:cubicBezTo>
                  <a:cubicBezTo>
                    <a:pt x="152" y="464"/>
                    <a:pt x="153" y="464"/>
                    <a:pt x="153" y="464"/>
                  </a:cubicBezTo>
                  <a:cubicBezTo>
                    <a:pt x="209" y="470"/>
                    <a:pt x="195" y="475"/>
                    <a:pt x="162" y="471"/>
                  </a:cubicBezTo>
                  <a:cubicBezTo>
                    <a:pt x="160" y="472"/>
                    <a:pt x="157" y="473"/>
                    <a:pt x="153" y="473"/>
                  </a:cubicBezTo>
                  <a:cubicBezTo>
                    <a:pt x="192" y="486"/>
                    <a:pt x="208" y="502"/>
                    <a:pt x="140" y="475"/>
                  </a:cubicBezTo>
                  <a:cubicBezTo>
                    <a:pt x="205" y="500"/>
                    <a:pt x="186" y="505"/>
                    <a:pt x="152" y="490"/>
                  </a:cubicBezTo>
                  <a:cubicBezTo>
                    <a:pt x="153" y="493"/>
                    <a:pt x="154" y="496"/>
                    <a:pt x="152" y="497"/>
                  </a:cubicBezTo>
                  <a:cubicBezTo>
                    <a:pt x="177" y="519"/>
                    <a:pt x="182" y="532"/>
                    <a:pt x="137" y="492"/>
                  </a:cubicBezTo>
                  <a:cubicBezTo>
                    <a:pt x="137" y="492"/>
                    <a:pt x="137" y="492"/>
                    <a:pt x="137" y="492"/>
                  </a:cubicBezTo>
                  <a:cubicBezTo>
                    <a:pt x="181" y="532"/>
                    <a:pt x="168" y="529"/>
                    <a:pt x="143" y="507"/>
                  </a:cubicBezTo>
                  <a:cubicBezTo>
                    <a:pt x="143" y="509"/>
                    <a:pt x="141" y="509"/>
                    <a:pt x="138" y="507"/>
                  </a:cubicBezTo>
                  <a:cubicBezTo>
                    <a:pt x="158" y="538"/>
                    <a:pt x="159" y="554"/>
                    <a:pt x="123" y="496"/>
                  </a:cubicBezTo>
                  <a:cubicBezTo>
                    <a:pt x="160" y="556"/>
                    <a:pt x="145" y="545"/>
                    <a:pt x="125" y="512"/>
                  </a:cubicBezTo>
                  <a:cubicBezTo>
                    <a:pt x="126" y="517"/>
                    <a:pt x="126" y="520"/>
                    <a:pt x="125" y="520"/>
                  </a:cubicBezTo>
                  <a:cubicBezTo>
                    <a:pt x="136" y="549"/>
                    <a:pt x="137" y="561"/>
                    <a:pt x="119" y="511"/>
                  </a:cubicBezTo>
                  <a:cubicBezTo>
                    <a:pt x="118" y="511"/>
                    <a:pt x="118" y="510"/>
                    <a:pt x="118" y="510"/>
                  </a:cubicBezTo>
                  <a:cubicBezTo>
                    <a:pt x="135" y="561"/>
                    <a:pt x="122" y="553"/>
                    <a:pt x="112" y="523"/>
                  </a:cubicBezTo>
                  <a:cubicBezTo>
                    <a:pt x="109" y="523"/>
                    <a:pt x="107" y="521"/>
                    <a:pt x="104" y="517"/>
                  </a:cubicBezTo>
                  <a:cubicBezTo>
                    <a:pt x="102" y="556"/>
                    <a:pt x="89" y="573"/>
                    <a:pt x="95" y="502"/>
                  </a:cubicBezTo>
                  <a:cubicBezTo>
                    <a:pt x="89" y="571"/>
                    <a:pt x="83" y="555"/>
                    <a:pt x="87" y="519"/>
                  </a:cubicBezTo>
                  <a:cubicBezTo>
                    <a:pt x="85" y="522"/>
                    <a:pt x="83" y="524"/>
                    <a:pt x="81" y="522"/>
                  </a:cubicBezTo>
                  <a:cubicBezTo>
                    <a:pt x="69" y="553"/>
                    <a:pt x="59" y="561"/>
                    <a:pt x="83" y="499"/>
                  </a:cubicBezTo>
                  <a:cubicBezTo>
                    <a:pt x="59" y="561"/>
                    <a:pt x="54" y="546"/>
                    <a:pt x="67" y="515"/>
                  </a:cubicBezTo>
                  <a:cubicBezTo>
                    <a:pt x="66" y="513"/>
                    <a:pt x="66" y="509"/>
                    <a:pt x="67" y="505"/>
                  </a:cubicBezTo>
                  <a:cubicBezTo>
                    <a:pt x="62" y="511"/>
                    <a:pt x="57" y="516"/>
                    <a:pt x="53" y="520"/>
                  </a:cubicBezTo>
                  <a:cubicBezTo>
                    <a:pt x="63" y="543"/>
                    <a:pt x="59" y="544"/>
                    <a:pt x="63" y="555"/>
                  </a:cubicBezTo>
                  <a:cubicBezTo>
                    <a:pt x="66" y="568"/>
                    <a:pt x="87" y="586"/>
                    <a:pt x="98" y="591"/>
                  </a:cubicBezTo>
                  <a:cubicBezTo>
                    <a:pt x="109" y="597"/>
                    <a:pt x="109" y="597"/>
                    <a:pt x="109" y="597"/>
                  </a:cubicBezTo>
                  <a:cubicBezTo>
                    <a:pt x="109" y="597"/>
                    <a:pt x="114" y="606"/>
                    <a:pt x="124" y="615"/>
                  </a:cubicBezTo>
                  <a:cubicBezTo>
                    <a:pt x="125" y="615"/>
                    <a:pt x="126" y="617"/>
                    <a:pt x="127" y="618"/>
                  </a:cubicBezTo>
                  <a:cubicBezTo>
                    <a:pt x="129" y="619"/>
                    <a:pt x="130" y="620"/>
                    <a:pt x="132" y="621"/>
                  </a:cubicBezTo>
                  <a:cubicBezTo>
                    <a:pt x="134" y="620"/>
                    <a:pt x="135" y="612"/>
                    <a:pt x="137" y="612"/>
                  </a:cubicBezTo>
                  <a:cubicBezTo>
                    <a:pt x="139" y="612"/>
                    <a:pt x="141" y="621"/>
                    <a:pt x="143" y="621"/>
                  </a:cubicBezTo>
                  <a:cubicBezTo>
                    <a:pt x="145" y="622"/>
                    <a:pt x="150" y="614"/>
                    <a:pt x="152" y="615"/>
                  </a:cubicBezTo>
                  <a:cubicBezTo>
                    <a:pt x="154" y="616"/>
                    <a:pt x="152" y="624"/>
                    <a:pt x="154" y="626"/>
                  </a:cubicBezTo>
                  <a:cubicBezTo>
                    <a:pt x="155" y="627"/>
                    <a:pt x="162" y="622"/>
                    <a:pt x="164" y="623"/>
                  </a:cubicBezTo>
                  <a:cubicBezTo>
                    <a:pt x="165" y="625"/>
                    <a:pt x="161" y="630"/>
                    <a:pt x="161" y="633"/>
                  </a:cubicBezTo>
                  <a:cubicBezTo>
                    <a:pt x="177" y="637"/>
                    <a:pt x="198" y="640"/>
                    <a:pt x="222" y="639"/>
                  </a:cubicBezTo>
                  <a:cubicBezTo>
                    <a:pt x="220" y="635"/>
                    <a:pt x="245" y="627"/>
                    <a:pt x="262" y="620"/>
                  </a:cubicBezTo>
                  <a:cubicBezTo>
                    <a:pt x="247" y="621"/>
                    <a:pt x="228" y="624"/>
                    <a:pt x="221" y="623"/>
                  </a:cubicBezTo>
                  <a:cubicBezTo>
                    <a:pt x="219" y="622"/>
                    <a:pt x="218" y="622"/>
                    <a:pt x="218" y="621"/>
                  </a:cubicBezTo>
                  <a:cubicBezTo>
                    <a:pt x="218" y="619"/>
                    <a:pt x="222" y="617"/>
                    <a:pt x="229" y="616"/>
                  </a:cubicBezTo>
                  <a:cubicBezTo>
                    <a:pt x="230" y="616"/>
                    <a:pt x="232" y="616"/>
                    <a:pt x="233" y="615"/>
                  </a:cubicBezTo>
                  <a:cubicBezTo>
                    <a:pt x="234" y="615"/>
                    <a:pt x="235" y="615"/>
                    <a:pt x="236" y="615"/>
                  </a:cubicBezTo>
                  <a:cubicBezTo>
                    <a:pt x="244" y="614"/>
                    <a:pt x="253" y="614"/>
                    <a:pt x="261" y="613"/>
                  </a:cubicBezTo>
                  <a:cubicBezTo>
                    <a:pt x="243" y="609"/>
                    <a:pt x="218" y="607"/>
                    <a:pt x="219" y="602"/>
                  </a:cubicBezTo>
                  <a:cubicBezTo>
                    <a:pt x="220" y="597"/>
                    <a:pt x="244" y="602"/>
                    <a:pt x="262" y="605"/>
                  </a:cubicBezTo>
                  <a:cubicBezTo>
                    <a:pt x="246" y="597"/>
                    <a:pt x="222" y="588"/>
                    <a:pt x="224" y="583"/>
                  </a:cubicBezTo>
                  <a:cubicBezTo>
                    <a:pt x="226" y="578"/>
                    <a:pt x="251" y="592"/>
                    <a:pt x="267" y="599"/>
                  </a:cubicBezTo>
                  <a:cubicBezTo>
                    <a:pt x="255" y="589"/>
                    <a:pt x="237" y="575"/>
                    <a:pt x="234" y="569"/>
                  </a:cubicBezTo>
                  <a:cubicBezTo>
                    <a:pt x="234" y="568"/>
                    <a:pt x="234" y="567"/>
                    <a:pt x="234" y="567"/>
                  </a:cubicBezTo>
                  <a:cubicBezTo>
                    <a:pt x="235" y="567"/>
                    <a:pt x="235" y="567"/>
                    <a:pt x="235" y="566"/>
                  </a:cubicBezTo>
                  <a:cubicBezTo>
                    <a:pt x="240" y="564"/>
                    <a:pt x="258" y="583"/>
                    <a:pt x="272" y="594"/>
                  </a:cubicBezTo>
                  <a:cubicBezTo>
                    <a:pt x="264" y="582"/>
                    <a:pt x="252" y="566"/>
                    <a:pt x="249" y="559"/>
                  </a:cubicBezTo>
                  <a:cubicBezTo>
                    <a:pt x="248" y="556"/>
                    <a:pt x="248" y="555"/>
                    <a:pt x="249" y="554"/>
                  </a:cubicBezTo>
                  <a:cubicBezTo>
                    <a:pt x="253" y="551"/>
                    <a:pt x="267" y="575"/>
                    <a:pt x="278" y="590"/>
                  </a:cubicBezTo>
                  <a:cubicBezTo>
                    <a:pt x="272" y="572"/>
                    <a:pt x="261" y="547"/>
                    <a:pt x="266" y="545"/>
                  </a:cubicBezTo>
                  <a:cubicBezTo>
                    <a:pt x="271" y="543"/>
                    <a:pt x="278" y="568"/>
                    <a:pt x="284" y="585"/>
                  </a:cubicBezTo>
                  <a:cubicBezTo>
                    <a:pt x="283" y="567"/>
                    <a:pt x="280" y="542"/>
                    <a:pt x="285" y="542"/>
                  </a:cubicBezTo>
                  <a:cubicBezTo>
                    <a:pt x="290" y="541"/>
                    <a:pt x="290" y="567"/>
                    <a:pt x="292" y="585"/>
                  </a:cubicBezTo>
                  <a:cubicBezTo>
                    <a:pt x="292" y="585"/>
                    <a:pt x="292" y="584"/>
                    <a:pt x="292" y="584"/>
                  </a:cubicBezTo>
                  <a:cubicBezTo>
                    <a:pt x="296" y="566"/>
                    <a:pt x="299" y="542"/>
                    <a:pt x="304" y="543"/>
                  </a:cubicBezTo>
                  <a:cubicBezTo>
                    <a:pt x="304" y="543"/>
                    <a:pt x="305" y="543"/>
                    <a:pt x="305" y="544"/>
                  </a:cubicBezTo>
                  <a:cubicBezTo>
                    <a:pt x="307" y="550"/>
                    <a:pt x="302" y="571"/>
                    <a:pt x="299" y="586"/>
                  </a:cubicBezTo>
                  <a:cubicBezTo>
                    <a:pt x="300" y="585"/>
                    <a:pt x="300" y="584"/>
                    <a:pt x="301" y="583"/>
                  </a:cubicBezTo>
                  <a:cubicBezTo>
                    <a:pt x="308" y="569"/>
                    <a:pt x="316" y="551"/>
                    <a:pt x="321" y="549"/>
                  </a:cubicBezTo>
                  <a:cubicBezTo>
                    <a:pt x="321" y="548"/>
                    <a:pt x="322" y="548"/>
                    <a:pt x="322" y="549"/>
                  </a:cubicBezTo>
                  <a:cubicBezTo>
                    <a:pt x="326" y="551"/>
                    <a:pt x="314" y="573"/>
                    <a:pt x="306" y="589"/>
                  </a:cubicBezTo>
                  <a:cubicBezTo>
                    <a:pt x="319" y="576"/>
                    <a:pt x="334" y="556"/>
                    <a:pt x="338" y="559"/>
                  </a:cubicBezTo>
                  <a:cubicBezTo>
                    <a:pt x="342" y="562"/>
                    <a:pt x="322" y="582"/>
                    <a:pt x="311" y="596"/>
                  </a:cubicBezTo>
                  <a:cubicBezTo>
                    <a:pt x="322" y="589"/>
                    <a:pt x="336" y="578"/>
                    <a:pt x="345" y="574"/>
                  </a:cubicBezTo>
                  <a:cubicBezTo>
                    <a:pt x="361" y="557"/>
                    <a:pt x="386" y="529"/>
                    <a:pt x="406" y="495"/>
                  </a:cubicBezTo>
                  <a:cubicBezTo>
                    <a:pt x="403" y="494"/>
                    <a:pt x="400" y="493"/>
                    <a:pt x="400" y="491"/>
                  </a:cubicBezTo>
                  <a:cubicBezTo>
                    <a:pt x="400" y="489"/>
                    <a:pt x="409" y="489"/>
                    <a:pt x="410" y="486"/>
                  </a:cubicBezTo>
                  <a:cubicBezTo>
                    <a:pt x="410" y="484"/>
                    <a:pt x="403" y="479"/>
                    <a:pt x="405" y="477"/>
                  </a:cubicBezTo>
                  <a:cubicBezTo>
                    <a:pt x="406" y="475"/>
                    <a:pt x="414" y="478"/>
                    <a:pt x="415" y="476"/>
                  </a:cubicBezTo>
                  <a:cubicBezTo>
                    <a:pt x="416" y="475"/>
                    <a:pt x="412" y="467"/>
                    <a:pt x="414" y="466"/>
                  </a:cubicBezTo>
                  <a:cubicBezTo>
                    <a:pt x="415" y="465"/>
                    <a:pt x="418" y="467"/>
                    <a:pt x="420" y="468"/>
                  </a:cubicBezTo>
                  <a:cubicBezTo>
                    <a:pt x="422" y="465"/>
                    <a:pt x="424" y="461"/>
                    <a:pt x="425" y="457"/>
                  </a:cubicBezTo>
                  <a:cubicBezTo>
                    <a:pt x="425" y="460"/>
                    <a:pt x="433" y="465"/>
                    <a:pt x="435" y="465"/>
                  </a:cubicBezTo>
                  <a:cubicBezTo>
                    <a:pt x="437" y="465"/>
                    <a:pt x="439" y="456"/>
                    <a:pt x="441" y="456"/>
                  </a:cubicBezTo>
                  <a:cubicBezTo>
                    <a:pt x="443" y="456"/>
                    <a:pt x="444" y="465"/>
                    <a:pt x="446" y="465"/>
                  </a:cubicBezTo>
                  <a:cubicBezTo>
                    <a:pt x="448" y="465"/>
                    <a:pt x="449" y="464"/>
                    <a:pt x="451" y="462"/>
                  </a:cubicBezTo>
                  <a:cubicBezTo>
                    <a:pt x="451" y="462"/>
                    <a:pt x="451" y="462"/>
                    <a:pt x="451" y="462"/>
                  </a:cubicBezTo>
                  <a:cubicBezTo>
                    <a:pt x="451" y="462"/>
                    <a:pt x="451" y="462"/>
                    <a:pt x="451" y="462"/>
                  </a:cubicBezTo>
                  <a:cubicBezTo>
                    <a:pt x="453" y="460"/>
                    <a:pt x="454" y="459"/>
                    <a:pt x="455" y="459"/>
                  </a:cubicBezTo>
                  <a:cubicBezTo>
                    <a:pt x="457" y="460"/>
                    <a:pt x="455" y="468"/>
                    <a:pt x="457" y="469"/>
                  </a:cubicBezTo>
                  <a:cubicBezTo>
                    <a:pt x="459" y="471"/>
                    <a:pt x="466" y="466"/>
                    <a:pt x="467" y="467"/>
                  </a:cubicBezTo>
                  <a:cubicBezTo>
                    <a:pt x="469" y="469"/>
                    <a:pt x="464" y="476"/>
                    <a:pt x="465" y="477"/>
                  </a:cubicBezTo>
                  <a:cubicBezTo>
                    <a:pt x="466" y="479"/>
                    <a:pt x="475" y="478"/>
                    <a:pt x="475" y="480"/>
                  </a:cubicBezTo>
                  <a:cubicBezTo>
                    <a:pt x="476" y="482"/>
                    <a:pt x="469" y="486"/>
                    <a:pt x="469" y="488"/>
                  </a:cubicBezTo>
                  <a:cubicBezTo>
                    <a:pt x="469" y="490"/>
                    <a:pt x="477" y="492"/>
                    <a:pt x="477" y="494"/>
                  </a:cubicBezTo>
                  <a:cubicBezTo>
                    <a:pt x="477" y="496"/>
                    <a:pt x="470" y="497"/>
                    <a:pt x="468" y="499"/>
                  </a:cubicBezTo>
                  <a:cubicBezTo>
                    <a:pt x="494" y="545"/>
                    <a:pt x="531" y="581"/>
                    <a:pt x="544" y="594"/>
                  </a:cubicBezTo>
                  <a:cubicBezTo>
                    <a:pt x="561" y="610"/>
                    <a:pt x="565" y="633"/>
                    <a:pt x="620" y="644"/>
                  </a:cubicBezTo>
                  <a:cubicBezTo>
                    <a:pt x="675" y="656"/>
                    <a:pt x="719" y="643"/>
                    <a:pt x="738" y="635"/>
                  </a:cubicBezTo>
                  <a:cubicBezTo>
                    <a:pt x="756" y="627"/>
                    <a:pt x="767" y="607"/>
                    <a:pt x="767" y="607"/>
                  </a:cubicBezTo>
                  <a:cubicBezTo>
                    <a:pt x="767" y="607"/>
                    <a:pt x="767" y="607"/>
                    <a:pt x="778" y="602"/>
                  </a:cubicBezTo>
                  <a:cubicBezTo>
                    <a:pt x="789" y="596"/>
                    <a:pt x="810" y="579"/>
                    <a:pt x="814" y="566"/>
                  </a:cubicBezTo>
                  <a:cubicBezTo>
                    <a:pt x="818" y="553"/>
                    <a:pt x="813" y="553"/>
                    <a:pt x="826" y="526"/>
                  </a:cubicBezTo>
                  <a:cubicBezTo>
                    <a:pt x="831" y="516"/>
                    <a:pt x="831" y="503"/>
                    <a:pt x="830" y="491"/>
                  </a:cubicBezTo>
                  <a:cubicBezTo>
                    <a:pt x="830" y="490"/>
                    <a:pt x="830" y="489"/>
                    <a:pt x="830" y="488"/>
                  </a:cubicBezTo>
                  <a:cubicBezTo>
                    <a:pt x="830" y="485"/>
                    <a:pt x="829" y="484"/>
                    <a:pt x="829" y="482"/>
                  </a:cubicBezTo>
                  <a:cubicBezTo>
                    <a:pt x="829" y="482"/>
                    <a:pt x="829" y="481"/>
                    <a:pt x="829" y="481"/>
                  </a:cubicBezTo>
                  <a:cubicBezTo>
                    <a:pt x="827" y="480"/>
                    <a:pt x="820" y="485"/>
                    <a:pt x="819" y="484"/>
                  </a:cubicBezTo>
                  <a:cubicBezTo>
                    <a:pt x="817" y="482"/>
                    <a:pt x="822" y="475"/>
                    <a:pt x="821" y="473"/>
                  </a:cubicBezTo>
                  <a:cubicBezTo>
                    <a:pt x="820" y="472"/>
                    <a:pt x="811" y="473"/>
                    <a:pt x="811" y="471"/>
                  </a:cubicBezTo>
                  <a:cubicBezTo>
                    <a:pt x="810" y="469"/>
                    <a:pt x="818" y="465"/>
                    <a:pt x="817" y="463"/>
                  </a:cubicBezTo>
                  <a:cubicBezTo>
                    <a:pt x="817" y="461"/>
                    <a:pt x="809" y="459"/>
                    <a:pt x="809" y="456"/>
                  </a:cubicBezTo>
                  <a:cubicBezTo>
                    <a:pt x="809" y="454"/>
                    <a:pt x="818" y="454"/>
                    <a:pt x="818" y="452"/>
                  </a:cubicBezTo>
                  <a:cubicBezTo>
                    <a:pt x="819" y="450"/>
                    <a:pt x="812" y="444"/>
                    <a:pt x="813" y="442"/>
                  </a:cubicBezTo>
                  <a:cubicBezTo>
                    <a:pt x="814" y="442"/>
                    <a:pt x="815" y="442"/>
                    <a:pt x="816" y="442"/>
                  </a:cubicBezTo>
                  <a:cubicBezTo>
                    <a:pt x="796" y="415"/>
                    <a:pt x="775" y="394"/>
                    <a:pt x="755" y="376"/>
                  </a:cubicBezTo>
                  <a:cubicBezTo>
                    <a:pt x="755" y="385"/>
                    <a:pt x="755" y="392"/>
                    <a:pt x="752" y="392"/>
                  </a:cubicBezTo>
                  <a:cubicBezTo>
                    <a:pt x="749" y="392"/>
                    <a:pt x="748" y="382"/>
                    <a:pt x="747" y="370"/>
                  </a:cubicBezTo>
                  <a:cubicBezTo>
                    <a:pt x="745" y="368"/>
                    <a:pt x="744" y="367"/>
                    <a:pt x="742" y="366"/>
                  </a:cubicBezTo>
                  <a:cubicBezTo>
                    <a:pt x="740" y="378"/>
                    <a:pt x="738" y="389"/>
                    <a:pt x="735" y="391"/>
                  </a:cubicBezTo>
                  <a:cubicBezTo>
                    <a:pt x="734" y="391"/>
                    <a:pt x="734" y="391"/>
                    <a:pt x="733" y="391"/>
                  </a:cubicBezTo>
                  <a:cubicBezTo>
                    <a:pt x="733" y="391"/>
                    <a:pt x="732" y="391"/>
                    <a:pt x="732" y="390"/>
                  </a:cubicBezTo>
                  <a:cubicBezTo>
                    <a:pt x="730" y="384"/>
                    <a:pt x="735" y="363"/>
                    <a:pt x="738" y="348"/>
                  </a:cubicBezTo>
                  <a:cubicBezTo>
                    <a:pt x="733" y="358"/>
                    <a:pt x="727" y="371"/>
                    <a:pt x="722" y="379"/>
                  </a:cubicBezTo>
                  <a:cubicBezTo>
                    <a:pt x="719" y="383"/>
                    <a:pt x="717" y="386"/>
                    <a:pt x="715" y="385"/>
                  </a:cubicBezTo>
                  <a:cubicBezTo>
                    <a:pt x="715" y="385"/>
                    <a:pt x="715" y="385"/>
                    <a:pt x="715" y="385"/>
                  </a:cubicBezTo>
                  <a:cubicBezTo>
                    <a:pt x="712" y="381"/>
                    <a:pt x="724" y="361"/>
                    <a:pt x="731" y="345"/>
                  </a:cubicBezTo>
                  <a:cubicBezTo>
                    <a:pt x="731" y="345"/>
                    <a:pt x="731" y="345"/>
                    <a:pt x="731" y="345"/>
                  </a:cubicBezTo>
                  <a:cubicBezTo>
                    <a:pt x="719" y="358"/>
                    <a:pt x="703" y="378"/>
                    <a:pt x="699" y="375"/>
                  </a:cubicBezTo>
                  <a:cubicBezTo>
                    <a:pt x="695" y="372"/>
                    <a:pt x="715" y="352"/>
                    <a:pt x="727" y="338"/>
                  </a:cubicBezTo>
                  <a:cubicBezTo>
                    <a:pt x="726" y="338"/>
                    <a:pt x="726" y="338"/>
                    <a:pt x="726" y="338"/>
                  </a:cubicBezTo>
                  <a:cubicBezTo>
                    <a:pt x="725" y="339"/>
                    <a:pt x="724" y="339"/>
                    <a:pt x="723" y="340"/>
                  </a:cubicBezTo>
                  <a:cubicBezTo>
                    <a:pt x="708" y="350"/>
                    <a:pt x="689" y="365"/>
                    <a:pt x="687" y="361"/>
                  </a:cubicBezTo>
                  <a:cubicBezTo>
                    <a:pt x="685" y="358"/>
                    <a:pt x="694" y="351"/>
                    <a:pt x="704" y="344"/>
                  </a:cubicBezTo>
                  <a:cubicBezTo>
                    <a:pt x="702" y="344"/>
                    <a:pt x="695" y="346"/>
                    <a:pt x="689" y="345"/>
                  </a:cubicBezTo>
                  <a:cubicBezTo>
                    <a:pt x="688" y="345"/>
                    <a:pt x="687" y="345"/>
                    <a:pt x="686" y="345"/>
                  </a:cubicBezTo>
                  <a:cubicBezTo>
                    <a:pt x="681" y="346"/>
                    <a:pt x="678" y="346"/>
                    <a:pt x="678" y="344"/>
                  </a:cubicBezTo>
                  <a:cubicBezTo>
                    <a:pt x="678" y="344"/>
                    <a:pt x="678" y="343"/>
                    <a:pt x="679" y="342"/>
                  </a:cubicBezTo>
                  <a:cubicBezTo>
                    <a:pt x="679" y="342"/>
                    <a:pt x="679" y="342"/>
                    <a:pt x="679" y="342"/>
                  </a:cubicBezTo>
                  <a:cubicBezTo>
                    <a:pt x="677" y="340"/>
                    <a:pt x="676" y="339"/>
                    <a:pt x="676" y="339"/>
                  </a:cubicBezTo>
                  <a:cubicBezTo>
                    <a:pt x="667" y="342"/>
                    <a:pt x="667" y="342"/>
                    <a:pt x="667" y="342"/>
                  </a:cubicBezTo>
                  <a:cubicBezTo>
                    <a:pt x="667" y="342"/>
                    <a:pt x="654" y="346"/>
                    <a:pt x="646" y="337"/>
                  </a:cubicBezTo>
                  <a:cubicBezTo>
                    <a:pt x="644" y="335"/>
                    <a:pt x="640" y="327"/>
                    <a:pt x="634" y="326"/>
                  </a:cubicBezTo>
                  <a:cubicBezTo>
                    <a:pt x="627" y="324"/>
                    <a:pt x="621" y="317"/>
                    <a:pt x="621" y="317"/>
                  </a:cubicBezTo>
                  <a:cubicBezTo>
                    <a:pt x="621" y="317"/>
                    <a:pt x="624" y="318"/>
                    <a:pt x="630" y="317"/>
                  </a:cubicBezTo>
                  <a:cubicBezTo>
                    <a:pt x="636" y="315"/>
                    <a:pt x="637" y="310"/>
                    <a:pt x="642" y="309"/>
                  </a:cubicBezTo>
                  <a:cubicBezTo>
                    <a:pt x="647" y="308"/>
                    <a:pt x="652" y="302"/>
                    <a:pt x="658" y="300"/>
                  </a:cubicBezTo>
                  <a:cubicBezTo>
                    <a:pt x="664" y="299"/>
                    <a:pt x="670" y="299"/>
                    <a:pt x="677" y="298"/>
                  </a:cubicBezTo>
                  <a:cubicBezTo>
                    <a:pt x="683" y="297"/>
                    <a:pt x="683" y="297"/>
                    <a:pt x="683" y="293"/>
                  </a:cubicBezTo>
                  <a:cubicBezTo>
                    <a:pt x="683" y="293"/>
                    <a:pt x="683" y="293"/>
                    <a:pt x="683" y="293"/>
                  </a:cubicBezTo>
                  <a:cubicBezTo>
                    <a:pt x="681" y="291"/>
                    <a:pt x="679" y="289"/>
                    <a:pt x="680" y="288"/>
                  </a:cubicBezTo>
                  <a:cubicBezTo>
                    <a:pt x="680" y="287"/>
                    <a:pt x="682" y="287"/>
                    <a:pt x="685" y="287"/>
                  </a:cubicBezTo>
                  <a:cubicBezTo>
                    <a:pt x="687" y="285"/>
                    <a:pt x="691" y="283"/>
                    <a:pt x="695" y="283"/>
                  </a:cubicBezTo>
                  <a:cubicBezTo>
                    <a:pt x="696" y="283"/>
                    <a:pt x="697" y="283"/>
                    <a:pt x="698" y="283"/>
                  </a:cubicBezTo>
                  <a:cubicBezTo>
                    <a:pt x="692" y="278"/>
                    <a:pt x="689" y="274"/>
                    <a:pt x="690" y="272"/>
                  </a:cubicBezTo>
                  <a:cubicBezTo>
                    <a:pt x="693" y="269"/>
                    <a:pt x="703" y="277"/>
                    <a:pt x="714" y="287"/>
                  </a:cubicBezTo>
                  <a:cubicBezTo>
                    <a:pt x="716" y="287"/>
                    <a:pt x="719" y="288"/>
                    <a:pt x="721" y="289"/>
                  </a:cubicBezTo>
                  <a:cubicBezTo>
                    <a:pt x="720" y="287"/>
                    <a:pt x="719" y="286"/>
                    <a:pt x="718" y="284"/>
                  </a:cubicBezTo>
                  <a:cubicBezTo>
                    <a:pt x="716" y="282"/>
                    <a:pt x="714" y="279"/>
                    <a:pt x="712" y="276"/>
                  </a:cubicBezTo>
                  <a:cubicBezTo>
                    <a:pt x="711" y="275"/>
                    <a:pt x="711" y="274"/>
                    <a:pt x="710" y="273"/>
                  </a:cubicBezTo>
                  <a:cubicBezTo>
                    <a:pt x="709" y="272"/>
                    <a:pt x="708" y="270"/>
                    <a:pt x="707" y="269"/>
                  </a:cubicBezTo>
                  <a:cubicBezTo>
                    <a:pt x="706" y="268"/>
                    <a:pt x="706" y="266"/>
                    <a:pt x="705" y="265"/>
                  </a:cubicBezTo>
                  <a:cubicBezTo>
                    <a:pt x="705" y="265"/>
                    <a:pt x="705" y="264"/>
                    <a:pt x="704" y="263"/>
                  </a:cubicBezTo>
                  <a:cubicBezTo>
                    <a:pt x="704" y="263"/>
                    <a:pt x="704" y="263"/>
                    <a:pt x="704" y="262"/>
                  </a:cubicBezTo>
                  <a:cubicBezTo>
                    <a:pt x="704" y="261"/>
                    <a:pt x="704" y="259"/>
                    <a:pt x="704" y="259"/>
                  </a:cubicBezTo>
                  <a:cubicBezTo>
                    <a:pt x="705" y="258"/>
                    <a:pt x="706" y="259"/>
                    <a:pt x="708" y="260"/>
                  </a:cubicBezTo>
                  <a:cubicBezTo>
                    <a:pt x="713" y="263"/>
                    <a:pt x="722" y="277"/>
                    <a:pt x="729" y="288"/>
                  </a:cubicBezTo>
                  <a:cubicBezTo>
                    <a:pt x="729" y="287"/>
                    <a:pt x="730" y="286"/>
                    <a:pt x="731" y="287"/>
                  </a:cubicBezTo>
                  <a:cubicBezTo>
                    <a:pt x="725" y="271"/>
                    <a:pt x="717" y="252"/>
                    <a:pt x="722" y="250"/>
                  </a:cubicBezTo>
                  <a:cubicBezTo>
                    <a:pt x="727" y="248"/>
                    <a:pt x="734" y="273"/>
                    <a:pt x="740" y="290"/>
                  </a:cubicBezTo>
                  <a:cubicBezTo>
                    <a:pt x="739" y="272"/>
                    <a:pt x="736" y="247"/>
                    <a:pt x="741" y="247"/>
                  </a:cubicBezTo>
                  <a:cubicBezTo>
                    <a:pt x="746" y="246"/>
                    <a:pt x="746" y="272"/>
                    <a:pt x="748" y="290"/>
                  </a:cubicBezTo>
                  <a:cubicBezTo>
                    <a:pt x="748" y="289"/>
                    <a:pt x="748" y="288"/>
                    <a:pt x="748" y="287"/>
                  </a:cubicBezTo>
                  <a:cubicBezTo>
                    <a:pt x="752" y="270"/>
                    <a:pt x="755" y="249"/>
                    <a:pt x="759" y="248"/>
                  </a:cubicBezTo>
                  <a:cubicBezTo>
                    <a:pt x="759" y="248"/>
                    <a:pt x="759" y="248"/>
                    <a:pt x="760" y="248"/>
                  </a:cubicBezTo>
                  <a:cubicBezTo>
                    <a:pt x="764" y="249"/>
                    <a:pt x="758" y="273"/>
                    <a:pt x="755" y="291"/>
                  </a:cubicBezTo>
                  <a:cubicBezTo>
                    <a:pt x="759" y="284"/>
                    <a:pt x="763" y="276"/>
                    <a:pt x="766" y="268"/>
                  </a:cubicBezTo>
                  <a:cubicBezTo>
                    <a:pt x="767" y="267"/>
                    <a:pt x="768" y="265"/>
                    <a:pt x="769" y="264"/>
                  </a:cubicBezTo>
                  <a:cubicBezTo>
                    <a:pt x="769" y="263"/>
                    <a:pt x="770" y="261"/>
                    <a:pt x="771" y="260"/>
                  </a:cubicBezTo>
                  <a:cubicBezTo>
                    <a:pt x="772" y="259"/>
                    <a:pt x="772" y="258"/>
                    <a:pt x="773" y="257"/>
                  </a:cubicBezTo>
                  <a:cubicBezTo>
                    <a:pt x="775" y="254"/>
                    <a:pt x="777" y="253"/>
                    <a:pt x="778" y="253"/>
                  </a:cubicBezTo>
                  <a:cubicBezTo>
                    <a:pt x="782" y="256"/>
                    <a:pt x="770" y="278"/>
                    <a:pt x="762" y="294"/>
                  </a:cubicBezTo>
                  <a:cubicBezTo>
                    <a:pt x="774" y="281"/>
                    <a:pt x="790" y="260"/>
                    <a:pt x="794" y="264"/>
                  </a:cubicBezTo>
                  <a:cubicBezTo>
                    <a:pt x="798" y="267"/>
                    <a:pt x="778" y="287"/>
                    <a:pt x="766" y="301"/>
                  </a:cubicBezTo>
                  <a:cubicBezTo>
                    <a:pt x="782" y="291"/>
                    <a:pt x="803" y="274"/>
                    <a:pt x="806" y="278"/>
                  </a:cubicBezTo>
                  <a:cubicBezTo>
                    <a:pt x="809" y="282"/>
                    <a:pt x="788" y="295"/>
                    <a:pt x="773" y="306"/>
                  </a:cubicBezTo>
                  <a:cubicBezTo>
                    <a:pt x="790" y="300"/>
                    <a:pt x="813" y="290"/>
                    <a:pt x="815" y="295"/>
                  </a:cubicBezTo>
                  <a:cubicBezTo>
                    <a:pt x="817" y="299"/>
                    <a:pt x="792" y="307"/>
                    <a:pt x="776" y="314"/>
                  </a:cubicBezTo>
                  <a:cubicBezTo>
                    <a:pt x="787" y="313"/>
                    <a:pt x="801" y="311"/>
                    <a:pt x="810" y="311"/>
                  </a:cubicBezTo>
                  <a:cubicBezTo>
                    <a:pt x="824" y="289"/>
                    <a:pt x="825" y="269"/>
                    <a:pt x="831" y="253"/>
                  </a:cubicBezTo>
                  <a:cubicBezTo>
                    <a:pt x="838" y="245"/>
                    <a:pt x="844" y="229"/>
                    <a:pt x="848" y="214"/>
                  </a:cubicBezTo>
                  <a:cubicBezTo>
                    <a:pt x="847" y="212"/>
                    <a:pt x="849" y="207"/>
                    <a:pt x="852" y="200"/>
                  </a:cubicBezTo>
                  <a:cubicBezTo>
                    <a:pt x="854" y="192"/>
                    <a:pt x="855" y="186"/>
                    <a:pt x="855" y="184"/>
                  </a:cubicBezTo>
                  <a:cubicBezTo>
                    <a:pt x="845" y="195"/>
                    <a:pt x="835" y="207"/>
                    <a:pt x="833" y="204"/>
                  </a:cubicBezTo>
                  <a:cubicBezTo>
                    <a:pt x="829" y="201"/>
                    <a:pt x="848" y="181"/>
                    <a:pt x="860" y="167"/>
                  </a:cubicBezTo>
                  <a:cubicBezTo>
                    <a:pt x="845" y="177"/>
                    <a:pt x="823" y="194"/>
                    <a:pt x="820" y="190"/>
                  </a:cubicBezTo>
                  <a:cubicBezTo>
                    <a:pt x="817" y="186"/>
                    <a:pt x="839" y="173"/>
                    <a:pt x="853" y="162"/>
                  </a:cubicBezTo>
                  <a:cubicBezTo>
                    <a:pt x="836" y="168"/>
                    <a:pt x="813" y="178"/>
                    <a:pt x="811" y="173"/>
                  </a:cubicBezTo>
                  <a:cubicBezTo>
                    <a:pt x="809" y="169"/>
                    <a:pt x="834" y="161"/>
                    <a:pt x="851" y="154"/>
                  </a:cubicBezTo>
                  <a:cubicBezTo>
                    <a:pt x="833" y="156"/>
                    <a:pt x="808" y="160"/>
                    <a:pt x="807" y="155"/>
                  </a:cubicBezTo>
                  <a:cubicBezTo>
                    <a:pt x="807" y="150"/>
                    <a:pt x="832" y="149"/>
                    <a:pt x="850" y="147"/>
                  </a:cubicBezTo>
                  <a:cubicBezTo>
                    <a:pt x="832" y="143"/>
                    <a:pt x="807" y="141"/>
                    <a:pt x="808" y="136"/>
                  </a:cubicBezTo>
                  <a:cubicBezTo>
                    <a:pt x="809" y="131"/>
                    <a:pt x="833" y="136"/>
                    <a:pt x="851" y="139"/>
                  </a:cubicBezTo>
                  <a:cubicBezTo>
                    <a:pt x="835" y="131"/>
                    <a:pt x="811" y="122"/>
                    <a:pt x="813" y="117"/>
                  </a:cubicBezTo>
                  <a:cubicBezTo>
                    <a:pt x="815" y="112"/>
                    <a:pt x="840" y="126"/>
                    <a:pt x="856" y="133"/>
                  </a:cubicBezTo>
                  <a:cubicBezTo>
                    <a:pt x="843" y="121"/>
                    <a:pt x="820" y="105"/>
                    <a:pt x="824" y="101"/>
                  </a:cubicBezTo>
                  <a:cubicBezTo>
                    <a:pt x="827" y="97"/>
                    <a:pt x="847" y="116"/>
                    <a:pt x="861" y="128"/>
                  </a:cubicBezTo>
                  <a:cubicBezTo>
                    <a:pt x="851" y="113"/>
                    <a:pt x="833" y="91"/>
                    <a:pt x="838" y="88"/>
                  </a:cubicBezTo>
                  <a:cubicBezTo>
                    <a:pt x="841" y="86"/>
                    <a:pt x="850" y="99"/>
                    <a:pt x="859" y="112"/>
                  </a:cubicBezTo>
                  <a:cubicBezTo>
                    <a:pt x="859" y="112"/>
                    <a:pt x="859" y="112"/>
                    <a:pt x="859" y="113"/>
                  </a:cubicBezTo>
                  <a:cubicBezTo>
                    <a:pt x="860" y="114"/>
                    <a:pt x="861" y="115"/>
                    <a:pt x="862" y="116"/>
                  </a:cubicBezTo>
                  <a:cubicBezTo>
                    <a:pt x="863" y="119"/>
                    <a:pt x="865" y="121"/>
                    <a:pt x="867" y="124"/>
                  </a:cubicBezTo>
                  <a:cubicBezTo>
                    <a:pt x="861" y="106"/>
                    <a:pt x="850" y="81"/>
                    <a:pt x="855" y="79"/>
                  </a:cubicBezTo>
                  <a:cubicBezTo>
                    <a:pt x="860" y="77"/>
                    <a:pt x="867" y="102"/>
                    <a:pt x="873" y="119"/>
                  </a:cubicBezTo>
                  <a:cubicBezTo>
                    <a:pt x="872" y="101"/>
                    <a:pt x="869" y="76"/>
                    <a:pt x="874" y="76"/>
                  </a:cubicBezTo>
                  <a:cubicBezTo>
                    <a:pt x="875" y="76"/>
                    <a:pt x="875" y="76"/>
                    <a:pt x="876" y="77"/>
                  </a:cubicBezTo>
                  <a:cubicBezTo>
                    <a:pt x="876" y="76"/>
                    <a:pt x="876" y="75"/>
                    <a:pt x="876" y="73"/>
                  </a:cubicBezTo>
                  <a:cubicBezTo>
                    <a:pt x="878" y="16"/>
                    <a:pt x="828" y="11"/>
                    <a:pt x="781" y="25"/>
                  </a:cubicBezTo>
                  <a:cubicBezTo>
                    <a:pt x="762" y="31"/>
                    <a:pt x="718" y="57"/>
                    <a:pt x="672" y="87"/>
                  </a:cubicBezTo>
                  <a:cubicBezTo>
                    <a:pt x="677" y="90"/>
                    <a:pt x="680" y="92"/>
                    <a:pt x="679" y="94"/>
                  </a:cubicBezTo>
                  <a:close/>
                  <a:moveTo>
                    <a:pt x="262" y="391"/>
                  </a:moveTo>
                  <a:cubicBezTo>
                    <a:pt x="260" y="391"/>
                    <a:pt x="258" y="400"/>
                    <a:pt x="256" y="399"/>
                  </a:cubicBezTo>
                  <a:cubicBezTo>
                    <a:pt x="254" y="399"/>
                    <a:pt x="253" y="391"/>
                    <a:pt x="250" y="391"/>
                  </a:cubicBezTo>
                  <a:cubicBezTo>
                    <a:pt x="248" y="390"/>
                    <a:pt x="244" y="398"/>
                    <a:pt x="242" y="397"/>
                  </a:cubicBezTo>
                  <a:cubicBezTo>
                    <a:pt x="240" y="396"/>
                    <a:pt x="242" y="388"/>
                    <a:pt x="240" y="386"/>
                  </a:cubicBezTo>
                  <a:cubicBezTo>
                    <a:pt x="238" y="385"/>
                    <a:pt x="231" y="390"/>
                    <a:pt x="229" y="389"/>
                  </a:cubicBezTo>
                  <a:cubicBezTo>
                    <a:pt x="228" y="387"/>
                    <a:pt x="233" y="380"/>
                    <a:pt x="232" y="378"/>
                  </a:cubicBezTo>
                  <a:cubicBezTo>
                    <a:pt x="231" y="376"/>
                    <a:pt x="222" y="378"/>
                    <a:pt x="222" y="376"/>
                  </a:cubicBezTo>
                  <a:cubicBezTo>
                    <a:pt x="221" y="374"/>
                    <a:pt x="228" y="370"/>
                    <a:pt x="228" y="368"/>
                  </a:cubicBezTo>
                  <a:cubicBezTo>
                    <a:pt x="228" y="366"/>
                    <a:pt x="219" y="363"/>
                    <a:pt x="220" y="361"/>
                  </a:cubicBezTo>
                  <a:cubicBezTo>
                    <a:pt x="220" y="359"/>
                    <a:pt x="228" y="359"/>
                    <a:pt x="229" y="357"/>
                  </a:cubicBezTo>
                  <a:cubicBezTo>
                    <a:pt x="230" y="354"/>
                    <a:pt x="223" y="349"/>
                    <a:pt x="224" y="347"/>
                  </a:cubicBezTo>
                  <a:cubicBezTo>
                    <a:pt x="225" y="345"/>
                    <a:pt x="233" y="348"/>
                    <a:pt x="235" y="346"/>
                  </a:cubicBezTo>
                  <a:cubicBezTo>
                    <a:pt x="236" y="345"/>
                    <a:pt x="232" y="337"/>
                    <a:pt x="233" y="336"/>
                  </a:cubicBezTo>
                  <a:cubicBezTo>
                    <a:pt x="235" y="335"/>
                    <a:pt x="242" y="340"/>
                    <a:pt x="243" y="339"/>
                  </a:cubicBezTo>
                  <a:cubicBezTo>
                    <a:pt x="245" y="338"/>
                    <a:pt x="244" y="330"/>
                    <a:pt x="246" y="329"/>
                  </a:cubicBezTo>
                  <a:cubicBezTo>
                    <a:pt x="248" y="328"/>
                    <a:pt x="252" y="335"/>
                    <a:pt x="254" y="335"/>
                  </a:cubicBezTo>
                  <a:cubicBezTo>
                    <a:pt x="257" y="335"/>
                    <a:pt x="258" y="326"/>
                    <a:pt x="260" y="326"/>
                  </a:cubicBezTo>
                  <a:cubicBezTo>
                    <a:pt x="263" y="326"/>
                    <a:pt x="264" y="335"/>
                    <a:pt x="266" y="335"/>
                  </a:cubicBezTo>
                  <a:cubicBezTo>
                    <a:pt x="268" y="336"/>
                    <a:pt x="273" y="328"/>
                    <a:pt x="275" y="329"/>
                  </a:cubicBezTo>
                  <a:cubicBezTo>
                    <a:pt x="277" y="330"/>
                    <a:pt x="275" y="338"/>
                    <a:pt x="277" y="339"/>
                  </a:cubicBezTo>
                  <a:cubicBezTo>
                    <a:pt x="278" y="341"/>
                    <a:pt x="285" y="336"/>
                    <a:pt x="287" y="337"/>
                  </a:cubicBezTo>
                  <a:cubicBezTo>
                    <a:pt x="289" y="339"/>
                    <a:pt x="283" y="346"/>
                    <a:pt x="285" y="347"/>
                  </a:cubicBezTo>
                  <a:cubicBezTo>
                    <a:pt x="286" y="349"/>
                    <a:pt x="294" y="348"/>
                    <a:pt x="295" y="350"/>
                  </a:cubicBezTo>
                  <a:cubicBezTo>
                    <a:pt x="296" y="352"/>
                    <a:pt x="288" y="356"/>
                    <a:pt x="288" y="358"/>
                  </a:cubicBezTo>
                  <a:cubicBezTo>
                    <a:pt x="289" y="360"/>
                    <a:pt x="297" y="362"/>
                    <a:pt x="297" y="364"/>
                  </a:cubicBezTo>
                  <a:cubicBezTo>
                    <a:pt x="297" y="367"/>
                    <a:pt x="288" y="367"/>
                    <a:pt x="287" y="369"/>
                  </a:cubicBezTo>
                  <a:cubicBezTo>
                    <a:pt x="287" y="371"/>
                    <a:pt x="293" y="377"/>
                    <a:pt x="292" y="379"/>
                  </a:cubicBezTo>
                  <a:cubicBezTo>
                    <a:pt x="291" y="380"/>
                    <a:pt x="283" y="378"/>
                    <a:pt x="282" y="379"/>
                  </a:cubicBezTo>
                  <a:cubicBezTo>
                    <a:pt x="280" y="381"/>
                    <a:pt x="285" y="388"/>
                    <a:pt x="283" y="390"/>
                  </a:cubicBezTo>
                  <a:cubicBezTo>
                    <a:pt x="281" y="391"/>
                    <a:pt x="275" y="386"/>
                    <a:pt x="273" y="387"/>
                  </a:cubicBezTo>
                  <a:cubicBezTo>
                    <a:pt x="271" y="388"/>
                    <a:pt x="273" y="396"/>
                    <a:pt x="270" y="397"/>
                  </a:cubicBezTo>
                  <a:cubicBezTo>
                    <a:pt x="268" y="398"/>
                    <a:pt x="264" y="390"/>
                    <a:pt x="262" y="391"/>
                  </a:cubicBezTo>
                  <a:close/>
                  <a:moveTo>
                    <a:pt x="672" y="507"/>
                  </a:moveTo>
                  <a:cubicBezTo>
                    <a:pt x="672" y="507"/>
                    <a:pt x="672" y="507"/>
                    <a:pt x="672" y="507"/>
                  </a:cubicBezTo>
                  <a:cubicBezTo>
                    <a:pt x="652" y="449"/>
                    <a:pt x="666" y="459"/>
                    <a:pt x="677" y="491"/>
                  </a:cubicBezTo>
                  <a:cubicBezTo>
                    <a:pt x="680" y="492"/>
                    <a:pt x="682" y="495"/>
                    <a:pt x="684" y="500"/>
                  </a:cubicBezTo>
                  <a:cubicBezTo>
                    <a:pt x="685" y="459"/>
                    <a:pt x="700" y="437"/>
                    <a:pt x="693" y="507"/>
                  </a:cubicBezTo>
                  <a:cubicBezTo>
                    <a:pt x="693" y="507"/>
                    <a:pt x="693" y="507"/>
                    <a:pt x="693" y="506"/>
                  </a:cubicBezTo>
                  <a:cubicBezTo>
                    <a:pt x="700" y="443"/>
                    <a:pt x="705" y="457"/>
                    <a:pt x="702" y="491"/>
                  </a:cubicBezTo>
                  <a:cubicBezTo>
                    <a:pt x="704" y="489"/>
                    <a:pt x="705" y="490"/>
                    <a:pt x="706" y="493"/>
                  </a:cubicBezTo>
                  <a:cubicBezTo>
                    <a:pt x="717" y="462"/>
                    <a:pt x="729" y="451"/>
                    <a:pt x="710" y="500"/>
                  </a:cubicBezTo>
                  <a:cubicBezTo>
                    <a:pt x="710" y="499"/>
                    <a:pt x="711" y="499"/>
                    <a:pt x="711" y="499"/>
                  </a:cubicBezTo>
                  <a:cubicBezTo>
                    <a:pt x="731" y="452"/>
                    <a:pt x="731" y="468"/>
                    <a:pt x="718" y="498"/>
                  </a:cubicBezTo>
                  <a:cubicBezTo>
                    <a:pt x="718" y="501"/>
                    <a:pt x="717" y="504"/>
                    <a:pt x="716" y="509"/>
                  </a:cubicBezTo>
                  <a:cubicBezTo>
                    <a:pt x="741" y="473"/>
                    <a:pt x="762" y="460"/>
                    <a:pt x="716" y="519"/>
                  </a:cubicBezTo>
                  <a:cubicBezTo>
                    <a:pt x="757" y="466"/>
                    <a:pt x="757" y="483"/>
                    <a:pt x="736" y="509"/>
                  </a:cubicBezTo>
                  <a:cubicBezTo>
                    <a:pt x="738" y="510"/>
                    <a:pt x="737" y="514"/>
                    <a:pt x="731" y="520"/>
                  </a:cubicBezTo>
                  <a:cubicBezTo>
                    <a:pt x="762" y="499"/>
                    <a:pt x="784" y="493"/>
                    <a:pt x="743" y="520"/>
                  </a:cubicBezTo>
                  <a:cubicBezTo>
                    <a:pt x="743" y="520"/>
                    <a:pt x="744" y="520"/>
                    <a:pt x="744" y="520"/>
                  </a:cubicBezTo>
                  <a:cubicBezTo>
                    <a:pt x="786" y="496"/>
                    <a:pt x="770" y="513"/>
                    <a:pt x="737" y="531"/>
                  </a:cubicBezTo>
                  <a:cubicBezTo>
                    <a:pt x="735" y="533"/>
                    <a:pt x="733" y="534"/>
                    <a:pt x="731" y="535"/>
                  </a:cubicBezTo>
                  <a:cubicBezTo>
                    <a:pt x="775" y="518"/>
                    <a:pt x="804" y="512"/>
                    <a:pt x="730" y="539"/>
                  </a:cubicBezTo>
                  <a:cubicBezTo>
                    <a:pt x="797" y="515"/>
                    <a:pt x="784" y="532"/>
                    <a:pt x="747" y="544"/>
                  </a:cubicBezTo>
                  <a:cubicBezTo>
                    <a:pt x="751" y="545"/>
                    <a:pt x="753" y="547"/>
                    <a:pt x="753" y="550"/>
                  </a:cubicBezTo>
                  <a:cubicBezTo>
                    <a:pt x="786" y="552"/>
                    <a:pt x="798" y="563"/>
                    <a:pt x="741" y="559"/>
                  </a:cubicBezTo>
                  <a:cubicBezTo>
                    <a:pt x="741" y="559"/>
                    <a:pt x="742" y="559"/>
                    <a:pt x="742" y="559"/>
                  </a:cubicBezTo>
                  <a:cubicBezTo>
                    <a:pt x="799" y="565"/>
                    <a:pt x="784" y="570"/>
                    <a:pt x="751" y="566"/>
                  </a:cubicBezTo>
                  <a:cubicBezTo>
                    <a:pt x="749" y="567"/>
                    <a:pt x="746" y="568"/>
                    <a:pt x="742" y="568"/>
                  </a:cubicBezTo>
                  <a:cubicBezTo>
                    <a:pt x="781" y="581"/>
                    <a:pt x="798" y="597"/>
                    <a:pt x="730" y="570"/>
                  </a:cubicBezTo>
                  <a:cubicBezTo>
                    <a:pt x="794" y="596"/>
                    <a:pt x="775" y="600"/>
                    <a:pt x="741" y="585"/>
                  </a:cubicBezTo>
                  <a:cubicBezTo>
                    <a:pt x="743" y="588"/>
                    <a:pt x="743" y="591"/>
                    <a:pt x="741" y="592"/>
                  </a:cubicBezTo>
                  <a:cubicBezTo>
                    <a:pt x="766" y="614"/>
                    <a:pt x="771" y="627"/>
                    <a:pt x="726" y="587"/>
                  </a:cubicBezTo>
                  <a:cubicBezTo>
                    <a:pt x="726" y="587"/>
                    <a:pt x="726" y="587"/>
                    <a:pt x="726" y="587"/>
                  </a:cubicBezTo>
                  <a:cubicBezTo>
                    <a:pt x="771" y="627"/>
                    <a:pt x="757" y="624"/>
                    <a:pt x="732" y="602"/>
                  </a:cubicBezTo>
                  <a:cubicBezTo>
                    <a:pt x="732" y="604"/>
                    <a:pt x="730" y="604"/>
                    <a:pt x="727" y="602"/>
                  </a:cubicBezTo>
                  <a:cubicBezTo>
                    <a:pt x="747" y="633"/>
                    <a:pt x="749" y="649"/>
                    <a:pt x="712" y="591"/>
                  </a:cubicBezTo>
                  <a:cubicBezTo>
                    <a:pt x="749" y="651"/>
                    <a:pt x="734" y="640"/>
                    <a:pt x="715" y="607"/>
                  </a:cubicBezTo>
                  <a:cubicBezTo>
                    <a:pt x="716" y="612"/>
                    <a:pt x="715" y="615"/>
                    <a:pt x="714" y="615"/>
                  </a:cubicBezTo>
                  <a:cubicBezTo>
                    <a:pt x="725" y="644"/>
                    <a:pt x="726" y="656"/>
                    <a:pt x="708" y="606"/>
                  </a:cubicBezTo>
                  <a:cubicBezTo>
                    <a:pt x="707" y="606"/>
                    <a:pt x="707" y="605"/>
                    <a:pt x="707" y="605"/>
                  </a:cubicBezTo>
                  <a:cubicBezTo>
                    <a:pt x="724" y="657"/>
                    <a:pt x="711" y="648"/>
                    <a:pt x="701" y="618"/>
                  </a:cubicBezTo>
                  <a:cubicBezTo>
                    <a:pt x="699" y="618"/>
                    <a:pt x="696" y="616"/>
                    <a:pt x="693" y="612"/>
                  </a:cubicBezTo>
                  <a:cubicBezTo>
                    <a:pt x="691" y="651"/>
                    <a:pt x="678" y="668"/>
                    <a:pt x="685" y="597"/>
                  </a:cubicBezTo>
                  <a:cubicBezTo>
                    <a:pt x="678" y="666"/>
                    <a:pt x="672" y="650"/>
                    <a:pt x="676" y="614"/>
                  </a:cubicBezTo>
                  <a:cubicBezTo>
                    <a:pt x="674" y="617"/>
                    <a:pt x="672" y="619"/>
                    <a:pt x="671" y="617"/>
                  </a:cubicBezTo>
                  <a:cubicBezTo>
                    <a:pt x="658" y="648"/>
                    <a:pt x="648" y="656"/>
                    <a:pt x="673" y="594"/>
                  </a:cubicBezTo>
                  <a:cubicBezTo>
                    <a:pt x="648" y="656"/>
                    <a:pt x="643" y="641"/>
                    <a:pt x="656" y="610"/>
                  </a:cubicBezTo>
                  <a:cubicBezTo>
                    <a:pt x="655" y="608"/>
                    <a:pt x="655" y="604"/>
                    <a:pt x="656" y="600"/>
                  </a:cubicBezTo>
                  <a:cubicBezTo>
                    <a:pt x="630" y="631"/>
                    <a:pt x="611" y="640"/>
                    <a:pt x="659" y="586"/>
                  </a:cubicBezTo>
                  <a:cubicBezTo>
                    <a:pt x="612" y="640"/>
                    <a:pt x="618" y="620"/>
                    <a:pt x="646" y="592"/>
                  </a:cubicBezTo>
                  <a:cubicBezTo>
                    <a:pt x="642" y="594"/>
                    <a:pt x="638" y="595"/>
                    <a:pt x="636" y="594"/>
                  </a:cubicBezTo>
                  <a:cubicBezTo>
                    <a:pt x="610" y="611"/>
                    <a:pt x="597" y="612"/>
                    <a:pt x="644" y="582"/>
                  </a:cubicBezTo>
                  <a:cubicBezTo>
                    <a:pt x="644" y="582"/>
                    <a:pt x="644" y="582"/>
                    <a:pt x="644" y="581"/>
                  </a:cubicBezTo>
                  <a:cubicBezTo>
                    <a:pt x="596" y="611"/>
                    <a:pt x="602" y="600"/>
                    <a:pt x="629" y="583"/>
                  </a:cubicBezTo>
                  <a:cubicBezTo>
                    <a:pt x="630" y="581"/>
                    <a:pt x="633" y="579"/>
                    <a:pt x="638" y="575"/>
                  </a:cubicBezTo>
                  <a:cubicBezTo>
                    <a:pt x="599" y="590"/>
                    <a:pt x="579" y="593"/>
                    <a:pt x="647" y="569"/>
                  </a:cubicBezTo>
                  <a:cubicBezTo>
                    <a:pt x="582" y="592"/>
                    <a:pt x="594" y="576"/>
                    <a:pt x="629" y="564"/>
                  </a:cubicBezTo>
                  <a:cubicBezTo>
                    <a:pt x="624" y="562"/>
                    <a:pt x="622" y="560"/>
                    <a:pt x="623" y="558"/>
                  </a:cubicBezTo>
                  <a:cubicBezTo>
                    <a:pt x="593" y="555"/>
                    <a:pt x="581" y="545"/>
                    <a:pt x="630" y="548"/>
                  </a:cubicBezTo>
                  <a:cubicBezTo>
                    <a:pt x="630" y="548"/>
                    <a:pt x="629" y="548"/>
                    <a:pt x="629" y="548"/>
                  </a:cubicBezTo>
                  <a:cubicBezTo>
                    <a:pt x="581" y="542"/>
                    <a:pt x="594" y="538"/>
                    <a:pt x="626" y="541"/>
                  </a:cubicBezTo>
                  <a:cubicBezTo>
                    <a:pt x="628" y="540"/>
                    <a:pt x="632" y="540"/>
                    <a:pt x="637" y="540"/>
                  </a:cubicBezTo>
                  <a:cubicBezTo>
                    <a:pt x="597" y="526"/>
                    <a:pt x="579" y="510"/>
                    <a:pt x="648" y="537"/>
                  </a:cubicBezTo>
                  <a:cubicBezTo>
                    <a:pt x="582" y="511"/>
                    <a:pt x="601" y="510"/>
                    <a:pt x="637" y="526"/>
                  </a:cubicBezTo>
                  <a:cubicBezTo>
                    <a:pt x="634" y="522"/>
                    <a:pt x="633" y="519"/>
                    <a:pt x="634" y="517"/>
                  </a:cubicBezTo>
                  <a:cubicBezTo>
                    <a:pt x="609" y="496"/>
                    <a:pt x="607" y="481"/>
                    <a:pt x="653" y="522"/>
                  </a:cubicBezTo>
                  <a:cubicBezTo>
                    <a:pt x="653" y="522"/>
                    <a:pt x="653" y="521"/>
                    <a:pt x="653" y="521"/>
                  </a:cubicBezTo>
                  <a:cubicBezTo>
                    <a:pt x="608" y="480"/>
                    <a:pt x="620" y="483"/>
                    <a:pt x="644" y="505"/>
                  </a:cubicBezTo>
                  <a:cubicBezTo>
                    <a:pt x="646" y="504"/>
                    <a:pt x="649" y="505"/>
                    <a:pt x="652" y="507"/>
                  </a:cubicBezTo>
                  <a:cubicBezTo>
                    <a:pt x="631" y="475"/>
                    <a:pt x="628" y="456"/>
                    <a:pt x="666" y="516"/>
                  </a:cubicBezTo>
                  <a:cubicBezTo>
                    <a:pt x="630" y="459"/>
                    <a:pt x="643" y="466"/>
                    <a:pt x="661" y="495"/>
                  </a:cubicBezTo>
                  <a:cubicBezTo>
                    <a:pt x="661" y="492"/>
                    <a:pt x="662" y="492"/>
                    <a:pt x="665" y="497"/>
                  </a:cubicBezTo>
                  <a:cubicBezTo>
                    <a:pt x="653" y="463"/>
                    <a:pt x="651" y="448"/>
                    <a:pt x="672" y="507"/>
                  </a:cubicBezTo>
                  <a:close/>
                  <a:moveTo>
                    <a:pt x="313" y="499"/>
                  </a:moveTo>
                  <a:cubicBezTo>
                    <a:pt x="313" y="503"/>
                    <a:pt x="318" y="495"/>
                    <a:pt x="317" y="500"/>
                  </a:cubicBezTo>
                  <a:cubicBezTo>
                    <a:pt x="315" y="505"/>
                    <a:pt x="306" y="523"/>
                    <a:pt x="309" y="525"/>
                  </a:cubicBezTo>
                  <a:cubicBezTo>
                    <a:pt x="309" y="525"/>
                    <a:pt x="284" y="523"/>
                    <a:pt x="282" y="520"/>
                  </a:cubicBezTo>
                  <a:cubicBezTo>
                    <a:pt x="280" y="517"/>
                    <a:pt x="284" y="517"/>
                    <a:pt x="284" y="517"/>
                  </a:cubicBezTo>
                  <a:cubicBezTo>
                    <a:pt x="278" y="514"/>
                    <a:pt x="278" y="514"/>
                    <a:pt x="278" y="514"/>
                  </a:cubicBezTo>
                  <a:cubicBezTo>
                    <a:pt x="278" y="514"/>
                    <a:pt x="275" y="511"/>
                    <a:pt x="273" y="507"/>
                  </a:cubicBezTo>
                  <a:cubicBezTo>
                    <a:pt x="272" y="503"/>
                    <a:pt x="274" y="497"/>
                    <a:pt x="274" y="497"/>
                  </a:cubicBezTo>
                  <a:cubicBezTo>
                    <a:pt x="270" y="495"/>
                    <a:pt x="270" y="495"/>
                    <a:pt x="270" y="495"/>
                  </a:cubicBezTo>
                  <a:cubicBezTo>
                    <a:pt x="270" y="495"/>
                    <a:pt x="264" y="490"/>
                    <a:pt x="267" y="482"/>
                  </a:cubicBezTo>
                  <a:cubicBezTo>
                    <a:pt x="268" y="480"/>
                    <a:pt x="272" y="474"/>
                    <a:pt x="271" y="470"/>
                  </a:cubicBezTo>
                  <a:cubicBezTo>
                    <a:pt x="270" y="466"/>
                    <a:pt x="273" y="459"/>
                    <a:pt x="273" y="459"/>
                  </a:cubicBezTo>
                  <a:cubicBezTo>
                    <a:pt x="273" y="459"/>
                    <a:pt x="273" y="461"/>
                    <a:pt x="275" y="463"/>
                  </a:cubicBezTo>
                  <a:cubicBezTo>
                    <a:pt x="278" y="466"/>
                    <a:pt x="281" y="464"/>
                    <a:pt x="283" y="466"/>
                  </a:cubicBezTo>
                  <a:cubicBezTo>
                    <a:pt x="285" y="468"/>
                    <a:pt x="289" y="467"/>
                    <a:pt x="292" y="469"/>
                  </a:cubicBezTo>
                  <a:cubicBezTo>
                    <a:pt x="294" y="472"/>
                    <a:pt x="295" y="475"/>
                    <a:pt x="297" y="477"/>
                  </a:cubicBezTo>
                  <a:cubicBezTo>
                    <a:pt x="299" y="480"/>
                    <a:pt x="299" y="481"/>
                    <a:pt x="302" y="478"/>
                  </a:cubicBezTo>
                  <a:cubicBezTo>
                    <a:pt x="304" y="476"/>
                    <a:pt x="309" y="475"/>
                    <a:pt x="310" y="479"/>
                  </a:cubicBezTo>
                  <a:cubicBezTo>
                    <a:pt x="312" y="482"/>
                    <a:pt x="314" y="494"/>
                    <a:pt x="313" y="499"/>
                  </a:cubicBezTo>
                  <a:close/>
                  <a:moveTo>
                    <a:pt x="535" y="400"/>
                  </a:moveTo>
                  <a:cubicBezTo>
                    <a:pt x="538" y="401"/>
                    <a:pt x="540" y="398"/>
                    <a:pt x="542" y="399"/>
                  </a:cubicBezTo>
                  <a:cubicBezTo>
                    <a:pt x="545" y="400"/>
                    <a:pt x="549" y="397"/>
                    <a:pt x="552" y="399"/>
                  </a:cubicBezTo>
                  <a:cubicBezTo>
                    <a:pt x="555" y="400"/>
                    <a:pt x="558" y="402"/>
                    <a:pt x="560" y="404"/>
                  </a:cubicBezTo>
                  <a:cubicBezTo>
                    <a:pt x="563" y="406"/>
                    <a:pt x="564" y="406"/>
                    <a:pt x="565" y="403"/>
                  </a:cubicBezTo>
                  <a:cubicBezTo>
                    <a:pt x="566" y="400"/>
                    <a:pt x="570" y="397"/>
                    <a:pt x="573" y="400"/>
                  </a:cubicBezTo>
                  <a:cubicBezTo>
                    <a:pt x="576" y="403"/>
                    <a:pt x="582" y="413"/>
                    <a:pt x="584" y="417"/>
                  </a:cubicBezTo>
                  <a:cubicBezTo>
                    <a:pt x="585" y="421"/>
                    <a:pt x="586" y="412"/>
                    <a:pt x="587" y="417"/>
                  </a:cubicBezTo>
                  <a:cubicBezTo>
                    <a:pt x="588" y="422"/>
                    <a:pt x="587" y="442"/>
                    <a:pt x="590" y="443"/>
                  </a:cubicBezTo>
                  <a:cubicBezTo>
                    <a:pt x="590" y="443"/>
                    <a:pt x="566" y="451"/>
                    <a:pt x="563" y="449"/>
                  </a:cubicBezTo>
                  <a:cubicBezTo>
                    <a:pt x="560" y="447"/>
                    <a:pt x="564" y="445"/>
                    <a:pt x="564" y="445"/>
                  </a:cubicBezTo>
                  <a:cubicBezTo>
                    <a:pt x="558" y="445"/>
                    <a:pt x="558" y="445"/>
                    <a:pt x="558" y="445"/>
                  </a:cubicBezTo>
                  <a:cubicBezTo>
                    <a:pt x="558" y="445"/>
                    <a:pt x="553" y="444"/>
                    <a:pt x="550" y="440"/>
                  </a:cubicBezTo>
                  <a:cubicBezTo>
                    <a:pt x="547" y="437"/>
                    <a:pt x="547" y="431"/>
                    <a:pt x="547" y="431"/>
                  </a:cubicBezTo>
                  <a:cubicBezTo>
                    <a:pt x="542" y="430"/>
                    <a:pt x="542" y="430"/>
                    <a:pt x="542" y="430"/>
                  </a:cubicBezTo>
                  <a:cubicBezTo>
                    <a:pt x="542" y="430"/>
                    <a:pt x="535" y="428"/>
                    <a:pt x="535" y="420"/>
                  </a:cubicBezTo>
                  <a:cubicBezTo>
                    <a:pt x="535" y="417"/>
                    <a:pt x="536" y="411"/>
                    <a:pt x="533" y="407"/>
                  </a:cubicBezTo>
                  <a:cubicBezTo>
                    <a:pt x="531" y="404"/>
                    <a:pt x="531" y="396"/>
                    <a:pt x="531" y="396"/>
                  </a:cubicBezTo>
                  <a:cubicBezTo>
                    <a:pt x="531" y="396"/>
                    <a:pt x="532" y="399"/>
                    <a:pt x="535" y="400"/>
                  </a:cubicBezTo>
                  <a:close/>
                  <a:moveTo>
                    <a:pt x="514" y="379"/>
                  </a:moveTo>
                  <a:cubicBezTo>
                    <a:pt x="520" y="394"/>
                    <a:pt x="517" y="404"/>
                    <a:pt x="511" y="413"/>
                  </a:cubicBezTo>
                  <a:cubicBezTo>
                    <a:pt x="505" y="421"/>
                    <a:pt x="487" y="435"/>
                    <a:pt x="487" y="435"/>
                  </a:cubicBezTo>
                  <a:cubicBezTo>
                    <a:pt x="485" y="432"/>
                    <a:pt x="485" y="401"/>
                    <a:pt x="484" y="396"/>
                  </a:cubicBezTo>
                  <a:cubicBezTo>
                    <a:pt x="483" y="391"/>
                    <a:pt x="487" y="383"/>
                    <a:pt x="488" y="380"/>
                  </a:cubicBezTo>
                  <a:cubicBezTo>
                    <a:pt x="488" y="377"/>
                    <a:pt x="496" y="369"/>
                    <a:pt x="500" y="366"/>
                  </a:cubicBezTo>
                  <a:cubicBezTo>
                    <a:pt x="504" y="364"/>
                    <a:pt x="506" y="360"/>
                    <a:pt x="506" y="360"/>
                  </a:cubicBezTo>
                  <a:cubicBezTo>
                    <a:pt x="506" y="367"/>
                    <a:pt x="509" y="365"/>
                    <a:pt x="514" y="379"/>
                  </a:cubicBezTo>
                  <a:close/>
                  <a:moveTo>
                    <a:pt x="733" y="121"/>
                  </a:moveTo>
                  <a:cubicBezTo>
                    <a:pt x="735" y="120"/>
                    <a:pt x="736" y="112"/>
                    <a:pt x="739" y="112"/>
                  </a:cubicBezTo>
                  <a:cubicBezTo>
                    <a:pt x="741" y="112"/>
                    <a:pt x="742" y="121"/>
                    <a:pt x="744" y="121"/>
                  </a:cubicBezTo>
                  <a:cubicBezTo>
                    <a:pt x="747" y="121"/>
                    <a:pt x="751" y="114"/>
                    <a:pt x="753" y="115"/>
                  </a:cubicBezTo>
                  <a:cubicBezTo>
                    <a:pt x="755" y="116"/>
                    <a:pt x="753" y="124"/>
                    <a:pt x="755" y="125"/>
                  </a:cubicBezTo>
                  <a:cubicBezTo>
                    <a:pt x="757" y="126"/>
                    <a:pt x="764" y="121"/>
                    <a:pt x="765" y="123"/>
                  </a:cubicBezTo>
                  <a:cubicBezTo>
                    <a:pt x="767" y="124"/>
                    <a:pt x="762" y="131"/>
                    <a:pt x="763" y="133"/>
                  </a:cubicBezTo>
                  <a:cubicBezTo>
                    <a:pt x="764" y="135"/>
                    <a:pt x="772" y="133"/>
                    <a:pt x="773" y="135"/>
                  </a:cubicBezTo>
                  <a:cubicBezTo>
                    <a:pt x="774" y="138"/>
                    <a:pt x="766" y="142"/>
                    <a:pt x="767" y="144"/>
                  </a:cubicBezTo>
                  <a:cubicBezTo>
                    <a:pt x="767" y="146"/>
                    <a:pt x="775" y="148"/>
                    <a:pt x="775" y="150"/>
                  </a:cubicBezTo>
                  <a:cubicBezTo>
                    <a:pt x="775" y="152"/>
                    <a:pt x="766" y="153"/>
                    <a:pt x="766" y="155"/>
                  </a:cubicBezTo>
                  <a:cubicBezTo>
                    <a:pt x="765" y="157"/>
                    <a:pt x="772" y="162"/>
                    <a:pt x="771" y="164"/>
                  </a:cubicBezTo>
                  <a:cubicBezTo>
                    <a:pt x="770" y="166"/>
                    <a:pt x="762" y="163"/>
                    <a:pt x="760" y="165"/>
                  </a:cubicBezTo>
                  <a:cubicBezTo>
                    <a:pt x="759" y="167"/>
                    <a:pt x="763" y="174"/>
                    <a:pt x="761" y="176"/>
                  </a:cubicBezTo>
                  <a:cubicBezTo>
                    <a:pt x="760" y="177"/>
                    <a:pt x="753" y="171"/>
                    <a:pt x="751" y="172"/>
                  </a:cubicBezTo>
                  <a:cubicBezTo>
                    <a:pt x="749" y="174"/>
                    <a:pt x="751" y="182"/>
                    <a:pt x="749" y="183"/>
                  </a:cubicBezTo>
                  <a:cubicBezTo>
                    <a:pt x="747" y="184"/>
                    <a:pt x="742" y="176"/>
                    <a:pt x="740" y="176"/>
                  </a:cubicBezTo>
                  <a:cubicBezTo>
                    <a:pt x="738" y="177"/>
                    <a:pt x="737" y="185"/>
                    <a:pt x="734" y="185"/>
                  </a:cubicBezTo>
                  <a:cubicBezTo>
                    <a:pt x="732" y="185"/>
                    <a:pt x="731" y="177"/>
                    <a:pt x="729" y="176"/>
                  </a:cubicBezTo>
                  <a:cubicBezTo>
                    <a:pt x="727" y="176"/>
                    <a:pt x="722" y="183"/>
                    <a:pt x="720" y="182"/>
                  </a:cubicBezTo>
                  <a:cubicBezTo>
                    <a:pt x="718" y="182"/>
                    <a:pt x="720" y="173"/>
                    <a:pt x="718" y="172"/>
                  </a:cubicBezTo>
                  <a:cubicBezTo>
                    <a:pt x="716" y="171"/>
                    <a:pt x="709" y="176"/>
                    <a:pt x="708" y="174"/>
                  </a:cubicBezTo>
                  <a:cubicBezTo>
                    <a:pt x="706" y="173"/>
                    <a:pt x="711" y="166"/>
                    <a:pt x="710" y="164"/>
                  </a:cubicBezTo>
                  <a:cubicBezTo>
                    <a:pt x="709" y="162"/>
                    <a:pt x="701" y="164"/>
                    <a:pt x="700" y="162"/>
                  </a:cubicBezTo>
                  <a:cubicBezTo>
                    <a:pt x="699" y="160"/>
                    <a:pt x="707" y="156"/>
                    <a:pt x="706" y="153"/>
                  </a:cubicBezTo>
                  <a:cubicBezTo>
                    <a:pt x="706" y="151"/>
                    <a:pt x="698" y="149"/>
                    <a:pt x="698" y="147"/>
                  </a:cubicBezTo>
                  <a:cubicBezTo>
                    <a:pt x="698" y="145"/>
                    <a:pt x="707" y="144"/>
                    <a:pt x="707" y="142"/>
                  </a:cubicBezTo>
                  <a:cubicBezTo>
                    <a:pt x="708" y="140"/>
                    <a:pt x="701" y="135"/>
                    <a:pt x="702" y="133"/>
                  </a:cubicBezTo>
                  <a:cubicBezTo>
                    <a:pt x="703" y="131"/>
                    <a:pt x="712" y="134"/>
                    <a:pt x="713" y="132"/>
                  </a:cubicBezTo>
                  <a:cubicBezTo>
                    <a:pt x="714" y="131"/>
                    <a:pt x="710" y="123"/>
                    <a:pt x="712" y="122"/>
                  </a:cubicBezTo>
                  <a:cubicBezTo>
                    <a:pt x="713" y="120"/>
                    <a:pt x="720" y="126"/>
                    <a:pt x="722" y="125"/>
                  </a:cubicBezTo>
                  <a:cubicBezTo>
                    <a:pt x="724" y="124"/>
                    <a:pt x="722" y="115"/>
                    <a:pt x="724" y="114"/>
                  </a:cubicBezTo>
                  <a:cubicBezTo>
                    <a:pt x="726" y="114"/>
                    <a:pt x="731" y="121"/>
                    <a:pt x="733" y="121"/>
                  </a:cubicBezTo>
                  <a:close/>
                </a:path>
              </a:pathLst>
            </a:custGeom>
            <a:solidFill>
              <a:schemeClr val="accent3">
                <a:alpha val="70000"/>
              </a:schemeClr>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nvGrpSpPr>
            <p:cNvPr id="11" name="Group 296"/>
            <p:cNvGrpSpPr/>
            <p:nvPr/>
          </p:nvGrpSpPr>
          <p:grpSpPr>
            <a:xfrm rot="4516355">
              <a:off x="1940614" y="5277922"/>
              <a:ext cx="225201" cy="228684"/>
              <a:chOff x="5902325" y="2266950"/>
              <a:chExt cx="820738" cy="833438"/>
            </a:xfrm>
            <a:solidFill>
              <a:schemeClr val="accent4"/>
            </a:solidFill>
          </p:grpSpPr>
          <p:sp>
            <p:nvSpPr>
              <p:cNvPr id="907" name="Freeform 147"/>
              <p:cNvSpPr>
                <a:spLocks/>
              </p:cNvSpPr>
              <p:nvPr/>
            </p:nvSpPr>
            <p:spPr bwMode="auto">
              <a:xfrm>
                <a:off x="6346825" y="2776538"/>
                <a:ext cx="101600" cy="277813"/>
              </a:xfrm>
              <a:custGeom>
                <a:avLst/>
                <a:gdLst/>
                <a:ahLst/>
                <a:cxnLst>
                  <a:cxn ang="0">
                    <a:pos x="4" y="35"/>
                  </a:cxn>
                  <a:cxn ang="0">
                    <a:pos x="10" y="22"/>
                  </a:cxn>
                  <a:cxn ang="0">
                    <a:pos x="0" y="0"/>
                  </a:cxn>
                  <a:cxn ang="0">
                    <a:pos x="4" y="35"/>
                  </a:cxn>
                </a:cxnLst>
                <a:rect l="0" t="0" r="r" b="b"/>
                <a:pathLst>
                  <a:path w="27" h="74">
                    <a:moveTo>
                      <a:pt x="4" y="35"/>
                    </a:moveTo>
                    <a:cubicBezTo>
                      <a:pt x="14" y="65"/>
                      <a:pt x="27" y="74"/>
                      <a:pt x="10" y="22"/>
                    </a:cubicBezTo>
                    <a:cubicBezTo>
                      <a:pt x="7" y="17"/>
                      <a:pt x="4" y="10"/>
                      <a:pt x="0" y="0"/>
                    </a:cubicBezTo>
                    <a:cubicBezTo>
                      <a:pt x="10" y="25"/>
                      <a:pt x="8" y="35"/>
                      <a:pt x="4" y="35"/>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08" name="Freeform 151"/>
              <p:cNvSpPr>
                <a:spLocks/>
              </p:cNvSpPr>
              <p:nvPr/>
            </p:nvSpPr>
            <p:spPr bwMode="auto">
              <a:xfrm>
                <a:off x="6143625" y="2776538"/>
                <a:ext cx="128588" cy="277813"/>
              </a:xfrm>
              <a:custGeom>
                <a:avLst/>
                <a:gdLst/>
                <a:ahLst/>
                <a:cxnLst>
                  <a:cxn ang="0">
                    <a:pos x="34" y="0"/>
                  </a:cxn>
                  <a:cxn ang="0">
                    <a:pos x="13" y="27"/>
                  </a:cxn>
                  <a:cxn ang="0">
                    <a:pos x="29" y="12"/>
                  </a:cxn>
                  <a:cxn ang="0">
                    <a:pos x="28" y="35"/>
                  </a:cxn>
                  <a:cxn ang="0">
                    <a:pos x="34" y="0"/>
                  </a:cxn>
                </a:cxnLst>
                <a:rect l="0" t="0" r="r" b="b"/>
                <a:pathLst>
                  <a:path w="34" h="74">
                    <a:moveTo>
                      <a:pt x="34" y="0"/>
                    </a:moveTo>
                    <a:cubicBezTo>
                      <a:pt x="24" y="28"/>
                      <a:pt x="15" y="33"/>
                      <a:pt x="13" y="27"/>
                    </a:cubicBezTo>
                    <a:cubicBezTo>
                      <a:pt x="0" y="59"/>
                      <a:pt x="5" y="74"/>
                      <a:pt x="29" y="12"/>
                    </a:cubicBezTo>
                    <a:cubicBezTo>
                      <a:pt x="5" y="73"/>
                      <a:pt x="15" y="66"/>
                      <a:pt x="28" y="35"/>
                    </a:cubicBezTo>
                    <a:cubicBezTo>
                      <a:pt x="25" y="32"/>
                      <a:pt x="26" y="22"/>
                      <a:pt x="34"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09" name="Freeform 155"/>
              <p:cNvSpPr>
                <a:spLocks/>
              </p:cNvSpPr>
              <p:nvPr/>
            </p:nvSpPr>
            <p:spPr bwMode="auto">
              <a:xfrm>
                <a:off x="6253163" y="2752725"/>
                <a:ext cx="79375" cy="347663"/>
              </a:xfrm>
              <a:custGeom>
                <a:avLst/>
                <a:gdLst/>
                <a:ahLst/>
                <a:cxnLst>
                  <a:cxn ang="0">
                    <a:pos x="14" y="0"/>
                  </a:cxn>
                  <a:cxn ang="0">
                    <a:pos x="4" y="37"/>
                  </a:cxn>
                  <a:cxn ang="0">
                    <a:pos x="13" y="21"/>
                  </a:cxn>
                  <a:cxn ang="0">
                    <a:pos x="21" y="35"/>
                  </a:cxn>
                  <a:cxn ang="0">
                    <a:pos x="14" y="0"/>
                  </a:cxn>
                </a:cxnLst>
                <a:rect l="0" t="0" r="r" b="b"/>
                <a:pathLst>
                  <a:path w="21" h="92">
                    <a:moveTo>
                      <a:pt x="14" y="0"/>
                    </a:moveTo>
                    <a:cubicBezTo>
                      <a:pt x="13" y="18"/>
                      <a:pt x="8" y="31"/>
                      <a:pt x="4" y="37"/>
                    </a:cubicBezTo>
                    <a:cubicBezTo>
                      <a:pt x="0" y="74"/>
                      <a:pt x="6" y="90"/>
                      <a:pt x="13" y="21"/>
                    </a:cubicBezTo>
                    <a:cubicBezTo>
                      <a:pt x="6" y="92"/>
                      <a:pt x="19" y="74"/>
                      <a:pt x="21" y="35"/>
                    </a:cubicBezTo>
                    <a:cubicBezTo>
                      <a:pt x="17" y="28"/>
                      <a:pt x="13" y="16"/>
                      <a:pt x="14"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nvGrpSpPr>
              <p:cNvPr id="12" name="Group 291"/>
              <p:cNvGrpSpPr/>
              <p:nvPr/>
            </p:nvGrpSpPr>
            <p:grpSpPr>
              <a:xfrm>
                <a:off x="5902325" y="2266950"/>
                <a:ext cx="820738" cy="784225"/>
                <a:chOff x="4111625" y="2266950"/>
                <a:chExt cx="820738" cy="784225"/>
              </a:xfrm>
              <a:grpFill/>
            </p:grpSpPr>
            <p:sp>
              <p:nvSpPr>
                <p:cNvPr id="911" name="Freeform 25"/>
                <p:cNvSpPr>
                  <a:spLocks/>
                </p:cNvSpPr>
                <p:nvPr/>
              </p:nvSpPr>
              <p:spPr bwMode="auto">
                <a:xfrm>
                  <a:off x="4470400" y="2395538"/>
                  <a:ext cx="25400" cy="44450"/>
                </a:xfrm>
                <a:custGeom>
                  <a:avLst/>
                  <a:gdLst/>
                  <a:ahLst/>
                  <a:cxnLst>
                    <a:cxn ang="0">
                      <a:pos x="3" y="9"/>
                    </a:cxn>
                    <a:cxn ang="0">
                      <a:pos x="7" y="12"/>
                    </a:cxn>
                    <a:cxn ang="0">
                      <a:pos x="7" y="11"/>
                    </a:cxn>
                    <a:cxn ang="0">
                      <a:pos x="0" y="0"/>
                    </a:cxn>
                    <a:cxn ang="0">
                      <a:pos x="3" y="9"/>
                    </a:cxn>
                  </a:cxnLst>
                  <a:rect l="0" t="0" r="r" b="b"/>
                  <a:pathLst>
                    <a:path w="7" h="12">
                      <a:moveTo>
                        <a:pt x="3" y="9"/>
                      </a:moveTo>
                      <a:cubicBezTo>
                        <a:pt x="4" y="10"/>
                        <a:pt x="5" y="11"/>
                        <a:pt x="7" y="12"/>
                      </a:cubicBezTo>
                      <a:cubicBezTo>
                        <a:pt x="7" y="12"/>
                        <a:pt x="7" y="11"/>
                        <a:pt x="7" y="11"/>
                      </a:cubicBezTo>
                      <a:cubicBezTo>
                        <a:pt x="5" y="7"/>
                        <a:pt x="2" y="4"/>
                        <a:pt x="0" y="0"/>
                      </a:cubicBezTo>
                      <a:cubicBezTo>
                        <a:pt x="1" y="3"/>
                        <a:pt x="2" y="6"/>
                        <a:pt x="3" y="9"/>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12" name="Freeform 30"/>
                <p:cNvSpPr>
                  <a:spLocks/>
                </p:cNvSpPr>
                <p:nvPr/>
              </p:nvSpPr>
              <p:spPr bwMode="auto">
                <a:xfrm>
                  <a:off x="4721225" y="2686050"/>
                  <a:ext cx="60325" cy="6350"/>
                </a:xfrm>
                <a:custGeom>
                  <a:avLst/>
                  <a:gdLst/>
                  <a:ahLst/>
                  <a:cxnLst>
                    <a:cxn ang="0">
                      <a:pos x="1" y="0"/>
                    </a:cxn>
                    <a:cxn ang="0">
                      <a:pos x="16" y="2"/>
                    </a:cxn>
                    <a:cxn ang="0">
                      <a:pos x="16" y="1"/>
                    </a:cxn>
                    <a:cxn ang="0">
                      <a:pos x="0" y="0"/>
                    </a:cxn>
                    <a:cxn ang="0">
                      <a:pos x="1" y="0"/>
                    </a:cxn>
                  </a:cxnLst>
                  <a:rect l="0" t="0" r="r" b="b"/>
                  <a:pathLst>
                    <a:path w="16" h="2">
                      <a:moveTo>
                        <a:pt x="1" y="0"/>
                      </a:moveTo>
                      <a:cubicBezTo>
                        <a:pt x="7" y="1"/>
                        <a:pt x="12" y="1"/>
                        <a:pt x="16" y="2"/>
                      </a:cubicBezTo>
                      <a:cubicBezTo>
                        <a:pt x="16" y="2"/>
                        <a:pt x="16" y="1"/>
                        <a:pt x="16" y="1"/>
                      </a:cubicBezTo>
                      <a:cubicBezTo>
                        <a:pt x="11" y="1"/>
                        <a:pt x="6" y="0"/>
                        <a:pt x="0" y="0"/>
                      </a:cubicBezTo>
                      <a:cubicBezTo>
                        <a:pt x="0" y="0"/>
                        <a:pt x="1" y="0"/>
                        <a:pt x="1"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13" name="Freeform 145"/>
                <p:cNvSpPr>
                  <a:spLocks/>
                </p:cNvSpPr>
                <p:nvPr/>
              </p:nvSpPr>
              <p:spPr bwMode="auto">
                <a:xfrm>
                  <a:off x="4495800" y="2436813"/>
                  <a:ext cx="11113" cy="30163"/>
                </a:xfrm>
                <a:custGeom>
                  <a:avLst/>
                  <a:gdLst/>
                  <a:ahLst/>
                  <a:cxnLst>
                    <a:cxn ang="0">
                      <a:pos x="3" y="8"/>
                    </a:cxn>
                    <a:cxn ang="0">
                      <a:pos x="3" y="5"/>
                    </a:cxn>
                    <a:cxn ang="0">
                      <a:pos x="0" y="0"/>
                    </a:cxn>
                    <a:cxn ang="0">
                      <a:pos x="0" y="1"/>
                    </a:cxn>
                    <a:cxn ang="0">
                      <a:pos x="3" y="8"/>
                    </a:cxn>
                  </a:cxnLst>
                  <a:rect l="0" t="0" r="r" b="b"/>
                  <a:pathLst>
                    <a:path w="3" h="8">
                      <a:moveTo>
                        <a:pt x="3" y="8"/>
                      </a:moveTo>
                      <a:cubicBezTo>
                        <a:pt x="3" y="7"/>
                        <a:pt x="3" y="6"/>
                        <a:pt x="3" y="5"/>
                      </a:cubicBezTo>
                      <a:cubicBezTo>
                        <a:pt x="2" y="3"/>
                        <a:pt x="1" y="1"/>
                        <a:pt x="0" y="0"/>
                      </a:cubicBezTo>
                      <a:cubicBezTo>
                        <a:pt x="0" y="0"/>
                        <a:pt x="0" y="1"/>
                        <a:pt x="0" y="1"/>
                      </a:cubicBezTo>
                      <a:cubicBezTo>
                        <a:pt x="1" y="3"/>
                        <a:pt x="2" y="5"/>
                        <a:pt x="3" y="8"/>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14" name="Freeform 146"/>
                <p:cNvSpPr>
                  <a:spLocks/>
                </p:cNvSpPr>
                <p:nvPr/>
              </p:nvSpPr>
              <p:spPr bwMode="auto">
                <a:xfrm>
                  <a:off x="4232275" y="2730500"/>
                  <a:ext cx="230188" cy="260350"/>
                </a:xfrm>
                <a:custGeom>
                  <a:avLst/>
                  <a:gdLst/>
                  <a:ahLst/>
                  <a:cxnLst>
                    <a:cxn ang="0">
                      <a:pos x="61" y="0"/>
                    </a:cxn>
                    <a:cxn ang="0">
                      <a:pos x="35" y="21"/>
                    </a:cxn>
                    <a:cxn ang="0">
                      <a:pos x="48" y="16"/>
                    </a:cxn>
                    <a:cxn ang="0">
                      <a:pos x="45" y="30"/>
                    </a:cxn>
                    <a:cxn ang="0">
                      <a:pos x="61" y="0"/>
                    </a:cxn>
                  </a:cxnLst>
                  <a:rect l="0" t="0" r="r" b="b"/>
                  <a:pathLst>
                    <a:path w="61" h="69">
                      <a:moveTo>
                        <a:pt x="61" y="0"/>
                      </a:moveTo>
                      <a:cubicBezTo>
                        <a:pt x="52" y="11"/>
                        <a:pt x="42" y="18"/>
                        <a:pt x="35" y="21"/>
                      </a:cubicBezTo>
                      <a:cubicBezTo>
                        <a:pt x="7" y="50"/>
                        <a:pt x="0" y="69"/>
                        <a:pt x="48" y="16"/>
                      </a:cubicBezTo>
                      <a:cubicBezTo>
                        <a:pt x="0" y="69"/>
                        <a:pt x="19" y="60"/>
                        <a:pt x="45" y="30"/>
                      </a:cubicBezTo>
                      <a:cubicBezTo>
                        <a:pt x="46" y="22"/>
                        <a:pt x="51" y="11"/>
                        <a:pt x="61"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15" name="Freeform 148"/>
                <p:cNvSpPr>
                  <a:spLocks/>
                </p:cNvSpPr>
                <p:nvPr/>
              </p:nvSpPr>
              <p:spPr bwMode="auto">
                <a:xfrm>
                  <a:off x="4602163" y="2697163"/>
                  <a:ext cx="17463" cy="6350"/>
                </a:xfrm>
                <a:custGeom>
                  <a:avLst/>
                  <a:gdLst/>
                  <a:ahLst/>
                  <a:cxnLst>
                    <a:cxn ang="0">
                      <a:pos x="5" y="2"/>
                    </a:cxn>
                    <a:cxn ang="0">
                      <a:pos x="5" y="2"/>
                    </a:cxn>
                    <a:cxn ang="0">
                      <a:pos x="0" y="0"/>
                    </a:cxn>
                    <a:cxn ang="0">
                      <a:pos x="5" y="2"/>
                    </a:cxn>
                  </a:cxnLst>
                  <a:rect l="0" t="0" r="r" b="b"/>
                  <a:pathLst>
                    <a:path w="5" h="2">
                      <a:moveTo>
                        <a:pt x="5" y="2"/>
                      </a:moveTo>
                      <a:cubicBezTo>
                        <a:pt x="5" y="2"/>
                        <a:pt x="5" y="2"/>
                        <a:pt x="5" y="2"/>
                      </a:cubicBezTo>
                      <a:cubicBezTo>
                        <a:pt x="3" y="1"/>
                        <a:pt x="1" y="1"/>
                        <a:pt x="0" y="0"/>
                      </a:cubicBezTo>
                      <a:cubicBezTo>
                        <a:pt x="1" y="1"/>
                        <a:pt x="3" y="2"/>
                        <a:pt x="5" y="2"/>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16" name="Freeform 149"/>
                <p:cNvSpPr>
                  <a:spLocks/>
                </p:cNvSpPr>
                <p:nvPr/>
              </p:nvSpPr>
              <p:spPr bwMode="auto">
                <a:xfrm>
                  <a:off x="4572000" y="2590800"/>
                  <a:ext cx="6350" cy="7938"/>
                </a:xfrm>
                <a:custGeom>
                  <a:avLst/>
                  <a:gdLst/>
                  <a:ahLst/>
                  <a:cxnLst>
                    <a:cxn ang="0">
                      <a:pos x="2" y="0"/>
                    </a:cxn>
                    <a:cxn ang="0">
                      <a:pos x="2" y="0"/>
                    </a:cxn>
                    <a:cxn ang="0">
                      <a:pos x="0" y="2"/>
                    </a:cxn>
                    <a:cxn ang="0">
                      <a:pos x="2" y="0"/>
                    </a:cxn>
                  </a:cxnLst>
                  <a:rect l="0" t="0" r="r" b="b"/>
                  <a:pathLst>
                    <a:path w="2" h="2">
                      <a:moveTo>
                        <a:pt x="2" y="0"/>
                      </a:moveTo>
                      <a:cubicBezTo>
                        <a:pt x="2" y="0"/>
                        <a:pt x="2" y="0"/>
                        <a:pt x="2" y="0"/>
                      </a:cubicBezTo>
                      <a:cubicBezTo>
                        <a:pt x="1" y="1"/>
                        <a:pt x="0" y="2"/>
                        <a:pt x="0" y="2"/>
                      </a:cubicBezTo>
                      <a:cubicBezTo>
                        <a:pt x="0" y="2"/>
                        <a:pt x="1" y="1"/>
                        <a:pt x="2"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17" name="Freeform 150"/>
                <p:cNvSpPr>
                  <a:spLocks/>
                </p:cNvSpPr>
                <p:nvPr/>
              </p:nvSpPr>
              <p:spPr bwMode="auto">
                <a:xfrm>
                  <a:off x="4665663" y="2794000"/>
                  <a:ext cx="169863" cy="147638"/>
                </a:xfrm>
                <a:custGeom>
                  <a:avLst/>
                  <a:gdLst/>
                  <a:ahLst/>
                  <a:cxnLst>
                    <a:cxn ang="0">
                      <a:pos x="0" y="0"/>
                    </a:cxn>
                    <a:cxn ang="0">
                      <a:pos x="15" y="4"/>
                    </a:cxn>
                    <a:cxn ang="0">
                      <a:pos x="0" y="0"/>
                    </a:cxn>
                  </a:cxnLst>
                  <a:rect l="0" t="0" r="r" b="b"/>
                  <a:pathLst>
                    <a:path w="45" h="39">
                      <a:moveTo>
                        <a:pt x="0" y="0"/>
                      </a:moveTo>
                      <a:cubicBezTo>
                        <a:pt x="45" y="39"/>
                        <a:pt x="40" y="26"/>
                        <a:pt x="15" y="4"/>
                      </a:cubicBezTo>
                      <a:cubicBezTo>
                        <a:pt x="13" y="5"/>
                        <a:pt x="8" y="4"/>
                        <a:pt x="0"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18" name="Freeform 152"/>
                <p:cNvSpPr>
                  <a:spLocks/>
                </p:cNvSpPr>
                <p:nvPr/>
              </p:nvSpPr>
              <p:spPr bwMode="auto">
                <a:xfrm>
                  <a:off x="4424363" y="2343150"/>
                  <a:ext cx="57150" cy="146050"/>
                </a:xfrm>
                <a:custGeom>
                  <a:avLst/>
                  <a:gdLst/>
                  <a:ahLst/>
                  <a:cxnLst>
                    <a:cxn ang="0">
                      <a:pos x="15" y="23"/>
                    </a:cxn>
                    <a:cxn ang="0">
                      <a:pos x="12" y="14"/>
                    </a:cxn>
                    <a:cxn ang="0">
                      <a:pos x="0" y="0"/>
                    </a:cxn>
                    <a:cxn ang="0">
                      <a:pos x="10" y="39"/>
                    </a:cxn>
                    <a:cxn ang="0">
                      <a:pos x="15" y="23"/>
                    </a:cxn>
                  </a:cxnLst>
                  <a:rect l="0" t="0" r="r" b="b"/>
                  <a:pathLst>
                    <a:path w="15" h="39">
                      <a:moveTo>
                        <a:pt x="15" y="23"/>
                      </a:moveTo>
                      <a:cubicBezTo>
                        <a:pt x="14" y="20"/>
                        <a:pt x="13" y="17"/>
                        <a:pt x="12" y="14"/>
                      </a:cubicBezTo>
                      <a:cubicBezTo>
                        <a:pt x="8" y="9"/>
                        <a:pt x="4" y="4"/>
                        <a:pt x="0" y="0"/>
                      </a:cubicBezTo>
                      <a:cubicBezTo>
                        <a:pt x="0" y="5"/>
                        <a:pt x="2" y="17"/>
                        <a:pt x="10" y="39"/>
                      </a:cubicBezTo>
                      <a:cubicBezTo>
                        <a:pt x="7" y="25"/>
                        <a:pt x="11" y="20"/>
                        <a:pt x="15" y="2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19" name="Freeform 153"/>
                <p:cNvSpPr>
                  <a:spLocks/>
                </p:cNvSpPr>
                <p:nvPr/>
              </p:nvSpPr>
              <p:spPr bwMode="auto">
                <a:xfrm>
                  <a:off x="4597400" y="2867025"/>
                  <a:ext cx="68263" cy="184150"/>
                </a:xfrm>
                <a:custGeom>
                  <a:avLst/>
                  <a:gdLst/>
                  <a:ahLst/>
                  <a:cxnLst>
                    <a:cxn ang="0">
                      <a:pos x="0" y="0"/>
                    </a:cxn>
                    <a:cxn ang="0">
                      <a:pos x="6" y="8"/>
                    </a:cxn>
                    <a:cxn ang="0">
                      <a:pos x="0" y="0"/>
                    </a:cxn>
                  </a:cxnLst>
                  <a:rect l="0" t="0" r="r" b="b"/>
                  <a:pathLst>
                    <a:path w="18" h="49">
                      <a:moveTo>
                        <a:pt x="0" y="0"/>
                      </a:moveTo>
                      <a:cubicBezTo>
                        <a:pt x="18" y="49"/>
                        <a:pt x="17" y="37"/>
                        <a:pt x="6" y="8"/>
                      </a:cubicBezTo>
                      <a:cubicBezTo>
                        <a:pt x="5" y="8"/>
                        <a:pt x="3" y="6"/>
                        <a:pt x="0"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20" name="Freeform 154"/>
                <p:cNvSpPr>
                  <a:spLocks/>
                </p:cNvSpPr>
                <p:nvPr/>
              </p:nvSpPr>
              <p:spPr bwMode="auto">
                <a:xfrm>
                  <a:off x="4605338" y="2746375"/>
                  <a:ext cx="225425" cy="198438"/>
                </a:xfrm>
                <a:custGeom>
                  <a:avLst/>
                  <a:gdLst/>
                  <a:ahLst/>
                  <a:cxnLst>
                    <a:cxn ang="0">
                      <a:pos x="22" y="27"/>
                    </a:cxn>
                    <a:cxn ang="0">
                      <a:pos x="16" y="12"/>
                    </a:cxn>
                    <a:cxn ang="0">
                      <a:pos x="0" y="0"/>
                    </a:cxn>
                    <a:cxn ang="0">
                      <a:pos x="22" y="27"/>
                    </a:cxn>
                  </a:cxnLst>
                  <a:rect l="0" t="0" r="r" b="b"/>
                  <a:pathLst>
                    <a:path w="60" h="53">
                      <a:moveTo>
                        <a:pt x="22" y="27"/>
                      </a:moveTo>
                      <a:cubicBezTo>
                        <a:pt x="47" y="49"/>
                        <a:pt x="60" y="53"/>
                        <a:pt x="16" y="12"/>
                      </a:cubicBezTo>
                      <a:cubicBezTo>
                        <a:pt x="11" y="10"/>
                        <a:pt x="6" y="5"/>
                        <a:pt x="0" y="0"/>
                      </a:cubicBezTo>
                      <a:cubicBezTo>
                        <a:pt x="16" y="15"/>
                        <a:pt x="22" y="24"/>
                        <a:pt x="22" y="27"/>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21" name="Freeform 156"/>
                <p:cNvSpPr>
                  <a:spLocks/>
                </p:cNvSpPr>
                <p:nvPr/>
              </p:nvSpPr>
              <p:spPr bwMode="auto">
                <a:xfrm>
                  <a:off x="4564063" y="2741613"/>
                  <a:ext cx="187325" cy="290513"/>
                </a:xfrm>
                <a:custGeom>
                  <a:avLst/>
                  <a:gdLst/>
                  <a:ahLst/>
                  <a:cxnLst>
                    <a:cxn ang="0">
                      <a:pos x="0" y="0"/>
                    </a:cxn>
                    <a:cxn ang="0">
                      <a:pos x="15" y="34"/>
                    </a:cxn>
                    <a:cxn ang="0">
                      <a:pos x="13" y="17"/>
                    </a:cxn>
                    <a:cxn ang="0">
                      <a:pos x="28" y="29"/>
                    </a:cxn>
                    <a:cxn ang="0">
                      <a:pos x="0" y="0"/>
                    </a:cxn>
                  </a:cxnLst>
                  <a:rect l="0" t="0" r="r" b="b"/>
                  <a:pathLst>
                    <a:path w="50" h="77">
                      <a:moveTo>
                        <a:pt x="0" y="0"/>
                      </a:moveTo>
                      <a:cubicBezTo>
                        <a:pt x="9" y="14"/>
                        <a:pt x="14" y="26"/>
                        <a:pt x="15" y="34"/>
                      </a:cubicBezTo>
                      <a:cubicBezTo>
                        <a:pt x="35" y="67"/>
                        <a:pt x="50" y="77"/>
                        <a:pt x="13" y="17"/>
                      </a:cubicBezTo>
                      <a:cubicBezTo>
                        <a:pt x="49" y="76"/>
                        <a:pt x="48" y="59"/>
                        <a:pt x="28" y="29"/>
                      </a:cubicBezTo>
                      <a:cubicBezTo>
                        <a:pt x="21" y="26"/>
                        <a:pt x="10" y="16"/>
                        <a:pt x="0"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22" name="Freeform 157"/>
                <p:cNvSpPr>
                  <a:spLocks/>
                </p:cNvSpPr>
                <p:nvPr/>
              </p:nvSpPr>
              <p:spPr bwMode="auto">
                <a:xfrm>
                  <a:off x="4111625" y="2500313"/>
                  <a:ext cx="328613" cy="139700"/>
                </a:xfrm>
                <a:custGeom>
                  <a:avLst/>
                  <a:gdLst/>
                  <a:ahLst/>
                  <a:cxnLst>
                    <a:cxn ang="0">
                      <a:pos x="58" y="16"/>
                    </a:cxn>
                    <a:cxn ang="0">
                      <a:pos x="69" y="28"/>
                    </a:cxn>
                    <a:cxn ang="0">
                      <a:pos x="58" y="30"/>
                    </a:cxn>
                    <a:cxn ang="0">
                      <a:pos x="87" y="37"/>
                    </a:cxn>
                    <a:cxn ang="0">
                      <a:pos x="58" y="16"/>
                    </a:cxn>
                  </a:cxnLst>
                  <a:rect l="0" t="0" r="r" b="b"/>
                  <a:pathLst>
                    <a:path w="87" h="37">
                      <a:moveTo>
                        <a:pt x="58" y="16"/>
                      </a:moveTo>
                      <a:cubicBezTo>
                        <a:pt x="22" y="1"/>
                        <a:pt x="3" y="1"/>
                        <a:pt x="69" y="28"/>
                      </a:cubicBezTo>
                      <a:cubicBezTo>
                        <a:pt x="0" y="0"/>
                        <a:pt x="18" y="16"/>
                        <a:pt x="58" y="30"/>
                      </a:cubicBezTo>
                      <a:cubicBezTo>
                        <a:pt x="66" y="31"/>
                        <a:pt x="76" y="32"/>
                        <a:pt x="87" y="37"/>
                      </a:cubicBezTo>
                      <a:cubicBezTo>
                        <a:pt x="72" y="31"/>
                        <a:pt x="62" y="23"/>
                        <a:pt x="58" y="16"/>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23" name="Freeform 158"/>
                <p:cNvSpPr>
                  <a:spLocks/>
                </p:cNvSpPr>
                <p:nvPr/>
              </p:nvSpPr>
              <p:spPr bwMode="auto">
                <a:xfrm>
                  <a:off x="4643438" y="2711450"/>
                  <a:ext cx="288925" cy="128588"/>
                </a:xfrm>
                <a:custGeom>
                  <a:avLst/>
                  <a:gdLst/>
                  <a:ahLst/>
                  <a:cxnLst>
                    <a:cxn ang="0">
                      <a:pos x="10" y="4"/>
                    </a:cxn>
                    <a:cxn ang="0">
                      <a:pos x="22" y="2"/>
                    </a:cxn>
                    <a:cxn ang="0">
                      <a:pos x="0" y="0"/>
                    </a:cxn>
                    <a:cxn ang="0">
                      <a:pos x="0" y="1"/>
                    </a:cxn>
                    <a:cxn ang="0">
                      <a:pos x="21" y="19"/>
                    </a:cxn>
                    <a:cxn ang="0">
                      <a:pos x="10" y="4"/>
                    </a:cxn>
                  </a:cxnLst>
                  <a:rect l="0" t="0" r="r" b="b"/>
                  <a:pathLst>
                    <a:path w="77" h="34">
                      <a:moveTo>
                        <a:pt x="10" y="4"/>
                      </a:moveTo>
                      <a:cubicBezTo>
                        <a:pt x="77" y="31"/>
                        <a:pt x="61" y="16"/>
                        <a:pt x="22" y="2"/>
                      </a:cubicBezTo>
                      <a:cubicBezTo>
                        <a:pt x="16" y="2"/>
                        <a:pt x="9" y="2"/>
                        <a:pt x="0" y="0"/>
                      </a:cubicBezTo>
                      <a:cubicBezTo>
                        <a:pt x="0" y="0"/>
                        <a:pt x="0" y="1"/>
                        <a:pt x="0" y="1"/>
                      </a:cubicBezTo>
                      <a:cubicBezTo>
                        <a:pt x="11" y="7"/>
                        <a:pt x="18" y="14"/>
                        <a:pt x="21" y="19"/>
                      </a:cubicBezTo>
                      <a:cubicBezTo>
                        <a:pt x="55" y="34"/>
                        <a:pt x="74" y="30"/>
                        <a:pt x="10" y="4"/>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24" name="Freeform 159"/>
                <p:cNvSpPr>
                  <a:spLocks/>
                </p:cNvSpPr>
                <p:nvPr/>
              </p:nvSpPr>
              <p:spPr bwMode="auto">
                <a:xfrm>
                  <a:off x="4654550" y="2659063"/>
                  <a:ext cx="127000" cy="30163"/>
                </a:xfrm>
                <a:custGeom>
                  <a:avLst/>
                  <a:gdLst/>
                  <a:ahLst/>
                  <a:cxnLst>
                    <a:cxn ang="0">
                      <a:pos x="34" y="8"/>
                    </a:cxn>
                    <a:cxn ang="0">
                      <a:pos x="28" y="0"/>
                    </a:cxn>
                    <a:cxn ang="0">
                      <a:pos x="0" y="4"/>
                    </a:cxn>
                    <a:cxn ang="0">
                      <a:pos x="0" y="5"/>
                    </a:cxn>
                    <a:cxn ang="0">
                      <a:pos x="18" y="7"/>
                    </a:cxn>
                    <a:cxn ang="0">
                      <a:pos x="34" y="8"/>
                    </a:cxn>
                  </a:cxnLst>
                  <a:rect l="0" t="0" r="r" b="b"/>
                  <a:pathLst>
                    <a:path w="34" h="8">
                      <a:moveTo>
                        <a:pt x="34" y="8"/>
                      </a:moveTo>
                      <a:cubicBezTo>
                        <a:pt x="32" y="5"/>
                        <a:pt x="30" y="3"/>
                        <a:pt x="28" y="0"/>
                      </a:cubicBezTo>
                      <a:cubicBezTo>
                        <a:pt x="25" y="3"/>
                        <a:pt x="16" y="5"/>
                        <a:pt x="0" y="4"/>
                      </a:cubicBezTo>
                      <a:cubicBezTo>
                        <a:pt x="0" y="5"/>
                        <a:pt x="0" y="5"/>
                        <a:pt x="0" y="5"/>
                      </a:cubicBezTo>
                      <a:cubicBezTo>
                        <a:pt x="7" y="5"/>
                        <a:pt x="13" y="6"/>
                        <a:pt x="18" y="7"/>
                      </a:cubicBezTo>
                      <a:cubicBezTo>
                        <a:pt x="24" y="7"/>
                        <a:pt x="29" y="8"/>
                        <a:pt x="34" y="8"/>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25" name="Freeform 160"/>
                <p:cNvSpPr>
                  <a:spLocks/>
                </p:cNvSpPr>
                <p:nvPr/>
              </p:nvSpPr>
              <p:spPr bwMode="auto">
                <a:xfrm>
                  <a:off x="4792663" y="2697163"/>
                  <a:ext cx="114300" cy="25400"/>
                </a:xfrm>
                <a:custGeom>
                  <a:avLst/>
                  <a:gdLst/>
                  <a:ahLst/>
                  <a:cxnLst>
                    <a:cxn ang="0">
                      <a:pos x="2" y="0"/>
                    </a:cxn>
                    <a:cxn ang="0">
                      <a:pos x="0" y="5"/>
                    </a:cxn>
                    <a:cxn ang="0">
                      <a:pos x="2" y="0"/>
                    </a:cxn>
                  </a:cxnLst>
                  <a:rect l="0" t="0" r="r" b="b"/>
                  <a:pathLst>
                    <a:path w="30" h="7">
                      <a:moveTo>
                        <a:pt x="2" y="0"/>
                      </a:moveTo>
                      <a:cubicBezTo>
                        <a:pt x="1" y="2"/>
                        <a:pt x="1" y="4"/>
                        <a:pt x="0" y="5"/>
                      </a:cubicBezTo>
                      <a:cubicBezTo>
                        <a:pt x="22" y="7"/>
                        <a:pt x="30" y="4"/>
                        <a:pt x="2"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26" name="Freeform 161"/>
                <p:cNvSpPr>
                  <a:spLocks/>
                </p:cNvSpPr>
                <p:nvPr/>
              </p:nvSpPr>
              <p:spPr bwMode="auto">
                <a:xfrm>
                  <a:off x="4725988" y="2686050"/>
                  <a:ext cx="66675" cy="30163"/>
                </a:xfrm>
                <a:custGeom>
                  <a:avLst/>
                  <a:gdLst/>
                  <a:ahLst/>
                  <a:cxnLst>
                    <a:cxn ang="0">
                      <a:pos x="9" y="8"/>
                    </a:cxn>
                    <a:cxn ang="0">
                      <a:pos x="18" y="8"/>
                    </a:cxn>
                    <a:cxn ang="0">
                      <a:pos x="18" y="8"/>
                    </a:cxn>
                    <a:cxn ang="0">
                      <a:pos x="15" y="2"/>
                    </a:cxn>
                    <a:cxn ang="0">
                      <a:pos x="0" y="0"/>
                    </a:cxn>
                    <a:cxn ang="0">
                      <a:pos x="9" y="8"/>
                    </a:cxn>
                  </a:cxnLst>
                  <a:rect l="0" t="0" r="r" b="b"/>
                  <a:pathLst>
                    <a:path w="18" h="8">
                      <a:moveTo>
                        <a:pt x="9" y="8"/>
                      </a:moveTo>
                      <a:cubicBezTo>
                        <a:pt x="12" y="8"/>
                        <a:pt x="15" y="8"/>
                        <a:pt x="18" y="8"/>
                      </a:cubicBezTo>
                      <a:cubicBezTo>
                        <a:pt x="18" y="8"/>
                        <a:pt x="18" y="8"/>
                        <a:pt x="18" y="8"/>
                      </a:cubicBezTo>
                      <a:cubicBezTo>
                        <a:pt x="18" y="8"/>
                        <a:pt x="17" y="5"/>
                        <a:pt x="15" y="2"/>
                      </a:cubicBezTo>
                      <a:cubicBezTo>
                        <a:pt x="11" y="1"/>
                        <a:pt x="6" y="1"/>
                        <a:pt x="0" y="0"/>
                      </a:cubicBezTo>
                      <a:cubicBezTo>
                        <a:pt x="11" y="3"/>
                        <a:pt x="13" y="6"/>
                        <a:pt x="9" y="8"/>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27" name="Freeform 162"/>
                <p:cNvSpPr>
                  <a:spLocks/>
                </p:cNvSpPr>
                <p:nvPr/>
              </p:nvSpPr>
              <p:spPr bwMode="auto">
                <a:xfrm>
                  <a:off x="4805363" y="2659063"/>
                  <a:ext cx="93663" cy="30163"/>
                </a:xfrm>
                <a:custGeom>
                  <a:avLst/>
                  <a:gdLst/>
                  <a:ahLst/>
                  <a:cxnLst>
                    <a:cxn ang="0">
                      <a:pos x="3" y="0"/>
                    </a:cxn>
                    <a:cxn ang="0">
                      <a:pos x="0" y="8"/>
                    </a:cxn>
                    <a:cxn ang="0">
                      <a:pos x="3" y="0"/>
                    </a:cxn>
                  </a:cxnLst>
                  <a:rect l="0" t="0" r="r" b="b"/>
                  <a:pathLst>
                    <a:path w="25" h="8">
                      <a:moveTo>
                        <a:pt x="3" y="0"/>
                      </a:moveTo>
                      <a:cubicBezTo>
                        <a:pt x="2" y="3"/>
                        <a:pt x="1" y="5"/>
                        <a:pt x="0" y="8"/>
                      </a:cubicBezTo>
                      <a:cubicBezTo>
                        <a:pt x="25" y="8"/>
                        <a:pt x="21" y="3"/>
                        <a:pt x="3"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28" name="Freeform 163"/>
                <p:cNvSpPr>
                  <a:spLocks/>
                </p:cNvSpPr>
                <p:nvPr/>
              </p:nvSpPr>
              <p:spPr bwMode="auto">
                <a:xfrm>
                  <a:off x="4179888" y="2771775"/>
                  <a:ext cx="173038" cy="112713"/>
                </a:xfrm>
                <a:custGeom>
                  <a:avLst/>
                  <a:gdLst/>
                  <a:ahLst/>
                  <a:cxnLst>
                    <a:cxn ang="0">
                      <a:pos x="46" y="0"/>
                    </a:cxn>
                    <a:cxn ang="0">
                      <a:pos x="39" y="13"/>
                    </a:cxn>
                    <a:cxn ang="0">
                      <a:pos x="46" y="0"/>
                    </a:cxn>
                  </a:cxnLst>
                  <a:rect l="0" t="0" r="r" b="b"/>
                  <a:pathLst>
                    <a:path w="46" h="30">
                      <a:moveTo>
                        <a:pt x="46" y="0"/>
                      </a:moveTo>
                      <a:cubicBezTo>
                        <a:pt x="0" y="30"/>
                        <a:pt x="13" y="29"/>
                        <a:pt x="39" y="13"/>
                      </a:cubicBezTo>
                      <a:cubicBezTo>
                        <a:pt x="36" y="12"/>
                        <a:pt x="37" y="8"/>
                        <a:pt x="46"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29" name="Freeform 164"/>
                <p:cNvSpPr>
                  <a:spLocks/>
                </p:cNvSpPr>
                <p:nvPr/>
              </p:nvSpPr>
              <p:spPr bwMode="auto">
                <a:xfrm>
                  <a:off x="4849813" y="2568575"/>
                  <a:ext cx="11113" cy="15875"/>
                </a:xfrm>
                <a:custGeom>
                  <a:avLst/>
                  <a:gdLst/>
                  <a:ahLst/>
                  <a:cxnLst>
                    <a:cxn ang="0">
                      <a:pos x="2" y="0"/>
                    </a:cxn>
                    <a:cxn ang="0">
                      <a:pos x="0" y="4"/>
                    </a:cxn>
                    <a:cxn ang="0">
                      <a:pos x="2" y="0"/>
                    </a:cxn>
                  </a:cxnLst>
                  <a:rect l="0" t="0" r="r" b="b"/>
                  <a:pathLst>
                    <a:path w="3" h="4">
                      <a:moveTo>
                        <a:pt x="2" y="0"/>
                      </a:moveTo>
                      <a:cubicBezTo>
                        <a:pt x="1" y="1"/>
                        <a:pt x="0" y="2"/>
                        <a:pt x="0" y="4"/>
                      </a:cubicBezTo>
                      <a:cubicBezTo>
                        <a:pt x="2" y="2"/>
                        <a:pt x="3" y="1"/>
                        <a:pt x="2"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30" name="Freeform 165"/>
                <p:cNvSpPr>
                  <a:spLocks/>
                </p:cNvSpPr>
                <p:nvPr/>
              </p:nvSpPr>
              <p:spPr bwMode="auto">
                <a:xfrm>
                  <a:off x="4116388" y="2606675"/>
                  <a:ext cx="184150" cy="38100"/>
                </a:xfrm>
                <a:custGeom>
                  <a:avLst/>
                  <a:gdLst/>
                  <a:ahLst/>
                  <a:cxnLst>
                    <a:cxn ang="0">
                      <a:pos x="46" y="3"/>
                    </a:cxn>
                    <a:cxn ang="0">
                      <a:pos x="49" y="10"/>
                    </a:cxn>
                    <a:cxn ang="0">
                      <a:pos x="46" y="3"/>
                    </a:cxn>
                  </a:cxnLst>
                  <a:rect l="0" t="0" r="r" b="b"/>
                  <a:pathLst>
                    <a:path w="49" h="10">
                      <a:moveTo>
                        <a:pt x="46" y="3"/>
                      </a:moveTo>
                      <a:cubicBezTo>
                        <a:pt x="14" y="0"/>
                        <a:pt x="0" y="5"/>
                        <a:pt x="49" y="10"/>
                      </a:cubicBezTo>
                      <a:cubicBezTo>
                        <a:pt x="41" y="8"/>
                        <a:pt x="41" y="5"/>
                        <a:pt x="46" y="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31" name="Freeform 166"/>
                <p:cNvSpPr>
                  <a:spLocks/>
                </p:cNvSpPr>
                <p:nvPr/>
              </p:nvSpPr>
              <p:spPr bwMode="auto">
                <a:xfrm>
                  <a:off x="4111625" y="2697163"/>
                  <a:ext cx="328613" cy="120650"/>
                </a:xfrm>
                <a:custGeom>
                  <a:avLst/>
                  <a:gdLst/>
                  <a:ahLst/>
                  <a:cxnLst>
                    <a:cxn ang="0">
                      <a:pos x="50" y="3"/>
                    </a:cxn>
                    <a:cxn ang="0">
                      <a:pos x="68" y="7"/>
                    </a:cxn>
                    <a:cxn ang="0">
                      <a:pos x="59" y="14"/>
                    </a:cxn>
                    <a:cxn ang="0">
                      <a:pos x="87" y="0"/>
                    </a:cxn>
                    <a:cxn ang="0">
                      <a:pos x="50" y="3"/>
                    </a:cxn>
                  </a:cxnLst>
                  <a:rect l="0" t="0" r="r" b="b"/>
                  <a:pathLst>
                    <a:path w="87" h="32">
                      <a:moveTo>
                        <a:pt x="50" y="3"/>
                      </a:moveTo>
                      <a:cubicBezTo>
                        <a:pt x="14" y="14"/>
                        <a:pt x="3" y="30"/>
                        <a:pt x="68" y="7"/>
                      </a:cubicBezTo>
                      <a:cubicBezTo>
                        <a:pt x="0" y="32"/>
                        <a:pt x="20" y="28"/>
                        <a:pt x="59" y="14"/>
                      </a:cubicBezTo>
                      <a:cubicBezTo>
                        <a:pt x="65" y="9"/>
                        <a:pt x="75" y="5"/>
                        <a:pt x="87" y="0"/>
                      </a:cubicBezTo>
                      <a:cubicBezTo>
                        <a:pt x="71" y="6"/>
                        <a:pt x="57" y="5"/>
                        <a:pt x="50" y="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32" name="Freeform 167"/>
                <p:cNvSpPr>
                  <a:spLocks/>
                </p:cNvSpPr>
                <p:nvPr/>
              </p:nvSpPr>
              <p:spPr bwMode="auto">
                <a:xfrm>
                  <a:off x="4217988" y="2390775"/>
                  <a:ext cx="217488" cy="200025"/>
                </a:xfrm>
                <a:custGeom>
                  <a:avLst/>
                  <a:gdLst/>
                  <a:ahLst/>
                  <a:cxnLst>
                    <a:cxn ang="0">
                      <a:pos x="58" y="53"/>
                    </a:cxn>
                    <a:cxn ang="0">
                      <a:pos x="46" y="41"/>
                    </a:cxn>
                    <a:cxn ang="0">
                      <a:pos x="27" y="37"/>
                    </a:cxn>
                    <a:cxn ang="0">
                      <a:pos x="58" y="53"/>
                    </a:cxn>
                  </a:cxnLst>
                  <a:rect l="0" t="0" r="r" b="b"/>
                  <a:pathLst>
                    <a:path w="58" h="53">
                      <a:moveTo>
                        <a:pt x="58" y="53"/>
                      </a:moveTo>
                      <a:cubicBezTo>
                        <a:pt x="53" y="49"/>
                        <a:pt x="49" y="45"/>
                        <a:pt x="46" y="41"/>
                      </a:cubicBezTo>
                      <a:cubicBezTo>
                        <a:pt x="0" y="0"/>
                        <a:pt x="2" y="15"/>
                        <a:pt x="27" y="37"/>
                      </a:cubicBezTo>
                      <a:cubicBezTo>
                        <a:pt x="28" y="32"/>
                        <a:pt x="38" y="34"/>
                        <a:pt x="58" y="5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33" name="Freeform 168"/>
                <p:cNvSpPr>
                  <a:spLocks/>
                </p:cNvSpPr>
                <p:nvPr/>
              </p:nvSpPr>
              <p:spPr bwMode="auto">
                <a:xfrm>
                  <a:off x="4221163" y="2390775"/>
                  <a:ext cx="169863" cy="155575"/>
                </a:xfrm>
                <a:custGeom>
                  <a:avLst/>
                  <a:gdLst/>
                  <a:ahLst/>
                  <a:cxnLst>
                    <a:cxn ang="0">
                      <a:pos x="36" y="24"/>
                    </a:cxn>
                    <a:cxn ang="0">
                      <a:pos x="45" y="41"/>
                    </a:cxn>
                    <a:cxn ang="0">
                      <a:pos x="36" y="24"/>
                    </a:cxn>
                  </a:cxnLst>
                  <a:rect l="0" t="0" r="r" b="b"/>
                  <a:pathLst>
                    <a:path w="45" h="41">
                      <a:moveTo>
                        <a:pt x="36" y="24"/>
                      </a:moveTo>
                      <a:cubicBezTo>
                        <a:pt x="12" y="2"/>
                        <a:pt x="0" y="0"/>
                        <a:pt x="45" y="41"/>
                      </a:cubicBezTo>
                      <a:cubicBezTo>
                        <a:pt x="36" y="31"/>
                        <a:pt x="34" y="25"/>
                        <a:pt x="36" y="24"/>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34" name="Freeform 169"/>
                <p:cNvSpPr>
                  <a:spLocks/>
                </p:cNvSpPr>
                <p:nvPr/>
              </p:nvSpPr>
              <p:spPr bwMode="auto">
                <a:xfrm>
                  <a:off x="4119563" y="2632075"/>
                  <a:ext cx="285750" cy="49213"/>
                </a:xfrm>
                <a:custGeom>
                  <a:avLst/>
                  <a:gdLst/>
                  <a:ahLst/>
                  <a:cxnLst>
                    <a:cxn ang="0">
                      <a:pos x="76" y="8"/>
                    </a:cxn>
                    <a:cxn ang="0">
                      <a:pos x="49" y="4"/>
                    </a:cxn>
                    <a:cxn ang="0">
                      <a:pos x="42" y="13"/>
                    </a:cxn>
                    <a:cxn ang="0">
                      <a:pos x="76" y="8"/>
                    </a:cxn>
                  </a:cxnLst>
                  <a:rect l="0" t="0" r="r" b="b"/>
                  <a:pathLst>
                    <a:path w="76" h="13">
                      <a:moveTo>
                        <a:pt x="76" y="8"/>
                      </a:moveTo>
                      <a:cubicBezTo>
                        <a:pt x="63" y="7"/>
                        <a:pt x="55" y="5"/>
                        <a:pt x="49" y="4"/>
                      </a:cubicBezTo>
                      <a:cubicBezTo>
                        <a:pt x="0" y="0"/>
                        <a:pt x="12" y="10"/>
                        <a:pt x="42" y="13"/>
                      </a:cubicBezTo>
                      <a:cubicBezTo>
                        <a:pt x="44" y="9"/>
                        <a:pt x="54" y="6"/>
                        <a:pt x="76" y="8"/>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35" name="Freeform 170"/>
                <p:cNvSpPr>
                  <a:spLocks/>
                </p:cNvSpPr>
                <p:nvPr/>
              </p:nvSpPr>
              <p:spPr bwMode="auto">
                <a:xfrm>
                  <a:off x="4176713" y="2727325"/>
                  <a:ext cx="247650" cy="153988"/>
                </a:xfrm>
                <a:custGeom>
                  <a:avLst/>
                  <a:gdLst/>
                  <a:ahLst/>
                  <a:cxnLst>
                    <a:cxn ang="0">
                      <a:pos x="33" y="13"/>
                    </a:cxn>
                    <a:cxn ang="0">
                      <a:pos x="48" y="12"/>
                    </a:cxn>
                    <a:cxn ang="0">
                      <a:pos x="66" y="0"/>
                    </a:cxn>
                    <a:cxn ang="0">
                      <a:pos x="33" y="13"/>
                    </a:cxn>
                  </a:cxnLst>
                  <a:rect l="0" t="0" r="r" b="b"/>
                  <a:pathLst>
                    <a:path w="66" h="41">
                      <a:moveTo>
                        <a:pt x="33" y="13"/>
                      </a:moveTo>
                      <a:cubicBezTo>
                        <a:pt x="6" y="30"/>
                        <a:pt x="0" y="41"/>
                        <a:pt x="48" y="12"/>
                      </a:cubicBezTo>
                      <a:cubicBezTo>
                        <a:pt x="52" y="8"/>
                        <a:pt x="58" y="5"/>
                        <a:pt x="66" y="0"/>
                      </a:cubicBezTo>
                      <a:cubicBezTo>
                        <a:pt x="40" y="15"/>
                        <a:pt x="31" y="17"/>
                        <a:pt x="33" y="1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36" name="Freeform 171"/>
                <p:cNvSpPr>
                  <a:spLocks/>
                </p:cNvSpPr>
                <p:nvPr/>
              </p:nvSpPr>
              <p:spPr bwMode="auto">
                <a:xfrm>
                  <a:off x="4506913" y="2455863"/>
                  <a:ext cx="30163" cy="128588"/>
                </a:xfrm>
                <a:custGeom>
                  <a:avLst/>
                  <a:gdLst/>
                  <a:ahLst/>
                  <a:cxnLst>
                    <a:cxn ang="0">
                      <a:pos x="5" y="34"/>
                    </a:cxn>
                    <a:cxn ang="0">
                      <a:pos x="8" y="13"/>
                    </a:cxn>
                    <a:cxn ang="0">
                      <a:pos x="0" y="0"/>
                    </a:cxn>
                    <a:cxn ang="0">
                      <a:pos x="0" y="3"/>
                    </a:cxn>
                    <a:cxn ang="0">
                      <a:pos x="5" y="34"/>
                    </a:cxn>
                  </a:cxnLst>
                  <a:rect l="0" t="0" r="r" b="b"/>
                  <a:pathLst>
                    <a:path w="8" h="34">
                      <a:moveTo>
                        <a:pt x="5" y="34"/>
                      </a:moveTo>
                      <a:cubicBezTo>
                        <a:pt x="5" y="26"/>
                        <a:pt x="6" y="19"/>
                        <a:pt x="8" y="13"/>
                      </a:cubicBezTo>
                      <a:cubicBezTo>
                        <a:pt x="5" y="9"/>
                        <a:pt x="3" y="4"/>
                        <a:pt x="0" y="0"/>
                      </a:cubicBezTo>
                      <a:cubicBezTo>
                        <a:pt x="0" y="1"/>
                        <a:pt x="0" y="2"/>
                        <a:pt x="0" y="3"/>
                      </a:cubicBezTo>
                      <a:cubicBezTo>
                        <a:pt x="3" y="10"/>
                        <a:pt x="5" y="21"/>
                        <a:pt x="5" y="34"/>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37" name="Freeform 172"/>
                <p:cNvSpPr>
                  <a:spLocks/>
                </p:cNvSpPr>
                <p:nvPr/>
              </p:nvSpPr>
              <p:spPr bwMode="auto">
                <a:xfrm>
                  <a:off x="4559300" y="2554288"/>
                  <a:ext cx="1588" cy="6350"/>
                </a:xfrm>
                <a:custGeom>
                  <a:avLst/>
                  <a:gdLst/>
                  <a:ahLst/>
                  <a:cxnLst>
                    <a:cxn ang="0">
                      <a:pos x="0" y="0"/>
                    </a:cxn>
                    <a:cxn ang="0">
                      <a:pos x="0" y="0"/>
                    </a:cxn>
                    <a:cxn ang="0">
                      <a:pos x="0" y="2"/>
                    </a:cxn>
                    <a:cxn ang="0">
                      <a:pos x="0" y="0"/>
                    </a:cxn>
                  </a:cxnLst>
                  <a:rect l="0" t="0" r="r" b="b"/>
                  <a:pathLst>
                    <a:path h="2">
                      <a:moveTo>
                        <a:pt x="0" y="0"/>
                      </a:moveTo>
                      <a:cubicBezTo>
                        <a:pt x="0" y="0"/>
                        <a:pt x="0" y="0"/>
                        <a:pt x="0" y="0"/>
                      </a:cubicBezTo>
                      <a:cubicBezTo>
                        <a:pt x="0" y="1"/>
                        <a:pt x="0" y="2"/>
                        <a:pt x="0" y="2"/>
                      </a:cubicBezTo>
                      <a:cubicBezTo>
                        <a:pt x="0" y="2"/>
                        <a:pt x="0" y="1"/>
                        <a:pt x="0"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38" name="Freeform 173"/>
                <p:cNvSpPr>
                  <a:spLocks/>
                </p:cNvSpPr>
                <p:nvPr/>
              </p:nvSpPr>
              <p:spPr bwMode="auto">
                <a:xfrm>
                  <a:off x="4297363" y="2297113"/>
                  <a:ext cx="179388" cy="298450"/>
                </a:xfrm>
                <a:custGeom>
                  <a:avLst/>
                  <a:gdLst/>
                  <a:ahLst/>
                  <a:cxnLst>
                    <a:cxn ang="0">
                      <a:pos x="48" y="79"/>
                    </a:cxn>
                    <a:cxn ang="0">
                      <a:pos x="33" y="40"/>
                    </a:cxn>
                    <a:cxn ang="0">
                      <a:pos x="38" y="61"/>
                    </a:cxn>
                    <a:cxn ang="0">
                      <a:pos x="24" y="52"/>
                    </a:cxn>
                    <a:cxn ang="0">
                      <a:pos x="48" y="79"/>
                    </a:cxn>
                  </a:cxnLst>
                  <a:rect l="0" t="0" r="r" b="b"/>
                  <a:pathLst>
                    <a:path w="48" h="79">
                      <a:moveTo>
                        <a:pt x="48" y="79"/>
                      </a:moveTo>
                      <a:cubicBezTo>
                        <a:pt x="37" y="61"/>
                        <a:pt x="33" y="45"/>
                        <a:pt x="33" y="40"/>
                      </a:cubicBezTo>
                      <a:cubicBezTo>
                        <a:pt x="15" y="10"/>
                        <a:pt x="2" y="4"/>
                        <a:pt x="38" y="61"/>
                      </a:cubicBezTo>
                      <a:cubicBezTo>
                        <a:pt x="0" y="0"/>
                        <a:pt x="3" y="19"/>
                        <a:pt x="24" y="52"/>
                      </a:cubicBezTo>
                      <a:cubicBezTo>
                        <a:pt x="31" y="56"/>
                        <a:pt x="40" y="65"/>
                        <a:pt x="48" y="79"/>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39" name="Freeform 174"/>
                <p:cNvSpPr>
                  <a:spLocks/>
                </p:cNvSpPr>
                <p:nvPr/>
              </p:nvSpPr>
              <p:spPr bwMode="auto">
                <a:xfrm>
                  <a:off x="4383088" y="2266950"/>
                  <a:ext cx="98425" cy="293688"/>
                </a:xfrm>
                <a:custGeom>
                  <a:avLst/>
                  <a:gdLst/>
                  <a:ahLst/>
                  <a:cxnLst>
                    <a:cxn ang="0">
                      <a:pos x="26" y="78"/>
                    </a:cxn>
                    <a:cxn ang="0">
                      <a:pos x="21" y="59"/>
                    </a:cxn>
                    <a:cxn ang="0">
                      <a:pos x="14" y="50"/>
                    </a:cxn>
                    <a:cxn ang="0">
                      <a:pos x="26" y="78"/>
                    </a:cxn>
                  </a:cxnLst>
                  <a:rect l="0" t="0" r="r" b="b"/>
                  <a:pathLst>
                    <a:path w="26" h="78">
                      <a:moveTo>
                        <a:pt x="26" y="78"/>
                      </a:moveTo>
                      <a:cubicBezTo>
                        <a:pt x="23" y="71"/>
                        <a:pt x="22" y="64"/>
                        <a:pt x="21" y="59"/>
                      </a:cubicBezTo>
                      <a:cubicBezTo>
                        <a:pt x="0" y="0"/>
                        <a:pt x="2" y="16"/>
                        <a:pt x="14" y="50"/>
                      </a:cubicBezTo>
                      <a:cubicBezTo>
                        <a:pt x="17" y="54"/>
                        <a:pt x="21" y="64"/>
                        <a:pt x="26" y="78"/>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40" name="Freeform 175"/>
                <p:cNvSpPr>
                  <a:spLocks/>
                </p:cNvSpPr>
                <p:nvPr/>
              </p:nvSpPr>
              <p:spPr bwMode="auto">
                <a:xfrm>
                  <a:off x="4643438" y="2678113"/>
                  <a:ext cx="131763" cy="41275"/>
                </a:xfrm>
                <a:custGeom>
                  <a:avLst/>
                  <a:gdLst/>
                  <a:ahLst/>
                  <a:cxnLst>
                    <a:cxn ang="0">
                      <a:pos x="31" y="10"/>
                    </a:cxn>
                    <a:cxn ang="0">
                      <a:pos x="22" y="2"/>
                    </a:cxn>
                    <a:cxn ang="0">
                      <a:pos x="21" y="2"/>
                    </a:cxn>
                    <a:cxn ang="0">
                      <a:pos x="3" y="0"/>
                    </a:cxn>
                    <a:cxn ang="0">
                      <a:pos x="1" y="4"/>
                    </a:cxn>
                    <a:cxn ang="0">
                      <a:pos x="0" y="9"/>
                    </a:cxn>
                    <a:cxn ang="0">
                      <a:pos x="22" y="11"/>
                    </a:cxn>
                    <a:cxn ang="0">
                      <a:pos x="31" y="10"/>
                    </a:cxn>
                  </a:cxnLst>
                  <a:rect l="0" t="0" r="r" b="b"/>
                  <a:pathLst>
                    <a:path w="35" h="11">
                      <a:moveTo>
                        <a:pt x="31" y="10"/>
                      </a:moveTo>
                      <a:cubicBezTo>
                        <a:pt x="35" y="8"/>
                        <a:pt x="33" y="5"/>
                        <a:pt x="22" y="2"/>
                      </a:cubicBezTo>
                      <a:cubicBezTo>
                        <a:pt x="22" y="2"/>
                        <a:pt x="21" y="2"/>
                        <a:pt x="21" y="2"/>
                      </a:cubicBezTo>
                      <a:cubicBezTo>
                        <a:pt x="16" y="1"/>
                        <a:pt x="10" y="0"/>
                        <a:pt x="3" y="0"/>
                      </a:cubicBezTo>
                      <a:cubicBezTo>
                        <a:pt x="1" y="2"/>
                        <a:pt x="1" y="4"/>
                        <a:pt x="1" y="4"/>
                      </a:cubicBezTo>
                      <a:cubicBezTo>
                        <a:pt x="1" y="4"/>
                        <a:pt x="0" y="6"/>
                        <a:pt x="0" y="9"/>
                      </a:cubicBezTo>
                      <a:cubicBezTo>
                        <a:pt x="9" y="11"/>
                        <a:pt x="16" y="11"/>
                        <a:pt x="22" y="11"/>
                      </a:cubicBezTo>
                      <a:cubicBezTo>
                        <a:pt x="26" y="11"/>
                        <a:pt x="29" y="11"/>
                        <a:pt x="31" y="1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41" name="Freeform 176"/>
                <p:cNvSpPr>
                  <a:spLocks/>
                </p:cNvSpPr>
                <p:nvPr/>
              </p:nvSpPr>
              <p:spPr bwMode="auto">
                <a:xfrm>
                  <a:off x="4654550" y="2640013"/>
                  <a:ext cx="104775" cy="38100"/>
                </a:xfrm>
                <a:custGeom>
                  <a:avLst/>
                  <a:gdLst/>
                  <a:ahLst/>
                  <a:cxnLst>
                    <a:cxn ang="0">
                      <a:pos x="28" y="5"/>
                    </a:cxn>
                    <a:cxn ang="0">
                      <a:pos x="17" y="0"/>
                    </a:cxn>
                    <a:cxn ang="0">
                      <a:pos x="0" y="9"/>
                    </a:cxn>
                    <a:cxn ang="0">
                      <a:pos x="28" y="5"/>
                    </a:cxn>
                  </a:cxnLst>
                  <a:rect l="0" t="0" r="r" b="b"/>
                  <a:pathLst>
                    <a:path w="28" h="10">
                      <a:moveTo>
                        <a:pt x="28" y="5"/>
                      </a:moveTo>
                      <a:cubicBezTo>
                        <a:pt x="25" y="2"/>
                        <a:pt x="21" y="0"/>
                        <a:pt x="17" y="0"/>
                      </a:cubicBezTo>
                      <a:cubicBezTo>
                        <a:pt x="8" y="0"/>
                        <a:pt x="3" y="5"/>
                        <a:pt x="0" y="9"/>
                      </a:cubicBezTo>
                      <a:cubicBezTo>
                        <a:pt x="16" y="10"/>
                        <a:pt x="25" y="8"/>
                        <a:pt x="28" y="5"/>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grpSp>
        <p:grpSp>
          <p:nvGrpSpPr>
            <p:cNvPr id="13" name="Group 281"/>
            <p:cNvGrpSpPr/>
            <p:nvPr/>
          </p:nvGrpSpPr>
          <p:grpSpPr>
            <a:xfrm rot="4516355">
              <a:off x="1913505" y="5522863"/>
              <a:ext cx="110206" cy="94090"/>
              <a:chOff x="6294438" y="1638300"/>
              <a:chExt cx="401638" cy="342900"/>
            </a:xfrm>
          </p:grpSpPr>
          <p:sp>
            <p:nvSpPr>
              <p:cNvPr id="903" name="Freeform 50"/>
              <p:cNvSpPr>
                <a:spLocks noEditPoints="1"/>
              </p:cNvSpPr>
              <p:nvPr/>
            </p:nvSpPr>
            <p:spPr bwMode="auto">
              <a:xfrm>
                <a:off x="6475413" y="1774825"/>
                <a:ext cx="220663" cy="206375"/>
              </a:xfrm>
              <a:custGeom>
                <a:avLst/>
                <a:gdLst/>
                <a:ahLst/>
                <a:cxnLst>
                  <a:cxn ang="0">
                    <a:pos x="2" y="11"/>
                  </a:cxn>
                  <a:cxn ang="0">
                    <a:pos x="4" y="24"/>
                  </a:cxn>
                  <a:cxn ang="0">
                    <a:pos x="11" y="34"/>
                  </a:cxn>
                  <a:cxn ang="0">
                    <a:pos x="16" y="35"/>
                  </a:cxn>
                  <a:cxn ang="0">
                    <a:pos x="19" y="44"/>
                  </a:cxn>
                  <a:cxn ang="0">
                    <a:pos x="27" y="49"/>
                  </a:cxn>
                  <a:cxn ang="0">
                    <a:pos x="33" y="49"/>
                  </a:cxn>
                  <a:cxn ang="0">
                    <a:pos x="32" y="53"/>
                  </a:cxn>
                  <a:cxn ang="0">
                    <a:pos x="59" y="47"/>
                  </a:cxn>
                  <a:cxn ang="0">
                    <a:pos x="56" y="21"/>
                  </a:cxn>
                  <a:cxn ang="0">
                    <a:pos x="53" y="21"/>
                  </a:cxn>
                  <a:cxn ang="0">
                    <a:pos x="42" y="4"/>
                  </a:cxn>
                  <a:cxn ang="0">
                    <a:pos x="34" y="7"/>
                  </a:cxn>
                  <a:cxn ang="0">
                    <a:pos x="29" y="8"/>
                  </a:cxn>
                  <a:cxn ang="0">
                    <a:pos x="21" y="3"/>
                  </a:cxn>
                  <a:cxn ang="0">
                    <a:pos x="11" y="3"/>
                  </a:cxn>
                  <a:cxn ang="0">
                    <a:pos x="4" y="4"/>
                  </a:cxn>
                  <a:cxn ang="0">
                    <a:pos x="0" y="0"/>
                  </a:cxn>
                  <a:cxn ang="0">
                    <a:pos x="2" y="11"/>
                  </a:cxn>
                  <a:cxn ang="0">
                    <a:pos x="15" y="21"/>
                  </a:cxn>
                  <a:cxn ang="0">
                    <a:pos x="31" y="28"/>
                  </a:cxn>
                  <a:cxn ang="0">
                    <a:pos x="44" y="36"/>
                  </a:cxn>
                  <a:cxn ang="0">
                    <a:pos x="29" y="28"/>
                  </a:cxn>
                  <a:cxn ang="0">
                    <a:pos x="13" y="21"/>
                  </a:cxn>
                  <a:cxn ang="0">
                    <a:pos x="2" y="5"/>
                  </a:cxn>
                  <a:cxn ang="0">
                    <a:pos x="15" y="21"/>
                  </a:cxn>
                </a:cxnLst>
                <a:rect l="0" t="0" r="r" b="b"/>
                <a:pathLst>
                  <a:path w="59" h="55">
                    <a:moveTo>
                      <a:pt x="2" y="11"/>
                    </a:moveTo>
                    <a:cubicBezTo>
                      <a:pt x="5" y="15"/>
                      <a:pt x="4" y="21"/>
                      <a:pt x="4" y="24"/>
                    </a:cubicBezTo>
                    <a:cubicBezTo>
                      <a:pt x="4" y="32"/>
                      <a:pt x="11" y="34"/>
                      <a:pt x="11" y="34"/>
                    </a:cubicBezTo>
                    <a:cubicBezTo>
                      <a:pt x="16" y="35"/>
                      <a:pt x="16" y="35"/>
                      <a:pt x="16" y="35"/>
                    </a:cubicBezTo>
                    <a:cubicBezTo>
                      <a:pt x="16" y="35"/>
                      <a:pt x="16" y="41"/>
                      <a:pt x="19" y="44"/>
                    </a:cubicBezTo>
                    <a:cubicBezTo>
                      <a:pt x="22" y="48"/>
                      <a:pt x="27" y="49"/>
                      <a:pt x="27" y="49"/>
                    </a:cubicBezTo>
                    <a:cubicBezTo>
                      <a:pt x="33" y="49"/>
                      <a:pt x="33" y="49"/>
                      <a:pt x="33" y="49"/>
                    </a:cubicBezTo>
                    <a:cubicBezTo>
                      <a:pt x="33" y="49"/>
                      <a:pt x="29" y="51"/>
                      <a:pt x="32" y="53"/>
                    </a:cubicBezTo>
                    <a:cubicBezTo>
                      <a:pt x="35" y="55"/>
                      <a:pt x="59" y="47"/>
                      <a:pt x="59" y="47"/>
                    </a:cubicBezTo>
                    <a:cubicBezTo>
                      <a:pt x="56" y="46"/>
                      <a:pt x="57" y="26"/>
                      <a:pt x="56" y="21"/>
                    </a:cubicBezTo>
                    <a:cubicBezTo>
                      <a:pt x="55" y="16"/>
                      <a:pt x="54" y="25"/>
                      <a:pt x="53" y="21"/>
                    </a:cubicBezTo>
                    <a:cubicBezTo>
                      <a:pt x="51" y="17"/>
                      <a:pt x="45" y="7"/>
                      <a:pt x="42" y="4"/>
                    </a:cubicBezTo>
                    <a:cubicBezTo>
                      <a:pt x="39" y="1"/>
                      <a:pt x="35" y="4"/>
                      <a:pt x="34" y="7"/>
                    </a:cubicBezTo>
                    <a:cubicBezTo>
                      <a:pt x="33" y="10"/>
                      <a:pt x="32" y="10"/>
                      <a:pt x="29" y="8"/>
                    </a:cubicBezTo>
                    <a:cubicBezTo>
                      <a:pt x="27" y="6"/>
                      <a:pt x="24" y="4"/>
                      <a:pt x="21" y="3"/>
                    </a:cubicBezTo>
                    <a:cubicBezTo>
                      <a:pt x="18" y="1"/>
                      <a:pt x="14" y="4"/>
                      <a:pt x="11" y="3"/>
                    </a:cubicBezTo>
                    <a:cubicBezTo>
                      <a:pt x="9" y="2"/>
                      <a:pt x="7" y="5"/>
                      <a:pt x="4" y="4"/>
                    </a:cubicBezTo>
                    <a:cubicBezTo>
                      <a:pt x="1" y="3"/>
                      <a:pt x="0" y="0"/>
                      <a:pt x="0" y="0"/>
                    </a:cubicBezTo>
                    <a:cubicBezTo>
                      <a:pt x="0" y="0"/>
                      <a:pt x="0" y="8"/>
                      <a:pt x="2" y="11"/>
                    </a:cubicBezTo>
                    <a:close/>
                    <a:moveTo>
                      <a:pt x="15" y="21"/>
                    </a:moveTo>
                    <a:cubicBezTo>
                      <a:pt x="17" y="22"/>
                      <a:pt x="29" y="27"/>
                      <a:pt x="31" y="28"/>
                    </a:cubicBezTo>
                    <a:cubicBezTo>
                      <a:pt x="32" y="29"/>
                      <a:pt x="38" y="32"/>
                      <a:pt x="44" y="36"/>
                    </a:cubicBezTo>
                    <a:cubicBezTo>
                      <a:pt x="44" y="36"/>
                      <a:pt x="32" y="31"/>
                      <a:pt x="29" y="28"/>
                    </a:cubicBezTo>
                    <a:cubicBezTo>
                      <a:pt x="29" y="28"/>
                      <a:pt x="16" y="25"/>
                      <a:pt x="13" y="21"/>
                    </a:cubicBezTo>
                    <a:cubicBezTo>
                      <a:pt x="10" y="16"/>
                      <a:pt x="2" y="5"/>
                      <a:pt x="2" y="5"/>
                    </a:cubicBezTo>
                    <a:cubicBezTo>
                      <a:pt x="2" y="5"/>
                      <a:pt x="14" y="20"/>
                      <a:pt x="15" y="21"/>
                    </a:cubicBezTo>
                    <a:close/>
                  </a:path>
                </a:pathLst>
              </a:custGeom>
              <a:solidFill>
                <a:schemeClr val="accent1"/>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04" name="Freeform 51"/>
              <p:cNvSpPr>
                <a:spLocks/>
              </p:cNvSpPr>
              <p:nvPr/>
            </p:nvSpPr>
            <p:spPr bwMode="auto">
              <a:xfrm>
                <a:off x="6481763" y="1793875"/>
                <a:ext cx="158750" cy="115888"/>
              </a:xfrm>
              <a:custGeom>
                <a:avLst/>
                <a:gdLst/>
                <a:ahLst/>
                <a:cxnLst>
                  <a:cxn ang="0">
                    <a:pos x="27" y="23"/>
                  </a:cxn>
                  <a:cxn ang="0">
                    <a:pos x="42" y="31"/>
                  </a:cxn>
                  <a:cxn ang="0">
                    <a:pos x="29" y="23"/>
                  </a:cxn>
                  <a:cxn ang="0">
                    <a:pos x="13" y="16"/>
                  </a:cxn>
                  <a:cxn ang="0">
                    <a:pos x="0" y="0"/>
                  </a:cxn>
                  <a:cxn ang="0">
                    <a:pos x="11" y="16"/>
                  </a:cxn>
                  <a:cxn ang="0">
                    <a:pos x="27" y="23"/>
                  </a:cxn>
                </a:cxnLst>
                <a:rect l="0" t="0" r="r" b="b"/>
                <a:pathLst>
                  <a:path w="42" h="31">
                    <a:moveTo>
                      <a:pt x="27" y="23"/>
                    </a:moveTo>
                    <a:cubicBezTo>
                      <a:pt x="30" y="26"/>
                      <a:pt x="42" y="31"/>
                      <a:pt x="42" y="31"/>
                    </a:cubicBezTo>
                    <a:cubicBezTo>
                      <a:pt x="36" y="27"/>
                      <a:pt x="30" y="24"/>
                      <a:pt x="29" y="23"/>
                    </a:cubicBezTo>
                    <a:cubicBezTo>
                      <a:pt x="27" y="22"/>
                      <a:pt x="15" y="17"/>
                      <a:pt x="13" y="16"/>
                    </a:cubicBezTo>
                    <a:cubicBezTo>
                      <a:pt x="12" y="15"/>
                      <a:pt x="0" y="0"/>
                      <a:pt x="0" y="0"/>
                    </a:cubicBezTo>
                    <a:cubicBezTo>
                      <a:pt x="0" y="0"/>
                      <a:pt x="8" y="11"/>
                      <a:pt x="11" y="16"/>
                    </a:cubicBezTo>
                    <a:cubicBezTo>
                      <a:pt x="14" y="20"/>
                      <a:pt x="27" y="23"/>
                      <a:pt x="27" y="23"/>
                    </a:cubicBezTo>
                    <a:close/>
                  </a:path>
                </a:pathLst>
              </a:custGeom>
              <a:solidFill>
                <a:schemeClr val="accent1"/>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05" name="Freeform 281"/>
              <p:cNvSpPr>
                <a:spLocks noEditPoints="1"/>
              </p:cNvSpPr>
              <p:nvPr/>
            </p:nvSpPr>
            <p:spPr bwMode="auto">
              <a:xfrm>
                <a:off x="6294438" y="1638300"/>
                <a:ext cx="139700" cy="282575"/>
              </a:xfrm>
              <a:custGeom>
                <a:avLst/>
                <a:gdLst/>
                <a:ahLst/>
                <a:cxnLst>
                  <a:cxn ang="0">
                    <a:pos x="17" y="6"/>
                  </a:cxn>
                  <a:cxn ang="0">
                    <a:pos x="5" y="20"/>
                  </a:cxn>
                  <a:cxn ang="0">
                    <a:pos x="1" y="36"/>
                  </a:cxn>
                  <a:cxn ang="0">
                    <a:pos x="4" y="75"/>
                  </a:cxn>
                  <a:cxn ang="0">
                    <a:pos x="28" y="53"/>
                  </a:cxn>
                  <a:cxn ang="0">
                    <a:pos x="31" y="19"/>
                  </a:cxn>
                  <a:cxn ang="0">
                    <a:pos x="23" y="0"/>
                  </a:cxn>
                  <a:cxn ang="0">
                    <a:pos x="17" y="6"/>
                  </a:cxn>
                  <a:cxn ang="0">
                    <a:pos x="19" y="27"/>
                  </a:cxn>
                  <a:cxn ang="0">
                    <a:pos x="17" y="44"/>
                  </a:cxn>
                  <a:cxn ang="0">
                    <a:pos x="11" y="59"/>
                  </a:cxn>
                  <a:cxn ang="0">
                    <a:pos x="6" y="69"/>
                  </a:cxn>
                  <a:cxn ang="0">
                    <a:pos x="17" y="39"/>
                  </a:cxn>
                  <a:cxn ang="0">
                    <a:pos x="17" y="19"/>
                  </a:cxn>
                  <a:cxn ang="0">
                    <a:pos x="18" y="11"/>
                  </a:cxn>
                  <a:cxn ang="0">
                    <a:pos x="19" y="27"/>
                  </a:cxn>
                </a:cxnLst>
                <a:rect l="0" t="0" r="r" b="b"/>
                <a:pathLst>
                  <a:path w="37" h="75">
                    <a:moveTo>
                      <a:pt x="17" y="6"/>
                    </a:moveTo>
                    <a:cubicBezTo>
                      <a:pt x="13" y="9"/>
                      <a:pt x="5" y="17"/>
                      <a:pt x="5" y="20"/>
                    </a:cubicBezTo>
                    <a:cubicBezTo>
                      <a:pt x="4" y="23"/>
                      <a:pt x="0" y="31"/>
                      <a:pt x="1" y="36"/>
                    </a:cubicBezTo>
                    <a:cubicBezTo>
                      <a:pt x="2" y="41"/>
                      <a:pt x="2" y="72"/>
                      <a:pt x="4" y="75"/>
                    </a:cubicBezTo>
                    <a:cubicBezTo>
                      <a:pt x="4" y="75"/>
                      <a:pt x="22" y="61"/>
                      <a:pt x="28" y="53"/>
                    </a:cubicBezTo>
                    <a:cubicBezTo>
                      <a:pt x="34" y="44"/>
                      <a:pt x="37" y="34"/>
                      <a:pt x="31" y="19"/>
                    </a:cubicBezTo>
                    <a:cubicBezTo>
                      <a:pt x="26" y="5"/>
                      <a:pt x="23" y="7"/>
                      <a:pt x="23" y="0"/>
                    </a:cubicBezTo>
                    <a:cubicBezTo>
                      <a:pt x="23" y="0"/>
                      <a:pt x="21" y="4"/>
                      <a:pt x="17" y="6"/>
                    </a:cubicBezTo>
                    <a:close/>
                    <a:moveTo>
                      <a:pt x="19" y="27"/>
                    </a:moveTo>
                    <a:cubicBezTo>
                      <a:pt x="19" y="31"/>
                      <a:pt x="18" y="41"/>
                      <a:pt x="17" y="44"/>
                    </a:cubicBezTo>
                    <a:cubicBezTo>
                      <a:pt x="17" y="47"/>
                      <a:pt x="13" y="57"/>
                      <a:pt x="11" y="59"/>
                    </a:cubicBezTo>
                    <a:cubicBezTo>
                      <a:pt x="9" y="62"/>
                      <a:pt x="6" y="69"/>
                      <a:pt x="6" y="69"/>
                    </a:cubicBezTo>
                    <a:cubicBezTo>
                      <a:pt x="8" y="64"/>
                      <a:pt x="16" y="45"/>
                      <a:pt x="17" y="39"/>
                    </a:cubicBezTo>
                    <a:cubicBezTo>
                      <a:pt x="18" y="33"/>
                      <a:pt x="17" y="23"/>
                      <a:pt x="17" y="19"/>
                    </a:cubicBezTo>
                    <a:cubicBezTo>
                      <a:pt x="17" y="15"/>
                      <a:pt x="18" y="11"/>
                      <a:pt x="18" y="11"/>
                    </a:cubicBezTo>
                    <a:cubicBezTo>
                      <a:pt x="18" y="13"/>
                      <a:pt x="18" y="23"/>
                      <a:pt x="19" y="27"/>
                    </a:cubicBezTo>
                    <a:close/>
                  </a:path>
                </a:pathLst>
              </a:custGeom>
              <a:solidFill>
                <a:schemeClr val="accent1"/>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06" name="Freeform 282"/>
              <p:cNvSpPr>
                <a:spLocks/>
              </p:cNvSpPr>
              <p:nvPr/>
            </p:nvSpPr>
            <p:spPr bwMode="auto">
              <a:xfrm>
                <a:off x="6316663" y="1679575"/>
                <a:ext cx="49213" cy="219075"/>
              </a:xfrm>
              <a:custGeom>
                <a:avLst/>
                <a:gdLst/>
                <a:ahLst/>
                <a:cxnLst>
                  <a:cxn ang="0">
                    <a:pos x="11" y="28"/>
                  </a:cxn>
                  <a:cxn ang="0">
                    <a:pos x="0" y="58"/>
                  </a:cxn>
                  <a:cxn ang="0">
                    <a:pos x="5" y="48"/>
                  </a:cxn>
                  <a:cxn ang="0">
                    <a:pos x="11" y="33"/>
                  </a:cxn>
                  <a:cxn ang="0">
                    <a:pos x="13" y="16"/>
                  </a:cxn>
                  <a:cxn ang="0">
                    <a:pos x="12" y="0"/>
                  </a:cxn>
                  <a:cxn ang="0">
                    <a:pos x="11" y="8"/>
                  </a:cxn>
                  <a:cxn ang="0">
                    <a:pos x="11" y="28"/>
                  </a:cxn>
                </a:cxnLst>
                <a:rect l="0" t="0" r="r" b="b"/>
                <a:pathLst>
                  <a:path w="13" h="58">
                    <a:moveTo>
                      <a:pt x="11" y="28"/>
                    </a:moveTo>
                    <a:cubicBezTo>
                      <a:pt x="10" y="34"/>
                      <a:pt x="2" y="53"/>
                      <a:pt x="0" y="58"/>
                    </a:cubicBezTo>
                    <a:cubicBezTo>
                      <a:pt x="0" y="58"/>
                      <a:pt x="3" y="51"/>
                      <a:pt x="5" y="48"/>
                    </a:cubicBezTo>
                    <a:cubicBezTo>
                      <a:pt x="7" y="46"/>
                      <a:pt x="11" y="36"/>
                      <a:pt x="11" y="33"/>
                    </a:cubicBezTo>
                    <a:cubicBezTo>
                      <a:pt x="12" y="30"/>
                      <a:pt x="13" y="20"/>
                      <a:pt x="13" y="16"/>
                    </a:cubicBezTo>
                    <a:cubicBezTo>
                      <a:pt x="12" y="12"/>
                      <a:pt x="12" y="2"/>
                      <a:pt x="12" y="0"/>
                    </a:cubicBezTo>
                    <a:cubicBezTo>
                      <a:pt x="12" y="0"/>
                      <a:pt x="11" y="4"/>
                      <a:pt x="11" y="8"/>
                    </a:cubicBezTo>
                    <a:cubicBezTo>
                      <a:pt x="11" y="12"/>
                      <a:pt x="12" y="22"/>
                      <a:pt x="11" y="28"/>
                    </a:cubicBezTo>
                    <a:close/>
                  </a:path>
                </a:pathLst>
              </a:custGeom>
              <a:solidFill>
                <a:schemeClr val="accent1"/>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sp>
          <p:nvSpPr>
            <p:cNvPr id="901" name="Freeform 283"/>
            <p:cNvSpPr>
              <a:spLocks/>
            </p:cNvSpPr>
            <p:nvPr/>
          </p:nvSpPr>
          <p:spPr bwMode="auto">
            <a:xfrm rot="4516355">
              <a:off x="2116130" y="5274782"/>
              <a:ext cx="69260" cy="187305"/>
            </a:xfrm>
            <a:custGeom>
              <a:avLst/>
              <a:gdLst/>
              <a:ahLst/>
              <a:cxnLst>
                <a:cxn ang="0">
                  <a:pos x="67" y="181"/>
                </a:cxn>
                <a:cxn ang="0">
                  <a:pos x="61" y="137"/>
                </a:cxn>
                <a:cxn ang="0">
                  <a:pos x="41" y="88"/>
                </a:cxn>
                <a:cxn ang="0">
                  <a:pos x="14" y="0"/>
                </a:cxn>
                <a:cxn ang="0">
                  <a:pos x="12" y="13"/>
                </a:cxn>
              </a:cxnLst>
              <a:rect l="0" t="0" r="r" b="b"/>
              <a:pathLst>
                <a:path w="67" h="181">
                  <a:moveTo>
                    <a:pt x="67" y="181"/>
                  </a:moveTo>
                  <a:cubicBezTo>
                    <a:pt x="64" y="168"/>
                    <a:pt x="66" y="151"/>
                    <a:pt x="61" y="137"/>
                  </a:cubicBezTo>
                  <a:cubicBezTo>
                    <a:pt x="56" y="120"/>
                    <a:pt x="48" y="104"/>
                    <a:pt x="41" y="88"/>
                  </a:cubicBezTo>
                  <a:cubicBezTo>
                    <a:pt x="35" y="76"/>
                    <a:pt x="0" y="5"/>
                    <a:pt x="14" y="0"/>
                  </a:cubicBezTo>
                  <a:cubicBezTo>
                    <a:pt x="16" y="4"/>
                    <a:pt x="15" y="9"/>
                    <a:pt x="12" y="13"/>
                  </a:cubicBezTo>
                </a:path>
              </a:pathLst>
            </a:custGeom>
            <a:no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02" name="Freeform 284"/>
            <p:cNvSpPr>
              <a:spLocks/>
            </p:cNvSpPr>
            <p:nvPr/>
          </p:nvSpPr>
          <p:spPr bwMode="auto">
            <a:xfrm rot="4516355">
              <a:off x="2145277" y="5361225"/>
              <a:ext cx="66210" cy="188613"/>
            </a:xfrm>
            <a:custGeom>
              <a:avLst/>
              <a:gdLst/>
              <a:ahLst/>
              <a:cxnLst>
                <a:cxn ang="0">
                  <a:pos x="0" y="182"/>
                </a:cxn>
                <a:cxn ang="0">
                  <a:pos x="6" y="139"/>
                </a:cxn>
                <a:cxn ang="0">
                  <a:pos x="25" y="89"/>
                </a:cxn>
                <a:cxn ang="0">
                  <a:pos x="50" y="0"/>
                </a:cxn>
                <a:cxn ang="0">
                  <a:pos x="52" y="13"/>
                </a:cxn>
              </a:cxnLst>
              <a:rect l="0" t="0" r="r" b="b"/>
              <a:pathLst>
                <a:path w="64" h="182">
                  <a:moveTo>
                    <a:pt x="0" y="182"/>
                  </a:moveTo>
                  <a:cubicBezTo>
                    <a:pt x="3" y="169"/>
                    <a:pt x="1" y="153"/>
                    <a:pt x="6" y="139"/>
                  </a:cubicBezTo>
                  <a:cubicBezTo>
                    <a:pt x="11" y="121"/>
                    <a:pt x="18" y="105"/>
                    <a:pt x="25" y="89"/>
                  </a:cubicBezTo>
                  <a:cubicBezTo>
                    <a:pt x="30" y="77"/>
                    <a:pt x="64" y="5"/>
                    <a:pt x="50" y="0"/>
                  </a:cubicBezTo>
                  <a:cubicBezTo>
                    <a:pt x="48" y="5"/>
                    <a:pt x="49" y="9"/>
                    <a:pt x="52" y="13"/>
                  </a:cubicBezTo>
                </a:path>
              </a:pathLst>
            </a:custGeom>
            <a:no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grpSp>
        <p:nvGrpSpPr>
          <p:cNvPr id="14" name="Group 941"/>
          <p:cNvGrpSpPr/>
          <p:nvPr/>
        </p:nvGrpSpPr>
        <p:grpSpPr>
          <a:xfrm>
            <a:off x="1216152" y="6015897"/>
            <a:ext cx="698371" cy="531091"/>
            <a:chOff x="1238130" y="6052653"/>
            <a:chExt cx="698371" cy="531091"/>
          </a:xfrm>
        </p:grpSpPr>
        <p:sp>
          <p:nvSpPr>
            <p:cNvPr id="943" name="AutoShape 3"/>
            <p:cNvSpPr>
              <a:spLocks noChangeAspect="1" noChangeArrowheads="1" noTextEdit="1"/>
            </p:cNvSpPr>
            <p:nvPr/>
          </p:nvSpPr>
          <p:spPr bwMode="auto">
            <a:xfrm rot="2467258">
              <a:off x="1245581" y="6059259"/>
              <a:ext cx="690920" cy="51065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a:p>
          </p:txBody>
        </p:sp>
        <p:sp>
          <p:nvSpPr>
            <p:cNvPr id="944" name="Freeform 943"/>
            <p:cNvSpPr>
              <a:spLocks noEditPoints="1"/>
            </p:cNvSpPr>
            <p:nvPr/>
          </p:nvSpPr>
          <p:spPr bwMode="auto">
            <a:xfrm rot="2467258">
              <a:off x="1238130" y="6052653"/>
              <a:ext cx="697287" cy="531091"/>
            </a:xfrm>
            <a:custGeom>
              <a:avLst/>
              <a:gdLst/>
              <a:ahLst/>
              <a:cxnLst>
                <a:cxn ang="0">
                  <a:pos x="659" y="161"/>
                </a:cxn>
                <a:cxn ang="0">
                  <a:pos x="478" y="256"/>
                </a:cxn>
                <a:cxn ang="0">
                  <a:pos x="444" y="309"/>
                </a:cxn>
                <a:cxn ang="0">
                  <a:pos x="410" y="329"/>
                </a:cxn>
                <a:cxn ang="0">
                  <a:pos x="349" y="316"/>
                </a:cxn>
                <a:cxn ang="0">
                  <a:pos x="332" y="272"/>
                </a:cxn>
                <a:cxn ang="0">
                  <a:pos x="369" y="241"/>
                </a:cxn>
                <a:cxn ang="0">
                  <a:pos x="264" y="116"/>
                </a:cxn>
                <a:cxn ang="0">
                  <a:pos x="176" y="60"/>
                </a:cxn>
                <a:cxn ang="0">
                  <a:pos x="129" y="77"/>
                </a:cxn>
                <a:cxn ang="0">
                  <a:pos x="131" y="30"/>
                </a:cxn>
                <a:cxn ang="0">
                  <a:pos x="94" y="198"/>
                </a:cxn>
                <a:cxn ang="0">
                  <a:pos x="123" y="181"/>
                </a:cxn>
                <a:cxn ang="0">
                  <a:pos x="132" y="155"/>
                </a:cxn>
                <a:cxn ang="0">
                  <a:pos x="182" y="165"/>
                </a:cxn>
                <a:cxn ang="0">
                  <a:pos x="227" y="216"/>
                </a:cxn>
                <a:cxn ang="0">
                  <a:pos x="199" y="285"/>
                </a:cxn>
                <a:cxn ang="0">
                  <a:pos x="149" y="253"/>
                </a:cxn>
                <a:cxn ang="0">
                  <a:pos x="97" y="266"/>
                </a:cxn>
                <a:cxn ang="0">
                  <a:pos x="45" y="231"/>
                </a:cxn>
                <a:cxn ang="0">
                  <a:pos x="127" y="413"/>
                </a:cxn>
                <a:cxn ang="0">
                  <a:pos x="164" y="454"/>
                </a:cxn>
                <a:cxn ang="0">
                  <a:pos x="143" y="507"/>
                </a:cxn>
                <a:cxn ang="0">
                  <a:pos x="87" y="519"/>
                </a:cxn>
                <a:cxn ang="0">
                  <a:pos x="127" y="618"/>
                </a:cxn>
                <a:cxn ang="0">
                  <a:pos x="221" y="623"/>
                </a:cxn>
                <a:cxn ang="0">
                  <a:pos x="234" y="569"/>
                </a:cxn>
                <a:cxn ang="0">
                  <a:pos x="292" y="585"/>
                </a:cxn>
                <a:cxn ang="0">
                  <a:pos x="311" y="596"/>
                </a:cxn>
                <a:cxn ang="0">
                  <a:pos x="435" y="465"/>
                </a:cxn>
                <a:cxn ang="0">
                  <a:pos x="475" y="480"/>
                </a:cxn>
                <a:cxn ang="0">
                  <a:pos x="826" y="526"/>
                </a:cxn>
                <a:cxn ang="0">
                  <a:pos x="818" y="452"/>
                </a:cxn>
                <a:cxn ang="0">
                  <a:pos x="738" y="348"/>
                </a:cxn>
                <a:cxn ang="0">
                  <a:pos x="687" y="361"/>
                </a:cxn>
                <a:cxn ang="0">
                  <a:pos x="634" y="326"/>
                </a:cxn>
                <a:cxn ang="0">
                  <a:pos x="695" y="283"/>
                </a:cxn>
                <a:cxn ang="0">
                  <a:pos x="704" y="263"/>
                </a:cxn>
                <a:cxn ang="0">
                  <a:pos x="748" y="287"/>
                </a:cxn>
                <a:cxn ang="0">
                  <a:pos x="794" y="264"/>
                </a:cxn>
                <a:cxn ang="0">
                  <a:pos x="855" y="184"/>
                </a:cxn>
                <a:cxn ang="0">
                  <a:pos x="851" y="139"/>
                </a:cxn>
                <a:cxn ang="0">
                  <a:pos x="855" y="79"/>
                </a:cxn>
                <a:cxn ang="0">
                  <a:pos x="250" y="391"/>
                </a:cxn>
                <a:cxn ang="0">
                  <a:pos x="235" y="346"/>
                </a:cxn>
                <a:cxn ang="0">
                  <a:pos x="285" y="347"/>
                </a:cxn>
                <a:cxn ang="0">
                  <a:pos x="262" y="391"/>
                </a:cxn>
                <a:cxn ang="0">
                  <a:pos x="711" y="499"/>
                </a:cxn>
                <a:cxn ang="0">
                  <a:pos x="730" y="539"/>
                </a:cxn>
                <a:cxn ang="0">
                  <a:pos x="726" y="587"/>
                </a:cxn>
                <a:cxn ang="0">
                  <a:pos x="693" y="612"/>
                </a:cxn>
                <a:cxn ang="0">
                  <a:pos x="644" y="582"/>
                </a:cxn>
                <a:cxn ang="0">
                  <a:pos x="637" y="540"/>
                </a:cxn>
                <a:cxn ang="0">
                  <a:pos x="665" y="497"/>
                </a:cxn>
                <a:cxn ang="0">
                  <a:pos x="270" y="495"/>
                </a:cxn>
                <a:cxn ang="0">
                  <a:pos x="313" y="499"/>
                </a:cxn>
                <a:cxn ang="0">
                  <a:pos x="563" y="449"/>
                </a:cxn>
                <a:cxn ang="0">
                  <a:pos x="514" y="379"/>
                </a:cxn>
                <a:cxn ang="0">
                  <a:pos x="744" y="121"/>
                </a:cxn>
                <a:cxn ang="0">
                  <a:pos x="760" y="165"/>
                </a:cxn>
                <a:cxn ang="0">
                  <a:pos x="710" y="164"/>
                </a:cxn>
                <a:cxn ang="0">
                  <a:pos x="733" y="121"/>
                </a:cxn>
              </a:cxnLst>
              <a:rect l="0" t="0" r="r" b="b"/>
              <a:pathLst>
                <a:path w="878" h="668">
                  <a:moveTo>
                    <a:pt x="679" y="94"/>
                  </a:moveTo>
                  <a:cubicBezTo>
                    <a:pt x="678" y="96"/>
                    <a:pt x="673" y="95"/>
                    <a:pt x="665" y="92"/>
                  </a:cubicBezTo>
                  <a:cubicBezTo>
                    <a:pt x="667" y="94"/>
                    <a:pt x="671" y="99"/>
                    <a:pt x="672" y="104"/>
                  </a:cubicBezTo>
                  <a:cubicBezTo>
                    <a:pt x="675" y="111"/>
                    <a:pt x="672" y="118"/>
                    <a:pt x="672" y="118"/>
                  </a:cubicBezTo>
                  <a:cubicBezTo>
                    <a:pt x="679" y="125"/>
                    <a:pt x="679" y="125"/>
                    <a:pt x="679" y="125"/>
                  </a:cubicBezTo>
                  <a:cubicBezTo>
                    <a:pt x="679" y="125"/>
                    <a:pt x="688" y="135"/>
                    <a:pt x="683" y="145"/>
                  </a:cubicBezTo>
                  <a:cubicBezTo>
                    <a:pt x="682" y="148"/>
                    <a:pt x="677" y="155"/>
                    <a:pt x="678" y="162"/>
                  </a:cubicBezTo>
                  <a:cubicBezTo>
                    <a:pt x="680" y="169"/>
                    <a:pt x="676" y="177"/>
                    <a:pt x="676" y="177"/>
                  </a:cubicBezTo>
                  <a:cubicBezTo>
                    <a:pt x="676" y="177"/>
                    <a:pt x="676" y="174"/>
                    <a:pt x="672" y="169"/>
                  </a:cubicBezTo>
                  <a:cubicBezTo>
                    <a:pt x="668" y="164"/>
                    <a:pt x="662" y="166"/>
                    <a:pt x="659" y="161"/>
                  </a:cubicBezTo>
                  <a:cubicBezTo>
                    <a:pt x="656" y="157"/>
                    <a:pt x="649" y="156"/>
                    <a:pt x="645" y="151"/>
                  </a:cubicBezTo>
                  <a:cubicBezTo>
                    <a:pt x="641" y="146"/>
                    <a:pt x="638" y="141"/>
                    <a:pt x="635" y="135"/>
                  </a:cubicBezTo>
                  <a:cubicBezTo>
                    <a:pt x="631" y="130"/>
                    <a:pt x="631" y="129"/>
                    <a:pt x="628" y="132"/>
                  </a:cubicBezTo>
                  <a:cubicBezTo>
                    <a:pt x="626" y="133"/>
                    <a:pt x="623" y="133"/>
                    <a:pt x="621" y="132"/>
                  </a:cubicBezTo>
                  <a:cubicBezTo>
                    <a:pt x="620" y="134"/>
                    <a:pt x="620" y="135"/>
                    <a:pt x="618" y="136"/>
                  </a:cubicBezTo>
                  <a:cubicBezTo>
                    <a:pt x="617" y="136"/>
                    <a:pt x="615" y="132"/>
                    <a:pt x="615" y="127"/>
                  </a:cubicBezTo>
                  <a:cubicBezTo>
                    <a:pt x="614" y="127"/>
                    <a:pt x="614" y="126"/>
                    <a:pt x="614" y="126"/>
                  </a:cubicBezTo>
                  <a:cubicBezTo>
                    <a:pt x="575" y="153"/>
                    <a:pt x="541" y="177"/>
                    <a:pt x="528" y="188"/>
                  </a:cubicBezTo>
                  <a:cubicBezTo>
                    <a:pt x="507" y="204"/>
                    <a:pt x="491" y="229"/>
                    <a:pt x="480" y="252"/>
                  </a:cubicBezTo>
                  <a:cubicBezTo>
                    <a:pt x="481" y="253"/>
                    <a:pt x="480" y="254"/>
                    <a:pt x="478" y="256"/>
                  </a:cubicBezTo>
                  <a:cubicBezTo>
                    <a:pt x="474" y="263"/>
                    <a:pt x="472" y="269"/>
                    <a:pt x="469" y="276"/>
                  </a:cubicBezTo>
                  <a:cubicBezTo>
                    <a:pt x="487" y="279"/>
                    <a:pt x="491" y="284"/>
                    <a:pt x="466" y="284"/>
                  </a:cubicBezTo>
                  <a:cubicBezTo>
                    <a:pt x="466" y="285"/>
                    <a:pt x="465" y="285"/>
                    <a:pt x="465" y="286"/>
                  </a:cubicBezTo>
                  <a:cubicBezTo>
                    <a:pt x="493" y="290"/>
                    <a:pt x="485" y="293"/>
                    <a:pt x="463" y="291"/>
                  </a:cubicBezTo>
                  <a:cubicBezTo>
                    <a:pt x="463" y="292"/>
                    <a:pt x="463" y="292"/>
                    <a:pt x="463" y="293"/>
                  </a:cubicBezTo>
                  <a:cubicBezTo>
                    <a:pt x="463" y="292"/>
                    <a:pt x="463" y="292"/>
                    <a:pt x="463" y="291"/>
                  </a:cubicBezTo>
                  <a:cubicBezTo>
                    <a:pt x="460" y="291"/>
                    <a:pt x="457" y="291"/>
                    <a:pt x="454" y="291"/>
                  </a:cubicBezTo>
                  <a:cubicBezTo>
                    <a:pt x="452" y="292"/>
                    <a:pt x="449" y="292"/>
                    <a:pt x="445" y="292"/>
                  </a:cubicBezTo>
                  <a:cubicBezTo>
                    <a:pt x="484" y="306"/>
                    <a:pt x="500" y="321"/>
                    <a:pt x="433" y="294"/>
                  </a:cubicBezTo>
                  <a:cubicBezTo>
                    <a:pt x="497" y="320"/>
                    <a:pt x="478" y="324"/>
                    <a:pt x="444" y="309"/>
                  </a:cubicBezTo>
                  <a:cubicBezTo>
                    <a:pt x="446" y="313"/>
                    <a:pt x="446" y="315"/>
                    <a:pt x="444" y="316"/>
                  </a:cubicBezTo>
                  <a:cubicBezTo>
                    <a:pt x="469" y="338"/>
                    <a:pt x="474" y="351"/>
                    <a:pt x="429" y="312"/>
                  </a:cubicBezTo>
                  <a:cubicBezTo>
                    <a:pt x="429" y="312"/>
                    <a:pt x="429" y="311"/>
                    <a:pt x="429" y="311"/>
                  </a:cubicBezTo>
                  <a:cubicBezTo>
                    <a:pt x="473" y="352"/>
                    <a:pt x="460" y="348"/>
                    <a:pt x="435" y="326"/>
                  </a:cubicBezTo>
                  <a:cubicBezTo>
                    <a:pt x="435" y="328"/>
                    <a:pt x="433" y="328"/>
                    <a:pt x="430" y="327"/>
                  </a:cubicBezTo>
                  <a:cubicBezTo>
                    <a:pt x="450" y="357"/>
                    <a:pt x="451" y="374"/>
                    <a:pt x="415" y="315"/>
                  </a:cubicBezTo>
                  <a:cubicBezTo>
                    <a:pt x="452" y="375"/>
                    <a:pt x="437" y="365"/>
                    <a:pt x="417" y="332"/>
                  </a:cubicBezTo>
                  <a:cubicBezTo>
                    <a:pt x="419" y="336"/>
                    <a:pt x="418" y="339"/>
                    <a:pt x="417" y="339"/>
                  </a:cubicBezTo>
                  <a:cubicBezTo>
                    <a:pt x="428" y="368"/>
                    <a:pt x="429" y="380"/>
                    <a:pt x="411" y="331"/>
                  </a:cubicBezTo>
                  <a:cubicBezTo>
                    <a:pt x="410" y="330"/>
                    <a:pt x="410" y="330"/>
                    <a:pt x="410" y="329"/>
                  </a:cubicBezTo>
                  <a:cubicBezTo>
                    <a:pt x="427" y="381"/>
                    <a:pt x="414" y="372"/>
                    <a:pt x="404" y="342"/>
                  </a:cubicBezTo>
                  <a:cubicBezTo>
                    <a:pt x="402" y="343"/>
                    <a:pt x="399" y="340"/>
                    <a:pt x="396" y="336"/>
                  </a:cubicBezTo>
                  <a:cubicBezTo>
                    <a:pt x="394" y="375"/>
                    <a:pt x="381" y="393"/>
                    <a:pt x="388" y="322"/>
                  </a:cubicBezTo>
                  <a:cubicBezTo>
                    <a:pt x="381" y="391"/>
                    <a:pt x="375" y="375"/>
                    <a:pt x="379" y="338"/>
                  </a:cubicBezTo>
                  <a:cubicBezTo>
                    <a:pt x="377" y="342"/>
                    <a:pt x="375" y="343"/>
                    <a:pt x="374" y="342"/>
                  </a:cubicBezTo>
                  <a:cubicBezTo>
                    <a:pt x="361" y="373"/>
                    <a:pt x="351" y="380"/>
                    <a:pt x="375" y="319"/>
                  </a:cubicBezTo>
                  <a:cubicBezTo>
                    <a:pt x="351" y="381"/>
                    <a:pt x="346" y="366"/>
                    <a:pt x="359" y="334"/>
                  </a:cubicBezTo>
                  <a:cubicBezTo>
                    <a:pt x="358" y="332"/>
                    <a:pt x="358" y="329"/>
                    <a:pt x="359" y="325"/>
                  </a:cubicBezTo>
                  <a:cubicBezTo>
                    <a:pt x="333" y="355"/>
                    <a:pt x="314" y="364"/>
                    <a:pt x="362" y="311"/>
                  </a:cubicBezTo>
                  <a:cubicBezTo>
                    <a:pt x="314" y="364"/>
                    <a:pt x="321" y="345"/>
                    <a:pt x="349" y="316"/>
                  </a:cubicBezTo>
                  <a:cubicBezTo>
                    <a:pt x="345" y="318"/>
                    <a:pt x="341" y="319"/>
                    <a:pt x="339" y="319"/>
                  </a:cubicBezTo>
                  <a:cubicBezTo>
                    <a:pt x="313" y="335"/>
                    <a:pt x="300" y="336"/>
                    <a:pt x="346" y="306"/>
                  </a:cubicBezTo>
                  <a:cubicBezTo>
                    <a:pt x="347" y="306"/>
                    <a:pt x="347" y="306"/>
                    <a:pt x="347" y="306"/>
                  </a:cubicBezTo>
                  <a:cubicBezTo>
                    <a:pt x="299" y="335"/>
                    <a:pt x="305" y="324"/>
                    <a:pt x="332" y="307"/>
                  </a:cubicBezTo>
                  <a:cubicBezTo>
                    <a:pt x="333" y="306"/>
                    <a:pt x="336" y="303"/>
                    <a:pt x="341" y="300"/>
                  </a:cubicBezTo>
                  <a:cubicBezTo>
                    <a:pt x="302" y="314"/>
                    <a:pt x="282" y="318"/>
                    <a:pt x="350" y="293"/>
                  </a:cubicBezTo>
                  <a:cubicBezTo>
                    <a:pt x="285" y="316"/>
                    <a:pt x="296" y="300"/>
                    <a:pt x="332" y="289"/>
                  </a:cubicBezTo>
                  <a:cubicBezTo>
                    <a:pt x="327" y="287"/>
                    <a:pt x="325" y="284"/>
                    <a:pt x="326" y="282"/>
                  </a:cubicBezTo>
                  <a:cubicBezTo>
                    <a:pt x="296" y="279"/>
                    <a:pt x="284" y="269"/>
                    <a:pt x="333" y="273"/>
                  </a:cubicBezTo>
                  <a:cubicBezTo>
                    <a:pt x="333" y="272"/>
                    <a:pt x="332" y="272"/>
                    <a:pt x="332" y="272"/>
                  </a:cubicBezTo>
                  <a:cubicBezTo>
                    <a:pt x="283" y="267"/>
                    <a:pt x="297" y="262"/>
                    <a:pt x="329" y="265"/>
                  </a:cubicBezTo>
                  <a:cubicBezTo>
                    <a:pt x="331" y="264"/>
                    <a:pt x="335" y="264"/>
                    <a:pt x="340" y="264"/>
                  </a:cubicBezTo>
                  <a:cubicBezTo>
                    <a:pt x="300" y="250"/>
                    <a:pt x="282" y="234"/>
                    <a:pt x="351" y="262"/>
                  </a:cubicBezTo>
                  <a:cubicBezTo>
                    <a:pt x="285" y="235"/>
                    <a:pt x="304" y="235"/>
                    <a:pt x="340" y="250"/>
                  </a:cubicBezTo>
                  <a:cubicBezTo>
                    <a:pt x="337" y="247"/>
                    <a:pt x="336" y="244"/>
                    <a:pt x="337" y="242"/>
                  </a:cubicBezTo>
                  <a:cubicBezTo>
                    <a:pt x="312" y="220"/>
                    <a:pt x="310" y="205"/>
                    <a:pt x="356" y="246"/>
                  </a:cubicBezTo>
                  <a:cubicBezTo>
                    <a:pt x="356" y="246"/>
                    <a:pt x="356" y="246"/>
                    <a:pt x="356" y="246"/>
                  </a:cubicBezTo>
                  <a:cubicBezTo>
                    <a:pt x="311" y="205"/>
                    <a:pt x="323" y="207"/>
                    <a:pt x="347" y="229"/>
                  </a:cubicBezTo>
                  <a:cubicBezTo>
                    <a:pt x="349" y="228"/>
                    <a:pt x="351" y="229"/>
                    <a:pt x="355" y="232"/>
                  </a:cubicBezTo>
                  <a:cubicBezTo>
                    <a:pt x="334" y="199"/>
                    <a:pt x="331" y="180"/>
                    <a:pt x="369" y="241"/>
                  </a:cubicBezTo>
                  <a:cubicBezTo>
                    <a:pt x="333" y="184"/>
                    <a:pt x="346" y="190"/>
                    <a:pt x="364" y="220"/>
                  </a:cubicBezTo>
                  <a:cubicBezTo>
                    <a:pt x="364" y="216"/>
                    <a:pt x="365" y="217"/>
                    <a:pt x="368" y="222"/>
                  </a:cubicBezTo>
                  <a:cubicBezTo>
                    <a:pt x="356" y="188"/>
                    <a:pt x="354" y="172"/>
                    <a:pt x="375" y="231"/>
                  </a:cubicBezTo>
                  <a:cubicBezTo>
                    <a:pt x="375" y="231"/>
                    <a:pt x="375" y="231"/>
                    <a:pt x="375" y="231"/>
                  </a:cubicBezTo>
                  <a:cubicBezTo>
                    <a:pt x="367" y="209"/>
                    <a:pt x="365" y="197"/>
                    <a:pt x="365" y="192"/>
                  </a:cubicBezTo>
                  <a:cubicBezTo>
                    <a:pt x="361" y="188"/>
                    <a:pt x="356" y="183"/>
                    <a:pt x="352" y="180"/>
                  </a:cubicBezTo>
                  <a:cubicBezTo>
                    <a:pt x="340" y="170"/>
                    <a:pt x="312" y="149"/>
                    <a:pt x="278" y="125"/>
                  </a:cubicBezTo>
                  <a:cubicBezTo>
                    <a:pt x="278" y="125"/>
                    <a:pt x="278" y="125"/>
                    <a:pt x="277" y="125"/>
                  </a:cubicBezTo>
                  <a:cubicBezTo>
                    <a:pt x="277" y="125"/>
                    <a:pt x="277" y="125"/>
                    <a:pt x="276" y="124"/>
                  </a:cubicBezTo>
                  <a:cubicBezTo>
                    <a:pt x="272" y="121"/>
                    <a:pt x="268" y="119"/>
                    <a:pt x="264" y="116"/>
                  </a:cubicBezTo>
                  <a:cubicBezTo>
                    <a:pt x="262" y="119"/>
                    <a:pt x="261" y="120"/>
                    <a:pt x="259" y="119"/>
                  </a:cubicBezTo>
                  <a:cubicBezTo>
                    <a:pt x="258" y="119"/>
                    <a:pt x="258" y="116"/>
                    <a:pt x="260" y="112"/>
                  </a:cubicBezTo>
                  <a:cubicBezTo>
                    <a:pt x="256" y="110"/>
                    <a:pt x="253" y="108"/>
                    <a:pt x="250" y="106"/>
                  </a:cubicBezTo>
                  <a:cubicBezTo>
                    <a:pt x="247" y="109"/>
                    <a:pt x="245" y="110"/>
                    <a:pt x="243" y="109"/>
                  </a:cubicBezTo>
                  <a:cubicBezTo>
                    <a:pt x="242" y="108"/>
                    <a:pt x="243" y="106"/>
                    <a:pt x="245" y="103"/>
                  </a:cubicBezTo>
                  <a:cubicBezTo>
                    <a:pt x="242" y="100"/>
                    <a:pt x="238" y="98"/>
                    <a:pt x="235" y="95"/>
                  </a:cubicBezTo>
                  <a:cubicBezTo>
                    <a:pt x="233" y="96"/>
                    <a:pt x="231" y="96"/>
                    <a:pt x="231" y="95"/>
                  </a:cubicBezTo>
                  <a:cubicBezTo>
                    <a:pt x="230" y="95"/>
                    <a:pt x="230" y="94"/>
                    <a:pt x="231" y="93"/>
                  </a:cubicBezTo>
                  <a:cubicBezTo>
                    <a:pt x="213" y="81"/>
                    <a:pt x="196" y="69"/>
                    <a:pt x="179" y="58"/>
                  </a:cubicBezTo>
                  <a:cubicBezTo>
                    <a:pt x="178" y="59"/>
                    <a:pt x="177" y="59"/>
                    <a:pt x="176" y="60"/>
                  </a:cubicBezTo>
                  <a:cubicBezTo>
                    <a:pt x="176" y="62"/>
                    <a:pt x="183" y="67"/>
                    <a:pt x="182" y="69"/>
                  </a:cubicBezTo>
                  <a:cubicBezTo>
                    <a:pt x="181" y="71"/>
                    <a:pt x="172" y="68"/>
                    <a:pt x="171" y="70"/>
                  </a:cubicBezTo>
                  <a:cubicBezTo>
                    <a:pt x="170" y="72"/>
                    <a:pt x="174" y="79"/>
                    <a:pt x="172" y="80"/>
                  </a:cubicBezTo>
                  <a:cubicBezTo>
                    <a:pt x="171" y="82"/>
                    <a:pt x="164" y="76"/>
                    <a:pt x="162" y="77"/>
                  </a:cubicBezTo>
                  <a:cubicBezTo>
                    <a:pt x="160" y="78"/>
                    <a:pt x="162" y="87"/>
                    <a:pt x="160" y="88"/>
                  </a:cubicBezTo>
                  <a:cubicBezTo>
                    <a:pt x="158" y="88"/>
                    <a:pt x="153" y="81"/>
                    <a:pt x="151" y="81"/>
                  </a:cubicBezTo>
                  <a:cubicBezTo>
                    <a:pt x="149" y="82"/>
                    <a:pt x="147" y="90"/>
                    <a:pt x="145" y="90"/>
                  </a:cubicBezTo>
                  <a:cubicBezTo>
                    <a:pt x="143" y="90"/>
                    <a:pt x="142" y="82"/>
                    <a:pt x="140" y="81"/>
                  </a:cubicBezTo>
                  <a:cubicBezTo>
                    <a:pt x="137" y="81"/>
                    <a:pt x="133" y="88"/>
                    <a:pt x="131" y="87"/>
                  </a:cubicBezTo>
                  <a:cubicBezTo>
                    <a:pt x="129" y="87"/>
                    <a:pt x="131" y="78"/>
                    <a:pt x="129" y="77"/>
                  </a:cubicBezTo>
                  <a:cubicBezTo>
                    <a:pt x="127" y="76"/>
                    <a:pt x="120" y="81"/>
                    <a:pt x="119" y="79"/>
                  </a:cubicBezTo>
                  <a:cubicBezTo>
                    <a:pt x="117" y="78"/>
                    <a:pt x="122" y="71"/>
                    <a:pt x="121" y="69"/>
                  </a:cubicBezTo>
                  <a:cubicBezTo>
                    <a:pt x="120" y="67"/>
                    <a:pt x="111" y="69"/>
                    <a:pt x="111" y="67"/>
                  </a:cubicBezTo>
                  <a:cubicBezTo>
                    <a:pt x="110" y="65"/>
                    <a:pt x="118" y="61"/>
                    <a:pt x="117" y="58"/>
                  </a:cubicBezTo>
                  <a:cubicBezTo>
                    <a:pt x="117" y="56"/>
                    <a:pt x="109" y="54"/>
                    <a:pt x="109" y="52"/>
                  </a:cubicBezTo>
                  <a:cubicBezTo>
                    <a:pt x="109" y="50"/>
                    <a:pt x="118" y="49"/>
                    <a:pt x="118" y="47"/>
                  </a:cubicBezTo>
                  <a:cubicBezTo>
                    <a:pt x="119" y="45"/>
                    <a:pt x="112" y="40"/>
                    <a:pt x="113" y="38"/>
                  </a:cubicBezTo>
                  <a:cubicBezTo>
                    <a:pt x="114" y="36"/>
                    <a:pt x="122" y="39"/>
                    <a:pt x="124" y="37"/>
                  </a:cubicBezTo>
                  <a:cubicBezTo>
                    <a:pt x="125" y="35"/>
                    <a:pt x="121" y="28"/>
                    <a:pt x="123" y="27"/>
                  </a:cubicBezTo>
                  <a:cubicBezTo>
                    <a:pt x="124" y="25"/>
                    <a:pt x="129" y="29"/>
                    <a:pt x="131" y="30"/>
                  </a:cubicBezTo>
                  <a:cubicBezTo>
                    <a:pt x="118" y="22"/>
                    <a:pt x="107" y="17"/>
                    <a:pt x="99" y="15"/>
                  </a:cubicBezTo>
                  <a:cubicBezTo>
                    <a:pt x="53" y="0"/>
                    <a:pt x="3" y="5"/>
                    <a:pt x="5" y="62"/>
                  </a:cubicBezTo>
                  <a:cubicBezTo>
                    <a:pt x="6" y="120"/>
                    <a:pt x="0" y="120"/>
                    <a:pt x="9" y="139"/>
                  </a:cubicBezTo>
                  <a:cubicBezTo>
                    <a:pt x="18" y="158"/>
                    <a:pt x="24" y="172"/>
                    <a:pt x="24" y="172"/>
                  </a:cubicBezTo>
                  <a:cubicBezTo>
                    <a:pt x="24" y="172"/>
                    <a:pt x="29" y="200"/>
                    <a:pt x="37" y="222"/>
                  </a:cubicBezTo>
                  <a:cubicBezTo>
                    <a:pt x="39" y="222"/>
                    <a:pt x="40" y="222"/>
                    <a:pt x="41" y="221"/>
                  </a:cubicBezTo>
                  <a:cubicBezTo>
                    <a:pt x="47" y="220"/>
                    <a:pt x="48" y="215"/>
                    <a:pt x="53" y="214"/>
                  </a:cubicBezTo>
                  <a:cubicBezTo>
                    <a:pt x="58" y="213"/>
                    <a:pt x="63" y="206"/>
                    <a:pt x="69" y="205"/>
                  </a:cubicBezTo>
                  <a:cubicBezTo>
                    <a:pt x="75" y="203"/>
                    <a:pt x="81" y="204"/>
                    <a:pt x="88" y="203"/>
                  </a:cubicBezTo>
                  <a:cubicBezTo>
                    <a:pt x="94" y="202"/>
                    <a:pt x="94" y="202"/>
                    <a:pt x="94" y="198"/>
                  </a:cubicBezTo>
                  <a:cubicBezTo>
                    <a:pt x="94" y="198"/>
                    <a:pt x="94" y="198"/>
                    <a:pt x="94" y="198"/>
                  </a:cubicBezTo>
                  <a:cubicBezTo>
                    <a:pt x="91" y="196"/>
                    <a:pt x="90" y="194"/>
                    <a:pt x="91" y="193"/>
                  </a:cubicBezTo>
                  <a:cubicBezTo>
                    <a:pt x="91" y="192"/>
                    <a:pt x="93" y="192"/>
                    <a:pt x="96" y="192"/>
                  </a:cubicBezTo>
                  <a:cubicBezTo>
                    <a:pt x="98" y="190"/>
                    <a:pt x="101" y="188"/>
                    <a:pt x="105" y="188"/>
                  </a:cubicBezTo>
                  <a:cubicBezTo>
                    <a:pt x="106" y="188"/>
                    <a:pt x="108" y="188"/>
                    <a:pt x="109" y="188"/>
                  </a:cubicBezTo>
                  <a:cubicBezTo>
                    <a:pt x="103" y="183"/>
                    <a:pt x="99" y="179"/>
                    <a:pt x="101" y="177"/>
                  </a:cubicBezTo>
                  <a:cubicBezTo>
                    <a:pt x="104" y="174"/>
                    <a:pt x="114" y="182"/>
                    <a:pt x="125" y="192"/>
                  </a:cubicBezTo>
                  <a:cubicBezTo>
                    <a:pt x="127" y="192"/>
                    <a:pt x="130" y="193"/>
                    <a:pt x="132" y="194"/>
                  </a:cubicBezTo>
                  <a:cubicBezTo>
                    <a:pt x="131" y="192"/>
                    <a:pt x="130" y="191"/>
                    <a:pt x="128" y="189"/>
                  </a:cubicBezTo>
                  <a:cubicBezTo>
                    <a:pt x="126" y="186"/>
                    <a:pt x="124" y="184"/>
                    <a:pt x="123" y="181"/>
                  </a:cubicBezTo>
                  <a:cubicBezTo>
                    <a:pt x="122" y="180"/>
                    <a:pt x="121" y="179"/>
                    <a:pt x="121" y="178"/>
                  </a:cubicBezTo>
                  <a:cubicBezTo>
                    <a:pt x="120" y="177"/>
                    <a:pt x="119" y="175"/>
                    <a:pt x="118" y="174"/>
                  </a:cubicBezTo>
                  <a:cubicBezTo>
                    <a:pt x="117" y="173"/>
                    <a:pt x="117" y="171"/>
                    <a:pt x="116" y="170"/>
                  </a:cubicBezTo>
                  <a:cubicBezTo>
                    <a:pt x="116" y="169"/>
                    <a:pt x="115" y="169"/>
                    <a:pt x="115" y="168"/>
                  </a:cubicBezTo>
                  <a:cubicBezTo>
                    <a:pt x="115" y="168"/>
                    <a:pt x="115" y="167"/>
                    <a:pt x="115" y="167"/>
                  </a:cubicBezTo>
                  <a:cubicBezTo>
                    <a:pt x="114" y="165"/>
                    <a:pt x="115" y="164"/>
                    <a:pt x="115" y="164"/>
                  </a:cubicBezTo>
                  <a:cubicBezTo>
                    <a:pt x="116" y="163"/>
                    <a:pt x="117" y="164"/>
                    <a:pt x="119" y="164"/>
                  </a:cubicBezTo>
                  <a:cubicBezTo>
                    <a:pt x="124" y="168"/>
                    <a:pt x="132" y="182"/>
                    <a:pt x="140" y="193"/>
                  </a:cubicBezTo>
                  <a:cubicBezTo>
                    <a:pt x="140" y="192"/>
                    <a:pt x="140" y="191"/>
                    <a:pt x="142" y="192"/>
                  </a:cubicBezTo>
                  <a:cubicBezTo>
                    <a:pt x="136" y="176"/>
                    <a:pt x="128" y="157"/>
                    <a:pt x="132" y="155"/>
                  </a:cubicBezTo>
                  <a:cubicBezTo>
                    <a:pt x="137" y="153"/>
                    <a:pt x="144" y="178"/>
                    <a:pt x="151" y="195"/>
                  </a:cubicBezTo>
                  <a:cubicBezTo>
                    <a:pt x="150" y="177"/>
                    <a:pt x="146" y="152"/>
                    <a:pt x="151" y="152"/>
                  </a:cubicBezTo>
                  <a:cubicBezTo>
                    <a:pt x="156" y="151"/>
                    <a:pt x="157" y="177"/>
                    <a:pt x="158" y="195"/>
                  </a:cubicBezTo>
                  <a:cubicBezTo>
                    <a:pt x="159" y="194"/>
                    <a:pt x="159" y="193"/>
                    <a:pt x="159" y="191"/>
                  </a:cubicBezTo>
                  <a:cubicBezTo>
                    <a:pt x="162" y="175"/>
                    <a:pt x="166" y="154"/>
                    <a:pt x="170" y="153"/>
                  </a:cubicBezTo>
                  <a:cubicBezTo>
                    <a:pt x="170" y="152"/>
                    <a:pt x="170" y="152"/>
                    <a:pt x="171" y="153"/>
                  </a:cubicBezTo>
                  <a:cubicBezTo>
                    <a:pt x="175" y="153"/>
                    <a:pt x="169" y="178"/>
                    <a:pt x="166" y="196"/>
                  </a:cubicBezTo>
                  <a:cubicBezTo>
                    <a:pt x="170" y="189"/>
                    <a:pt x="174" y="180"/>
                    <a:pt x="177" y="173"/>
                  </a:cubicBezTo>
                  <a:cubicBezTo>
                    <a:pt x="178" y="172"/>
                    <a:pt x="179" y="170"/>
                    <a:pt x="179" y="169"/>
                  </a:cubicBezTo>
                  <a:cubicBezTo>
                    <a:pt x="180" y="168"/>
                    <a:pt x="181" y="166"/>
                    <a:pt x="182" y="165"/>
                  </a:cubicBezTo>
                  <a:cubicBezTo>
                    <a:pt x="182" y="164"/>
                    <a:pt x="183" y="163"/>
                    <a:pt x="184" y="162"/>
                  </a:cubicBezTo>
                  <a:cubicBezTo>
                    <a:pt x="186" y="159"/>
                    <a:pt x="187" y="158"/>
                    <a:pt x="189" y="158"/>
                  </a:cubicBezTo>
                  <a:cubicBezTo>
                    <a:pt x="193" y="161"/>
                    <a:pt x="181" y="183"/>
                    <a:pt x="173" y="199"/>
                  </a:cubicBezTo>
                  <a:cubicBezTo>
                    <a:pt x="185" y="186"/>
                    <a:pt x="201" y="165"/>
                    <a:pt x="205" y="169"/>
                  </a:cubicBezTo>
                  <a:cubicBezTo>
                    <a:pt x="209" y="172"/>
                    <a:pt x="189" y="192"/>
                    <a:pt x="177" y="206"/>
                  </a:cubicBezTo>
                  <a:cubicBezTo>
                    <a:pt x="193" y="196"/>
                    <a:pt x="214" y="178"/>
                    <a:pt x="217" y="183"/>
                  </a:cubicBezTo>
                  <a:cubicBezTo>
                    <a:pt x="220" y="187"/>
                    <a:pt x="198" y="200"/>
                    <a:pt x="184" y="211"/>
                  </a:cubicBezTo>
                  <a:cubicBezTo>
                    <a:pt x="201" y="205"/>
                    <a:pt x="224" y="195"/>
                    <a:pt x="226" y="200"/>
                  </a:cubicBezTo>
                  <a:cubicBezTo>
                    <a:pt x="228" y="204"/>
                    <a:pt x="203" y="212"/>
                    <a:pt x="186" y="218"/>
                  </a:cubicBezTo>
                  <a:cubicBezTo>
                    <a:pt x="201" y="217"/>
                    <a:pt x="220" y="215"/>
                    <a:pt x="227" y="216"/>
                  </a:cubicBezTo>
                  <a:cubicBezTo>
                    <a:pt x="229" y="217"/>
                    <a:pt x="230" y="217"/>
                    <a:pt x="230" y="218"/>
                  </a:cubicBezTo>
                  <a:cubicBezTo>
                    <a:pt x="231" y="223"/>
                    <a:pt x="205" y="224"/>
                    <a:pt x="187" y="226"/>
                  </a:cubicBezTo>
                  <a:cubicBezTo>
                    <a:pt x="205" y="230"/>
                    <a:pt x="230" y="232"/>
                    <a:pt x="229" y="237"/>
                  </a:cubicBezTo>
                  <a:cubicBezTo>
                    <a:pt x="228" y="242"/>
                    <a:pt x="204" y="237"/>
                    <a:pt x="186" y="234"/>
                  </a:cubicBezTo>
                  <a:cubicBezTo>
                    <a:pt x="202" y="242"/>
                    <a:pt x="226" y="251"/>
                    <a:pt x="224" y="256"/>
                  </a:cubicBezTo>
                  <a:cubicBezTo>
                    <a:pt x="222" y="261"/>
                    <a:pt x="197" y="247"/>
                    <a:pt x="181" y="239"/>
                  </a:cubicBezTo>
                  <a:cubicBezTo>
                    <a:pt x="195" y="251"/>
                    <a:pt x="217" y="268"/>
                    <a:pt x="214" y="272"/>
                  </a:cubicBezTo>
                  <a:cubicBezTo>
                    <a:pt x="213" y="273"/>
                    <a:pt x="212" y="273"/>
                    <a:pt x="211" y="272"/>
                  </a:cubicBezTo>
                  <a:cubicBezTo>
                    <a:pt x="205" y="271"/>
                    <a:pt x="188" y="255"/>
                    <a:pt x="176" y="245"/>
                  </a:cubicBezTo>
                  <a:cubicBezTo>
                    <a:pt x="186" y="260"/>
                    <a:pt x="204" y="282"/>
                    <a:pt x="199" y="285"/>
                  </a:cubicBezTo>
                  <a:cubicBezTo>
                    <a:pt x="199" y="286"/>
                    <a:pt x="197" y="285"/>
                    <a:pt x="196" y="284"/>
                  </a:cubicBezTo>
                  <a:cubicBezTo>
                    <a:pt x="190" y="280"/>
                    <a:pt x="179" y="261"/>
                    <a:pt x="170" y="249"/>
                  </a:cubicBezTo>
                  <a:cubicBezTo>
                    <a:pt x="176" y="266"/>
                    <a:pt x="187" y="292"/>
                    <a:pt x="182" y="294"/>
                  </a:cubicBezTo>
                  <a:cubicBezTo>
                    <a:pt x="177" y="296"/>
                    <a:pt x="170" y="271"/>
                    <a:pt x="164" y="254"/>
                  </a:cubicBezTo>
                  <a:cubicBezTo>
                    <a:pt x="165" y="272"/>
                    <a:pt x="168" y="297"/>
                    <a:pt x="163" y="297"/>
                  </a:cubicBezTo>
                  <a:cubicBezTo>
                    <a:pt x="158" y="297"/>
                    <a:pt x="158" y="272"/>
                    <a:pt x="156" y="254"/>
                  </a:cubicBezTo>
                  <a:cubicBezTo>
                    <a:pt x="153" y="270"/>
                    <a:pt x="150" y="292"/>
                    <a:pt x="146" y="296"/>
                  </a:cubicBezTo>
                  <a:cubicBezTo>
                    <a:pt x="145" y="296"/>
                    <a:pt x="145" y="296"/>
                    <a:pt x="144" y="296"/>
                  </a:cubicBezTo>
                  <a:cubicBezTo>
                    <a:pt x="143" y="296"/>
                    <a:pt x="143" y="295"/>
                    <a:pt x="143" y="294"/>
                  </a:cubicBezTo>
                  <a:cubicBezTo>
                    <a:pt x="141" y="288"/>
                    <a:pt x="146" y="268"/>
                    <a:pt x="149" y="253"/>
                  </a:cubicBezTo>
                  <a:cubicBezTo>
                    <a:pt x="144" y="263"/>
                    <a:pt x="138" y="276"/>
                    <a:pt x="133" y="284"/>
                  </a:cubicBezTo>
                  <a:cubicBezTo>
                    <a:pt x="130" y="288"/>
                    <a:pt x="128" y="291"/>
                    <a:pt x="126" y="290"/>
                  </a:cubicBezTo>
                  <a:cubicBezTo>
                    <a:pt x="126" y="290"/>
                    <a:pt x="126" y="290"/>
                    <a:pt x="126" y="290"/>
                  </a:cubicBezTo>
                  <a:cubicBezTo>
                    <a:pt x="123" y="286"/>
                    <a:pt x="134" y="265"/>
                    <a:pt x="142" y="250"/>
                  </a:cubicBezTo>
                  <a:cubicBezTo>
                    <a:pt x="142" y="250"/>
                    <a:pt x="142" y="250"/>
                    <a:pt x="142" y="249"/>
                  </a:cubicBezTo>
                  <a:cubicBezTo>
                    <a:pt x="129" y="263"/>
                    <a:pt x="114" y="283"/>
                    <a:pt x="110" y="280"/>
                  </a:cubicBezTo>
                  <a:cubicBezTo>
                    <a:pt x="106" y="277"/>
                    <a:pt x="126" y="257"/>
                    <a:pt x="137" y="243"/>
                  </a:cubicBezTo>
                  <a:cubicBezTo>
                    <a:pt x="137" y="243"/>
                    <a:pt x="137" y="243"/>
                    <a:pt x="137" y="243"/>
                  </a:cubicBezTo>
                  <a:cubicBezTo>
                    <a:pt x="136" y="243"/>
                    <a:pt x="135" y="244"/>
                    <a:pt x="134" y="245"/>
                  </a:cubicBezTo>
                  <a:cubicBezTo>
                    <a:pt x="119" y="255"/>
                    <a:pt x="100" y="270"/>
                    <a:pt x="97" y="266"/>
                  </a:cubicBezTo>
                  <a:cubicBezTo>
                    <a:pt x="95" y="263"/>
                    <a:pt x="105" y="256"/>
                    <a:pt x="115" y="249"/>
                  </a:cubicBezTo>
                  <a:cubicBezTo>
                    <a:pt x="113" y="249"/>
                    <a:pt x="106" y="251"/>
                    <a:pt x="100" y="250"/>
                  </a:cubicBezTo>
                  <a:cubicBezTo>
                    <a:pt x="99" y="250"/>
                    <a:pt x="98" y="250"/>
                    <a:pt x="97" y="250"/>
                  </a:cubicBezTo>
                  <a:cubicBezTo>
                    <a:pt x="92" y="251"/>
                    <a:pt x="89" y="251"/>
                    <a:pt x="89" y="249"/>
                  </a:cubicBezTo>
                  <a:cubicBezTo>
                    <a:pt x="88" y="249"/>
                    <a:pt x="89" y="248"/>
                    <a:pt x="89" y="247"/>
                  </a:cubicBezTo>
                  <a:cubicBezTo>
                    <a:pt x="90" y="247"/>
                    <a:pt x="90" y="247"/>
                    <a:pt x="90" y="246"/>
                  </a:cubicBezTo>
                  <a:cubicBezTo>
                    <a:pt x="88" y="245"/>
                    <a:pt x="87" y="244"/>
                    <a:pt x="87" y="244"/>
                  </a:cubicBezTo>
                  <a:cubicBezTo>
                    <a:pt x="78" y="247"/>
                    <a:pt x="78" y="247"/>
                    <a:pt x="78" y="247"/>
                  </a:cubicBezTo>
                  <a:cubicBezTo>
                    <a:pt x="78" y="247"/>
                    <a:pt x="64" y="251"/>
                    <a:pt x="57" y="242"/>
                  </a:cubicBezTo>
                  <a:cubicBezTo>
                    <a:pt x="55" y="240"/>
                    <a:pt x="51" y="232"/>
                    <a:pt x="45" y="231"/>
                  </a:cubicBezTo>
                  <a:cubicBezTo>
                    <a:pt x="43" y="230"/>
                    <a:pt x="42" y="230"/>
                    <a:pt x="40" y="229"/>
                  </a:cubicBezTo>
                  <a:cubicBezTo>
                    <a:pt x="43" y="234"/>
                    <a:pt x="45" y="239"/>
                    <a:pt x="48" y="242"/>
                  </a:cubicBezTo>
                  <a:cubicBezTo>
                    <a:pt x="59" y="272"/>
                    <a:pt x="52" y="313"/>
                    <a:pt x="137" y="355"/>
                  </a:cubicBezTo>
                  <a:cubicBezTo>
                    <a:pt x="130" y="361"/>
                    <a:pt x="122" y="367"/>
                    <a:pt x="113" y="375"/>
                  </a:cubicBezTo>
                  <a:cubicBezTo>
                    <a:pt x="114" y="380"/>
                    <a:pt x="113" y="387"/>
                    <a:pt x="112" y="396"/>
                  </a:cubicBezTo>
                  <a:cubicBezTo>
                    <a:pt x="115" y="394"/>
                    <a:pt x="116" y="395"/>
                    <a:pt x="116" y="398"/>
                  </a:cubicBezTo>
                  <a:cubicBezTo>
                    <a:pt x="128" y="367"/>
                    <a:pt x="139" y="356"/>
                    <a:pt x="121" y="405"/>
                  </a:cubicBezTo>
                  <a:cubicBezTo>
                    <a:pt x="121" y="404"/>
                    <a:pt x="121" y="404"/>
                    <a:pt x="122" y="404"/>
                  </a:cubicBezTo>
                  <a:cubicBezTo>
                    <a:pt x="141" y="357"/>
                    <a:pt x="142" y="373"/>
                    <a:pt x="129" y="403"/>
                  </a:cubicBezTo>
                  <a:cubicBezTo>
                    <a:pt x="129" y="406"/>
                    <a:pt x="128" y="409"/>
                    <a:pt x="127" y="413"/>
                  </a:cubicBezTo>
                  <a:cubicBezTo>
                    <a:pt x="151" y="378"/>
                    <a:pt x="172" y="365"/>
                    <a:pt x="127" y="424"/>
                  </a:cubicBezTo>
                  <a:cubicBezTo>
                    <a:pt x="168" y="371"/>
                    <a:pt x="168" y="387"/>
                    <a:pt x="147" y="414"/>
                  </a:cubicBezTo>
                  <a:cubicBezTo>
                    <a:pt x="149" y="415"/>
                    <a:pt x="148" y="419"/>
                    <a:pt x="142" y="425"/>
                  </a:cubicBezTo>
                  <a:cubicBezTo>
                    <a:pt x="173" y="404"/>
                    <a:pt x="194" y="398"/>
                    <a:pt x="154" y="425"/>
                  </a:cubicBezTo>
                  <a:cubicBezTo>
                    <a:pt x="154" y="425"/>
                    <a:pt x="154" y="425"/>
                    <a:pt x="155" y="425"/>
                  </a:cubicBezTo>
                  <a:cubicBezTo>
                    <a:pt x="197" y="400"/>
                    <a:pt x="181" y="418"/>
                    <a:pt x="148" y="436"/>
                  </a:cubicBezTo>
                  <a:cubicBezTo>
                    <a:pt x="146" y="438"/>
                    <a:pt x="144" y="439"/>
                    <a:pt x="142" y="440"/>
                  </a:cubicBezTo>
                  <a:cubicBezTo>
                    <a:pt x="186" y="423"/>
                    <a:pt x="215" y="417"/>
                    <a:pt x="141" y="444"/>
                  </a:cubicBezTo>
                  <a:cubicBezTo>
                    <a:pt x="207" y="420"/>
                    <a:pt x="194" y="437"/>
                    <a:pt x="158" y="449"/>
                  </a:cubicBezTo>
                  <a:cubicBezTo>
                    <a:pt x="162" y="450"/>
                    <a:pt x="164" y="452"/>
                    <a:pt x="164" y="454"/>
                  </a:cubicBezTo>
                  <a:cubicBezTo>
                    <a:pt x="197" y="457"/>
                    <a:pt x="209" y="468"/>
                    <a:pt x="152" y="463"/>
                  </a:cubicBezTo>
                  <a:cubicBezTo>
                    <a:pt x="152" y="464"/>
                    <a:pt x="153" y="464"/>
                    <a:pt x="153" y="464"/>
                  </a:cubicBezTo>
                  <a:cubicBezTo>
                    <a:pt x="209" y="470"/>
                    <a:pt x="195" y="475"/>
                    <a:pt x="162" y="471"/>
                  </a:cubicBezTo>
                  <a:cubicBezTo>
                    <a:pt x="160" y="472"/>
                    <a:pt x="157" y="473"/>
                    <a:pt x="153" y="473"/>
                  </a:cubicBezTo>
                  <a:cubicBezTo>
                    <a:pt x="192" y="486"/>
                    <a:pt x="208" y="502"/>
                    <a:pt x="140" y="475"/>
                  </a:cubicBezTo>
                  <a:cubicBezTo>
                    <a:pt x="205" y="500"/>
                    <a:pt x="186" y="505"/>
                    <a:pt x="152" y="490"/>
                  </a:cubicBezTo>
                  <a:cubicBezTo>
                    <a:pt x="153" y="493"/>
                    <a:pt x="154" y="496"/>
                    <a:pt x="152" y="497"/>
                  </a:cubicBezTo>
                  <a:cubicBezTo>
                    <a:pt x="177" y="519"/>
                    <a:pt x="182" y="532"/>
                    <a:pt x="137" y="492"/>
                  </a:cubicBezTo>
                  <a:cubicBezTo>
                    <a:pt x="137" y="492"/>
                    <a:pt x="137" y="492"/>
                    <a:pt x="137" y="492"/>
                  </a:cubicBezTo>
                  <a:cubicBezTo>
                    <a:pt x="181" y="532"/>
                    <a:pt x="168" y="529"/>
                    <a:pt x="143" y="507"/>
                  </a:cubicBezTo>
                  <a:cubicBezTo>
                    <a:pt x="143" y="509"/>
                    <a:pt x="141" y="509"/>
                    <a:pt x="138" y="507"/>
                  </a:cubicBezTo>
                  <a:cubicBezTo>
                    <a:pt x="158" y="538"/>
                    <a:pt x="159" y="554"/>
                    <a:pt x="123" y="496"/>
                  </a:cubicBezTo>
                  <a:cubicBezTo>
                    <a:pt x="160" y="556"/>
                    <a:pt x="145" y="545"/>
                    <a:pt x="125" y="512"/>
                  </a:cubicBezTo>
                  <a:cubicBezTo>
                    <a:pt x="126" y="517"/>
                    <a:pt x="126" y="520"/>
                    <a:pt x="125" y="520"/>
                  </a:cubicBezTo>
                  <a:cubicBezTo>
                    <a:pt x="136" y="549"/>
                    <a:pt x="137" y="561"/>
                    <a:pt x="119" y="511"/>
                  </a:cubicBezTo>
                  <a:cubicBezTo>
                    <a:pt x="118" y="511"/>
                    <a:pt x="118" y="510"/>
                    <a:pt x="118" y="510"/>
                  </a:cubicBezTo>
                  <a:cubicBezTo>
                    <a:pt x="135" y="561"/>
                    <a:pt x="122" y="553"/>
                    <a:pt x="112" y="523"/>
                  </a:cubicBezTo>
                  <a:cubicBezTo>
                    <a:pt x="109" y="523"/>
                    <a:pt x="107" y="521"/>
                    <a:pt x="104" y="517"/>
                  </a:cubicBezTo>
                  <a:cubicBezTo>
                    <a:pt x="102" y="556"/>
                    <a:pt x="89" y="573"/>
                    <a:pt x="95" y="502"/>
                  </a:cubicBezTo>
                  <a:cubicBezTo>
                    <a:pt x="89" y="571"/>
                    <a:pt x="83" y="555"/>
                    <a:pt x="87" y="519"/>
                  </a:cubicBezTo>
                  <a:cubicBezTo>
                    <a:pt x="85" y="522"/>
                    <a:pt x="83" y="524"/>
                    <a:pt x="81" y="522"/>
                  </a:cubicBezTo>
                  <a:cubicBezTo>
                    <a:pt x="69" y="553"/>
                    <a:pt x="59" y="561"/>
                    <a:pt x="83" y="499"/>
                  </a:cubicBezTo>
                  <a:cubicBezTo>
                    <a:pt x="59" y="561"/>
                    <a:pt x="54" y="546"/>
                    <a:pt x="67" y="515"/>
                  </a:cubicBezTo>
                  <a:cubicBezTo>
                    <a:pt x="66" y="513"/>
                    <a:pt x="66" y="509"/>
                    <a:pt x="67" y="505"/>
                  </a:cubicBezTo>
                  <a:cubicBezTo>
                    <a:pt x="62" y="511"/>
                    <a:pt x="57" y="516"/>
                    <a:pt x="53" y="520"/>
                  </a:cubicBezTo>
                  <a:cubicBezTo>
                    <a:pt x="63" y="543"/>
                    <a:pt x="59" y="544"/>
                    <a:pt x="63" y="555"/>
                  </a:cubicBezTo>
                  <a:cubicBezTo>
                    <a:pt x="66" y="568"/>
                    <a:pt x="87" y="586"/>
                    <a:pt x="98" y="591"/>
                  </a:cubicBezTo>
                  <a:cubicBezTo>
                    <a:pt x="109" y="597"/>
                    <a:pt x="109" y="597"/>
                    <a:pt x="109" y="597"/>
                  </a:cubicBezTo>
                  <a:cubicBezTo>
                    <a:pt x="109" y="597"/>
                    <a:pt x="114" y="606"/>
                    <a:pt x="124" y="615"/>
                  </a:cubicBezTo>
                  <a:cubicBezTo>
                    <a:pt x="125" y="615"/>
                    <a:pt x="126" y="617"/>
                    <a:pt x="127" y="618"/>
                  </a:cubicBezTo>
                  <a:cubicBezTo>
                    <a:pt x="129" y="619"/>
                    <a:pt x="130" y="620"/>
                    <a:pt x="132" y="621"/>
                  </a:cubicBezTo>
                  <a:cubicBezTo>
                    <a:pt x="134" y="620"/>
                    <a:pt x="135" y="612"/>
                    <a:pt x="137" y="612"/>
                  </a:cubicBezTo>
                  <a:cubicBezTo>
                    <a:pt x="139" y="612"/>
                    <a:pt x="141" y="621"/>
                    <a:pt x="143" y="621"/>
                  </a:cubicBezTo>
                  <a:cubicBezTo>
                    <a:pt x="145" y="622"/>
                    <a:pt x="150" y="614"/>
                    <a:pt x="152" y="615"/>
                  </a:cubicBezTo>
                  <a:cubicBezTo>
                    <a:pt x="154" y="616"/>
                    <a:pt x="152" y="624"/>
                    <a:pt x="154" y="626"/>
                  </a:cubicBezTo>
                  <a:cubicBezTo>
                    <a:pt x="155" y="627"/>
                    <a:pt x="162" y="622"/>
                    <a:pt x="164" y="623"/>
                  </a:cubicBezTo>
                  <a:cubicBezTo>
                    <a:pt x="165" y="625"/>
                    <a:pt x="161" y="630"/>
                    <a:pt x="161" y="633"/>
                  </a:cubicBezTo>
                  <a:cubicBezTo>
                    <a:pt x="177" y="637"/>
                    <a:pt x="198" y="640"/>
                    <a:pt x="222" y="639"/>
                  </a:cubicBezTo>
                  <a:cubicBezTo>
                    <a:pt x="220" y="635"/>
                    <a:pt x="245" y="627"/>
                    <a:pt x="262" y="620"/>
                  </a:cubicBezTo>
                  <a:cubicBezTo>
                    <a:pt x="247" y="621"/>
                    <a:pt x="228" y="624"/>
                    <a:pt x="221" y="623"/>
                  </a:cubicBezTo>
                  <a:cubicBezTo>
                    <a:pt x="219" y="622"/>
                    <a:pt x="218" y="622"/>
                    <a:pt x="218" y="621"/>
                  </a:cubicBezTo>
                  <a:cubicBezTo>
                    <a:pt x="218" y="619"/>
                    <a:pt x="222" y="617"/>
                    <a:pt x="229" y="616"/>
                  </a:cubicBezTo>
                  <a:cubicBezTo>
                    <a:pt x="230" y="616"/>
                    <a:pt x="232" y="616"/>
                    <a:pt x="233" y="615"/>
                  </a:cubicBezTo>
                  <a:cubicBezTo>
                    <a:pt x="234" y="615"/>
                    <a:pt x="235" y="615"/>
                    <a:pt x="236" y="615"/>
                  </a:cubicBezTo>
                  <a:cubicBezTo>
                    <a:pt x="244" y="614"/>
                    <a:pt x="253" y="614"/>
                    <a:pt x="261" y="613"/>
                  </a:cubicBezTo>
                  <a:cubicBezTo>
                    <a:pt x="243" y="609"/>
                    <a:pt x="218" y="607"/>
                    <a:pt x="219" y="602"/>
                  </a:cubicBezTo>
                  <a:cubicBezTo>
                    <a:pt x="220" y="597"/>
                    <a:pt x="244" y="602"/>
                    <a:pt x="262" y="605"/>
                  </a:cubicBezTo>
                  <a:cubicBezTo>
                    <a:pt x="246" y="597"/>
                    <a:pt x="222" y="588"/>
                    <a:pt x="224" y="583"/>
                  </a:cubicBezTo>
                  <a:cubicBezTo>
                    <a:pt x="226" y="578"/>
                    <a:pt x="251" y="592"/>
                    <a:pt x="267" y="599"/>
                  </a:cubicBezTo>
                  <a:cubicBezTo>
                    <a:pt x="255" y="589"/>
                    <a:pt x="237" y="575"/>
                    <a:pt x="234" y="569"/>
                  </a:cubicBezTo>
                  <a:cubicBezTo>
                    <a:pt x="234" y="568"/>
                    <a:pt x="234" y="567"/>
                    <a:pt x="234" y="567"/>
                  </a:cubicBezTo>
                  <a:cubicBezTo>
                    <a:pt x="235" y="567"/>
                    <a:pt x="235" y="567"/>
                    <a:pt x="235" y="566"/>
                  </a:cubicBezTo>
                  <a:cubicBezTo>
                    <a:pt x="240" y="564"/>
                    <a:pt x="258" y="583"/>
                    <a:pt x="272" y="594"/>
                  </a:cubicBezTo>
                  <a:cubicBezTo>
                    <a:pt x="264" y="582"/>
                    <a:pt x="252" y="566"/>
                    <a:pt x="249" y="559"/>
                  </a:cubicBezTo>
                  <a:cubicBezTo>
                    <a:pt x="248" y="556"/>
                    <a:pt x="248" y="555"/>
                    <a:pt x="249" y="554"/>
                  </a:cubicBezTo>
                  <a:cubicBezTo>
                    <a:pt x="253" y="551"/>
                    <a:pt x="267" y="575"/>
                    <a:pt x="278" y="590"/>
                  </a:cubicBezTo>
                  <a:cubicBezTo>
                    <a:pt x="272" y="572"/>
                    <a:pt x="261" y="547"/>
                    <a:pt x="266" y="545"/>
                  </a:cubicBezTo>
                  <a:cubicBezTo>
                    <a:pt x="271" y="543"/>
                    <a:pt x="278" y="568"/>
                    <a:pt x="284" y="585"/>
                  </a:cubicBezTo>
                  <a:cubicBezTo>
                    <a:pt x="283" y="567"/>
                    <a:pt x="280" y="542"/>
                    <a:pt x="285" y="542"/>
                  </a:cubicBezTo>
                  <a:cubicBezTo>
                    <a:pt x="290" y="541"/>
                    <a:pt x="290" y="567"/>
                    <a:pt x="292" y="585"/>
                  </a:cubicBezTo>
                  <a:cubicBezTo>
                    <a:pt x="292" y="585"/>
                    <a:pt x="292" y="584"/>
                    <a:pt x="292" y="584"/>
                  </a:cubicBezTo>
                  <a:cubicBezTo>
                    <a:pt x="296" y="566"/>
                    <a:pt x="299" y="542"/>
                    <a:pt x="304" y="543"/>
                  </a:cubicBezTo>
                  <a:cubicBezTo>
                    <a:pt x="304" y="543"/>
                    <a:pt x="305" y="543"/>
                    <a:pt x="305" y="544"/>
                  </a:cubicBezTo>
                  <a:cubicBezTo>
                    <a:pt x="307" y="550"/>
                    <a:pt x="302" y="571"/>
                    <a:pt x="299" y="586"/>
                  </a:cubicBezTo>
                  <a:cubicBezTo>
                    <a:pt x="300" y="585"/>
                    <a:pt x="300" y="584"/>
                    <a:pt x="301" y="583"/>
                  </a:cubicBezTo>
                  <a:cubicBezTo>
                    <a:pt x="308" y="569"/>
                    <a:pt x="316" y="551"/>
                    <a:pt x="321" y="549"/>
                  </a:cubicBezTo>
                  <a:cubicBezTo>
                    <a:pt x="321" y="548"/>
                    <a:pt x="322" y="548"/>
                    <a:pt x="322" y="549"/>
                  </a:cubicBezTo>
                  <a:cubicBezTo>
                    <a:pt x="326" y="551"/>
                    <a:pt x="314" y="573"/>
                    <a:pt x="306" y="589"/>
                  </a:cubicBezTo>
                  <a:cubicBezTo>
                    <a:pt x="319" y="576"/>
                    <a:pt x="334" y="556"/>
                    <a:pt x="338" y="559"/>
                  </a:cubicBezTo>
                  <a:cubicBezTo>
                    <a:pt x="342" y="562"/>
                    <a:pt x="322" y="582"/>
                    <a:pt x="311" y="596"/>
                  </a:cubicBezTo>
                  <a:cubicBezTo>
                    <a:pt x="322" y="589"/>
                    <a:pt x="336" y="578"/>
                    <a:pt x="345" y="574"/>
                  </a:cubicBezTo>
                  <a:cubicBezTo>
                    <a:pt x="361" y="557"/>
                    <a:pt x="386" y="529"/>
                    <a:pt x="406" y="495"/>
                  </a:cubicBezTo>
                  <a:cubicBezTo>
                    <a:pt x="403" y="494"/>
                    <a:pt x="400" y="493"/>
                    <a:pt x="400" y="491"/>
                  </a:cubicBezTo>
                  <a:cubicBezTo>
                    <a:pt x="400" y="489"/>
                    <a:pt x="409" y="489"/>
                    <a:pt x="410" y="486"/>
                  </a:cubicBezTo>
                  <a:cubicBezTo>
                    <a:pt x="410" y="484"/>
                    <a:pt x="403" y="479"/>
                    <a:pt x="405" y="477"/>
                  </a:cubicBezTo>
                  <a:cubicBezTo>
                    <a:pt x="406" y="475"/>
                    <a:pt x="414" y="478"/>
                    <a:pt x="415" y="476"/>
                  </a:cubicBezTo>
                  <a:cubicBezTo>
                    <a:pt x="416" y="475"/>
                    <a:pt x="412" y="467"/>
                    <a:pt x="414" y="466"/>
                  </a:cubicBezTo>
                  <a:cubicBezTo>
                    <a:pt x="415" y="465"/>
                    <a:pt x="418" y="467"/>
                    <a:pt x="420" y="468"/>
                  </a:cubicBezTo>
                  <a:cubicBezTo>
                    <a:pt x="422" y="465"/>
                    <a:pt x="424" y="461"/>
                    <a:pt x="425" y="457"/>
                  </a:cubicBezTo>
                  <a:cubicBezTo>
                    <a:pt x="425" y="460"/>
                    <a:pt x="433" y="465"/>
                    <a:pt x="435" y="465"/>
                  </a:cubicBezTo>
                  <a:cubicBezTo>
                    <a:pt x="437" y="465"/>
                    <a:pt x="439" y="456"/>
                    <a:pt x="441" y="456"/>
                  </a:cubicBezTo>
                  <a:cubicBezTo>
                    <a:pt x="443" y="456"/>
                    <a:pt x="444" y="465"/>
                    <a:pt x="446" y="465"/>
                  </a:cubicBezTo>
                  <a:cubicBezTo>
                    <a:pt x="448" y="465"/>
                    <a:pt x="449" y="464"/>
                    <a:pt x="451" y="462"/>
                  </a:cubicBezTo>
                  <a:cubicBezTo>
                    <a:pt x="451" y="462"/>
                    <a:pt x="451" y="462"/>
                    <a:pt x="451" y="462"/>
                  </a:cubicBezTo>
                  <a:cubicBezTo>
                    <a:pt x="451" y="462"/>
                    <a:pt x="451" y="462"/>
                    <a:pt x="451" y="462"/>
                  </a:cubicBezTo>
                  <a:cubicBezTo>
                    <a:pt x="453" y="460"/>
                    <a:pt x="454" y="459"/>
                    <a:pt x="455" y="459"/>
                  </a:cubicBezTo>
                  <a:cubicBezTo>
                    <a:pt x="457" y="460"/>
                    <a:pt x="455" y="468"/>
                    <a:pt x="457" y="469"/>
                  </a:cubicBezTo>
                  <a:cubicBezTo>
                    <a:pt x="459" y="471"/>
                    <a:pt x="466" y="466"/>
                    <a:pt x="467" y="467"/>
                  </a:cubicBezTo>
                  <a:cubicBezTo>
                    <a:pt x="469" y="469"/>
                    <a:pt x="464" y="476"/>
                    <a:pt x="465" y="477"/>
                  </a:cubicBezTo>
                  <a:cubicBezTo>
                    <a:pt x="466" y="479"/>
                    <a:pt x="475" y="478"/>
                    <a:pt x="475" y="480"/>
                  </a:cubicBezTo>
                  <a:cubicBezTo>
                    <a:pt x="476" y="482"/>
                    <a:pt x="469" y="486"/>
                    <a:pt x="469" y="488"/>
                  </a:cubicBezTo>
                  <a:cubicBezTo>
                    <a:pt x="469" y="490"/>
                    <a:pt x="477" y="492"/>
                    <a:pt x="477" y="494"/>
                  </a:cubicBezTo>
                  <a:cubicBezTo>
                    <a:pt x="477" y="496"/>
                    <a:pt x="470" y="497"/>
                    <a:pt x="468" y="499"/>
                  </a:cubicBezTo>
                  <a:cubicBezTo>
                    <a:pt x="494" y="545"/>
                    <a:pt x="531" y="581"/>
                    <a:pt x="544" y="594"/>
                  </a:cubicBezTo>
                  <a:cubicBezTo>
                    <a:pt x="561" y="610"/>
                    <a:pt x="565" y="633"/>
                    <a:pt x="620" y="644"/>
                  </a:cubicBezTo>
                  <a:cubicBezTo>
                    <a:pt x="675" y="656"/>
                    <a:pt x="719" y="643"/>
                    <a:pt x="738" y="635"/>
                  </a:cubicBezTo>
                  <a:cubicBezTo>
                    <a:pt x="756" y="627"/>
                    <a:pt x="767" y="607"/>
                    <a:pt x="767" y="607"/>
                  </a:cubicBezTo>
                  <a:cubicBezTo>
                    <a:pt x="767" y="607"/>
                    <a:pt x="767" y="607"/>
                    <a:pt x="778" y="602"/>
                  </a:cubicBezTo>
                  <a:cubicBezTo>
                    <a:pt x="789" y="596"/>
                    <a:pt x="810" y="579"/>
                    <a:pt x="814" y="566"/>
                  </a:cubicBezTo>
                  <a:cubicBezTo>
                    <a:pt x="818" y="553"/>
                    <a:pt x="813" y="553"/>
                    <a:pt x="826" y="526"/>
                  </a:cubicBezTo>
                  <a:cubicBezTo>
                    <a:pt x="831" y="516"/>
                    <a:pt x="831" y="503"/>
                    <a:pt x="830" y="491"/>
                  </a:cubicBezTo>
                  <a:cubicBezTo>
                    <a:pt x="830" y="490"/>
                    <a:pt x="830" y="489"/>
                    <a:pt x="830" y="488"/>
                  </a:cubicBezTo>
                  <a:cubicBezTo>
                    <a:pt x="830" y="485"/>
                    <a:pt x="829" y="484"/>
                    <a:pt x="829" y="482"/>
                  </a:cubicBezTo>
                  <a:cubicBezTo>
                    <a:pt x="829" y="482"/>
                    <a:pt x="829" y="481"/>
                    <a:pt x="829" y="481"/>
                  </a:cubicBezTo>
                  <a:cubicBezTo>
                    <a:pt x="827" y="480"/>
                    <a:pt x="820" y="485"/>
                    <a:pt x="819" y="484"/>
                  </a:cubicBezTo>
                  <a:cubicBezTo>
                    <a:pt x="817" y="482"/>
                    <a:pt x="822" y="475"/>
                    <a:pt x="821" y="473"/>
                  </a:cubicBezTo>
                  <a:cubicBezTo>
                    <a:pt x="820" y="472"/>
                    <a:pt x="811" y="473"/>
                    <a:pt x="811" y="471"/>
                  </a:cubicBezTo>
                  <a:cubicBezTo>
                    <a:pt x="810" y="469"/>
                    <a:pt x="818" y="465"/>
                    <a:pt x="817" y="463"/>
                  </a:cubicBezTo>
                  <a:cubicBezTo>
                    <a:pt x="817" y="461"/>
                    <a:pt x="809" y="459"/>
                    <a:pt x="809" y="456"/>
                  </a:cubicBezTo>
                  <a:cubicBezTo>
                    <a:pt x="809" y="454"/>
                    <a:pt x="818" y="454"/>
                    <a:pt x="818" y="452"/>
                  </a:cubicBezTo>
                  <a:cubicBezTo>
                    <a:pt x="819" y="450"/>
                    <a:pt x="812" y="444"/>
                    <a:pt x="813" y="442"/>
                  </a:cubicBezTo>
                  <a:cubicBezTo>
                    <a:pt x="814" y="442"/>
                    <a:pt x="815" y="442"/>
                    <a:pt x="816" y="442"/>
                  </a:cubicBezTo>
                  <a:cubicBezTo>
                    <a:pt x="796" y="415"/>
                    <a:pt x="775" y="394"/>
                    <a:pt x="755" y="376"/>
                  </a:cubicBezTo>
                  <a:cubicBezTo>
                    <a:pt x="755" y="385"/>
                    <a:pt x="755" y="392"/>
                    <a:pt x="752" y="392"/>
                  </a:cubicBezTo>
                  <a:cubicBezTo>
                    <a:pt x="749" y="392"/>
                    <a:pt x="748" y="382"/>
                    <a:pt x="747" y="370"/>
                  </a:cubicBezTo>
                  <a:cubicBezTo>
                    <a:pt x="745" y="368"/>
                    <a:pt x="744" y="367"/>
                    <a:pt x="742" y="366"/>
                  </a:cubicBezTo>
                  <a:cubicBezTo>
                    <a:pt x="740" y="378"/>
                    <a:pt x="738" y="389"/>
                    <a:pt x="735" y="391"/>
                  </a:cubicBezTo>
                  <a:cubicBezTo>
                    <a:pt x="734" y="391"/>
                    <a:pt x="734" y="391"/>
                    <a:pt x="733" y="391"/>
                  </a:cubicBezTo>
                  <a:cubicBezTo>
                    <a:pt x="733" y="391"/>
                    <a:pt x="732" y="391"/>
                    <a:pt x="732" y="390"/>
                  </a:cubicBezTo>
                  <a:cubicBezTo>
                    <a:pt x="730" y="384"/>
                    <a:pt x="735" y="363"/>
                    <a:pt x="738" y="348"/>
                  </a:cubicBezTo>
                  <a:cubicBezTo>
                    <a:pt x="733" y="358"/>
                    <a:pt x="727" y="371"/>
                    <a:pt x="722" y="379"/>
                  </a:cubicBezTo>
                  <a:cubicBezTo>
                    <a:pt x="719" y="383"/>
                    <a:pt x="717" y="386"/>
                    <a:pt x="715" y="385"/>
                  </a:cubicBezTo>
                  <a:cubicBezTo>
                    <a:pt x="715" y="385"/>
                    <a:pt x="715" y="385"/>
                    <a:pt x="715" y="385"/>
                  </a:cubicBezTo>
                  <a:cubicBezTo>
                    <a:pt x="712" y="381"/>
                    <a:pt x="724" y="361"/>
                    <a:pt x="731" y="345"/>
                  </a:cubicBezTo>
                  <a:cubicBezTo>
                    <a:pt x="731" y="345"/>
                    <a:pt x="731" y="345"/>
                    <a:pt x="731" y="345"/>
                  </a:cubicBezTo>
                  <a:cubicBezTo>
                    <a:pt x="719" y="358"/>
                    <a:pt x="703" y="378"/>
                    <a:pt x="699" y="375"/>
                  </a:cubicBezTo>
                  <a:cubicBezTo>
                    <a:pt x="695" y="372"/>
                    <a:pt x="715" y="352"/>
                    <a:pt x="727" y="338"/>
                  </a:cubicBezTo>
                  <a:cubicBezTo>
                    <a:pt x="726" y="338"/>
                    <a:pt x="726" y="338"/>
                    <a:pt x="726" y="338"/>
                  </a:cubicBezTo>
                  <a:cubicBezTo>
                    <a:pt x="725" y="339"/>
                    <a:pt x="724" y="339"/>
                    <a:pt x="723" y="340"/>
                  </a:cubicBezTo>
                  <a:cubicBezTo>
                    <a:pt x="708" y="350"/>
                    <a:pt x="689" y="365"/>
                    <a:pt x="687" y="361"/>
                  </a:cubicBezTo>
                  <a:cubicBezTo>
                    <a:pt x="685" y="358"/>
                    <a:pt x="694" y="351"/>
                    <a:pt x="704" y="344"/>
                  </a:cubicBezTo>
                  <a:cubicBezTo>
                    <a:pt x="702" y="344"/>
                    <a:pt x="695" y="346"/>
                    <a:pt x="689" y="345"/>
                  </a:cubicBezTo>
                  <a:cubicBezTo>
                    <a:pt x="688" y="345"/>
                    <a:pt x="687" y="345"/>
                    <a:pt x="686" y="345"/>
                  </a:cubicBezTo>
                  <a:cubicBezTo>
                    <a:pt x="681" y="346"/>
                    <a:pt x="678" y="346"/>
                    <a:pt x="678" y="344"/>
                  </a:cubicBezTo>
                  <a:cubicBezTo>
                    <a:pt x="678" y="344"/>
                    <a:pt x="678" y="343"/>
                    <a:pt x="679" y="342"/>
                  </a:cubicBezTo>
                  <a:cubicBezTo>
                    <a:pt x="679" y="342"/>
                    <a:pt x="679" y="342"/>
                    <a:pt x="679" y="342"/>
                  </a:cubicBezTo>
                  <a:cubicBezTo>
                    <a:pt x="677" y="340"/>
                    <a:pt x="676" y="339"/>
                    <a:pt x="676" y="339"/>
                  </a:cubicBezTo>
                  <a:cubicBezTo>
                    <a:pt x="667" y="342"/>
                    <a:pt x="667" y="342"/>
                    <a:pt x="667" y="342"/>
                  </a:cubicBezTo>
                  <a:cubicBezTo>
                    <a:pt x="667" y="342"/>
                    <a:pt x="654" y="346"/>
                    <a:pt x="646" y="337"/>
                  </a:cubicBezTo>
                  <a:cubicBezTo>
                    <a:pt x="644" y="335"/>
                    <a:pt x="640" y="327"/>
                    <a:pt x="634" y="326"/>
                  </a:cubicBezTo>
                  <a:cubicBezTo>
                    <a:pt x="627" y="324"/>
                    <a:pt x="621" y="317"/>
                    <a:pt x="621" y="317"/>
                  </a:cubicBezTo>
                  <a:cubicBezTo>
                    <a:pt x="621" y="317"/>
                    <a:pt x="624" y="318"/>
                    <a:pt x="630" y="317"/>
                  </a:cubicBezTo>
                  <a:cubicBezTo>
                    <a:pt x="636" y="315"/>
                    <a:pt x="637" y="310"/>
                    <a:pt x="642" y="309"/>
                  </a:cubicBezTo>
                  <a:cubicBezTo>
                    <a:pt x="647" y="308"/>
                    <a:pt x="652" y="302"/>
                    <a:pt x="658" y="300"/>
                  </a:cubicBezTo>
                  <a:cubicBezTo>
                    <a:pt x="664" y="299"/>
                    <a:pt x="670" y="299"/>
                    <a:pt x="677" y="298"/>
                  </a:cubicBezTo>
                  <a:cubicBezTo>
                    <a:pt x="683" y="297"/>
                    <a:pt x="683" y="297"/>
                    <a:pt x="683" y="293"/>
                  </a:cubicBezTo>
                  <a:cubicBezTo>
                    <a:pt x="683" y="293"/>
                    <a:pt x="683" y="293"/>
                    <a:pt x="683" y="293"/>
                  </a:cubicBezTo>
                  <a:cubicBezTo>
                    <a:pt x="681" y="291"/>
                    <a:pt x="679" y="289"/>
                    <a:pt x="680" y="288"/>
                  </a:cubicBezTo>
                  <a:cubicBezTo>
                    <a:pt x="680" y="287"/>
                    <a:pt x="682" y="287"/>
                    <a:pt x="685" y="287"/>
                  </a:cubicBezTo>
                  <a:cubicBezTo>
                    <a:pt x="687" y="285"/>
                    <a:pt x="691" y="283"/>
                    <a:pt x="695" y="283"/>
                  </a:cubicBezTo>
                  <a:cubicBezTo>
                    <a:pt x="696" y="283"/>
                    <a:pt x="697" y="283"/>
                    <a:pt x="698" y="283"/>
                  </a:cubicBezTo>
                  <a:cubicBezTo>
                    <a:pt x="692" y="278"/>
                    <a:pt x="689" y="274"/>
                    <a:pt x="690" y="272"/>
                  </a:cubicBezTo>
                  <a:cubicBezTo>
                    <a:pt x="693" y="269"/>
                    <a:pt x="703" y="277"/>
                    <a:pt x="714" y="287"/>
                  </a:cubicBezTo>
                  <a:cubicBezTo>
                    <a:pt x="716" y="287"/>
                    <a:pt x="719" y="288"/>
                    <a:pt x="721" y="289"/>
                  </a:cubicBezTo>
                  <a:cubicBezTo>
                    <a:pt x="720" y="287"/>
                    <a:pt x="719" y="286"/>
                    <a:pt x="718" y="284"/>
                  </a:cubicBezTo>
                  <a:cubicBezTo>
                    <a:pt x="716" y="282"/>
                    <a:pt x="714" y="279"/>
                    <a:pt x="712" y="276"/>
                  </a:cubicBezTo>
                  <a:cubicBezTo>
                    <a:pt x="711" y="275"/>
                    <a:pt x="711" y="274"/>
                    <a:pt x="710" y="273"/>
                  </a:cubicBezTo>
                  <a:cubicBezTo>
                    <a:pt x="709" y="272"/>
                    <a:pt x="708" y="270"/>
                    <a:pt x="707" y="269"/>
                  </a:cubicBezTo>
                  <a:cubicBezTo>
                    <a:pt x="706" y="268"/>
                    <a:pt x="706" y="266"/>
                    <a:pt x="705" y="265"/>
                  </a:cubicBezTo>
                  <a:cubicBezTo>
                    <a:pt x="705" y="265"/>
                    <a:pt x="705" y="264"/>
                    <a:pt x="704" y="263"/>
                  </a:cubicBezTo>
                  <a:cubicBezTo>
                    <a:pt x="704" y="263"/>
                    <a:pt x="704" y="263"/>
                    <a:pt x="704" y="262"/>
                  </a:cubicBezTo>
                  <a:cubicBezTo>
                    <a:pt x="704" y="261"/>
                    <a:pt x="704" y="259"/>
                    <a:pt x="704" y="259"/>
                  </a:cubicBezTo>
                  <a:cubicBezTo>
                    <a:pt x="705" y="258"/>
                    <a:pt x="706" y="259"/>
                    <a:pt x="708" y="260"/>
                  </a:cubicBezTo>
                  <a:cubicBezTo>
                    <a:pt x="713" y="263"/>
                    <a:pt x="722" y="277"/>
                    <a:pt x="729" y="288"/>
                  </a:cubicBezTo>
                  <a:cubicBezTo>
                    <a:pt x="729" y="287"/>
                    <a:pt x="730" y="286"/>
                    <a:pt x="731" y="287"/>
                  </a:cubicBezTo>
                  <a:cubicBezTo>
                    <a:pt x="725" y="271"/>
                    <a:pt x="717" y="252"/>
                    <a:pt x="722" y="250"/>
                  </a:cubicBezTo>
                  <a:cubicBezTo>
                    <a:pt x="727" y="248"/>
                    <a:pt x="734" y="273"/>
                    <a:pt x="740" y="290"/>
                  </a:cubicBezTo>
                  <a:cubicBezTo>
                    <a:pt x="739" y="272"/>
                    <a:pt x="736" y="247"/>
                    <a:pt x="741" y="247"/>
                  </a:cubicBezTo>
                  <a:cubicBezTo>
                    <a:pt x="746" y="246"/>
                    <a:pt x="746" y="272"/>
                    <a:pt x="748" y="290"/>
                  </a:cubicBezTo>
                  <a:cubicBezTo>
                    <a:pt x="748" y="289"/>
                    <a:pt x="748" y="288"/>
                    <a:pt x="748" y="287"/>
                  </a:cubicBezTo>
                  <a:cubicBezTo>
                    <a:pt x="752" y="270"/>
                    <a:pt x="755" y="249"/>
                    <a:pt x="759" y="248"/>
                  </a:cubicBezTo>
                  <a:cubicBezTo>
                    <a:pt x="759" y="248"/>
                    <a:pt x="759" y="248"/>
                    <a:pt x="760" y="248"/>
                  </a:cubicBezTo>
                  <a:cubicBezTo>
                    <a:pt x="764" y="249"/>
                    <a:pt x="758" y="273"/>
                    <a:pt x="755" y="291"/>
                  </a:cubicBezTo>
                  <a:cubicBezTo>
                    <a:pt x="759" y="284"/>
                    <a:pt x="763" y="276"/>
                    <a:pt x="766" y="268"/>
                  </a:cubicBezTo>
                  <a:cubicBezTo>
                    <a:pt x="767" y="267"/>
                    <a:pt x="768" y="265"/>
                    <a:pt x="769" y="264"/>
                  </a:cubicBezTo>
                  <a:cubicBezTo>
                    <a:pt x="769" y="263"/>
                    <a:pt x="770" y="261"/>
                    <a:pt x="771" y="260"/>
                  </a:cubicBezTo>
                  <a:cubicBezTo>
                    <a:pt x="772" y="259"/>
                    <a:pt x="772" y="258"/>
                    <a:pt x="773" y="257"/>
                  </a:cubicBezTo>
                  <a:cubicBezTo>
                    <a:pt x="775" y="254"/>
                    <a:pt x="777" y="253"/>
                    <a:pt x="778" y="253"/>
                  </a:cubicBezTo>
                  <a:cubicBezTo>
                    <a:pt x="782" y="256"/>
                    <a:pt x="770" y="278"/>
                    <a:pt x="762" y="294"/>
                  </a:cubicBezTo>
                  <a:cubicBezTo>
                    <a:pt x="774" y="281"/>
                    <a:pt x="790" y="260"/>
                    <a:pt x="794" y="264"/>
                  </a:cubicBezTo>
                  <a:cubicBezTo>
                    <a:pt x="798" y="267"/>
                    <a:pt x="778" y="287"/>
                    <a:pt x="766" y="301"/>
                  </a:cubicBezTo>
                  <a:cubicBezTo>
                    <a:pt x="782" y="291"/>
                    <a:pt x="803" y="274"/>
                    <a:pt x="806" y="278"/>
                  </a:cubicBezTo>
                  <a:cubicBezTo>
                    <a:pt x="809" y="282"/>
                    <a:pt x="788" y="295"/>
                    <a:pt x="773" y="306"/>
                  </a:cubicBezTo>
                  <a:cubicBezTo>
                    <a:pt x="790" y="300"/>
                    <a:pt x="813" y="290"/>
                    <a:pt x="815" y="295"/>
                  </a:cubicBezTo>
                  <a:cubicBezTo>
                    <a:pt x="817" y="299"/>
                    <a:pt x="792" y="307"/>
                    <a:pt x="776" y="314"/>
                  </a:cubicBezTo>
                  <a:cubicBezTo>
                    <a:pt x="787" y="313"/>
                    <a:pt x="801" y="311"/>
                    <a:pt x="810" y="311"/>
                  </a:cubicBezTo>
                  <a:cubicBezTo>
                    <a:pt x="824" y="289"/>
                    <a:pt x="825" y="269"/>
                    <a:pt x="831" y="253"/>
                  </a:cubicBezTo>
                  <a:cubicBezTo>
                    <a:pt x="838" y="245"/>
                    <a:pt x="844" y="229"/>
                    <a:pt x="848" y="214"/>
                  </a:cubicBezTo>
                  <a:cubicBezTo>
                    <a:pt x="847" y="212"/>
                    <a:pt x="849" y="207"/>
                    <a:pt x="852" y="200"/>
                  </a:cubicBezTo>
                  <a:cubicBezTo>
                    <a:pt x="854" y="192"/>
                    <a:pt x="855" y="186"/>
                    <a:pt x="855" y="184"/>
                  </a:cubicBezTo>
                  <a:cubicBezTo>
                    <a:pt x="845" y="195"/>
                    <a:pt x="835" y="207"/>
                    <a:pt x="833" y="204"/>
                  </a:cubicBezTo>
                  <a:cubicBezTo>
                    <a:pt x="829" y="201"/>
                    <a:pt x="848" y="181"/>
                    <a:pt x="860" y="167"/>
                  </a:cubicBezTo>
                  <a:cubicBezTo>
                    <a:pt x="845" y="177"/>
                    <a:pt x="823" y="194"/>
                    <a:pt x="820" y="190"/>
                  </a:cubicBezTo>
                  <a:cubicBezTo>
                    <a:pt x="817" y="186"/>
                    <a:pt x="839" y="173"/>
                    <a:pt x="853" y="162"/>
                  </a:cubicBezTo>
                  <a:cubicBezTo>
                    <a:pt x="836" y="168"/>
                    <a:pt x="813" y="178"/>
                    <a:pt x="811" y="173"/>
                  </a:cubicBezTo>
                  <a:cubicBezTo>
                    <a:pt x="809" y="169"/>
                    <a:pt x="834" y="161"/>
                    <a:pt x="851" y="154"/>
                  </a:cubicBezTo>
                  <a:cubicBezTo>
                    <a:pt x="833" y="156"/>
                    <a:pt x="808" y="160"/>
                    <a:pt x="807" y="155"/>
                  </a:cubicBezTo>
                  <a:cubicBezTo>
                    <a:pt x="807" y="150"/>
                    <a:pt x="832" y="149"/>
                    <a:pt x="850" y="147"/>
                  </a:cubicBezTo>
                  <a:cubicBezTo>
                    <a:pt x="832" y="143"/>
                    <a:pt x="807" y="141"/>
                    <a:pt x="808" y="136"/>
                  </a:cubicBezTo>
                  <a:cubicBezTo>
                    <a:pt x="809" y="131"/>
                    <a:pt x="833" y="136"/>
                    <a:pt x="851" y="139"/>
                  </a:cubicBezTo>
                  <a:cubicBezTo>
                    <a:pt x="835" y="131"/>
                    <a:pt x="811" y="122"/>
                    <a:pt x="813" y="117"/>
                  </a:cubicBezTo>
                  <a:cubicBezTo>
                    <a:pt x="815" y="112"/>
                    <a:pt x="840" y="126"/>
                    <a:pt x="856" y="133"/>
                  </a:cubicBezTo>
                  <a:cubicBezTo>
                    <a:pt x="843" y="121"/>
                    <a:pt x="820" y="105"/>
                    <a:pt x="824" y="101"/>
                  </a:cubicBezTo>
                  <a:cubicBezTo>
                    <a:pt x="827" y="97"/>
                    <a:pt x="847" y="116"/>
                    <a:pt x="861" y="128"/>
                  </a:cubicBezTo>
                  <a:cubicBezTo>
                    <a:pt x="851" y="113"/>
                    <a:pt x="833" y="91"/>
                    <a:pt x="838" y="88"/>
                  </a:cubicBezTo>
                  <a:cubicBezTo>
                    <a:pt x="841" y="86"/>
                    <a:pt x="850" y="99"/>
                    <a:pt x="859" y="112"/>
                  </a:cubicBezTo>
                  <a:cubicBezTo>
                    <a:pt x="859" y="112"/>
                    <a:pt x="859" y="112"/>
                    <a:pt x="859" y="113"/>
                  </a:cubicBezTo>
                  <a:cubicBezTo>
                    <a:pt x="860" y="114"/>
                    <a:pt x="861" y="115"/>
                    <a:pt x="862" y="116"/>
                  </a:cubicBezTo>
                  <a:cubicBezTo>
                    <a:pt x="863" y="119"/>
                    <a:pt x="865" y="121"/>
                    <a:pt x="867" y="124"/>
                  </a:cubicBezTo>
                  <a:cubicBezTo>
                    <a:pt x="861" y="106"/>
                    <a:pt x="850" y="81"/>
                    <a:pt x="855" y="79"/>
                  </a:cubicBezTo>
                  <a:cubicBezTo>
                    <a:pt x="860" y="77"/>
                    <a:pt x="867" y="102"/>
                    <a:pt x="873" y="119"/>
                  </a:cubicBezTo>
                  <a:cubicBezTo>
                    <a:pt x="872" y="101"/>
                    <a:pt x="869" y="76"/>
                    <a:pt x="874" y="76"/>
                  </a:cubicBezTo>
                  <a:cubicBezTo>
                    <a:pt x="875" y="76"/>
                    <a:pt x="875" y="76"/>
                    <a:pt x="876" y="77"/>
                  </a:cubicBezTo>
                  <a:cubicBezTo>
                    <a:pt x="876" y="76"/>
                    <a:pt x="876" y="75"/>
                    <a:pt x="876" y="73"/>
                  </a:cubicBezTo>
                  <a:cubicBezTo>
                    <a:pt x="878" y="16"/>
                    <a:pt x="828" y="11"/>
                    <a:pt x="781" y="25"/>
                  </a:cubicBezTo>
                  <a:cubicBezTo>
                    <a:pt x="762" y="31"/>
                    <a:pt x="718" y="57"/>
                    <a:pt x="672" y="87"/>
                  </a:cubicBezTo>
                  <a:cubicBezTo>
                    <a:pt x="677" y="90"/>
                    <a:pt x="680" y="92"/>
                    <a:pt x="679" y="94"/>
                  </a:cubicBezTo>
                  <a:close/>
                  <a:moveTo>
                    <a:pt x="262" y="391"/>
                  </a:moveTo>
                  <a:cubicBezTo>
                    <a:pt x="260" y="391"/>
                    <a:pt x="258" y="400"/>
                    <a:pt x="256" y="399"/>
                  </a:cubicBezTo>
                  <a:cubicBezTo>
                    <a:pt x="254" y="399"/>
                    <a:pt x="253" y="391"/>
                    <a:pt x="250" y="391"/>
                  </a:cubicBezTo>
                  <a:cubicBezTo>
                    <a:pt x="248" y="390"/>
                    <a:pt x="244" y="398"/>
                    <a:pt x="242" y="397"/>
                  </a:cubicBezTo>
                  <a:cubicBezTo>
                    <a:pt x="240" y="396"/>
                    <a:pt x="242" y="388"/>
                    <a:pt x="240" y="386"/>
                  </a:cubicBezTo>
                  <a:cubicBezTo>
                    <a:pt x="238" y="385"/>
                    <a:pt x="231" y="390"/>
                    <a:pt x="229" y="389"/>
                  </a:cubicBezTo>
                  <a:cubicBezTo>
                    <a:pt x="228" y="387"/>
                    <a:pt x="233" y="380"/>
                    <a:pt x="232" y="378"/>
                  </a:cubicBezTo>
                  <a:cubicBezTo>
                    <a:pt x="231" y="376"/>
                    <a:pt x="222" y="378"/>
                    <a:pt x="222" y="376"/>
                  </a:cubicBezTo>
                  <a:cubicBezTo>
                    <a:pt x="221" y="374"/>
                    <a:pt x="228" y="370"/>
                    <a:pt x="228" y="368"/>
                  </a:cubicBezTo>
                  <a:cubicBezTo>
                    <a:pt x="228" y="366"/>
                    <a:pt x="219" y="363"/>
                    <a:pt x="220" y="361"/>
                  </a:cubicBezTo>
                  <a:cubicBezTo>
                    <a:pt x="220" y="359"/>
                    <a:pt x="228" y="359"/>
                    <a:pt x="229" y="357"/>
                  </a:cubicBezTo>
                  <a:cubicBezTo>
                    <a:pt x="230" y="354"/>
                    <a:pt x="223" y="349"/>
                    <a:pt x="224" y="347"/>
                  </a:cubicBezTo>
                  <a:cubicBezTo>
                    <a:pt x="225" y="345"/>
                    <a:pt x="233" y="348"/>
                    <a:pt x="235" y="346"/>
                  </a:cubicBezTo>
                  <a:cubicBezTo>
                    <a:pt x="236" y="345"/>
                    <a:pt x="232" y="337"/>
                    <a:pt x="233" y="336"/>
                  </a:cubicBezTo>
                  <a:cubicBezTo>
                    <a:pt x="235" y="335"/>
                    <a:pt x="242" y="340"/>
                    <a:pt x="243" y="339"/>
                  </a:cubicBezTo>
                  <a:cubicBezTo>
                    <a:pt x="245" y="338"/>
                    <a:pt x="244" y="330"/>
                    <a:pt x="246" y="329"/>
                  </a:cubicBezTo>
                  <a:cubicBezTo>
                    <a:pt x="248" y="328"/>
                    <a:pt x="252" y="335"/>
                    <a:pt x="254" y="335"/>
                  </a:cubicBezTo>
                  <a:cubicBezTo>
                    <a:pt x="257" y="335"/>
                    <a:pt x="258" y="326"/>
                    <a:pt x="260" y="326"/>
                  </a:cubicBezTo>
                  <a:cubicBezTo>
                    <a:pt x="263" y="326"/>
                    <a:pt x="264" y="335"/>
                    <a:pt x="266" y="335"/>
                  </a:cubicBezTo>
                  <a:cubicBezTo>
                    <a:pt x="268" y="336"/>
                    <a:pt x="273" y="328"/>
                    <a:pt x="275" y="329"/>
                  </a:cubicBezTo>
                  <a:cubicBezTo>
                    <a:pt x="277" y="330"/>
                    <a:pt x="275" y="338"/>
                    <a:pt x="277" y="339"/>
                  </a:cubicBezTo>
                  <a:cubicBezTo>
                    <a:pt x="278" y="341"/>
                    <a:pt x="285" y="336"/>
                    <a:pt x="287" y="337"/>
                  </a:cubicBezTo>
                  <a:cubicBezTo>
                    <a:pt x="289" y="339"/>
                    <a:pt x="283" y="346"/>
                    <a:pt x="285" y="347"/>
                  </a:cubicBezTo>
                  <a:cubicBezTo>
                    <a:pt x="286" y="349"/>
                    <a:pt x="294" y="348"/>
                    <a:pt x="295" y="350"/>
                  </a:cubicBezTo>
                  <a:cubicBezTo>
                    <a:pt x="296" y="352"/>
                    <a:pt x="288" y="356"/>
                    <a:pt x="288" y="358"/>
                  </a:cubicBezTo>
                  <a:cubicBezTo>
                    <a:pt x="289" y="360"/>
                    <a:pt x="297" y="362"/>
                    <a:pt x="297" y="364"/>
                  </a:cubicBezTo>
                  <a:cubicBezTo>
                    <a:pt x="297" y="367"/>
                    <a:pt x="288" y="367"/>
                    <a:pt x="287" y="369"/>
                  </a:cubicBezTo>
                  <a:cubicBezTo>
                    <a:pt x="287" y="371"/>
                    <a:pt x="293" y="377"/>
                    <a:pt x="292" y="379"/>
                  </a:cubicBezTo>
                  <a:cubicBezTo>
                    <a:pt x="291" y="380"/>
                    <a:pt x="283" y="378"/>
                    <a:pt x="282" y="379"/>
                  </a:cubicBezTo>
                  <a:cubicBezTo>
                    <a:pt x="280" y="381"/>
                    <a:pt x="285" y="388"/>
                    <a:pt x="283" y="390"/>
                  </a:cubicBezTo>
                  <a:cubicBezTo>
                    <a:pt x="281" y="391"/>
                    <a:pt x="275" y="386"/>
                    <a:pt x="273" y="387"/>
                  </a:cubicBezTo>
                  <a:cubicBezTo>
                    <a:pt x="271" y="388"/>
                    <a:pt x="273" y="396"/>
                    <a:pt x="270" y="397"/>
                  </a:cubicBezTo>
                  <a:cubicBezTo>
                    <a:pt x="268" y="398"/>
                    <a:pt x="264" y="390"/>
                    <a:pt x="262" y="391"/>
                  </a:cubicBezTo>
                  <a:close/>
                  <a:moveTo>
                    <a:pt x="672" y="507"/>
                  </a:moveTo>
                  <a:cubicBezTo>
                    <a:pt x="672" y="507"/>
                    <a:pt x="672" y="507"/>
                    <a:pt x="672" y="507"/>
                  </a:cubicBezTo>
                  <a:cubicBezTo>
                    <a:pt x="652" y="449"/>
                    <a:pt x="666" y="459"/>
                    <a:pt x="677" y="491"/>
                  </a:cubicBezTo>
                  <a:cubicBezTo>
                    <a:pt x="680" y="492"/>
                    <a:pt x="682" y="495"/>
                    <a:pt x="684" y="500"/>
                  </a:cubicBezTo>
                  <a:cubicBezTo>
                    <a:pt x="685" y="459"/>
                    <a:pt x="700" y="437"/>
                    <a:pt x="693" y="507"/>
                  </a:cubicBezTo>
                  <a:cubicBezTo>
                    <a:pt x="693" y="507"/>
                    <a:pt x="693" y="507"/>
                    <a:pt x="693" y="506"/>
                  </a:cubicBezTo>
                  <a:cubicBezTo>
                    <a:pt x="700" y="443"/>
                    <a:pt x="705" y="457"/>
                    <a:pt x="702" y="491"/>
                  </a:cubicBezTo>
                  <a:cubicBezTo>
                    <a:pt x="704" y="489"/>
                    <a:pt x="705" y="490"/>
                    <a:pt x="706" y="493"/>
                  </a:cubicBezTo>
                  <a:cubicBezTo>
                    <a:pt x="717" y="462"/>
                    <a:pt x="729" y="451"/>
                    <a:pt x="710" y="500"/>
                  </a:cubicBezTo>
                  <a:cubicBezTo>
                    <a:pt x="710" y="499"/>
                    <a:pt x="711" y="499"/>
                    <a:pt x="711" y="499"/>
                  </a:cubicBezTo>
                  <a:cubicBezTo>
                    <a:pt x="731" y="452"/>
                    <a:pt x="731" y="468"/>
                    <a:pt x="718" y="498"/>
                  </a:cubicBezTo>
                  <a:cubicBezTo>
                    <a:pt x="718" y="501"/>
                    <a:pt x="717" y="504"/>
                    <a:pt x="716" y="509"/>
                  </a:cubicBezTo>
                  <a:cubicBezTo>
                    <a:pt x="741" y="473"/>
                    <a:pt x="762" y="460"/>
                    <a:pt x="716" y="519"/>
                  </a:cubicBezTo>
                  <a:cubicBezTo>
                    <a:pt x="757" y="466"/>
                    <a:pt x="757" y="483"/>
                    <a:pt x="736" y="509"/>
                  </a:cubicBezTo>
                  <a:cubicBezTo>
                    <a:pt x="738" y="510"/>
                    <a:pt x="737" y="514"/>
                    <a:pt x="731" y="520"/>
                  </a:cubicBezTo>
                  <a:cubicBezTo>
                    <a:pt x="762" y="499"/>
                    <a:pt x="784" y="493"/>
                    <a:pt x="743" y="520"/>
                  </a:cubicBezTo>
                  <a:cubicBezTo>
                    <a:pt x="743" y="520"/>
                    <a:pt x="744" y="520"/>
                    <a:pt x="744" y="520"/>
                  </a:cubicBezTo>
                  <a:cubicBezTo>
                    <a:pt x="786" y="496"/>
                    <a:pt x="770" y="513"/>
                    <a:pt x="737" y="531"/>
                  </a:cubicBezTo>
                  <a:cubicBezTo>
                    <a:pt x="735" y="533"/>
                    <a:pt x="733" y="534"/>
                    <a:pt x="731" y="535"/>
                  </a:cubicBezTo>
                  <a:cubicBezTo>
                    <a:pt x="775" y="518"/>
                    <a:pt x="804" y="512"/>
                    <a:pt x="730" y="539"/>
                  </a:cubicBezTo>
                  <a:cubicBezTo>
                    <a:pt x="797" y="515"/>
                    <a:pt x="784" y="532"/>
                    <a:pt x="747" y="544"/>
                  </a:cubicBezTo>
                  <a:cubicBezTo>
                    <a:pt x="751" y="545"/>
                    <a:pt x="753" y="547"/>
                    <a:pt x="753" y="550"/>
                  </a:cubicBezTo>
                  <a:cubicBezTo>
                    <a:pt x="786" y="552"/>
                    <a:pt x="798" y="563"/>
                    <a:pt x="741" y="559"/>
                  </a:cubicBezTo>
                  <a:cubicBezTo>
                    <a:pt x="741" y="559"/>
                    <a:pt x="742" y="559"/>
                    <a:pt x="742" y="559"/>
                  </a:cubicBezTo>
                  <a:cubicBezTo>
                    <a:pt x="799" y="565"/>
                    <a:pt x="784" y="570"/>
                    <a:pt x="751" y="566"/>
                  </a:cubicBezTo>
                  <a:cubicBezTo>
                    <a:pt x="749" y="567"/>
                    <a:pt x="746" y="568"/>
                    <a:pt x="742" y="568"/>
                  </a:cubicBezTo>
                  <a:cubicBezTo>
                    <a:pt x="781" y="581"/>
                    <a:pt x="798" y="597"/>
                    <a:pt x="730" y="570"/>
                  </a:cubicBezTo>
                  <a:cubicBezTo>
                    <a:pt x="794" y="596"/>
                    <a:pt x="775" y="600"/>
                    <a:pt x="741" y="585"/>
                  </a:cubicBezTo>
                  <a:cubicBezTo>
                    <a:pt x="743" y="588"/>
                    <a:pt x="743" y="591"/>
                    <a:pt x="741" y="592"/>
                  </a:cubicBezTo>
                  <a:cubicBezTo>
                    <a:pt x="766" y="614"/>
                    <a:pt x="771" y="627"/>
                    <a:pt x="726" y="587"/>
                  </a:cubicBezTo>
                  <a:cubicBezTo>
                    <a:pt x="726" y="587"/>
                    <a:pt x="726" y="587"/>
                    <a:pt x="726" y="587"/>
                  </a:cubicBezTo>
                  <a:cubicBezTo>
                    <a:pt x="771" y="627"/>
                    <a:pt x="757" y="624"/>
                    <a:pt x="732" y="602"/>
                  </a:cubicBezTo>
                  <a:cubicBezTo>
                    <a:pt x="732" y="604"/>
                    <a:pt x="730" y="604"/>
                    <a:pt x="727" y="602"/>
                  </a:cubicBezTo>
                  <a:cubicBezTo>
                    <a:pt x="747" y="633"/>
                    <a:pt x="749" y="649"/>
                    <a:pt x="712" y="591"/>
                  </a:cubicBezTo>
                  <a:cubicBezTo>
                    <a:pt x="749" y="651"/>
                    <a:pt x="734" y="640"/>
                    <a:pt x="715" y="607"/>
                  </a:cubicBezTo>
                  <a:cubicBezTo>
                    <a:pt x="716" y="612"/>
                    <a:pt x="715" y="615"/>
                    <a:pt x="714" y="615"/>
                  </a:cubicBezTo>
                  <a:cubicBezTo>
                    <a:pt x="725" y="644"/>
                    <a:pt x="726" y="656"/>
                    <a:pt x="708" y="606"/>
                  </a:cubicBezTo>
                  <a:cubicBezTo>
                    <a:pt x="707" y="606"/>
                    <a:pt x="707" y="605"/>
                    <a:pt x="707" y="605"/>
                  </a:cubicBezTo>
                  <a:cubicBezTo>
                    <a:pt x="724" y="657"/>
                    <a:pt x="711" y="648"/>
                    <a:pt x="701" y="618"/>
                  </a:cubicBezTo>
                  <a:cubicBezTo>
                    <a:pt x="699" y="618"/>
                    <a:pt x="696" y="616"/>
                    <a:pt x="693" y="612"/>
                  </a:cubicBezTo>
                  <a:cubicBezTo>
                    <a:pt x="691" y="651"/>
                    <a:pt x="678" y="668"/>
                    <a:pt x="685" y="597"/>
                  </a:cubicBezTo>
                  <a:cubicBezTo>
                    <a:pt x="678" y="666"/>
                    <a:pt x="672" y="650"/>
                    <a:pt x="676" y="614"/>
                  </a:cubicBezTo>
                  <a:cubicBezTo>
                    <a:pt x="674" y="617"/>
                    <a:pt x="672" y="619"/>
                    <a:pt x="671" y="617"/>
                  </a:cubicBezTo>
                  <a:cubicBezTo>
                    <a:pt x="658" y="648"/>
                    <a:pt x="648" y="656"/>
                    <a:pt x="673" y="594"/>
                  </a:cubicBezTo>
                  <a:cubicBezTo>
                    <a:pt x="648" y="656"/>
                    <a:pt x="643" y="641"/>
                    <a:pt x="656" y="610"/>
                  </a:cubicBezTo>
                  <a:cubicBezTo>
                    <a:pt x="655" y="608"/>
                    <a:pt x="655" y="604"/>
                    <a:pt x="656" y="600"/>
                  </a:cubicBezTo>
                  <a:cubicBezTo>
                    <a:pt x="630" y="631"/>
                    <a:pt x="611" y="640"/>
                    <a:pt x="659" y="586"/>
                  </a:cubicBezTo>
                  <a:cubicBezTo>
                    <a:pt x="612" y="640"/>
                    <a:pt x="618" y="620"/>
                    <a:pt x="646" y="592"/>
                  </a:cubicBezTo>
                  <a:cubicBezTo>
                    <a:pt x="642" y="594"/>
                    <a:pt x="638" y="595"/>
                    <a:pt x="636" y="594"/>
                  </a:cubicBezTo>
                  <a:cubicBezTo>
                    <a:pt x="610" y="611"/>
                    <a:pt x="597" y="612"/>
                    <a:pt x="644" y="582"/>
                  </a:cubicBezTo>
                  <a:cubicBezTo>
                    <a:pt x="644" y="582"/>
                    <a:pt x="644" y="582"/>
                    <a:pt x="644" y="581"/>
                  </a:cubicBezTo>
                  <a:cubicBezTo>
                    <a:pt x="596" y="611"/>
                    <a:pt x="602" y="600"/>
                    <a:pt x="629" y="583"/>
                  </a:cubicBezTo>
                  <a:cubicBezTo>
                    <a:pt x="630" y="581"/>
                    <a:pt x="633" y="579"/>
                    <a:pt x="638" y="575"/>
                  </a:cubicBezTo>
                  <a:cubicBezTo>
                    <a:pt x="599" y="590"/>
                    <a:pt x="579" y="593"/>
                    <a:pt x="647" y="569"/>
                  </a:cubicBezTo>
                  <a:cubicBezTo>
                    <a:pt x="582" y="592"/>
                    <a:pt x="594" y="576"/>
                    <a:pt x="629" y="564"/>
                  </a:cubicBezTo>
                  <a:cubicBezTo>
                    <a:pt x="624" y="562"/>
                    <a:pt x="622" y="560"/>
                    <a:pt x="623" y="558"/>
                  </a:cubicBezTo>
                  <a:cubicBezTo>
                    <a:pt x="593" y="555"/>
                    <a:pt x="581" y="545"/>
                    <a:pt x="630" y="548"/>
                  </a:cubicBezTo>
                  <a:cubicBezTo>
                    <a:pt x="630" y="548"/>
                    <a:pt x="629" y="548"/>
                    <a:pt x="629" y="548"/>
                  </a:cubicBezTo>
                  <a:cubicBezTo>
                    <a:pt x="581" y="542"/>
                    <a:pt x="594" y="538"/>
                    <a:pt x="626" y="541"/>
                  </a:cubicBezTo>
                  <a:cubicBezTo>
                    <a:pt x="628" y="540"/>
                    <a:pt x="632" y="540"/>
                    <a:pt x="637" y="540"/>
                  </a:cubicBezTo>
                  <a:cubicBezTo>
                    <a:pt x="597" y="526"/>
                    <a:pt x="579" y="510"/>
                    <a:pt x="648" y="537"/>
                  </a:cubicBezTo>
                  <a:cubicBezTo>
                    <a:pt x="582" y="511"/>
                    <a:pt x="601" y="510"/>
                    <a:pt x="637" y="526"/>
                  </a:cubicBezTo>
                  <a:cubicBezTo>
                    <a:pt x="634" y="522"/>
                    <a:pt x="633" y="519"/>
                    <a:pt x="634" y="517"/>
                  </a:cubicBezTo>
                  <a:cubicBezTo>
                    <a:pt x="609" y="496"/>
                    <a:pt x="607" y="481"/>
                    <a:pt x="653" y="522"/>
                  </a:cubicBezTo>
                  <a:cubicBezTo>
                    <a:pt x="653" y="522"/>
                    <a:pt x="653" y="521"/>
                    <a:pt x="653" y="521"/>
                  </a:cubicBezTo>
                  <a:cubicBezTo>
                    <a:pt x="608" y="480"/>
                    <a:pt x="620" y="483"/>
                    <a:pt x="644" y="505"/>
                  </a:cubicBezTo>
                  <a:cubicBezTo>
                    <a:pt x="646" y="504"/>
                    <a:pt x="649" y="505"/>
                    <a:pt x="652" y="507"/>
                  </a:cubicBezTo>
                  <a:cubicBezTo>
                    <a:pt x="631" y="475"/>
                    <a:pt x="628" y="456"/>
                    <a:pt x="666" y="516"/>
                  </a:cubicBezTo>
                  <a:cubicBezTo>
                    <a:pt x="630" y="459"/>
                    <a:pt x="643" y="466"/>
                    <a:pt x="661" y="495"/>
                  </a:cubicBezTo>
                  <a:cubicBezTo>
                    <a:pt x="661" y="492"/>
                    <a:pt x="662" y="492"/>
                    <a:pt x="665" y="497"/>
                  </a:cubicBezTo>
                  <a:cubicBezTo>
                    <a:pt x="653" y="463"/>
                    <a:pt x="651" y="448"/>
                    <a:pt x="672" y="507"/>
                  </a:cubicBezTo>
                  <a:close/>
                  <a:moveTo>
                    <a:pt x="313" y="499"/>
                  </a:moveTo>
                  <a:cubicBezTo>
                    <a:pt x="313" y="503"/>
                    <a:pt x="318" y="495"/>
                    <a:pt x="317" y="500"/>
                  </a:cubicBezTo>
                  <a:cubicBezTo>
                    <a:pt x="315" y="505"/>
                    <a:pt x="306" y="523"/>
                    <a:pt x="309" y="525"/>
                  </a:cubicBezTo>
                  <a:cubicBezTo>
                    <a:pt x="309" y="525"/>
                    <a:pt x="284" y="523"/>
                    <a:pt x="282" y="520"/>
                  </a:cubicBezTo>
                  <a:cubicBezTo>
                    <a:pt x="280" y="517"/>
                    <a:pt x="284" y="517"/>
                    <a:pt x="284" y="517"/>
                  </a:cubicBezTo>
                  <a:cubicBezTo>
                    <a:pt x="278" y="514"/>
                    <a:pt x="278" y="514"/>
                    <a:pt x="278" y="514"/>
                  </a:cubicBezTo>
                  <a:cubicBezTo>
                    <a:pt x="278" y="514"/>
                    <a:pt x="275" y="511"/>
                    <a:pt x="273" y="507"/>
                  </a:cubicBezTo>
                  <a:cubicBezTo>
                    <a:pt x="272" y="503"/>
                    <a:pt x="274" y="497"/>
                    <a:pt x="274" y="497"/>
                  </a:cubicBezTo>
                  <a:cubicBezTo>
                    <a:pt x="270" y="495"/>
                    <a:pt x="270" y="495"/>
                    <a:pt x="270" y="495"/>
                  </a:cubicBezTo>
                  <a:cubicBezTo>
                    <a:pt x="270" y="495"/>
                    <a:pt x="264" y="490"/>
                    <a:pt x="267" y="482"/>
                  </a:cubicBezTo>
                  <a:cubicBezTo>
                    <a:pt x="268" y="480"/>
                    <a:pt x="272" y="474"/>
                    <a:pt x="271" y="470"/>
                  </a:cubicBezTo>
                  <a:cubicBezTo>
                    <a:pt x="270" y="466"/>
                    <a:pt x="273" y="459"/>
                    <a:pt x="273" y="459"/>
                  </a:cubicBezTo>
                  <a:cubicBezTo>
                    <a:pt x="273" y="459"/>
                    <a:pt x="273" y="461"/>
                    <a:pt x="275" y="463"/>
                  </a:cubicBezTo>
                  <a:cubicBezTo>
                    <a:pt x="278" y="466"/>
                    <a:pt x="281" y="464"/>
                    <a:pt x="283" y="466"/>
                  </a:cubicBezTo>
                  <a:cubicBezTo>
                    <a:pt x="285" y="468"/>
                    <a:pt x="289" y="467"/>
                    <a:pt x="292" y="469"/>
                  </a:cubicBezTo>
                  <a:cubicBezTo>
                    <a:pt x="294" y="472"/>
                    <a:pt x="295" y="475"/>
                    <a:pt x="297" y="477"/>
                  </a:cubicBezTo>
                  <a:cubicBezTo>
                    <a:pt x="299" y="480"/>
                    <a:pt x="299" y="481"/>
                    <a:pt x="302" y="478"/>
                  </a:cubicBezTo>
                  <a:cubicBezTo>
                    <a:pt x="304" y="476"/>
                    <a:pt x="309" y="475"/>
                    <a:pt x="310" y="479"/>
                  </a:cubicBezTo>
                  <a:cubicBezTo>
                    <a:pt x="312" y="482"/>
                    <a:pt x="314" y="494"/>
                    <a:pt x="313" y="499"/>
                  </a:cubicBezTo>
                  <a:close/>
                  <a:moveTo>
                    <a:pt x="535" y="400"/>
                  </a:moveTo>
                  <a:cubicBezTo>
                    <a:pt x="538" y="401"/>
                    <a:pt x="540" y="398"/>
                    <a:pt x="542" y="399"/>
                  </a:cubicBezTo>
                  <a:cubicBezTo>
                    <a:pt x="545" y="400"/>
                    <a:pt x="549" y="397"/>
                    <a:pt x="552" y="399"/>
                  </a:cubicBezTo>
                  <a:cubicBezTo>
                    <a:pt x="555" y="400"/>
                    <a:pt x="558" y="402"/>
                    <a:pt x="560" y="404"/>
                  </a:cubicBezTo>
                  <a:cubicBezTo>
                    <a:pt x="563" y="406"/>
                    <a:pt x="564" y="406"/>
                    <a:pt x="565" y="403"/>
                  </a:cubicBezTo>
                  <a:cubicBezTo>
                    <a:pt x="566" y="400"/>
                    <a:pt x="570" y="397"/>
                    <a:pt x="573" y="400"/>
                  </a:cubicBezTo>
                  <a:cubicBezTo>
                    <a:pt x="576" y="403"/>
                    <a:pt x="582" y="413"/>
                    <a:pt x="584" y="417"/>
                  </a:cubicBezTo>
                  <a:cubicBezTo>
                    <a:pt x="585" y="421"/>
                    <a:pt x="586" y="412"/>
                    <a:pt x="587" y="417"/>
                  </a:cubicBezTo>
                  <a:cubicBezTo>
                    <a:pt x="588" y="422"/>
                    <a:pt x="587" y="442"/>
                    <a:pt x="590" y="443"/>
                  </a:cubicBezTo>
                  <a:cubicBezTo>
                    <a:pt x="590" y="443"/>
                    <a:pt x="566" y="451"/>
                    <a:pt x="563" y="449"/>
                  </a:cubicBezTo>
                  <a:cubicBezTo>
                    <a:pt x="560" y="447"/>
                    <a:pt x="564" y="445"/>
                    <a:pt x="564" y="445"/>
                  </a:cubicBezTo>
                  <a:cubicBezTo>
                    <a:pt x="558" y="445"/>
                    <a:pt x="558" y="445"/>
                    <a:pt x="558" y="445"/>
                  </a:cubicBezTo>
                  <a:cubicBezTo>
                    <a:pt x="558" y="445"/>
                    <a:pt x="553" y="444"/>
                    <a:pt x="550" y="440"/>
                  </a:cubicBezTo>
                  <a:cubicBezTo>
                    <a:pt x="547" y="437"/>
                    <a:pt x="547" y="431"/>
                    <a:pt x="547" y="431"/>
                  </a:cubicBezTo>
                  <a:cubicBezTo>
                    <a:pt x="542" y="430"/>
                    <a:pt x="542" y="430"/>
                    <a:pt x="542" y="430"/>
                  </a:cubicBezTo>
                  <a:cubicBezTo>
                    <a:pt x="542" y="430"/>
                    <a:pt x="535" y="428"/>
                    <a:pt x="535" y="420"/>
                  </a:cubicBezTo>
                  <a:cubicBezTo>
                    <a:pt x="535" y="417"/>
                    <a:pt x="536" y="411"/>
                    <a:pt x="533" y="407"/>
                  </a:cubicBezTo>
                  <a:cubicBezTo>
                    <a:pt x="531" y="404"/>
                    <a:pt x="531" y="396"/>
                    <a:pt x="531" y="396"/>
                  </a:cubicBezTo>
                  <a:cubicBezTo>
                    <a:pt x="531" y="396"/>
                    <a:pt x="532" y="399"/>
                    <a:pt x="535" y="400"/>
                  </a:cubicBezTo>
                  <a:close/>
                  <a:moveTo>
                    <a:pt x="514" y="379"/>
                  </a:moveTo>
                  <a:cubicBezTo>
                    <a:pt x="520" y="394"/>
                    <a:pt x="517" y="404"/>
                    <a:pt x="511" y="413"/>
                  </a:cubicBezTo>
                  <a:cubicBezTo>
                    <a:pt x="505" y="421"/>
                    <a:pt x="487" y="435"/>
                    <a:pt x="487" y="435"/>
                  </a:cubicBezTo>
                  <a:cubicBezTo>
                    <a:pt x="485" y="432"/>
                    <a:pt x="485" y="401"/>
                    <a:pt x="484" y="396"/>
                  </a:cubicBezTo>
                  <a:cubicBezTo>
                    <a:pt x="483" y="391"/>
                    <a:pt x="487" y="383"/>
                    <a:pt x="488" y="380"/>
                  </a:cubicBezTo>
                  <a:cubicBezTo>
                    <a:pt x="488" y="377"/>
                    <a:pt x="496" y="369"/>
                    <a:pt x="500" y="366"/>
                  </a:cubicBezTo>
                  <a:cubicBezTo>
                    <a:pt x="504" y="364"/>
                    <a:pt x="506" y="360"/>
                    <a:pt x="506" y="360"/>
                  </a:cubicBezTo>
                  <a:cubicBezTo>
                    <a:pt x="506" y="367"/>
                    <a:pt x="509" y="365"/>
                    <a:pt x="514" y="379"/>
                  </a:cubicBezTo>
                  <a:close/>
                  <a:moveTo>
                    <a:pt x="733" y="121"/>
                  </a:moveTo>
                  <a:cubicBezTo>
                    <a:pt x="735" y="120"/>
                    <a:pt x="736" y="112"/>
                    <a:pt x="739" y="112"/>
                  </a:cubicBezTo>
                  <a:cubicBezTo>
                    <a:pt x="741" y="112"/>
                    <a:pt x="742" y="121"/>
                    <a:pt x="744" y="121"/>
                  </a:cubicBezTo>
                  <a:cubicBezTo>
                    <a:pt x="747" y="121"/>
                    <a:pt x="751" y="114"/>
                    <a:pt x="753" y="115"/>
                  </a:cubicBezTo>
                  <a:cubicBezTo>
                    <a:pt x="755" y="116"/>
                    <a:pt x="753" y="124"/>
                    <a:pt x="755" y="125"/>
                  </a:cubicBezTo>
                  <a:cubicBezTo>
                    <a:pt x="757" y="126"/>
                    <a:pt x="764" y="121"/>
                    <a:pt x="765" y="123"/>
                  </a:cubicBezTo>
                  <a:cubicBezTo>
                    <a:pt x="767" y="124"/>
                    <a:pt x="762" y="131"/>
                    <a:pt x="763" y="133"/>
                  </a:cubicBezTo>
                  <a:cubicBezTo>
                    <a:pt x="764" y="135"/>
                    <a:pt x="772" y="133"/>
                    <a:pt x="773" y="135"/>
                  </a:cubicBezTo>
                  <a:cubicBezTo>
                    <a:pt x="774" y="138"/>
                    <a:pt x="766" y="142"/>
                    <a:pt x="767" y="144"/>
                  </a:cubicBezTo>
                  <a:cubicBezTo>
                    <a:pt x="767" y="146"/>
                    <a:pt x="775" y="148"/>
                    <a:pt x="775" y="150"/>
                  </a:cubicBezTo>
                  <a:cubicBezTo>
                    <a:pt x="775" y="152"/>
                    <a:pt x="766" y="153"/>
                    <a:pt x="766" y="155"/>
                  </a:cubicBezTo>
                  <a:cubicBezTo>
                    <a:pt x="765" y="157"/>
                    <a:pt x="772" y="162"/>
                    <a:pt x="771" y="164"/>
                  </a:cubicBezTo>
                  <a:cubicBezTo>
                    <a:pt x="770" y="166"/>
                    <a:pt x="762" y="163"/>
                    <a:pt x="760" y="165"/>
                  </a:cubicBezTo>
                  <a:cubicBezTo>
                    <a:pt x="759" y="167"/>
                    <a:pt x="763" y="174"/>
                    <a:pt x="761" y="176"/>
                  </a:cubicBezTo>
                  <a:cubicBezTo>
                    <a:pt x="760" y="177"/>
                    <a:pt x="753" y="171"/>
                    <a:pt x="751" y="172"/>
                  </a:cubicBezTo>
                  <a:cubicBezTo>
                    <a:pt x="749" y="174"/>
                    <a:pt x="751" y="182"/>
                    <a:pt x="749" y="183"/>
                  </a:cubicBezTo>
                  <a:cubicBezTo>
                    <a:pt x="747" y="184"/>
                    <a:pt x="742" y="176"/>
                    <a:pt x="740" y="176"/>
                  </a:cubicBezTo>
                  <a:cubicBezTo>
                    <a:pt x="738" y="177"/>
                    <a:pt x="737" y="185"/>
                    <a:pt x="734" y="185"/>
                  </a:cubicBezTo>
                  <a:cubicBezTo>
                    <a:pt x="732" y="185"/>
                    <a:pt x="731" y="177"/>
                    <a:pt x="729" y="176"/>
                  </a:cubicBezTo>
                  <a:cubicBezTo>
                    <a:pt x="727" y="176"/>
                    <a:pt x="722" y="183"/>
                    <a:pt x="720" y="182"/>
                  </a:cubicBezTo>
                  <a:cubicBezTo>
                    <a:pt x="718" y="182"/>
                    <a:pt x="720" y="173"/>
                    <a:pt x="718" y="172"/>
                  </a:cubicBezTo>
                  <a:cubicBezTo>
                    <a:pt x="716" y="171"/>
                    <a:pt x="709" y="176"/>
                    <a:pt x="708" y="174"/>
                  </a:cubicBezTo>
                  <a:cubicBezTo>
                    <a:pt x="706" y="173"/>
                    <a:pt x="711" y="166"/>
                    <a:pt x="710" y="164"/>
                  </a:cubicBezTo>
                  <a:cubicBezTo>
                    <a:pt x="709" y="162"/>
                    <a:pt x="701" y="164"/>
                    <a:pt x="700" y="162"/>
                  </a:cubicBezTo>
                  <a:cubicBezTo>
                    <a:pt x="699" y="160"/>
                    <a:pt x="707" y="156"/>
                    <a:pt x="706" y="153"/>
                  </a:cubicBezTo>
                  <a:cubicBezTo>
                    <a:pt x="706" y="151"/>
                    <a:pt x="698" y="149"/>
                    <a:pt x="698" y="147"/>
                  </a:cubicBezTo>
                  <a:cubicBezTo>
                    <a:pt x="698" y="145"/>
                    <a:pt x="707" y="144"/>
                    <a:pt x="707" y="142"/>
                  </a:cubicBezTo>
                  <a:cubicBezTo>
                    <a:pt x="708" y="140"/>
                    <a:pt x="701" y="135"/>
                    <a:pt x="702" y="133"/>
                  </a:cubicBezTo>
                  <a:cubicBezTo>
                    <a:pt x="703" y="131"/>
                    <a:pt x="712" y="134"/>
                    <a:pt x="713" y="132"/>
                  </a:cubicBezTo>
                  <a:cubicBezTo>
                    <a:pt x="714" y="131"/>
                    <a:pt x="710" y="123"/>
                    <a:pt x="712" y="122"/>
                  </a:cubicBezTo>
                  <a:cubicBezTo>
                    <a:pt x="713" y="120"/>
                    <a:pt x="720" y="126"/>
                    <a:pt x="722" y="125"/>
                  </a:cubicBezTo>
                  <a:cubicBezTo>
                    <a:pt x="724" y="124"/>
                    <a:pt x="722" y="115"/>
                    <a:pt x="724" y="114"/>
                  </a:cubicBezTo>
                  <a:cubicBezTo>
                    <a:pt x="726" y="114"/>
                    <a:pt x="731" y="121"/>
                    <a:pt x="733" y="121"/>
                  </a:cubicBezTo>
                  <a:close/>
                </a:path>
              </a:pathLst>
            </a:custGeom>
            <a:solidFill>
              <a:schemeClr val="accent6">
                <a:alpha val="50000"/>
              </a:schemeClr>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nvGrpSpPr>
            <p:cNvPr id="15" name="Group 296"/>
            <p:cNvGrpSpPr/>
            <p:nvPr/>
          </p:nvGrpSpPr>
          <p:grpSpPr>
            <a:xfrm rot="2467258">
              <a:off x="1498292" y="6174338"/>
              <a:ext cx="173236" cy="175910"/>
              <a:chOff x="5902325" y="2266950"/>
              <a:chExt cx="820738" cy="833438"/>
            </a:xfrm>
            <a:solidFill>
              <a:schemeClr val="accent4"/>
            </a:solidFill>
          </p:grpSpPr>
          <p:sp>
            <p:nvSpPr>
              <p:cNvPr id="958" name="Freeform 147"/>
              <p:cNvSpPr>
                <a:spLocks/>
              </p:cNvSpPr>
              <p:nvPr/>
            </p:nvSpPr>
            <p:spPr bwMode="auto">
              <a:xfrm>
                <a:off x="6346825" y="2776538"/>
                <a:ext cx="101600" cy="277813"/>
              </a:xfrm>
              <a:custGeom>
                <a:avLst/>
                <a:gdLst/>
                <a:ahLst/>
                <a:cxnLst>
                  <a:cxn ang="0">
                    <a:pos x="4" y="35"/>
                  </a:cxn>
                  <a:cxn ang="0">
                    <a:pos x="10" y="22"/>
                  </a:cxn>
                  <a:cxn ang="0">
                    <a:pos x="0" y="0"/>
                  </a:cxn>
                  <a:cxn ang="0">
                    <a:pos x="4" y="35"/>
                  </a:cxn>
                </a:cxnLst>
                <a:rect l="0" t="0" r="r" b="b"/>
                <a:pathLst>
                  <a:path w="27" h="74">
                    <a:moveTo>
                      <a:pt x="4" y="35"/>
                    </a:moveTo>
                    <a:cubicBezTo>
                      <a:pt x="14" y="65"/>
                      <a:pt x="27" y="74"/>
                      <a:pt x="10" y="22"/>
                    </a:cubicBezTo>
                    <a:cubicBezTo>
                      <a:pt x="7" y="17"/>
                      <a:pt x="4" y="10"/>
                      <a:pt x="0" y="0"/>
                    </a:cubicBezTo>
                    <a:cubicBezTo>
                      <a:pt x="10" y="25"/>
                      <a:pt x="8" y="35"/>
                      <a:pt x="4" y="35"/>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59" name="Freeform 151"/>
              <p:cNvSpPr>
                <a:spLocks/>
              </p:cNvSpPr>
              <p:nvPr/>
            </p:nvSpPr>
            <p:spPr bwMode="auto">
              <a:xfrm>
                <a:off x="6143625" y="2776538"/>
                <a:ext cx="128588" cy="277813"/>
              </a:xfrm>
              <a:custGeom>
                <a:avLst/>
                <a:gdLst/>
                <a:ahLst/>
                <a:cxnLst>
                  <a:cxn ang="0">
                    <a:pos x="34" y="0"/>
                  </a:cxn>
                  <a:cxn ang="0">
                    <a:pos x="13" y="27"/>
                  </a:cxn>
                  <a:cxn ang="0">
                    <a:pos x="29" y="12"/>
                  </a:cxn>
                  <a:cxn ang="0">
                    <a:pos x="28" y="35"/>
                  </a:cxn>
                  <a:cxn ang="0">
                    <a:pos x="34" y="0"/>
                  </a:cxn>
                </a:cxnLst>
                <a:rect l="0" t="0" r="r" b="b"/>
                <a:pathLst>
                  <a:path w="34" h="74">
                    <a:moveTo>
                      <a:pt x="34" y="0"/>
                    </a:moveTo>
                    <a:cubicBezTo>
                      <a:pt x="24" y="28"/>
                      <a:pt x="15" y="33"/>
                      <a:pt x="13" y="27"/>
                    </a:cubicBezTo>
                    <a:cubicBezTo>
                      <a:pt x="0" y="59"/>
                      <a:pt x="5" y="74"/>
                      <a:pt x="29" y="12"/>
                    </a:cubicBezTo>
                    <a:cubicBezTo>
                      <a:pt x="5" y="73"/>
                      <a:pt x="15" y="66"/>
                      <a:pt x="28" y="35"/>
                    </a:cubicBezTo>
                    <a:cubicBezTo>
                      <a:pt x="25" y="32"/>
                      <a:pt x="26" y="22"/>
                      <a:pt x="34"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60" name="Freeform 155"/>
              <p:cNvSpPr>
                <a:spLocks/>
              </p:cNvSpPr>
              <p:nvPr/>
            </p:nvSpPr>
            <p:spPr bwMode="auto">
              <a:xfrm>
                <a:off x="6253163" y="2752725"/>
                <a:ext cx="79375" cy="347663"/>
              </a:xfrm>
              <a:custGeom>
                <a:avLst/>
                <a:gdLst/>
                <a:ahLst/>
                <a:cxnLst>
                  <a:cxn ang="0">
                    <a:pos x="14" y="0"/>
                  </a:cxn>
                  <a:cxn ang="0">
                    <a:pos x="4" y="37"/>
                  </a:cxn>
                  <a:cxn ang="0">
                    <a:pos x="13" y="21"/>
                  </a:cxn>
                  <a:cxn ang="0">
                    <a:pos x="21" y="35"/>
                  </a:cxn>
                  <a:cxn ang="0">
                    <a:pos x="14" y="0"/>
                  </a:cxn>
                </a:cxnLst>
                <a:rect l="0" t="0" r="r" b="b"/>
                <a:pathLst>
                  <a:path w="21" h="92">
                    <a:moveTo>
                      <a:pt x="14" y="0"/>
                    </a:moveTo>
                    <a:cubicBezTo>
                      <a:pt x="13" y="18"/>
                      <a:pt x="8" y="31"/>
                      <a:pt x="4" y="37"/>
                    </a:cubicBezTo>
                    <a:cubicBezTo>
                      <a:pt x="0" y="74"/>
                      <a:pt x="6" y="90"/>
                      <a:pt x="13" y="21"/>
                    </a:cubicBezTo>
                    <a:cubicBezTo>
                      <a:pt x="6" y="92"/>
                      <a:pt x="19" y="74"/>
                      <a:pt x="21" y="35"/>
                    </a:cubicBezTo>
                    <a:cubicBezTo>
                      <a:pt x="17" y="28"/>
                      <a:pt x="13" y="16"/>
                      <a:pt x="14"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nvGrpSpPr>
              <p:cNvPr id="16" name="Group 291"/>
              <p:cNvGrpSpPr/>
              <p:nvPr/>
            </p:nvGrpSpPr>
            <p:grpSpPr>
              <a:xfrm>
                <a:off x="5902325" y="2266950"/>
                <a:ext cx="820738" cy="784225"/>
                <a:chOff x="4111625" y="2266950"/>
                <a:chExt cx="820738" cy="784225"/>
              </a:xfrm>
              <a:grpFill/>
            </p:grpSpPr>
            <p:sp>
              <p:nvSpPr>
                <p:cNvPr id="962" name="Freeform 25"/>
                <p:cNvSpPr>
                  <a:spLocks/>
                </p:cNvSpPr>
                <p:nvPr/>
              </p:nvSpPr>
              <p:spPr bwMode="auto">
                <a:xfrm>
                  <a:off x="4470400" y="2395538"/>
                  <a:ext cx="25400" cy="44450"/>
                </a:xfrm>
                <a:custGeom>
                  <a:avLst/>
                  <a:gdLst/>
                  <a:ahLst/>
                  <a:cxnLst>
                    <a:cxn ang="0">
                      <a:pos x="3" y="9"/>
                    </a:cxn>
                    <a:cxn ang="0">
                      <a:pos x="7" y="12"/>
                    </a:cxn>
                    <a:cxn ang="0">
                      <a:pos x="7" y="11"/>
                    </a:cxn>
                    <a:cxn ang="0">
                      <a:pos x="0" y="0"/>
                    </a:cxn>
                    <a:cxn ang="0">
                      <a:pos x="3" y="9"/>
                    </a:cxn>
                  </a:cxnLst>
                  <a:rect l="0" t="0" r="r" b="b"/>
                  <a:pathLst>
                    <a:path w="7" h="12">
                      <a:moveTo>
                        <a:pt x="3" y="9"/>
                      </a:moveTo>
                      <a:cubicBezTo>
                        <a:pt x="4" y="10"/>
                        <a:pt x="5" y="11"/>
                        <a:pt x="7" y="12"/>
                      </a:cubicBezTo>
                      <a:cubicBezTo>
                        <a:pt x="7" y="12"/>
                        <a:pt x="7" y="11"/>
                        <a:pt x="7" y="11"/>
                      </a:cubicBezTo>
                      <a:cubicBezTo>
                        <a:pt x="5" y="7"/>
                        <a:pt x="2" y="4"/>
                        <a:pt x="0" y="0"/>
                      </a:cubicBezTo>
                      <a:cubicBezTo>
                        <a:pt x="1" y="3"/>
                        <a:pt x="2" y="6"/>
                        <a:pt x="3" y="9"/>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63" name="Freeform 30"/>
                <p:cNvSpPr>
                  <a:spLocks/>
                </p:cNvSpPr>
                <p:nvPr/>
              </p:nvSpPr>
              <p:spPr bwMode="auto">
                <a:xfrm>
                  <a:off x="4721225" y="2686050"/>
                  <a:ext cx="60325" cy="6350"/>
                </a:xfrm>
                <a:custGeom>
                  <a:avLst/>
                  <a:gdLst/>
                  <a:ahLst/>
                  <a:cxnLst>
                    <a:cxn ang="0">
                      <a:pos x="1" y="0"/>
                    </a:cxn>
                    <a:cxn ang="0">
                      <a:pos x="16" y="2"/>
                    </a:cxn>
                    <a:cxn ang="0">
                      <a:pos x="16" y="1"/>
                    </a:cxn>
                    <a:cxn ang="0">
                      <a:pos x="0" y="0"/>
                    </a:cxn>
                    <a:cxn ang="0">
                      <a:pos x="1" y="0"/>
                    </a:cxn>
                  </a:cxnLst>
                  <a:rect l="0" t="0" r="r" b="b"/>
                  <a:pathLst>
                    <a:path w="16" h="2">
                      <a:moveTo>
                        <a:pt x="1" y="0"/>
                      </a:moveTo>
                      <a:cubicBezTo>
                        <a:pt x="7" y="1"/>
                        <a:pt x="12" y="1"/>
                        <a:pt x="16" y="2"/>
                      </a:cubicBezTo>
                      <a:cubicBezTo>
                        <a:pt x="16" y="2"/>
                        <a:pt x="16" y="1"/>
                        <a:pt x="16" y="1"/>
                      </a:cubicBezTo>
                      <a:cubicBezTo>
                        <a:pt x="11" y="1"/>
                        <a:pt x="6" y="0"/>
                        <a:pt x="0" y="0"/>
                      </a:cubicBezTo>
                      <a:cubicBezTo>
                        <a:pt x="0" y="0"/>
                        <a:pt x="1" y="0"/>
                        <a:pt x="1"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64" name="Freeform 145"/>
                <p:cNvSpPr>
                  <a:spLocks/>
                </p:cNvSpPr>
                <p:nvPr/>
              </p:nvSpPr>
              <p:spPr bwMode="auto">
                <a:xfrm>
                  <a:off x="4495800" y="2436813"/>
                  <a:ext cx="11113" cy="30163"/>
                </a:xfrm>
                <a:custGeom>
                  <a:avLst/>
                  <a:gdLst/>
                  <a:ahLst/>
                  <a:cxnLst>
                    <a:cxn ang="0">
                      <a:pos x="3" y="8"/>
                    </a:cxn>
                    <a:cxn ang="0">
                      <a:pos x="3" y="5"/>
                    </a:cxn>
                    <a:cxn ang="0">
                      <a:pos x="0" y="0"/>
                    </a:cxn>
                    <a:cxn ang="0">
                      <a:pos x="0" y="1"/>
                    </a:cxn>
                    <a:cxn ang="0">
                      <a:pos x="3" y="8"/>
                    </a:cxn>
                  </a:cxnLst>
                  <a:rect l="0" t="0" r="r" b="b"/>
                  <a:pathLst>
                    <a:path w="3" h="8">
                      <a:moveTo>
                        <a:pt x="3" y="8"/>
                      </a:moveTo>
                      <a:cubicBezTo>
                        <a:pt x="3" y="7"/>
                        <a:pt x="3" y="6"/>
                        <a:pt x="3" y="5"/>
                      </a:cubicBezTo>
                      <a:cubicBezTo>
                        <a:pt x="2" y="3"/>
                        <a:pt x="1" y="1"/>
                        <a:pt x="0" y="0"/>
                      </a:cubicBezTo>
                      <a:cubicBezTo>
                        <a:pt x="0" y="0"/>
                        <a:pt x="0" y="1"/>
                        <a:pt x="0" y="1"/>
                      </a:cubicBezTo>
                      <a:cubicBezTo>
                        <a:pt x="1" y="3"/>
                        <a:pt x="2" y="5"/>
                        <a:pt x="3" y="8"/>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65" name="Freeform 146"/>
                <p:cNvSpPr>
                  <a:spLocks/>
                </p:cNvSpPr>
                <p:nvPr/>
              </p:nvSpPr>
              <p:spPr bwMode="auto">
                <a:xfrm>
                  <a:off x="4232275" y="2730500"/>
                  <a:ext cx="230188" cy="260350"/>
                </a:xfrm>
                <a:custGeom>
                  <a:avLst/>
                  <a:gdLst/>
                  <a:ahLst/>
                  <a:cxnLst>
                    <a:cxn ang="0">
                      <a:pos x="61" y="0"/>
                    </a:cxn>
                    <a:cxn ang="0">
                      <a:pos x="35" y="21"/>
                    </a:cxn>
                    <a:cxn ang="0">
                      <a:pos x="48" y="16"/>
                    </a:cxn>
                    <a:cxn ang="0">
                      <a:pos x="45" y="30"/>
                    </a:cxn>
                    <a:cxn ang="0">
                      <a:pos x="61" y="0"/>
                    </a:cxn>
                  </a:cxnLst>
                  <a:rect l="0" t="0" r="r" b="b"/>
                  <a:pathLst>
                    <a:path w="61" h="69">
                      <a:moveTo>
                        <a:pt x="61" y="0"/>
                      </a:moveTo>
                      <a:cubicBezTo>
                        <a:pt x="52" y="11"/>
                        <a:pt x="42" y="18"/>
                        <a:pt x="35" y="21"/>
                      </a:cubicBezTo>
                      <a:cubicBezTo>
                        <a:pt x="7" y="50"/>
                        <a:pt x="0" y="69"/>
                        <a:pt x="48" y="16"/>
                      </a:cubicBezTo>
                      <a:cubicBezTo>
                        <a:pt x="0" y="69"/>
                        <a:pt x="19" y="60"/>
                        <a:pt x="45" y="30"/>
                      </a:cubicBezTo>
                      <a:cubicBezTo>
                        <a:pt x="46" y="22"/>
                        <a:pt x="51" y="11"/>
                        <a:pt x="61"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66" name="Freeform 148"/>
                <p:cNvSpPr>
                  <a:spLocks/>
                </p:cNvSpPr>
                <p:nvPr/>
              </p:nvSpPr>
              <p:spPr bwMode="auto">
                <a:xfrm>
                  <a:off x="4602163" y="2697163"/>
                  <a:ext cx="17463" cy="6350"/>
                </a:xfrm>
                <a:custGeom>
                  <a:avLst/>
                  <a:gdLst/>
                  <a:ahLst/>
                  <a:cxnLst>
                    <a:cxn ang="0">
                      <a:pos x="5" y="2"/>
                    </a:cxn>
                    <a:cxn ang="0">
                      <a:pos x="5" y="2"/>
                    </a:cxn>
                    <a:cxn ang="0">
                      <a:pos x="0" y="0"/>
                    </a:cxn>
                    <a:cxn ang="0">
                      <a:pos x="5" y="2"/>
                    </a:cxn>
                  </a:cxnLst>
                  <a:rect l="0" t="0" r="r" b="b"/>
                  <a:pathLst>
                    <a:path w="5" h="2">
                      <a:moveTo>
                        <a:pt x="5" y="2"/>
                      </a:moveTo>
                      <a:cubicBezTo>
                        <a:pt x="5" y="2"/>
                        <a:pt x="5" y="2"/>
                        <a:pt x="5" y="2"/>
                      </a:cubicBezTo>
                      <a:cubicBezTo>
                        <a:pt x="3" y="1"/>
                        <a:pt x="1" y="1"/>
                        <a:pt x="0" y="0"/>
                      </a:cubicBezTo>
                      <a:cubicBezTo>
                        <a:pt x="1" y="1"/>
                        <a:pt x="3" y="2"/>
                        <a:pt x="5" y="2"/>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67" name="Freeform 149"/>
                <p:cNvSpPr>
                  <a:spLocks/>
                </p:cNvSpPr>
                <p:nvPr/>
              </p:nvSpPr>
              <p:spPr bwMode="auto">
                <a:xfrm>
                  <a:off x="4572000" y="2590800"/>
                  <a:ext cx="6350" cy="7938"/>
                </a:xfrm>
                <a:custGeom>
                  <a:avLst/>
                  <a:gdLst/>
                  <a:ahLst/>
                  <a:cxnLst>
                    <a:cxn ang="0">
                      <a:pos x="2" y="0"/>
                    </a:cxn>
                    <a:cxn ang="0">
                      <a:pos x="2" y="0"/>
                    </a:cxn>
                    <a:cxn ang="0">
                      <a:pos x="0" y="2"/>
                    </a:cxn>
                    <a:cxn ang="0">
                      <a:pos x="2" y="0"/>
                    </a:cxn>
                  </a:cxnLst>
                  <a:rect l="0" t="0" r="r" b="b"/>
                  <a:pathLst>
                    <a:path w="2" h="2">
                      <a:moveTo>
                        <a:pt x="2" y="0"/>
                      </a:moveTo>
                      <a:cubicBezTo>
                        <a:pt x="2" y="0"/>
                        <a:pt x="2" y="0"/>
                        <a:pt x="2" y="0"/>
                      </a:cubicBezTo>
                      <a:cubicBezTo>
                        <a:pt x="1" y="1"/>
                        <a:pt x="0" y="2"/>
                        <a:pt x="0" y="2"/>
                      </a:cubicBezTo>
                      <a:cubicBezTo>
                        <a:pt x="0" y="2"/>
                        <a:pt x="1" y="1"/>
                        <a:pt x="2"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68" name="Freeform 150"/>
                <p:cNvSpPr>
                  <a:spLocks/>
                </p:cNvSpPr>
                <p:nvPr/>
              </p:nvSpPr>
              <p:spPr bwMode="auto">
                <a:xfrm>
                  <a:off x="4665663" y="2794000"/>
                  <a:ext cx="169863" cy="147638"/>
                </a:xfrm>
                <a:custGeom>
                  <a:avLst/>
                  <a:gdLst/>
                  <a:ahLst/>
                  <a:cxnLst>
                    <a:cxn ang="0">
                      <a:pos x="0" y="0"/>
                    </a:cxn>
                    <a:cxn ang="0">
                      <a:pos x="15" y="4"/>
                    </a:cxn>
                    <a:cxn ang="0">
                      <a:pos x="0" y="0"/>
                    </a:cxn>
                  </a:cxnLst>
                  <a:rect l="0" t="0" r="r" b="b"/>
                  <a:pathLst>
                    <a:path w="45" h="39">
                      <a:moveTo>
                        <a:pt x="0" y="0"/>
                      </a:moveTo>
                      <a:cubicBezTo>
                        <a:pt x="45" y="39"/>
                        <a:pt x="40" y="26"/>
                        <a:pt x="15" y="4"/>
                      </a:cubicBezTo>
                      <a:cubicBezTo>
                        <a:pt x="13" y="5"/>
                        <a:pt x="8" y="4"/>
                        <a:pt x="0"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69" name="Freeform 152"/>
                <p:cNvSpPr>
                  <a:spLocks/>
                </p:cNvSpPr>
                <p:nvPr/>
              </p:nvSpPr>
              <p:spPr bwMode="auto">
                <a:xfrm>
                  <a:off x="4424363" y="2343150"/>
                  <a:ext cx="57150" cy="146050"/>
                </a:xfrm>
                <a:custGeom>
                  <a:avLst/>
                  <a:gdLst/>
                  <a:ahLst/>
                  <a:cxnLst>
                    <a:cxn ang="0">
                      <a:pos x="15" y="23"/>
                    </a:cxn>
                    <a:cxn ang="0">
                      <a:pos x="12" y="14"/>
                    </a:cxn>
                    <a:cxn ang="0">
                      <a:pos x="0" y="0"/>
                    </a:cxn>
                    <a:cxn ang="0">
                      <a:pos x="10" y="39"/>
                    </a:cxn>
                    <a:cxn ang="0">
                      <a:pos x="15" y="23"/>
                    </a:cxn>
                  </a:cxnLst>
                  <a:rect l="0" t="0" r="r" b="b"/>
                  <a:pathLst>
                    <a:path w="15" h="39">
                      <a:moveTo>
                        <a:pt x="15" y="23"/>
                      </a:moveTo>
                      <a:cubicBezTo>
                        <a:pt x="14" y="20"/>
                        <a:pt x="13" y="17"/>
                        <a:pt x="12" y="14"/>
                      </a:cubicBezTo>
                      <a:cubicBezTo>
                        <a:pt x="8" y="9"/>
                        <a:pt x="4" y="4"/>
                        <a:pt x="0" y="0"/>
                      </a:cubicBezTo>
                      <a:cubicBezTo>
                        <a:pt x="0" y="5"/>
                        <a:pt x="2" y="17"/>
                        <a:pt x="10" y="39"/>
                      </a:cubicBezTo>
                      <a:cubicBezTo>
                        <a:pt x="7" y="25"/>
                        <a:pt x="11" y="20"/>
                        <a:pt x="15" y="2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70" name="Freeform 153"/>
                <p:cNvSpPr>
                  <a:spLocks/>
                </p:cNvSpPr>
                <p:nvPr/>
              </p:nvSpPr>
              <p:spPr bwMode="auto">
                <a:xfrm>
                  <a:off x="4597400" y="2867025"/>
                  <a:ext cx="68263" cy="184150"/>
                </a:xfrm>
                <a:custGeom>
                  <a:avLst/>
                  <a:gdLst/>
                  <a:ahLst/>
                  <a:cxnLst>
                    <a:cxn ang="0">
                      <a:pos x="0" y="0"/>
                    </a:cxn>
                    <a:cxn ang="0">
                      <a:pos x="6" y="8"/>
                    </a:cxn>
                    <a:cxn ang="0">
                      <a:pos x="0" y="0"/>
                    </a:cxn>
                  </a:cxnLst>
                  <a:rect l="0" t="0" r="r" b="b"/>
                  <a:pathLst>
                    <a:path w="18" h="49">
                      <a:moveTo>
                        <a:pt x="0" y="0"/>
                      </a:moveTo>
                      <a:cubicBezTo>
                        <a:pt x="18" y="49"/>
                        <a:pt x="17" y="37"/>
                        <a:pt x="6" y="8"/>
                      </a:cubicBezTo>
                      <a:cubicBezTo>
                        <a:pt x="5" y="8"/>
                        <a:pt x="3" y="6"/>
                        <a:pt x="0"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71" name="Freeform 154"/>
                <p:cNvSpPr>
                  <a:spLocks/>
                </p:cNvSpPr>
                <p:nvPr/>
              </p:nvSpPr>
              <p:spPr bwMode="auto">
                <a:xfrm>
                  <a:off x="4605338" y="2746375"/>
                  <a:ext cx="225425" cy="198438"/>
                </a:xfrm>
                <a:custGeom>
                  <a:avLst/>
                  <a:gdLst/>
                  <a:ahLst/>
                  <a:cxnLst>
                    <a:cxn ang="0">
                      <a:pos x="22" y="27"/>
                    </a:cxn>
                    <a:cxn ang="0">
                      <a:pos x="16" y="12"/>
                    </a:cxn>
                    <a:cxn ang="0">
                      <a:pos x="0" y="0"/>
                    </a:cxn>
                    <a:cxn ang="0">
                      <a:pos x="22" y="27"/>
                    </a:cxn>
                  </a:cxnLst>
                  <a:rect l="0" t="0" r="r" b="b"/>
                  <a:pathLst>
                    <a:path w="60" h="53">
                      <a:moveTo>
                        <a:pt x="22" y="27"/>
                      </a:moveTo>
                      <a:cubicBezTo>
                        <a:pt x="47" y="49"/>
                        <a:pt x="60" y="53"/>
                        <a:pt x="16" y="12"/>
                      </a:cubicBezTo>
                      <a:cubicBezTo>
                        <a:pt x="11" y="10"/>
                        <a:pt x="6" y="5"/>
                        <a:pt x="0" y="0"/>
                      </a:cubicBezTo>
                      <a:cubicBezTo>
                        <a:pt x="16" y="15"/>
                        <a:pt x="22" y="24"/>
                        <a:pt x="22" y="27"/>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72" name="Freeform 156"/>
                <p:cNvSpPr>
                  <a:spLocks/>
                </p:cNvSpPr>
                <p:nvPr/>
              </p:nvSpPr>
              <p:spPr bwMode="auto">
                <a:xfrm>
                  <a:off x="4564063" y="2741613"/>
                  <a:ext cx="187325" cy="290513"/>
                </a:xfrm>
                <a:custGeom>
                  <a:avLst/>
                  <a:gdLst/>
                  <a:ahLst/>
                  <a:cxnLst>
                    <a:cxn ang="0">
                      <a:pos x="0" y="0"/>
                    </a:cxn>
                    <a:cxn ang="0">
                      <a:pos x="15" y="34"/>
                    </a:cxn>
                    <a:cxn ang="0">
                      <a:pos x="13" y="17"/>
                    </a:cxn>
                    <a:cxn ang="0">
                      <a:pos x="28" y="29"/>
                    </a:cxn>
                    <a:cxn ang="0">
                      <a:pos x="0" y="0"/>
                    </a:cxn>
                  </a:cxnLst>
                  <a:rect l="0" t="0" r="r" b="b"/>
                  <a:pathLst>
                    <a:path w="50" h="77">
                      <a:moveTo>
                        <a:pt x="0" y="0"/>
                      </a:moveTo>
                      <a:cubicBezTo>
                        <a:pt x="9" y="14"/>
                        <a:pt x="14" y="26"/>
                        <a:pt x="15" y="34"/>
                      </a:cubicBezTo>
                      <a:cubicBezTo>
                        <a:pt x="35" y="67"/>
                        <a:pt x="50" y="77"/>
                        <a:pt x="13" y="17"/>
                      </a:cubicBezTo>
                      <a:cubicBezTo>
                        <a:pt x="49" y="76"/>
                        <a:pt x="48" y="59"/>
                        <a:pt x="28" y="29"/>
                      </a:cubicBezTo>
                      <a:cubicBezTo>
                        <a:pt x="21" y="26"/>
                        <a:pt x="10" y="16"/>
                        <a:pt x="0"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73" name="Freeform 157"/>
                <p:cNvSpPr>
                  <a:spLocks/>
                </p:cNvSpPr>
                <p:nvPr/>
              </p:nvSpPr>
              <p:spPr bwMode="auto">
                <a:xfrm>
                  <a:off x="4111625" y="2500313"/>
                  <a:ext cx="328613" cy="139700"/>
                </a:xfrm>
                <a:custGeom>
                  <a:avLst/>
                  <a:gdLst/>
                  <a:ahLst/>
                  <a:cxnLst>
                    <a:cxn ang="0">
                      <a:pos x="58" y="16"/>
                    </a:cxn>
                    <a:cxn ang="0">
                      <a:pos x="69" y="28"/>
                    </a:cxn>
                    <a:cxn ang="0">
                      <a:pos x="58" y="30"/>
                    </a:cxn>
                    <a:cxn ang="0">
                      <a:pos x="87" y="37"/>
                    </a:cxn>
                    <a:cxn ang="0">
                      <a:pos x="58" y="16"/>
                    </a:cxn>
                  </a:cxnLst>
                  <a:rect l="0" t="0" r="r" b="b"/>
                  <a:pathLst>
                    <a:path w="87" h="37">
                      <a:moveTo>
                        <a:pt x="58" y="16"/>
                      </a:moveTo>
                      <a:cubicBezTo>
                        <a:pt x="22" y="1"/>
                        <a:pt x="3" y="1"/>
                        <a:pt x="69" y="28"/>
                      </a:cubicBezTo>
                      <a:cubicBezTo>
                        <a:pt x="0" y="0"/>
                        <a:pt x="18" y="16"/>
                        <a:pt x="58" y="30"/>
                      </a:cubicBezTo>
                      <a:cubicBezTo>
                        <a:pt x="66" y="31"/>
                        <a:pt x="76" y="32"/>
                        <a:pt x="87" y="37"/>
                      </a:cubicBezTo>
                      <a:cubicBezTo>
                        <a:pt x="72" y="31"/>
                        <a:pt x="62" y="23"/>
                        <a:pt x="58" y="16"/>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74" name="Freeform 158"/>
                <p:cNvSpPr>
                  <a:spLocks/>
                </p:cNvSpPr>
                <p:nvPr/>
              </p:nvSpPr>
              <p:spPr bwMode="auto">
                <a:xfrm>
                  <a:off x="4643438" y="2711450"/>
                  <a:ext cx="288925" cy="128588"/>
                </a:xfrm>
                <a:custGeom>
                  <a:avLst/>
                  <a:gdLst/>
                  <a:ahLst/>
                  <a:cxnLst>
                    <a:cxn ang="0">
                      <a:pos x="10" y="4"/>
                    </a:cxn>
                    <a:cxn ang="0">
                      <a:pos x="22" y="2"/>
                    </a:cxn>
                    <a:cxn ang="0">
                      <a:pos x="0" y="0"/>
                    </a:cxn>
                    <a:cxn ang="0">
                      <a:pos x="0" y="1"/>
                    </a:cxn>
                    <a:cxn ang="0">
                      <a:pos x="21" y="19"/>
                    </a:cxn>
                    <a:cxn ang="0">
                      <a:pos x="10" y="4"/>
                    </a:cxn>
                  </a:cxnLst>
                  <a:rect l="0" t="0" r="r" b="b"/>
                  <a:pathLst>
                    <a:path w="77" h="34">
                      <a:moveTo>
                        <a:pt x="10" y="4"/>
                      </a:moveTo>
                      <a:cubicBezTo>
                        <a:pt x="77" y="31"/>
                        <a:pt x="61" y="16"/>
                        <a:pt x="22" y="2"/>
                      </a:cubicBezTo>
                      <a:cubicBezTo>
                        <a:pt x="16" y="2"/>
                        <a:pt x="9" y="2"/>
                        <a:pt x="0" y="0"/>
                      </a:cubicBezTo>
                      <a:cubicBezTo>
                        <a:pt x="0" y="0"/>
                        <a:pt x="0" y="1"/>
                        <a:pt x="0" y="1"/>
                      </a:cubicBezTo>
                      <a:cubicBezTo>
                        <a:pt x="11" y="7"/>
                        <a:pt x="18" y="14"/>
                        <a:pt x="21" y="19"/>
                      </a:cubicBezTo>
                      <a:cubicBezTo>
                        <a:pt x="55" y="34"/>
                        <a:pt x="74" y="30"/>
                        <a:pt x="10" y="4"/>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75" name="Freeform 159"/>
                <p:cNvSpPr>
                  <a:spLocks/>
                </p:cNvSpPr>
                <p:nvPr/>
              </p:nvSpPr>
              <p:spPr bwMode="auto">
                <a:xfrm>
                  <a:off x="4654550" y="2659063"/>
                  <a:ext cx="127000" cy="30163"/>
                </a:xfrm>
                <a:custGeom>
                  <a:avLst/>
                  <a:gdLst/>
                  <a:ahLst/>
                  <a:cxnLst>
                    <a:cxn ang="0">
                      <a:pos x="34" y="8"/>
                    </a:cxn>
                    <a:cxn ang="0">
                      <a:pos x="28" y="0"/>
                    </a:cxn>
                    <a:cxn ang="0">
                      <a:pos x="0" y="4"/>
                    </a:cxn>
                    <a:cxn ang="0">
                      <a:pos x="0" y="5"/>
                    </a:cxn>
                    <a:cxn ang="0">
                      <a:pos x="18" y="7"/>
                    </a:cxn>
                    <a:cxn ang="0">
                      <a:pos x="34" y="8"/>
                    </a:cxn>
                  </a:cxnLst>
                  <a:rect l="0" t="0" r="r" b="b"/>
                  <a:pathLst>
                    <a:path w="34" h="8">
                      <a:moveTo>
                        <a:pt x="34" y="8"/>
                      </a:moveTo>
                      <a:cubicBezTo>
                        <a:pt x="32" y="5"/>
                        <a:pt x="30" y="3"/>
                        <a:pt x="28" y="0"/>
                      </a:cubicBezTo>
                      <a:cubicBezTo>
                        <a:pt x="25" y="3"/>
                        <a:pt x="16" y="5"/>
                        <a:pt x="0" y="4"/>
                      </a:cubicBezTo>
                      <a:cubicBezTo>
                        <a:pt x="0" y="5"/>
                        <a:pt x="0" y="5"/>
                        <a:pt x="0" y="5"/>
                      </a:cubicBezTo>
                      <a:cubicBezTo>
                        <a:pt x="7" y="5"/>
                        <a:pt x="13" y="6"/>
                        <a:pt x="18" y="7"/>
                      </a:cubicBezTo>
                      <a:cubicBezTo>
                        <a:pt x="24" y="7"/>
                        <a:pt x="29" y="8"/>
                        <a:pt x="34" y="8"/>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76" name="Freeform 160"/>
                <p:cNvSpPr>
                  <a:spLocks/>
                </p:cNvSpPr>
                <p:nvPr/>
              </p:nvSpPr>
              <p:spPr bwMode="auto">
                <a:xfrm>
                  <a:off x="4792663" y="2697163"/>
                  <a:ext cx="114300" cy="25400"/>
                </a:xfrm>
                <a:custGeom>
                  <a:avLst/>
                  <a:gdLst/>
                  <a:ahLst/>
                  <a:cxnLst>
                    <a:cxn ang="0">
                      <a:pos x="2" y="0"/>
                    </a:cxn>
                    <a:cxn ang="0">
                      <a:pos x="0" y="5"/>
                    </a:cxn>
                    <a:cxn ang="0">
                      <a:pos x="2" y="0"/>
                    </a:cxn>
                  </a:cxnLst>
                  <a:rect l="0" t="0" r="r" b="b"/>
                  <a:pathLst>
                    <a:path w="30" h="7">
                      <a:moveTo>
                        <a:pt x="2" y="0"/>
                      </a:moveTo>
                      <a:cubicBezTo>
                        <a:pt x="1" y="2"/>
                        <a:pt x="1" y="4"/>
                        <a:pt x="0" y="5"/>
                      </a:cubicBezTo>
                      <a:cubicBezTo>
                        <a:pt x="22" y="7"/>
                        <a:pt x="30" y="4"/>
                        <a:pt x="2"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77" name="Freeform 161"/>
                <p:cNvSpPr>
                  <a:spLocks/>
                </p:cNvSpPr>
                <p:nvPr/>
              </p:nvSpPr>
              <p:spPr bwMode="auto">
                <a:xfrm>
                  <a:off x="4725988" y="2686050"/>
                  <a:ext cx="66675" cy="30163"/>
                </a:xfrm>
                <a:custGeom>
                  <a:avLst/>
                  <a:gdLst/>
                  <a:ahLst/>
                  <a:cxnLst>
                    <a:cxn ang="0">
                      <a:pos x="9" y="8"/>
                    </a:cxn>
                    <a:cxn ang="0">
                      <a:pos x="18" y="8"/>
                    </a:cxn>
                    <a:cxn ang="0">
                      <a:pos x="18" y="8"/>
                    </a:cxn>
                    <a:cxn ang="0">
                      <a:pos x="15" y="2"/>
                    </a:cxn>
                    <a:cxn ang="0">
                      <a:pos x="0" y="0"/>
                    </a:cxn>
                    <a:cxn ang="0">
                      <a:pos x="9" y="8"/>
                    </a:cxn>
                  </a:cxnLst>
                  <a:rect l="0" t="0" r="r" b="b"/>
                  <a:pathLst>
                    <a:path w="18" h="8">
                      <a:moveTo>
                        <a:pt x="9" y="8"/>
                      </a:moveTo>
                      <a:cubicBezTo>
                        <a:pt x="12" y="8"/>
                        <a:pt x="15" y="8"/>
                        <a:pt x="18" y="8"/>
                      </a:cubicBezTo>
                      <a:cubicBezTo>
                        <a:pt x="18" y="8"/>
                        <a:pt x="18" y="8"/>
                        <a:pt x="18" y="8"/>
                      </a:cubicBezTo>
                      <a:cubicBezTo>
                        <a:pt x="18" y="8"/>
                        <a:pt x="17" y="5"/>
                        <a:pt x="15" y="2"/>
                      </a:cubicBezTo>
                      <a:cubicBezTo>
                        <a:pt x="11" y="1"/>
                        <a:pt x="6" y="1"/>
                        <a:pt x="0" y="0"/>
                      </a:cubicBezTo>
                      <a:cubicBezTo>
                        <a:pt x="11" y="3"/>
                        <a:pt x="13" y="6"/>
                        <a:pt x="9" y="8"/>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78" name="Freeform 162"/>
                <p:cNvSpPr>
                  <a:spLocks/>
                </p:cNvSpPr>
                <p:nvPr/>
              </p:nvSpPr>
              <p:spPr bwMode="auto">
                <a:xfrm>
                  <a:off x="4805363" y="2659063"/>
                  <a:ext cx="93663" cy="30163"/>
                </a:xfrm>
                <a:custGeom>
                  <a:avLst/>
                  <a:gdLst/>
                  <a:ahLst/>
                  <a:cxnLst>
                    <a:cxn ang="0">
                      <a:pos x="3" y="0"/>
                    </a:cxn>
                    <a:cxn ang="0">
                      <a:pos x="0" y="8"/>
                    </a:cxn>
                    <a:cxn ang="0">
                      <a:pos x="3" y="0"/>
                    </a:cxn>
                  </a:cxnLst>
                  <a:rect l="0" t="0" r="r" b="b"/>
                  <a:pathLst>
                    <a:path w="25" h="8">
                      <a:moveTo>
                        <a:pt x="3" y="0"/>
                      </a:moveTo>
                      <a:cubicBezTo>
                        <a:pt x="2" y="3"/>
                        <a:pt x="1" y="5"/>
                        <a:pt x="0" y="8"/>
                      </a:cubicBezTo>
                      <a:cubicBezTo>
                        <a:pt x="25" y="8"/>
                        <a:pt x="21" y="3"/>
                        <a:pt x="3"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79" name="Freeform 163"/>
                <p:cNvSpPr>
                  <a:spLocks/>
                </p:cNvSpPr>
                <p:nvPr/>
              </p:nvSpPr>
              <p:spPr bwMode="auto">
                <a:xfrm>
                  <a:off x="4179888" y="2771775"/>
                  <a:ext cx="173038" cy="112713"/>
                </a:xfrm>
                <a:custGeom>
                  <a:avLst/>
                  <a:gdLst/>
                  <a:ahLst/>
                  <a:cxnLst>
                    <a:cxn ang="0">
                      <a:pos x="46" y="0"/>
                    </a:cxn>
                    <a:cxn ang="0">
                      <a:pos x="39" y="13"/>
                    </a:cxn>
                    <a:cxn ang="0">
                      <a:pos x="46" y="0"/>
                    </a:cxn>
                  </a:cxnLst>
                  <a:rect l="0" t="0" r="r" b="b"/>
                  <a:pathLst>
                    <a:path w="46" h="30">
                      <a:moveTo>
                        <a:pt x="46" y="0"/>
                      </a:moveTo>
                      <a:cubicBezTo>
                        <a:pt x="0" y="30"/>
                        <a:pt x="13" y="29"/>
                        <a:pt x="39" y="13"/>
                      </a:cubicBezTo>
                      <a:cubicBezTo>
                        <a:pt x="36" y="12"/>
                        <a:pt x="37" y="8"/>
                        <a:pt x="46"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80" name="Freeform 164"/>
                <p:cNvSpPr>
                  <a:spLocks/>
                </p:cNvSpPr>
                <p:nvPr/>
              </p:nvSpPr>
              <p:spPr bwMode="auto">
                <a:xfrm>
                  <a:off x="4849813" y="2568575"/>
                  <a:ext cx="11113" cy="15875"/>
                </a:xfrm>
                <a:custGeom>
                  <a:avLst/>
                  <a:gdLst/>
                  <a:ahLst/>
                  <a:cxnLst>
                    <a:cxn ang="0">
                      <a:pos x="2" y="0"/>
                    </a:cxn>
                    <a:cxn ang="0">
                      <a:pos x="0" y="4"/>
                    </a:cxn>
                    <a:cxn ang="0">
                      <a:pos x="2" y="0"/>
                    </a:cxn>
                  </a:cxnLst>
                  <a:rect l="0" t="0" r="r" b="b"/>
                  <a:pathLst>
                    <a:path w="3" h="4">
                      <a:moveTo>
                        <a:pt x="2" y="0"/>
                      </a:moveTo>
                      <a:cubicBezTo>
                        <a:pt x="1" y="1"/>
                        <a:pt x="0" y="2"/>
                        <a:pt x="0" y="4"/>
                      </a:cubicBezTo>
                      <a:cubicBezTo>
                        <a:pt x="2" y="2"/>
                        <a:pt x="3" y="1"/>
                        <a:pt x="2"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81" name="Freeform 165"/>
                <p:cNvSpPr>
                  <a:spLocks/>
                </p:cNvSpPr>
                <p:nvPr/>
              </p:nvSpPr>
              <p:spPr bwMode="auto">
                <a:xfrm>
                  <a:off x="4116388" y="2606675"/>
                  <a:ext cx="184150" cy="38100"/>
                </a:xfrm>
                <a:custGeom>
                  <a:avLst/>
                  <a:gdLst/>
                  <a:ahLst/>
                  <a:cxnLst>
                    <a:cxn ang="0">
                      <a:pos x="46" y="3"/>
                    </a:cxn>
                    <a:cxn ang="0">
                      <a:pos x="49" y="10"/>
                    </a:cxn>
                    <a:cxn ang="0">
                      <a:pos x="46" y="3"/>
                    </a:cxn>
                  </a:cxnLst>
                  <a:rect l="0" t="0" r="r" b="b"/>
                  <a:pathLst>
                    <a:path w="49" h="10">
                      <a:moveTo>
                        <a:pt x="46" y="3"/>
                      </a:moveTo>
                      <a:cubicBezTo>
                        <a:pt x="14" y="0"/>
                        <a:pt x="0" y="5"/>
                        <a:pt x="49" y="10"/>
                      </a:cubicBezTo>
                      <a:cubicBezTo>
                        <a:pt x="41" y="8"/>
                        <a:pt x="41" y="5"/>
                        <a:pt x="46" y="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82" name="Freeform 166"/>
                <p:cNvSpPr>
                  <a:spLocks/>
                </p:cNvSpPr>
                <p:nvPr/>
              </p:nvSpPr>
              <p:spPr bwMode="auto">
                <a:xfrm>
                  <a:off x="4111625" y="2697163"/>
                  <a:ext cx="328613" cy="120650"/>
                </a:xfrm>
                <a:custGeom>
                  <a:avLst/>
                  <a:gdLst/>
                  <a:ahLst/>
                  <a:cxnLst>
                    <a:cxn ang="0">
                      <a:pos x="50" y="3"/>
                    </a:cxn>
                    <a:cxn ang="0">
                      <a:pos x="68" y="7"/>
                    </a:cxn>
                    <a:cxn ang="0">
                      <a:pos x="59" y="14"/>
                    </a:cxn>
                    <a:cxn ang="0">
                      <a:pos x="87" y="0"/>
                    </a:cxn>
                    <a:cxn ang="0">
                      <a:pos x="50" y="3"/>
                    </a:cxn>
                  </a:cxnLst>
                  <a:rect l="0" t="0" r="r" b="b"/>
                  <a:pathLst>
                    <a:path w="87" h="32">
                      <a:moveTo>
                        <a:pt x="50" y="3"/>
                      </a:moveTo>
                      <a:cubicBezTo>
                        <a:pt x="14" y="14"/>
                        <a:pt x="3" y="30"/>
                        <a:pt x="68" y="7"/>
                      </a:cubicBezTo>
                      <a:cubicBezTo>
                        <a:pt x="0" y="32"/>
                        <a:pt x="20" y="28"/>
                        <a:pt x="59" y="14"/>
                      </a:cubicBezTo>
                      <a:cubicBezTo>
                        <a:pt x="65" y="9"/>
                        <a:pt x="75" y="5"/>
                        <a:pt x="87" y="0"/>
                      </a:cubicBezTo>
                      <a:cubicBezTo>
                        <a:pt x="71" y="6"/>
                        <a:pt x="57" y="5"/>
                        <a:pt x="50" y="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83" name="Freeform 167"/>
                <p:cNvSpPr>
                  <a:spLocks/>
                </p:cNvSpPr>
                <p:nvPr/>
              </p:nvSpPr>
              <p:spPr bwMode="auto">
                <a:xfrm>
                  <a:off x="4217988" y="2390775"/>
                  <a:ext cx="217488" cy="200025"/>
                </a:xfrm>
                <a:custGeom>
                  <a:avLst/>
                  <a:gdLst/>
                  <a:ahLst/>
                  <a:cxnLst>
                    <a:cxn ang="0">
                      <a:pos x="58" y="53"/>
                    </a:cxn>
                    <a:cxn ang="0">
                      <a:pos x="46" y="41"/>
                    </a:cxn>
                    <a:cxn ang="0">
                      <a:pos x="27" y="37"/>
                    </a:cxn>
                    <a:cxn ang="0">
                      <a:pos x="58" y="53"/>
                    </a:cxn>
                  </a:cxnLst>
                  <a:rect l="0" t="0" r="r" b="b"/>
                  <a:pathLst>
                    <a:path w="58" h="53">
                      <a:moveTo>
                        <a:pt x="58" y="53"/>
                      </a:moveTo>
                      <a:cubicBezTo>
                        <a:pt x="53" y="49"/>
                        <a:pt x="49" y="45"/>
                        <a:pt x="46" y="41"/>
                      </a:cubicBezTo>
                      <a:cubicBezTo>
                        <a:pt x="0" y="0"/>
                        <a:pt x="2" y="15"/>
                        <a:pt x="27" y="37"/>
                      </a:cubicBezTo>
                      <a:cubicBezTo>
                        <a:pt x="28" y="32"/>
                        <a:pt x="38" y="34"/>
                        <a:pt x="58" y="5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84" name="Freeform 168"/>
                <p:cNvSpPr>
                  <a:spLocks/>
                </p:cNvSpPr>
                <p:nvPr/>
              </p:nvSpPr>
              <p:spPr bwMode="auto">
                <a:xfrm>
                  <a:off x="4221163" y="2390775"/>
                  <a:ext cx="169863" cy="155575"/>
                </a:xfrm>
                <a:custGeom>
                  <a:avLst/>
                  <a:gdLst/>
                  <a:ahLst/>
                  <a:cxnLst>
                    <a:cxn ang="0">
                      <a:pos x="36" y="24"/>
                    </a:cxn>
                    <a:cxn ang="0">
                      <a:pos x="45" y="41"/>
                    </a:cxn>
                    <a:cxn ang="0">
                      <a:pos x="36" y="24"/>
                    </a:cxn>
                  </a:cxnLst>
                  <a:rect l="0" t="0" r="r" b="b"/>
                  <a:pathLst>
                    <a:path w="45" h="41">
                      <a:moveTo>
                        <a:pt x="36" y="24"/>
                      </a:moveTo>
                      <a:cubicBezTo>
                        <a:pt x="12" y="2"/>
                        <a:pt x="0" y="0"/>
                        <a:pt x="45" y="41"/>
                      </a:cubicBezTo>
                      <a:cubicBezTo>
                        <a:pt x="36" y="31"/>
                        <a:pt x="34" y="25"/>
                        <a:pt x="36" y="24"/>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85" name="Freeform 169"/>
                <p:cNvSpPr>
                  <a:spLocks/>
                </p:cNvSpPr>
                <p:nvPr/>
              </p:nvSpPr>
              <p:spPr bwMode="auto">
                <a:xfrm>
                  <a:off x="4119563" y="2632075"/>
                  <a:ext cx="285750" cy="49213"/>
                </a:xfrm>
                <a:custGeom>
                  <a:avLst/>
                  <a:gdLst/>
                  <a:ahLst/>
                  <a:cxnLst>
                    <a:cxn ang="0">
                      <a:pos x="76" y="8"/>
                    </a:cxn>
                    <a:cxn ang="0">
                      <a:pos x="49" y="4"/>
                    </a:cxn>
                    <a:cxn ang="0">
                      <a:pos x="42" y="13"/>
                    </a:cxn>
                    <a:cxn ang="0">
                      <a:pos x="76" y="8"/>
                    </a:cxn>
                  </a:cxnLst>
                  <a:rect l="0" t="0" r="r" b="b"/>
                  <a:pathLst>
                    <a:path w="76" h="13">
                      <a:moveTo>
                        <a:pt x="76" y="8"/>
                      </a:moveTo>
                      <a:cubicBezTo>
                        <a:pt x="63" y="7"/>
                        <a:pt x="55" y="5"/>
                        <a:pt x="49" y="4"/>
                      </a:cubicBezTo>
                      <a:cubicBezTo>
                        <a:pt x="0" y="0"/>
                        <a:pt x="12" y="10"/>
                        <a:pt x="42" y="13"/>
                      </a:cubicBezTo>
                      <a:cubicBezTo>
                        <a:pt x="44" y="9"/>
                        <a:pt x="54" y="6"/>
                        <a:pt x="76" y="8"/>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86" name="Freeform 170"/>
                <p:cNvSpPr>
                  <a:spLocks/>
                </p:cNvSpPr>
                <p:nvPr/>
              </p:nvSpPr>
              <p:spPr bwMode="auto">
                <a:xfrm>
                  <a:off x="4176713" y="2727325"/>
                  <a:ext cx="247650" cy="153988"/>
                </a:xfrm>
                <a:custGeom>
                  <a:avLst/>
                  <a:gdLst/>
                  <a:ahLst/>
                  <a:cxnLst>
                    <a:cxn ang="0">
                      <a:pos x="33" y="13"/>
                    </a:cxn>
                    <a:cxn ang="0">
                      <a:pos x="48" y="12"/>
                    </a:cxn>
                    <a:cxn ang="0">
                      <a:pos x="66" y="0"/>
                    </a:cxn>
                    <a:cxn ang="0">
                      <a:pos x="33" y="13"/>
                    </a:cxn>
                  </a:cxnLst>
                  <a:rect l="0" t="0" r="r" b="b"/>
                  <a:pathLst>
                    <a:path w="66" h="41">
                      <a:moveTo>
                        <a:pt x="33" y="13"/>
                      </a:moveTo>
                      <a:cubicBezTo>
                        <a:pt x="6" y="30"/>
                        <a:pt x="0" y="41"/>
                        <a:pt x="48" y="12"/>
                      </a:cubicBezTo>
                      <a:cubicBezTo>
                        <a:pt x="52" y="8"/>
                        <a:pt x="58" y="5"/>
                        <a:pt x="66" y="0"/>
                      </a:cubicBezTo>
                      <a:cubicBezTo>
                        <a:pt x="40" y="15"/>
                        <a:pt x="31" y="17"/>
                        <a:pt x="33" y="1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87" name="Freeform 171"/>
                <p:cNvSpPr>
                  <a:spLocks/>
                </p:cNvSpPr>
                <p:nvPr/>
              </p:nvSpPr>
              <p:spPr bwMode="auto">
                <a:xfrm>
                  <a:off x="4506913" y="2455863"/>
                  <a:ext cx="30163" cy="128588"/>
                </a:xfrm>
                <a:custGeom>
                  <a:avLst/>
                  <a:gdLst/>
                  <a:ahLst/>
                  <a:cxnLst>
                    <a:cxn ang="0">
                      <a:pos x="5" y="34"/>
                    </a:cxn>
                    <a:cxn ang="0">
                      <a:pos x="8" y="13"/>
                    </a:cxn>
                    <a:cxn ang="0">
                      <a:pos x="0" y="0"/>
                    </a:cxn>
                    <a:cxn ang="0">
                      <a:pos x="0" y="3"/>
                    </a:cxn>
                    <a:cxn ang="0">
                      <a:pos x="5" y="34"/>
                    </a:cxn>
                  </a:cxnLst>
                  <a:rect l="0" t="0" r="r" b="b"/>
                  <a:pathLst>
                    <a:path w="8" h="34">
                      <a:moveTo>
                        <a:pt x="5" y="34"/>
                      </a:moveTo>
                      <a:cubicBezTo>
                        <a:pt x="5" y="26"/>
                        <a:pt x="6" y="19"/>
                        <a:pt x="8" y="13"/>
                      </a:cubicBezTo>
                      <a:cubicBezTo>
                        <a:pt x="5" y="9"/>
                        <a:pt x="3" y="4"/>
                        <a:pt x="0" y="0"/>
                      </a:cubicBezTo>
                      <a:cubicBezTo>
                        <a:pt x="0" y="1"/>
                        <a:pt x="0" y="2"/>
                        <a:pt x="0" y="3"/>
                      </a:cubicBezTo>
                      <a:cubicBezTo>
                        <a:pt x="3" y="10"/>
                        <a:pt x="5" y="21"/>
                        <a:pt x="5" y="34"/>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88" name="Freeform 172"/>
                <p:cNvSpPr>
                  <a:spLocks/>
                </p:cNvSpPr>
                <p:nvPr/>
              </p:nvSpPr>
              <p:spPr bwMode="auto">
                <a:xfrm>
                  <a:off x="4559300" y="2554288"/>
                  <a:ext cx="1588" cy="6350"/>
                </a:xfrm>
                <a:custGeom>
                  <a:avLst/>
                  <a:gdLst/>
                  <a:ahLst/>
                  <a:cxnLst>
                    <a:cxn ang="0">
                      <a:pos x="0" y="0"/>
                    </a:cxn>
                    <a:cxn ang="0">
                      <a:pos x="0" y="0"/>
                    </a:cxn>
                    <a:cxn ang="0">
                      <a:pos x="0" y="2"/>
                    </a:cxn>
                    <a:cxn ang="0">
                      <a:pos x="0" y="0"/>
                    </a:cxn>
                  </a:cxnLst>
                  <a:rect l="0" t="0" r="r" b="b"/>
                  <a:pathLst>
                    <a:path h="2">
                      <a:moveTo>
                        <a:pt x="0" y="0"/>
                      </a:moveTo>
                      <a:cubicBezTo>
                        <a:pt x="0" y="0"/>
                        <a:pt x="0" y="0"/>
                        <a:pt x="0" y="0"/>
                      </a:cubicBezTo>
                      <a:cubicBezTo>
                        <a:pt x="0" y="1"/>
                        <a:pt x="0" y="2"/>
                        <a:pt x="0" y="2"/>
                      </a:cubicBezTo>
                      <a:cubicBezTo>
                        <a:pt x="0" y="2"/>
                        <a:pt x="0" y="1"/>
                        <a:pt x="0"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89" name="Freeform 173"/>
                <p:cNvSpPr>
                  <a:spLocks/>
                </p:cNvSpPr>
                <p:nvPr/>
              </p:nvSpPr>
              <p:spPr bwMode="auto">
                <a:xfrm>
                  <a:off x="4297363" y="2297113"/>
                  <a:ext cx="179388" cy="298450"/>
                </a:xfrm>
                <a:custGeom>
                  <a:avLst/>
                  <a:gdLst/>
                  <a:ahLst/>
                  <a:cxnLst>
                    <a:cxn ang="0">
                      <a:pos x="48" y="79"/>
                    </a:cxn>
                    <a:cxn ang="0">
                      <a:pos x="33" y="40"/>
                    </a:cxn>
                    <a:cxn ang="0">
                      <a:pos x="38" y="61"/>
                    </a:cxn>
                    <a:cxn ang="0">
                      <a:pos x="24" y="52"/>
                    </a:cxn>
                    <a:cxn ang="0">
                      <a:pos x="48" y="79"/>
                    </a:cxn>
                  </a:cxnLst>
                  <a:rect l="0" t="0" r="r" b="b"/>
                  <a:pathLst>
                    <a:path w="48" h="79">
                      <a:moveTo>
                        <a:pt x="48" y="79"/>
                      </a:moveTo>
                      <a:cubicBezTo>
                        <a:pt x="37" y="61"/>
                        <a:pt x="33" y="45"/>
                        <a:pt x="33" y="40"/>
                      </a:cubicBezTo>
                      <a:cubicBezTo>
                        <a:pt x="15" y="10"/>
                        <a:pt x="2" y="4"/>
                        <a:pt x="38" y="61"/>
                      </a:cubicBezTo>
                      <a:cubicBezTo>
                        <a:pt x="0" y="0"/>
                        <a:pt x="3" y="19"/>
                        <a:pt x="24" y="52"/>
                      </a:cubicBezTo>
                      <a:cubicBezTo>
                        <a:pt x="31" y="56"/>
                        <a:pt x="40" y="65"/>
                        <a:pt x="48" y="79"/>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90" name="Freeform 174"/>
                <p:cNvSpPr>
                  <a:spLocks/>
                </p:cNvSpPr>
                <p:nvPr/>
              </p:nvSpPr>
              <p:spPr bwMode="auto">
                <a:xfrm>
                  <a:off x="4383088" y="2266950"/>
                  <a:ext cx="98425" cy="293688"/>
                </a:xfrm>
                <a:custGeom>
                  <a:avLst/>
                  <a:gdLst/>
                  <a:ahLst/>
                  <a:cxnLst>
                    <a:cxn ang="0">
                      <a:pos x="26" y="78"/>
                    </a:cxn>
                    <a:cxn ang="0">
                      <a:pos x="21" y="59"/>
                    </a:cxn>
                    <a:cxn ang="0">
                      <a:pos x="14" y="50"/>
                    </a:cxn>
                    <a:cxn ang="0">
                      <a:pos x="26" y="78"/>
                    </a:cxn>
                  </a:cxnLst>
                  <a:rect l="0" t="0" r="r" b="b"/>
                  <a:pathLst>
                    <a:path w="26" h="78">
                      <a:moveTo>
                        <a:pt x="26" y="78"/>
                      </a:moveTo>
                      <a:cubicBezTo>
                        <a:pt x="23" y="71"/>
                        <a:pt x="22" y="64"/>
                        <a:pt x="21" y="59"/>
                      </a:cubicBezTo>
                      <a:cubicBezTo>
                        <a:pt x="0" y="0"/>
                        <a:pt x="2" y="16"/>
                        <a:pt x="14" y="50"/>
                      </a:cubicBezTo>
                      <a:cubicBezTo>
                        <a:pt x="17" y="54"/>
                        <a:pt x="21" y="64"/>
                        <a:pt x="26" y="78"/>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91" name="Freeform 175"/>
                <p:cNvSpPr>
                  <a:spLocks/>
                </p:cNvSpPr>
                <p:nvPr/>
              </p:nvSpPr>
              <p:spPr bwMode="auto">
                <a:xfrm>
                  <a:off x="4643438" y="2678113"/>
                  <a:ext cx="131763" cy="41275"/>
                </a:xfrm>
                <a:custGeom>
                  <a:avLst/>
                  <a:gdLst/>
                  <a:ahLst/>
                  <a:cxnLst>
                    <a:cxn ang="0">
                      <a:pos x="31" y="10"/>
                    </a:cxn>
                    <a:cxn ang="0">
                      <a:pos x="22" y="2"/>
                    </a:cxn>
                    <a:cxn ang="0">
                      <a:pos x="21" y="2"/>
                    </a:cxn>
                    <a:cxn ang="0">
                      <a:pos x="3" y="0"/>
                    </a:cxn>
                    <a:cxn ang="0">
                      <a:pos x="1" y="4"/>
                    </a:cxn>
                    <a:cxn ang="0">
                      <a:pos x="0" y="9"/>
                    </a:cxn>
                    <a:cxn ang="0">
                      <a:pos x="22" y="11"/>
                    </a:cxn>
                    <a:cxn ang="0">
                      <a:pos x="31" y="10"/>
                    </a:cxn>
                  </a:cxnLst>
                  <a:rect l="0" t="0" r="r" b="b"/>
                  <a:pathLst>
                    <a:path w="35" h="11">
                      <a:moveTo>
                        <a:pt x="31" y="10"/>
                      </a:moveTo>
                      <a:cubicBezTo>
                        <a:pt x="35" y="8"/>
                        <a:pt x="33" y="5"/>
                        <a:pt x="22" y="2"/>
                      </a:cubicBezTo>
                      <a:cubicBezTo>
                        <a:pt x="22" y="2"/>
                        <a:pt x="21" y="2"/>
                        <a:pt x="21" y="2"/>
                      </a:cubicBezTo>
                      <a:cubicBezTo>
                        <a:pt x="16" y="1"/>
                        <a:pt x="10" y="0"/>
                        <a:pt x="3" y="0"/>
                      </a:cubicBezTo>
                      <a:cubicBezTo>
                        <a:pt x="1" y="2"/>
                        <a:pt x="1" y="4"/>
                        <a:pt x="1" y="4"/>
                      </a:cubicBezTo>
                      <a:cubicBezTo>
                        <a:pt x="1" y="4"/>
                        <a:pt x="0" y="6"/>
                        <a:pt x="0" y="9"/>
                      </a:cubicBezTo>
                      <a:cubicBezTo>
                        <a:pt x="9" y="11"/>
                        <a:pt x="16" y="11"/>
                        <a:pt x="22" y="11"/>
                      </a:cubicBezTo>
                      <a:cubicBezTo>
                        <a:pt x="26" y="11"/>
                        <a:pt x="29" y="11"/>
                        <a:pt x="31" y="1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92" name="Freeform 176"/>
                <p:cNvSpPr>
                  <a:spLocks/>
                </p:cNvSpPr>
                <p:nvPr/>
              </p:nvSpPr>
              <p:spPr bwMode="auto">
                <a:xfrm>
                  <a:off x="4654550" y="2640013"/>
                  <a:ext cx="104775" cy="38100"/>
                </a:xfrm>
                <a:custGeom>
                  <a:avLst/>
                  <a:gdLst/>
                  <a:ahLst/>
                  <a:cxnLst>
                    <a:cxn ang="0">
                      <a:pos x="28" y="5"/>
                    </a:cxn>
                    <a:cxn ang="0">
                      <a:pos x="17" y="0"/>
                    </a:cxn>
                    <a:cxn ang="0">
                      <a:pos x="0" y="9"/>
                    </a:cxn>
                    <a:cxn ang="0">
                      <a:pos x="28" y="5"/>
                    </a:cxn>
                  </a:cxnLst>
                  <a:rect l="0" t="0" r="r" b="b"/>
                  <a:pathLst>
                    <a:path w="28" h="10">
                      <a:moveTo>
                        <a:pt x="28" y="5"/>
                      </a:moveTo>
                      <a:cubicBezTo>
                        <a:pt x="25" y="2"/>
                        <a:pt x="21" y="0"/>
                        <a:pt x="17" y="0"/>
                      </a:cubicBezTo>
                      <a:cubicBezTo>
                        <a:pt x="8" y="0"/>
                        <a:pt x="3" y="5"/>
                        <a:pt x="0" y="9"/>
                      </a:cubicBezTo>
                      <a:cubicBezTo>
                        <a:pt x="16" y="10"/>
                        <a:pt x="25" y="8"/>
                        <a:pt x="28" y="5"/>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grpSp>
        <p:grpSp>
          <p:nvGrpSpPr>
            <p:cNvPr id="17" name="Group 289"/>
            <p:cNvGrpSpPr/>
            <p:nvPr/>
          </p:nvGrpSpPr>
          <p:grpSpPr>
            <a:xfrm rot="2467258">
              <a:off x="1574607" y="6074181"/>
              <a:ext cx="38201" cy="25464"/>
              <a:chOff x="3916363" y="1970088"/>
              <a:chExt cx="180975" cy="120650"/>
            </a:xfrm>
          </p:grpSpPr>
          <p:sp>
            <p:nvSpPr>
              <p:cNvPr id="954" name="Freeform 953"/>
              <p:cNvSpPr>
                <a:spLocks/>
              </p:cNvSpPr>
              <p:nvPr/>
            </p:nvSpPr>
            <p:spPr bwMode="auto">
              <a:xfrm>
                <a:off x="3962400" y="2006600"/>
                <a:ext cx="30163" cy="26988"/>
              </a:xfrm>
              <a:custGeom>
                <a:avLst/>
                <a:gdLst/>
                <a:ahLst/>
                <a:cxnLst>
                  <a:cxn ang="0">
                    <a:pos x="1" y="6"/>
                  </a:cxn>
                  <a:cxn ang="0">
                    <a:pos x="8" y="3"/>
                  </a:cxn>
                  <a:cxn ang="0">
                    <a:pos x="3" y="0"/>
                  </a:cxn>
                  <a:cxn ang="0">
                    <a:pos x="1" y="6"/>
                  </a:cxn>
                </a:cxnLst>
                <a:rect l="0" t="0" r="r" b="b"/>
                <a:pathLst>
                  <a:path w="8" h="7">
                    <a:moveTo>
                      <a:pt x="1" y="6"/>
                    </a:moveTo>
                    <a:cubicBezTo>
                      <a:pt x="3" y="7"/>
                      <a:pt x="5" y="6"/>
                      <a:pt x="8" y="3"/>
                    </a:cubicBezTo>
                    <a:cubicBezTo>
                      <a:pt x="7" y="2"/>
                      <a:pt x="5" y="1"/>
                      <a:pt x="3" y="0"/>
                    </a:cubicBezTo>
                    <a:cubicBezTo>
                      <a:pt x="1" y="3"/>
                      <a:pt x="0" y="5"/>
                      <a:pt x="1" y="6"/>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55" name="Freeform 954"/>
              <p:cNvSpPr>
                <a:spLocks/>
              </p:cNvSpPr>
              <p:nvPr/>
            </p:nvSpPr>
            <p:spPr bwMode="auto">
              <a:xfrm>
                <a:off x="4022725" y="2041525"/>
                <a:ext cx="22225" cy="30163"/>
              </a:xfrm>
              <a:custGeom>
                <a:avLst/>
                <a:gdLst/>
                <a:ahLst/>
                <a:cxnLst>
                  <a:cxn ang="0">
                    <a:pos x="1" y="7"/>
                  </a:cxn>
                  <a:cxn ang="0">
                    <a:pos x="6" y="4"/>
                  </a:cxn>
                  <a:cxn ang="0">
                    <a:pos x="2" y="0"/>
                  </a:cxn>
                  <a:cxn ang="0">
                    <a:pos x="1" y="7"/>
                  </a:cxn>
                </a:cxnLst>
                <a:rect l="0" t="0" r="r" b="b"/>
                <a:pathLst>
                  <a:path w="6" h="8">
                    <a:moveTo>
                      <a:pt x="1" y="7"/>
                    </a:moveTo>
                    <a:cubicBezTo>
                      <a:pt x="3" y="8"/>
                      <a:pt x="4" y="7"/>
                      <a:pt x="6" y="4"/>
                    </a:cubicBezTo>
                    <a:cubicBezTo>
                      <a:pt x="5" y="3"/>
                      <a:pt x="3" y="2"/>
                      <a:pt x="2" y="0"/>
                    </a:cubicBezTo>
                    <a:cubicBezTo>
                      <a:pt x="0" y="4"/>
                      <a:pt x="0" y="7"/>
                      <a:pt x="1" y="7"/>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56" name="Freeform 955"/>
              <p:cNvSpPr>
                <a:spLocks/>
              </p:cNvSpPr>
              <p:nvPr/>
            </p:nvSpPr>
            <p:spPr bwMode="auto">
              <a:xfrm>
                <a:off x="4089400" y="2085975"/>
                <a:ext cx="7938" cy="4763"/>
              </a:xfrm>
              <a:custGeom>
                <a:avLst/>
                <a:gdLst/>
                <a:ahLst/>
                <a:cxnLst>
                  <a:cxn ang="0">
                    <a:pos x="2" y="1"/>
                  </a:cxn>
                  <a:cxn ang="0">
                    <a:pos x="0" y="0"/>
                  </a:cxn>
                  <a:cxn ang="0">
                    <a:pos x="1" y="1"/>
                  </a:cxn>
                  <a:cxn ang="0">
                    <a:pos x="2" y="1"/>
                  </a:cxn>
                </a:cxnLst>
                <a:rect l="0" t="0" r="r" b="b"/>
                <a:pathLst>
                  <a:path w="2" h="1">
                    <a:moveTo>
                      <a:pt x="2" y="1"/>
                    </a:moveTo>
                    <a:cubicBezTo>
                      <a:pt x="1" y="1"/>
                      <a:pt x="1" y="1"/>
                      <a:pt x="0" y="0"/>
                    </a:cubicBezTo>
                    <a:cubicBezTo>
                      <a:pt x="1" y="1"/>
                      <a:pt x="1" y="1"/>
                      <a:pt x="1" y="1"/>
                    </a:cubicBezTo>
                    <a:cubicBezTo>
                      <a:pt x="2" y="1"/>
                      <a:pt x="2" y="1"/>
                      <a:pt x="2" y="1"/>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57" name="Freeform 956"/>
              <p:cNvSpPr>
                <a:spLocks/>
              </p:cNvSpPr>
              <p:nvPr/>
            </p:nvSpPr>
            <p:spPr bwMode="auto">
              <a:xfrm>
                <a:off x="3916363" y="1970088"/>
                <a:ext cx="19050" cy="11113"/>
              </a:xfrm>
              <a:custGeom>
                <a:avLst/>
                <a:gdLst/>
                <a:ahLst/>
                <a:cxnLst>
                  <a:cxn ang="0">
                    <a:pos x="1" y="2"/>
                  </a:cxn>
                  <a:cxn ang="0">
                    <a:pos x="5" y="2"/>
                  </a:cxn>
                  <a:cxn ang="0">
                    <a:pos x="1" y="0"/>
                  </a:cxn>
                  <a:cxn ang="0">
                    <a:pos x="1" y="2"/>
                  </a:cxn>
                </a:cxnLst>
                <a:rect l="0" t="0" r="r" b="b"/>
                <a:pathLst>
                  <a:path w="5" h="3">
                    <a:moveTo>
                      <a:pt x="1" y="2"/>
                    </a:moveTo>
                    <a:cubicBezTo>
                      <a:pt x="1" y="3"/>
                      <a:pt x="3" y="3"/>
                      <a:pt x="5" y="2"/>
                    </a:cubicBezTo>
                    <a:cubicBezTo>
                      <a:pt x="3" y="1"/>
                      <a:pt x="2" y="1"/>
                      <a:pt x="1" y="0"/>
                    </a:cubicBezTo>
                    <a:cubicBezTo>
                      <a:pt x="0" y="1"/>
                      <a:pt x="0" y="2"/>
                      <a:pt x="1" y="2"/>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grpSp>
          <p:nvGrpSpPr>
            <p:cNvPr id="18" name="Group 281"/>
            <p:cNvGrpSpPr/>
            <p:nvPr/>
          </p:nvGrpSpPr>
          <p:grpSpPr>
            <a:xfrm rot="2467258">
              <a:off x="1565335" y="6375697"/>
              <a:ext cx="84773" cy="72377"/>
              <a:chOff x="6294438" y="1638300"/>
              <a:chExt cx="401638" cy="342900"/>
            </a:xfrm>
          </p:grpSpPr>
          <p:sp>
            <p:nvSpPr>
              <p:cNvPr id="950" name="Freeform 50"/>
              <p:cNvSpPr>
                <a:spLocks noEditPoints="1"/>
              </p:cNvSpPr>
              <p:nvPr/>
            </p:nvSpPr>
            <p:spPr bwMode="auto">
              <a:xfrm>
                <a:off x="6475413" y="1774825"/>
                <a:ext cx="220663" cy="206375"/>
              </a:xfrm>
              <a:custGeom>
                <a:avLst/>
                <a:gdLst/>
                <a:ahLst/>
                <a:cxnLst>
                  <a:cxn ang="0">
                    <a:pos x="2" y="11"/>
                  </a:cxn>
                  <a:cxn ang="0">
                    <a:pos x="4" y="24"/>
                  </a:cxn>
                  <a:cxn ang="0">
                    <a:pos x="11" y="34"/>
                  </a:cxn>
                  <a:cxn ang="0">
                    <a:pos x="16" y="35"/>
                  </a:cxn>
                  <a:cxn ang="0">
                    <a:pos x="19" y="44"/>
                  </a:cxn>
                  <a:cxn ang="0">
                    <a:pos x="27" y="49"/>
                  </a:cxn>
                  <a:cxn ang="0">
                    <a:pos x="33" y="49"/>
                  </a:cxn>
                  <a:cxn ang="0">
                    <a:pos x="32" y="53"/>
                  </a:cxn>
                  <a:cxn ang="0">
                    <a:pos x="59" y="47"/>
                  </a:cxn>
                  <a:cxn ang="0">
                    <a:pos x="56" y="21"/>
                  </a:cxn>
                  <a:cxn ang="0">
                    <a:pos x="53" y="21"/>
                  </a:cxn>
                  <a:cxn ang="0">
                    <a:pos x="42" y="4"/>
                  </a:cxn>
                  <a:cxn ang="0">
                    <a:pos x="34" y="7"/>
                  </a:cxn>
                  <a:cxn ang="0">
                    <a:pos x="29" y="8"/>
                  </a:cxn>
                  <a:cxn ang="0">
                    <a:pos x="21" y="3"/>
                  </a:cxn>
                  <a:cxn ang="0">
                    <a:pos x="11" y="3"/>
                  </a:cxn>
                  <a:cxn ang="0">
                    <a:pos x="4" y="4"/>
                  </a:cxn>
                  <a:cxn ang="0">
                    <a:pos x="0" y="0"/>
                  </a:cxn>
                  <a:cxn ang="0">
                    <a:pos x="2" y="11"/>
                  </a:cxn>
                  <a:cxn ang="0">
                    <a:pos x="15" y="21"/>
                  </a:cxn>
                  <a:cxn ang="0">
                    <a:pos x="31" y="28"/>
                  </a:cxn>
                  <a:cxn ang="0">
                    <a:pos x="44" y="36"/>
                  </a:cxn>
                  <a:cxn ang="0">
                    <a:pos x="29" y="28"/>
                  </a:cxn>
                  <a:cxn ang="0">
                    <a:pos x="13" y="21"/>
                  </a:cxn>
                  <a:cxn ang="0">
                    <a:pos x="2" y="5"/>
                  </a:cxn>
                  <a:cxn ang="0">
                    <a:pos x="15" y="21"/>
                  </a:cxn>
                </a:cxnLst>
                <a:rect l="0" t="0" r="r" b="b"/>
                <a:pathLst>
                  <a:path w="59" h="55">
                    <a:moveTo>
                      <a:pt x="2" y="11"/>
                    </a:moveTo>
                    <a:cubicBezTo>
                      <a:pt x="5" y="15"/>
                      <a:pt x="4" y="21"/>
                      <a:pt x="4" y="24"/>
                    </a:cubicBezTo>
                    <a:cubicBezTo>
                      <a:pt x="4" y="32"/>
                      <a:pt x="11" y="34"/>
                      <a:pt x="11" y="34"/>
                    </a:cubicBezTo>
                    <a:cubicBezTo>
                      <a:pt x="16" y="35"/>
                      <a:pt x="16" y="35"/>
                      <a:pt x="16" y="35"/>
                    </a:cubicBezTo>
                    <a:cubicBezTo>
                      <a:pt x="16" y="35"/>
                      <a:pt x="16" y="41"/>
                      <a:pt x="19" y="44"/>
                    </a:cubicBezTo>
                    <a:cubicBezTo>
                      <a:pt x="22" y="48"/>
                      <a:pt x="27" y="49"/>
                      <a:pt x="27" y="49"/>
                    </a:cubicBezTo>
                    <a:cubicBezTo>
                      <a:pt x="33" y="49"/>
                      <a:pt x="33" y="49"/>
                      <a:pt x="33" y="49"/>
                    </a:cubicBezTo>
                    <a:cubicBezTo>
                      <a:pt x="33" y="49"/>
                      <a:pt x="29" y="51"/>
                      <a:pt x="32" y="53"/>
                    </a:cubicBezTo>
                    <a:cubicBezTo>
                      <a:pt x="35" y="55"/>
                      <a:pt x="59" y="47"/>
                      <a:pt x="59" y="47"/>
                    </a:cubicBezTo>
                    <a:cubicBezTo>
                      <a:pt x="56" y="46"/>
                      <a:pt x="57" y="26"/>
                      <a:pt x="56" y="21"/>
                    </a:cubicBezTo>
                    <a:cubicBezTo>
                      <a:pt x="55" y="16"/>
                      <a:pt x="54" y="25"/>
                      <a:pt x="53" y="21"/>
                    </a:cubicBezTo>
                    <a:cubicBezTo>
                      <a:pt x="51" y="17"/>
                      <a:pt x="45" y="7"/>
                      <a:pt x="42" y="4"/>
                    </a:cubicBezTo>
                    <a:cubicBezTo>
                      <a:pt x="39" y="1"/>
                      <a:pt x="35" y="4"/>
                      <a:pt x="34" y="7"/>
                    </a:cubicBezTo>
                    <a:cubicBezTo>
                      <a:pt x="33" y="10"/>
                      <a:pt x="32" y="10"/>
                      <a:pt x="29" y="8"/>
                    </a:cubicBezTo>
                    <a:cubicBezTo>
                      <a:pt x="27" y="6"/>
                      <a:pt x="24" y="4"/>
                      <a:pt x="21" y="3"/>
                    </a:cubicBezTo>
                    <a:cubicBezTo>
                      <a:pt x="18" y="1"/>
                      <a:pt x="14" y="4"/>
                      <a:pt x="11" y="3"/>
                    </a:cubicBezTo>
                    <a:cubicBezTo>
                      <a:pt x="9" y="2"/>
                      <a:pt x="7" y="5"/>
                      <a:pt x="4" y="4"/>
                    </a:cubicBezTo>
                    <a:cubicBezTo>
                      <a:pt x="1" y="3"/>
                      <a:pt x="0" y="0"/>
                      <a:pt x="0" y="0"/>
                    </a:cubicBezTo>
                    <a:cubicBezTo>
                      <a:pt x="0" y="0"/>
                      <a:pt x="0" y="8"/>
                      <a:pt x="2" y="11"/>
                    </a:cubicBezTo>
                    <a:close/>
                    <a:moveTo>
                      <a:pt x="15" y="21"/>
                    </a:moveTo>
                    <a:cubicBezTo>
                      <a:pt x="17" y="22"/>
                      <a:pt x="29" y="27"/>
                      <a:pt x="31" y="28"/>
                    </a:cubicBezTo>
                    <a:cubicBezTo>
                      <a:pt x="32" y="29"/>
                      <a:pt x="38" y="32"/>
                      <a:pt x="44" y="36"/>
                    </a:cubicBezTo>
                    <a:cubicBezTo>
                      <a:pt x="44" y="36"/>
                      <a:pt x="32" y="31"/>
                      <a:pt x="29" y="28"/>
                    </a:cubicBezTo>
                    <a:cubicBezTo>
                      <a:pt x="29" y="28"/>
                      <a:pt x="16" y="25"/>
                      <a:pt x="13" y="21"/>
                    </a:cubicBezTo>
                    <a:cubicBezTo>
                      <a:pt x="10" y="16"/>
                      <a:pt x="2" y="5"/>
                      <a:pt x="2" y="5"/>
                    </a:cubicBezTo>
                    <a:cubicBezTo>
                      <a:pt x="2" y="5"/>
                      <a:pt x="14" y="20"/>
                      <a:pt x="15" y="21"/>
                    </a:cubicBezTo>
                    <a:close/>
                  </a:path>
                </a:pathLst>
              </a:custGeom>
              <a:solidFill>
                <a:schemeClr val="accent1"/>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51" name="Freeform 51"/>
              <p:cNvSpPr>
                <a:spLocks/>
              </p:cNvSpPr>
              <p:nvPr/>
            </p:nvSpPr>
            <p:spPr bwMode="auto">
              <a:xfrm>
                <a:off x="6481763" y="1793875"/>
                <a:ext cx="158750" cy="115888"/>
              </a:xfrm>
              <a:custGeom>
                <a:avLst/>
                <a:gdLst/>
                <a:ahLst/>
                <a:cxnLst>
                  <a:cxn ang="0">
                    <a:pos x="27" y="23"/>
                  </a:cxn>
                  <a:cxn ang="0">
                    <a:pos x="42" y="31"/>
                  </a:cxn>
                  <a:cxn ang="0">
                    <a:pos x="29" y="23"/>
                  </a:cxn>
                  <a:cxn ang="0">
                    <a:pos x="13" y="16"/>
                  </a:cxn>
                  <a:cxn ang="0">
                    <a:pos x="0" y="0"/>
                  </a:cxn>
                  <a:cxn ang="0">
                    <a:pos x="11" y="16"/>
                  </a:cxn>
                  <a:cxn ang="0">
                    <a:pos x="27" y="23"/>
                  </a:cxn>
                </a:cxnLst>
                <a:rect l="0" t="0" r="r" b="b"/>
                <a:pathLst>
                  <a:path w="42" h="31">
                    <a:moveTo>
                      <a:pt x="27" y="23"/>
                    </a:moveTo>
                    <a:cubicBezTo>
                      <a:pt x="30" y="26"/>
                      <a:pt x="42" y="31"/>
                      <a:pt x="42" y="31"/>
                    </a:cubicBezTo>
                    <a:cubicBezTo>
                      <a:pt x="36" y="27"/>
                      <a:pt x="30" y="24"/>
                      <a:pt x="29" y="23"/>
                    </a:cubicBezTo>
                    <a:cubicBezTo>
                      <a:pt x="27" y="22"/>
                      <a:pt x="15" y="17"/>
                      <a:pt x="13" y="16"/>
                    </a:cubicBezTo>
                    <a:cubicBezTo>
                      <a:pt x="12" y="15"/>
                      <a:pt x="0" y="0"/>
                      <a:pt x="0" y="0"/>
                    </a:cubicBezTo>
                    <a:cubicBezTo>
                      <a:pt x="0" y="0"/>
                      <a:pt x="8" y="11"/>
                      <a:pt x="11" y="16"/>
                    </a:cubicBezTo>
                    <a:cubicBezTo>
                      <a:pt x="14" y="20"/>
                      <a:pt x="27" y="23"/>
                      <a:pt x="27" y="23"/>
                    </a:cubicBezTo>
                    <a:close/>
                  </a:path>
                </a:pathLst>
              </a:custGeom>
              <a:solidFill>
                <a:schemeClr val="accent1"/>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52" name="Freeform 281"/>
              <p:cNvSpPr>
                <a:spLocks noEditPoints="1"/>
              </p:cNvSpPr>
              <p:nvPr/>
            </p:nvSpPr>
            <p:spPr bwMode="auto">
              <a:xfrm>
                <a:off x="6294438" y="1638300"/>
                <a:ext cx="139700" cy="282575"/>
              </a:xfrm>
              <a:custGeom>
                <a:avLst/>
                <a:gdLst/>
                <a:ahLst/>
                <a:cxnLst>
                  <a:cxn ang="0">
                    <a:pos x="17" y="6"/>
                  </a:cxn>
                  <a:cxn ang="0">
                    <a:pos x="5" y="20"/>
                  </a:cxn>
                  <a:cxn ang="0">
                    <a:pos x="1" y="36"/>
                  </a:cxn>
                  <a:cxn ang="0">
                    <a:pos x="4" y="75"/>
                  </a:cxn>
                  <a:cxn ang="0">
                    <a:pos x="28" y="53"/>
                  </a:cxn>
                  <a:cxn ang="0">
                    <a:pos x="31" y="19"/>
                  </a:cxn>
                  <a:cxn ang="0">
                    <a:pos x="23" y="0"/>
                  </a:cxn>
                  <a:cxn ang="0">
                    <a:pos x="17" y="6"/>
                  </a:cxn>
                  <a:cxn ang="0">
                    <a:pos x="19" y="27"/>
                  </a:cxn>
                  <a:cxn ang="0">
                    <a:pos x="17" y="44"/>
                  </a:cxn>
                  <a:cxn ang="0">
                    <a:pos x="11" y="59"/>
                  </a:cxn>
                  <a:cxn ang="0">
                    <a:pos x="6" y="69"/>
                  </a:cxn>
                  <a:cxn ang="0">
                    <a:pos x="17" y="39"/>
                  </a:cxn>
                  <a:cxn ang="0">
                    <a:pos x="17" y="19"/>
                  </a:cxn>
                  <a:cxn ang="0">
                    <a:pos x="18" y="11"/>
                  </a:cxn>
                  <a:cxn ang="0">
                    <a:pos x="19" y="27"/>
                  </a:cxn>
                </a:cxnLst>
                <a:rect l="0" t="0" r="r" b="b"/>
                <a:pathLst>
                  <a:path w="37" h="75">
                    <a:moveTo>
                      <a:pt x="17" y="6"/>
                    </a:moveTo>
                    <a:cubicBezTo>
                      <a:pt x="13" y="9"/>
                      <a:pt x="5" y="17"/>
                      <a:pt x="5" y="20"/>
                    </a:cubicBezTo>
                    <a:cubicBezTo>
                      <a:pt x="4" y="23"/>
                      <a:pt x="0" y="31"/>
                      <a:pt x="1" y="36"/>
                    </a:cubicBezTo>
                    <a:cubicBezTo>
                      <a:pt x="2" y="41"/>
                      <a:pt x="2" y="72"/>
                      <a:pt x="4" y="75"/>
                    </a:cubicBezTo>
                    <a:cubicBezTo>
                      <a:pt x="4" y="75"/>
                      <a:pt x="22" y="61"/>
                      <a:pt x="28" y="53"/>
                    </a:cubicBezTo>
                    <a:cubicBezTo>
                      <a:pt x="34" y="44"/>
                      <a:pt x="37" y="34"/>
                      <a:pt x="31" y="19"/>
                    </a:cubicBezTo>
                    <a:cubicBezTo>
                      <a:pt x="26" y="5"/>
                      <a:pt x="23" y="7"/>
                      <a:pt x="23" y="0"/>
                    </a:cubicBezTo>
                    <a:cubicBezTo>
                      <a:pt x="23" y="0"/>
                      <a:pt x="21" y="4"/>
                      <a:pt x="17" y="6"/>
                    </a:cubicBezTo>
                    <a:close/>
                    <a:moveTo>
                      <a:pt x="19" y="27"/>
                    </a:moveTo>
                    <a:cubicBezTo>
                      <a:pt x="19" y="31"/>
                      <a:pt x="18" y="41"/>
                      <a:pt x="17" y="44"/>
                    </a:cubicBezTo>
                    <a:cubicBezTo>
                      <a:pt x="17" y="47"/>
                      <a:pt x="13" y="57"/>
                      <a:pt x="11" y="59"/>
                    </a:cubicBezTo>
                    <a:cubicBezTo>
                      <a:pt x="9" y="62"/>
                      <a:pt x="6" y="69"/>
                      <a:pt x="6" y="69"/>
                    </a:cubicBezTo>
                    <a:cubicBezTo>
                      <a:pt x="8" y="64"/>
                      <a:pt x="16" y="45"/>
                      <a:pt x="17" y="39"/>
                    </a:cubicBezTo>
                    <a:cubicBezTo>
                      <a:pt x="18" y="33"/>
                      <a:pt x="17" y="23"/>
                      <a:pt x="17" y="19"/>
                    </a:cubicBezTo>
                    <a:cubicBezTo>
                      <a:pt x="17" y="15"/>
                      <a:pt x="18" y="11"/>
                      <a:pt x="18" y="11"/>
                    </a:cubicBezTo>
                    <a:cubicBezTo>
                      <a:pt x="18" y="13"/>
                      <a:pt x="18" y="23"/>
                      <a:pt x="19" y="27"/>
                    </a:cubicBezTo>
                    <a:close/>
                  </a:path>
                </a:pathLst>
              </a:custGeom>
              <a:solidFill>
                <a:schemeClr val="accent1"/>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53" name="Freeform 282"/>
              <p:cNvSpPr>
                <a:spLocks/>
              </p:cNvSpPr>
              <p:nvPr/>
            </p:nvSpPr>
            <p:spPr bwMode="auto">
              <a:xfrm>
                <a:off x="6316663" y="1679575"/>
                <a:ext cx="49213" cy="219075"/>
              </a:xfrm>
              <a:custGeom>
                <a:avLst/>
                <a:gdLst/>
                <a:ahLst/>
                <a:cxnLst>
                  <a:cxn ang="0">
                    <a:pos x="11" y="28"/>
                  </a:cxn>
                  <a:cxn ang="0">
                    <a:pos x="0" y="58"/>
                  </a:cxn>
                  <a:cxn ang="0">
                    <a:pos x="5" y="48"/>
                  </a:cxn>
                  <a:cxn ang="0">
                    <a:pos x="11" y="33"/>
                  </a:cxn>
                  <a:cxn ang="0">
                    <a:pos x="13" y="16"/>
                  </a:cxn>
                  <a:cxn ang="0">
                    <a:pos x="12" y="0"/>
                  </a:cxn>
                  <a:cxn ang="0">
                    <a:pos x="11" y="8"/>
                  </a:cxn>
                  <a:cxn ang="0">
                    <a:pos x="11" y="28"/>
                  </a:cxn>
                </a:cxnLst>
                <a:rect l="0" t="0" r="r" b="b"/>
                <a:pathLst>
                  <a:path w="13" h="58">
                    <a:moveTo>
                      <a:pt x="11" y="28"/>
                    </a:moveTo>
                    <a:cubicBezTo>
                      <a:pt x="10" y="34"/>
                      <a:pt x="2" y="53"/>
                      <a:pt x="0" y="58"/>
                    </a:cubicBezTo>
                    <a:cubicBezTo>
                      <a:pt x="0" y="58"/>
                      <a:pt x="3" y="51"/>
                      <a:pt x="5" y="48"/>
                    </a:cubicBezTo>
                    <a:cubicBezTo>
                      <a:pt x="7" y="46"/>
                      <a:pt x="11" y="36"/>
                      <a:pt x="11" y="33"/>
                    </a:cubicBezTo>
                    <a:cubicBezTo>
                      <a:pt x="12" y="30"/>
                      <a:pt x="13" y="20"/>
                      <a:pt x="13" y="16"/>
                    </a:cubicBezTo>
                    <a:cubicBezTo>
                      <a:pt x="12" y="12"/>
                      <a:pt x="12" y="2"/>
                      <a:pt x="12" y="0"/>
                    </a:cubicBezTo>
                    <a:cubicBezTo>
                      <a:pt x="12" y="0"/>
                      <a:pt x="11" y="4"/>
                      <a:pt x="11" y="8"/>
                    </a:cubicBezTo>
                    <a:cubicBezTo>
                      <a:pt x="11" y="12"/>
                      <a:pt x="12" y="22"/>
                      <a:pt x="11" y="28"/>
                    </a:cubicBezTo>
                    <a:close/>
                  </a:path>
                </a:pathLst>
              </a:custGeom>
              <a:solidFill>
                <a:schemeClr val="accent1"/>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sp>
          <p:nvSpPr>
            <p:cNvPr id="948" name="Freeform 283"/>
            <p:cNvSpPr>
              <a:spLocks/>
            </p:cNvSpPr>
            <p:nvPr/>
          </p:nvSpPr>
          <p:spPr bwMode="auto">
            <a:xfrm rot="2467258">
              <a:off x="1610047" y="6132941"/>
              <a:ext cx="53277" cy="144081"/>
            </a:xfrm>
            <a:custGeom>
              <a:avLst/>
              <a:gdLst/>
              <a:ahLst/>
              <a:cxnLst>
                <a:cxn ang="0">
                  <a:pos x="67" y="181"/>
                </a:cxn>
                <a:cxn ang="0">
                  <a:pos x="61" y="137"/>
                </a:cxn>
                <a:cxn ang="0">
                  <a:pos x="41" y="88"/>
                </a:cxn>
                <a:cxn ang="0">
                  <a:pos x="14" y="0"/>
                </a:cxn>
                <a:cxn ang="0">
                  <a:pos x="12" y="13"/>
                </a:cxn>
              </a:cxnLst>
              <a:rect l="0" t="0" r="r" b="b"/>
              <a:pathLst>
                <a:path w="67" h="181">
                  <a:moveTo>
                    <a:pt x="67" y="181"/>
                  </a:moveTo>
                  <a:cubicBezTo>
                    <a:pt x="64" y="168"/>
                    <a:pt x="66" y="151"/>
                    <a:pt x="61" y="137"/>
                  </a:cubicBezTo>
                  <a:cubicBezTo>
                    <a:pt x="56" y="120"/>
                    <a:pt x="48" y="104"/>
                    <a:pt x="41" y="88"/>
                  </a:cubicBezTo>
                  <a:cubicBezTo>
                    <a:pt x="35" y="76"/>
                    <a:pt x="0" y="5"/>
                    <a:pt x="14" y="0"/>
                  </a:cubicBezTo>
                  <a:cubicBezTo>
                    <a:pt x="16" y="4"/>
                    <a:pt x="15" y="9"/>
                    <a:pt x="12" y="13"/>
                  </a:cubicBezTo>
                </a:path>
              </a:pathLst>
            </a:custGeom>
            <a:no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49" name="Freeform 284"/>
            <p:cNvSpPr>
              <a:spLocks/>
            </p:cNvSpPr>
            <p:nvPr/>
          </p:nvSpPr>
          <p:spPr bwMode="auto">
            <a:xfrm rot="2467258">
              <a:off x="1666415" y="6175954"/>
              <a:ext cx="50931" cy="145087"/>
            </a:xfrm>
            <a:custGeom>
              <a:avLst/>
              <a:gdLst/>
              <a:ahLst/>
              <a:cxnLst>
                <a:cxn ang="0">
                  <a:pos x="0" y="182"/>
                </a:cxn>
                <a:cxn ang="0">
                  <a:pos x="6" y="139"/>
                </a:cxn>
                <a:cxn ang="0">
                  <a:pos x="25" y="89"/>
                </a:cxn>
                <a:cxn ang="0">
                  <a:pos x="50" y="0"/>
                </a:cxn>
                <a:cxn ang="0">
                  <a:pos x="52" y="13"/>
                </a:cxn>
              </a:cxnLst>
              <a:rect l="0" t="0" r="r" b="b"/>
              <a:pathLst>
                <a:path w="64" h="182">
                  <a:moveTo>
                    <a:pt x="0" y="182"/>
                  </a:moveTo>
                  <a:cubicBezTo>
                    <a:pt x="3" y="169"/>
                    <a:pt x="1" y="153"/>
                    <a:pt x="6" y="139"/>
                  </a:cubicBezTo>
                  <a:cubicBezTo>
                    <a:pt x="11" y="121"/>
                    <a:pt x="18" y="105"/>
                    <a:pt x="25" y="89"/>
                  </a:cubicBezTo>
                  <a:cubicBezTo>
                    <a:pt x="30" y="77"/>
                    <a:pt x="64" y="5"/>
                    <a:pt x="50" y="0"/>
                  </a:cubicBezTo>
                  <a:cubicBezTo>
                    <a:pt x="48" y="5"/>
                    <a:pt x="49" y="9"/>
                    <a:pt x="52" y="13"/>
                  </a:cubicBezTo>
                </a:path>
              </a:pathLst>
            </a:custGeom>
            <a:no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grpSp>
        <p:nvGrpSpPr>
          <p:cNvPr id="19" name="Group 992"/>
          <p:cNvGrpSpPr/>
          <p:nvPr/>
        </p:nvGrpSpPr>
        <p:grpSpPr>
          <a:xfrm>
            <a:off x="429768" y="6162201"/>
            <a:ext cx="424872" cy="557829"/>
            <a:chOff x="515430" y="6131024"/>
            <a:chExt cx="424872" cy="557829"/>
          </a:xfrm>
        </p:grpSpPr>
        <p:sp>
          <p:nvSpPr>
            <p:cNvPr id="994" name="AutoShape 3"/>
            <p:cNvSpPr>
              <a:spLocks noChangeAspect="1" noChangeArrowheads="1" noTextEdit="1"/>
            </p:cNvSpPr>
            <p:nvPr/>
          </p:nvSpPr>
          <p:spPr bwMode="auto">
            <a:xfrm rot="3025731">
              <a:off x="455334" y="6203378"/>
              <a:ext cx="552736" cy="40852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a:p>
          </p:txBody>
        </p:sp>
        <p:sp>
          <p:nvSpPr>
            <p:cNvPr id="995" name="Freeform 994"/>
            <p:cNvSpPr>
              <a:spLocks noEditPoints="1"/>
            </p:cNvSpPr>
            <p:nvPr/>
          </p:nvSpPr>
          <p:spPr bwMode="auto">
            <a:xfrm rot="3025731">
              <a:off x="448951" y="6197503"/>
              <a:ext cx="557829" cy="424872"/>
            </a:xfrm>
            <a:custGeom>
              <a:avLst/>
              <a:gdLst/>
              <a:ahLst/>
              <a:cxnLst>
                <a:cxn ang="0">
                  <a:pos x="659" y="161"/>
                </a:cxn>
                <a:cxn ang="0">
                  <a:pos x="478" y="256"/>
                </a:cxn>
                <a:cxn ang="0">
                  <a:pos x="444" y="309"/>
                </a:cxn>
                <a:cxn ang="0">
                  <a:pos x="410" y="329"/>
                </a:cxn>
                <a:cxn ang="0">
                  <a:pos x="349" y="316"/>
                </a:cxn>
                <a:cxn ang="0">
                  <a:pos x="332" y="272"/>
                </a:cxn>
                <a:cxn ang="0">
                  <a:pos x="369" y="241"/>
                </a:cxn>
                <a:cxn ang="0">
                  <a:pos x="264" y="116"/>
                </a:cxn>
                <a:cxn ang="0">
                  <a:pos x="176" y="60"/>
                </a:cxn>
                <a:cxn ang="0">
                  <a:pos x="129" y="77"/>
                </a:cxn>
                <a:cxn ang="0">
                  <a:pos x="131" y="30"/>
                </a:cxn>
                <a:cxn ang="0">
                  <a:pos x="94" y="198"/>
                </a:cxn>
                <a:cxn ang="0">
                  <a:pos x="123" y="181"/>
                </a:cxn>
                <a:cxn ang="0">
                  <a:pos x="132" y="155"/>
                </a:cxn>
                <a:cxn ang="0">
                  <a:pos x="182" y="165"/>
                </a:cxn>
                <a:cxn ang="0">
                  <a:pos x="227" y="216"/>
                </a:cxn>
                <a:cxn ang="0">
                  <a:pos x="199" y="285"/>
                </a:cxn>
                <a:cxn ang="0">
                  <a:pos x="149" y="253"/>
                </a:cxn>
                <a:cxn ang="0">
                  <a:pos x="97" y="266"/>
                </a:cxn>
                <a:cxn ang="0">
                  <a:pos x="45" y="231"/>
                </a:cxn>
                <a:cxn ang="0">
                  <a:pos x="127" y="413"/>
                </a:cxn>
                <a:cxn ang="0">
                  <a:pos x="164" y="454"/>
                </a:cxn>
                <a:cxn ang="0">
                  <a:pos x="143" y="507"/>
                </a:cxn>
                <a:cxn ang="0">
                  <a:pos x="87" y="519"/>
                </a:cxn>
                <a:cxn ang="0">
                  <a:pos x="127" y="618"/>
                </a:cxn>
                <a:cxn ang="0">
                  <a:pos x="221" y="623"/>
                </a:cxn>
                <a:cxn ang="0">
                  <a:pos x="234" y="569"/>
                </a:cxn>
                <a:cxn ang="0">
                  <a:pos x="292" y="585"/>
                </a:cxn>
                <a:cxn ang="0">
                  <a:pos x="311" y="596"/>
                </a:cxn>
                <a:cxn ang="0">
                  <a:pos x="435" y="465"/>
                </a:cxn>
                <a:cxn ang="0">
                  <a:pos x="475" y="480"/>
                </a:cxn>
                <a:cxn ang="0">
                  <a:pos x="826" y="526"/>
                </a:cxn>
                <a:cxn ang="0">
                  <a:pos x="818" y="452"/>
                </a:cxn>
                <a:cxn ang="0">
                  <a:pos x="738" y="348"/>
                </a:cxn>
                <a:cxn ang="0">
                  <a:pos x="687" y="361"/>
                </a:cxn>
                <a:cxn ang="0">
                  <a:pos x="634" y="326"/>
                </a:cxn>
                <a:cxn ang="0">
                  <a:pos x="695" y="283"/>
                </a:cxn>
                <a:cxn ang="0">
                  <a:pos x="704" y="263"/>
                </a:cxn>
                <a:cxn ang="0">
                  <a:pos x="748" y="287"/>
                </a:cxn>
                <a:cxn ang="0">
                  <a:pos x="794" y="264"/>
                </a:cxn>
                <a:cxn ang="0">
                  <a:pos x="855" y="184"/>
                </a:cxn>
                <a:cxn ang="0">
                  <a:pos x="851" y="139"/>
                </a:cxn>
                <a:cxn ang="0">
                  <a:pos x="855" y="79"/>
                </a:cxn>
                <a:cxn ang="0">
                  <a:pos x="250" y="391"/>
                </a:cxn>
                <a:cxn ang="0">
                  <a:pos x="235" y="346"/>
                </a:cxn>
                <a:cxn ang="0">
                  <a:pos x="285" y="347"/>
                </a:cxn>
                <a:cxn ang="0">
                  <a:pos x="262" y="391"/>
                </a:cxn>
                <a:cxn ang="0">
                  <a:pos x="711" y="499"/>
                </a:cxn>
                <a:cxn ang="0">
                  <a:pos x="730" y="539"/>
                </a:cxn>
                <a:cxn ang="0">
                  <a:pos x="726" y="587"/>
                </a:cxn>
                <a:cxn ang="0">
                  <a:pos x="693" y="612"/>
                </a:cxn>
                <a:cxn ang="0">
                  <a:pos x="644" y="582"/>
                </a:cxn>
                <a:cxn ang="0">
                  <a:pos x="637" y="540"/>
                </a:cxn>
                <a:cxn ang="0">
                  <a:pos x="665" y="497"/>
                </a:cxn>
                <a:cxn ang="0">
                  <a:pos x="270" y="495"/>
                </a:cxn>
                <a:cxn ang="0">
                  <a:pos x="313" y="499"/>
                </a:cxn>
                <a:cxn ang="0">
                  <a:pos x="563" y="449"/>
                </a:cxn>
                <a:cxn ang="0">
                  <a:pos x="514" y="379"/>
                </a:cxn>
                <a:cxn ang="0">
                  <a:pos x="744" y="121"/>
                </a:cxn>
                <a:cxn ang="0">
                  <a:pos x="760" y="165"/>
                </a:cxn>
                <a:cxn ang="0">
                  <a:pos x="710" y="164"/>
                </a:cxn>
                <a:cxn ang="0">
                  <a:pos x="733" y="121"/>
                </a:cxn>
              </a:cxnLst>
              <a:rect l="0" t="0" r="r" b="b"/>
              <a:pathLst>
                <a:path w="878" h="668">
                  <a:moveTo>
                    <a:pt x="679" y="94"/>
                  </a:moveTo>
                  <a:cubicBezTo>
                    <a:pt x="678" y="96"/>
                    <a:pt x="673" y="95"/>
                    <a:pt x="665" y="92"/>
                  </a:cubicBezTo>
                  <a:cubicBezTo>
                    <a:pt x="667" y="94"/>
                    <a:pt x="671" y="99"/>
                    <a:pt x="672" y="104"/>
                  </a:cubicBezTo>
                  <a:cubicBezTo>
                    <a:pt x="675" y="111"/>
                    <a:pt x="672" y="118"/>
                    <a:pt x="672" y="118"/>
                  </a:cubicBezTo>
                  <a:cubicBezTo>
                    <a:pt x="679" y="125"/>
                    <a:pt x="679" y="125"/>
                    <a:pt x="679" y="125"/>
                  </a:cubicBezTo>
                  <a:cubicBezTo>
                    <a:pt x="679" y="125"/>
                    <a:pt x="688" y="135"/>
                    <a:pt x="683" y="145"/>
                  </a:cubicBezTo>
                  <a:cubicBezTo>
                    <a:pt x="682" y="148"/>
                    <a:pt x="677" y="155"/>
                    <a:pt x="678" y="162"/>
                  </a:cubicBezTo>
                  <a:cubicBezTo>
                    <a:pt x="680" y="169"/>
                    <a:pt x="676" y="177"/>
                    <a:pt x="676" y="177"/>
                  </a:cubicBezTo>
                  <a:cubicBezTo>
                    <a:pt x="676" y="177"/>
                    <a:pt x="676" y="174"/>
                    <a:pt x="672" y="169"/>
                  </a:cubicBezTo>
                  <a:cubicBezTo>
                    <a:pt x="668" y="164"/>
                    <a:pt x="662" y="166"/>
                    <a:pt x="659" y="161"/>
                  </a:cubicBezTo>
                  <a:cubicBezTo>
                    <a:pt x="656" y="157"/>
                    <a:pt x="649" y="156"/>
                    <a:pt x="645" y="151"/>
                  </a:cubicBezTo>
                  <a:cubicBezTo>
                    <a:pt x="641" y="146"/>
                    <a:pt x="638" y="141"/>
                    <a:pt x="635" y="135"/>
                  </a:cubicBezTo>
                  <a:cubicBezTo>
                    <a:pt x="631" y="130"/>
                    <a:pt x="631" y="129"/>
                    <a:pt x="628" y="132"/>
                  </a:cubicBezTo>
                  <a:cubicBezTo>
                    <a:pt x="626" y="133"/>
                    <a:pt x="623" y="133"/>
                    <a:pt x="621" y="132"/>
                  </a:cubicBezTo>
                  <a:cubicBezTo>
                    <a:pt x="620" y="134"/>
                    <a:pt x="620" y="135"/>
                    <a:pt x="618" y="136"/>
                  </a:cubicBezTo>
                  <a:cubicBezTo>
                    <a:pt x="617" y="136"/>
                    <a:pt x="615" y="132"/>
                    <a:pt x="615" y="127"/>
                  </a:cubicBezTo>
                  <a:cubicBezTo>
                    <a:pt x="614" y="127"/>
                    <a:pt x="614" y="126"/>
                    <a:pt x="614" y="126"/>
                  </a:cubicBezTo>
                  <a:cubicBezTo>
                    <a:pt x="575" y="153"/>
                    <a:pt x="541" y="177"/>
                    <a:pt x="528" y="188"/>
                  </a:cubicBezTo>
                  <a:cubicBezTo>
                    <a:pt x="507" y="204"/>
                    <a:pt x="491" y="229"/>
                    <a:pt x="480" y="252"/>
                  </a:cubicBezTo>
                  <a:cubicBezTo>
                    <a:pt x="481" y="253"/>
                    <a:pt x="480" y="254"/>
                    <a:pt x="478" y="256"/>
                  </a:cubicBezTo>
                  <a:cubicBezTo>
                    <a:pt x="474" y="263"/>
                    <a:pt x="472" y="269"/>
                    <a:pt x="469" y="276"/>
                  </a:cubicBezTo>
                  <a:cubicBezTo>
                    <a:pt x="487" y="279"/>
                    <a:pt x="491" y="284"/>
                    <a:pt x="466" y="284"/>
                  </a:cubicBezTo>
                  <a:cubicBezTo>
                    <a:pt x="466" y="285"/>
                    <a:pt x="465" y="285"/>
                    <a:pt x="465" y="286"/>
                  </a:cubicBezTo>
                  <a:cubicBezTo>
                    <a:pt x="493" y="290"/>
                    <a:pt x="485" y="293"/>
                    <a:pt x="463" y="291"/>
                  </a:cubicBezTo>
                  <a:cubicBezTo>
                    <a:pt x="463" y="292"/>
                    <a:pt x="463" y="292"/>
                    <a:pt x="463" y="293"/>
                  </a:cubicBezTo>
                  <a:cubicBezTo>
                    <a:pt x="463" y="292"/>
                    <a:pt x="463" y="292"/>
                    <a:pt x="463" y="291"/>
                  </a:cubicBezTo>
                  <a:cubicBezTo>
                    <a:pt x="460" y="291"/>
                    <a:pt x="457" y="291"/>
                    <a:pt x="454" y="291"/>
                  </a:cubicBezTo>
                  <a:cubicBezTo>
                    <a:pt x="452" y="292"/>
                    <a:pt x="449" y="292"/>
                    <a:pt x="445" y="292"/>
                  </a:cubicBezTo>
                  <a:cubicBezTo>
                    <a:pt x="484" y="306"/>
                    <a:pt x="500" y="321"/>
                    <a:pt x="433" y="294"/>
                  </a:cubicBezTo>
                  <a:cubicBezTo>
                    <a:pt x="497" y="320"/>
                    <a:pt x="478" y="324"/>
                    <a:pt x="444" y="309"/>
                  </a:cubicBezTo>
                  <a:cubicBezTo>
                    <a:pt x="446" y="313"/>
                    <a:pt x="446" y="315"/>
                    <a:pt x="444" y="316"/>
                  </a:cubicBezTo>
                  <a:cubicBezTo>
                    <a:pt x="469" y="338"/>
                    <a:pt x="474" y="351"/>
                    <a:pt x="429" y="312"/>
                  </a:cubicBezTo>
                  <a:cubicBezTo>
                    <a:pt x="429" y="312"/>
                    <a:pt x="429" y="311"/>
                    <a:pt x="429" y="311"/>
                  </a:cubicBezTo>
                  <a:cubicBezTo>
                    <a:pt x="473" y="352"/>
                    <a:pt x="460" y="348"/>
                    <a:pt x="435" y="326"/>
                  </a:cubicBezTo>
                  <a:cubicBezTo>
                    <a:pt x="435" y="328"/>
                    <a:pt x="433" y="328"/>
                    <a:pt x="430" y="327"/>
                  </a:cubicBezTo>
                  <a:cubicBezTo>
                    <a:pt x="450" y="357"/>
                    <a:pt x="451" y="374"/>
                    <a:pt x="415" y="315"/>
                  </a:cubicBezTo>
                  <a:cubicBezTo>
                    <a:pt x="452" y="375"/>
                    <a:pt x="437" y="365"/>
                    <a:pt x="417" y="332"/>
                  </a:cubicBezTo>
                  <a:cubicBezTo>
                    <a:pt x="419" y="336"/>
                    <a:pt x="418" y="339"/>
                    <a:pt x="417" y="339"/>
                  </a:cubicBezTo>
                  <a:cubicBezTo>
                    <a:pt x="428" y="368"/>
                    <a:pt x="429" y="380"/>
                    <a:pt x="411" y="331"/>
                  </a:cubicBezTo>
                  <a:cubicBezTo>
                    <a:pt x="410" y="330"/>
                    <a:pt x="410" y="330"/>
                    <a:pt x="410" y="329"/>
                  </a:cubicBezTo>
                  <a:cubicBezTo>
                    <a:pt x="427" y="381"/>
                    <a:pt x="414" y="372"/>
                    <a:pt x="404" y="342"/>
                  </a:cubicBezTo>
                  <a:cubicBezTo>
                    <a:pt x="402" y="343"/>
                    <a:pt x="399" y="340"/>
                    <a:pt x="396" y="336"/>
                  </a:cubicBezTo>
                  <a:cubicBezTo>
                    <a:pt x="394" y="375"/>
                    <a:pt x="381" y="393"/>
                    <a:pt x="388" y="322"/>
                  </a:cubicBezTo>
                  <a:cubicBezTo>
                    <a:pt x="381" y="391"/>
                    <a:pt x="375" y="375"/>
                    <a:pt x="379" y="338"/>
                  </a:cubicBezTo>
                  <a:cubicBezTo>
                    <a:pt x="377" y="342"/>
                    <a:pt x="375" y="343"/>
                    <a:pt x="374" y="342"/>
                  </a:cubicBezTo>
                  <a:cubicBezTo>
                    <a:pt x="361" y="373"/>
                    <a:pt x="351" y="380"/>
                    <a:pt x="375" y="319"/>
                  </a:cubicBezTo>
                  <a:cubicBezTo>
                    <a:pt x="351" y="381"/>
                    <a:pt x="346" y="366"/>
                    <a:pt x="359" y="334"/>
                  </a:cubicBezTo>
                  <a:cubicBezTo>
                    <a:pt x="358" y="332"/>
                    <a:pt x="358" y="329"/>
                    <a:pt x="359" y="325"/>
                  </a:cubicBezTo>
                  <a:cubicBezTo>
                    <a:pt x="333" y="355"/>
                    <a:pt x="314" y="364"/>
                    <a:pt x="362" y="311"/>
                  </a:cubicBezTo>
                  <a:cubicBezTo>
                    <a:pt x="314" y="364"/>
                    <a:pt x="321" y="345"/>
                    <a:pt x="349" y="316"/>
                  </a:cubicBezTo>
                  <a:cubicBezTo>
                    <a:pt x="345" y="318"/>
                    <a:pt x="341" y="319"/>
                    <a:pt x="339" y="319"/>
                  </a:cubicBezTo>
                  <a:cubicBezTo>
                    <a:pt x="313" y="335"/>
                    <a:pt x="300" y="336"/>
                    <a:pt x="346" y="306"/>
                  </a:cubicBezTo>
                  <a:cubicBezTo>
                    <a:pt x="347" y="306"/>
                    <a:pt x="347" y="306"/>
                    <a:pt x="347" y="306"/>
                  </a:cubicBezTo>
                  <a:cubicBezTo>
                    <a:pt x="299" y="335"/>
                    <a:pt x="305" y="324"/>
                    <a:pt x="332" y="307"/>
                  </a:cubicBezTo>
                  <a:cubicBezTo>
                    <a:pt x="333" y="306"/>
                    <a:pt x="336" y="303"/>
                    <a:pt x="341" y="300"/>
                  </a:cubicBezTo>
                  <a:cubicBezTo>
                    <a:pt x="302" y="314"/>
                    <a:pt x="282" y="318"/>
                    <a:pt x="350" y="293"/>
                  </a:cubicBezTo>
                  <a:cubicBezTo>
                    <a:pt x="285" y="316"/>
                    <a:pt x="296" y="300"/>
                    <a:pt x="332" y="289"/>
                  </a:cubicBezTo>
                  <a:cubicBezTo>
                    <a:pt x="327" y="287"/>
                    <a:pt x="325" y="284"/>
                    <a:pt x="326" y="282"/>
                  </a:cubicBezTo>
                  <a:cubicBezTo>
                    <a:pt x="296" y="279"/>
                    <a:pt x="284" y="269"/>
                    <a:pt x="333" y="273"/>
                  </a:cubicBezTo>
                  <a:cubicBezTo>
                    <a:pt x="333" y="272"/>
                    <a:pt x="332" y="272"/>
                    <a:pt x="332" y="272"/>
                  </a:cubicBezTo>
                  <a:cubicBezTo>
                    <a:pt x="283" y="267"/>
                    <a:pt x="297" y="262"/>
                    <a:pt x="329" y="265"/>
                  </a:cubicBezTo>
                  <a:cubicBezTo>
                    <a:pt x="331" y="264"/>
                    <a:pt x="335" y="264"/>
                    <a:pt x="340" y="264"/>
                  </a:cubicBezTo>
                  <a:cubicBezTo>
                    <a:pt x="300" y="250"/>
                    <a:pt x="282" y="234"/>
                    <a:pt x="351" y="262"/>
                  </a:cubicBezTo>
                  <a:cubicBezTo>
                    <a:pt x="285" y="235"/>
                    <a:pt x="304" y="235"/>
                    <a:pt x="340" y="250"/>
                  </a:cubicBezTo>
                  <a:cubicBezTo>
                    <a:pt x="337" y="247"/>
                    <a:pt x="336" y="244"/>
                    <a:pt x="337" y="242"/>
                  </a:cubicBezTo>
                  <a:cubicBezTo>
                    <a:pt x="312" y="220"/>
                    <a:pt x="310" y="205"/>
                    <a:pt x="356" y="246"/>
                  </a:cubicBezTo>
                  <a:cubicBezTo>
                    <a:pt x="356" y="246"/>
                    <a:pt x="356" y="246"/>
                    <a:pt x="356" y="246"/>
                  </a:cubicBezTo>
                  <a:cubicBezTo>
                    <a:pt x="311" y="205"/>
                    <a:pt x="323" y="207"/>
                    <a:pt x="347" y="229"/>
                  </a:cubicBezTo>
                  <a:cubicBezTo>
                    <a:pt x="349" y="228"/>
                    <a:pt x="351" y="229"/>
                    <a:pt x="355" y="232"/>
                  </a:cubicBezTo>
                  <a:cubicBezTo>
                    <a:pt x="334" y="199"/>
                    <a:pt x="331" y="180"/>
                    <a:pt x="369" y="241"/>
                  </a:cubicBezTo>
                  <a:cubicBezTo>
                    <a:pt x="333" y="184"/>
                    <a:pt x="346" y="190"/>
                    <a:pt x="364" y="220"/>
                  </a:cubicBezTo>
                  <a:cubicBezTo>
                    <a:pt x="364" y="216"/>
                    <a:pt x="365" y="217"/>
                    <a:pt x="368" y="222"/>
                  </a:cubicBezTo>
                  <a:cubicBezTo>
                    <a:pt x="356" y="188"/>
                    <a:pt x="354" y="172"/>
                    <a:pt x="375" y="231"/>
                  </a:cubicBezTo>
                  <a:cubicBezTo>
                    <a:pt x="375" y="231"/>
                    <a:pt x="375" y="231"/>
                    <a:pt x="375" y="231"/>
                  </a:cubicBezTo>
                  <a:cubicBezTo>
                    <a:pt x="367" y="209"/>
                    <a:pt x="365" y="197"/>
                    <a:pt x="365" y="192"/>
                  </a:cubicBezTo>
                  <a:cubicBezTo>
                    <a:pt x="361" y="188"/>
                    <a:pt x="356" y="183"/>
                    <a:pt x="352" y="180"/>
                  </a:cubicBezTo>
                  <a:cubicBezTo>
                    <a:pt x="340" y="170"/>
                    <a:pt x="312" y="149"/>
                    <a:pt x="278" y="125"/>
                  </a:cubicBezTo>
                  <a:cubicBezTo>
                    <a:pt x="278" y="125"/>
                    <a:pt x="278" y="125"/>
                    <a:pt x="277" y="125"/>
                  </a:cubicBezTo>
                  <a:cubicBezTo>
                    <a:pt x="277" y="125"/>
                    <a:pt x="277" y="125"/>
                    <a:pt x="276" y="124"/>
                  </a:cubicBezTo>
                  <a:cubicBezTo>
                    <a:pt x="272" y="121"/>
                    <a:pt x="268" y="119"/>
                    <a:pt x="264" y="116"/>
                  </a:cubicBezTo>
                  <a:cubicBezTo>
                    <a:pt x="262" y="119"/>
                    <a:pt x="261" y="120"/>
                    <a:pt x="259" y="119"/>
                  </a:cubicBezTo>
                  <a:cubicBezTo>
                    <a:pt x="258" y="119"/>
                    <a:pt x="258" y="116"/>
                    <a:pt x="260" y="112"/>
                  </a:cubicBezTo>
                  <a:cubicBezTo>
                    <a:pt x="256" y="110"/>
                    <a:pt x="253" y="108"/>
                    <a:pt x="250" y="106"/>
                  </a:cubicBezTo>
                  <a:cubicBezTo>
                    <a:pt x="247" y="109"/>
                    <a:pt x="245" y="110"/>
                    <a:pt x="243" y="109"/>
                  </a:cubicBezTo>
                  <a:cubicBezTo>
                    <a:pt x="242" y="108"/>
                    <a:pt x="243" y="106"/>
                    <a:pt x="245" y="103"/>
                  </a:cubicBezTo>
                  <a:cubicBezTo>
                    <a:pt x="242" y="100"/>
                    <a:pt x="238" y="98"/>
                    <a:pt x="235" y="95"/>
                  </a:cubicBezTo>
                  <a:cubicBezTo>
                    <a:pt x="233" y="96"/>
                    <a:pt x="231" y="96"/>
                    <a:pt x="231" y="95"/>
                  </a:cubicBezTo>
                  <a:cubicBezTo>
                    <a:pt x="230" y="95"/>
                    <a:pt x="230" y="94"/>
                    <a:pt x="231" y="93"/>
                  </a:cubicBezTo>
                  <a:cubicBezTo>
                    <a:pt x="213" y="81"/>
                    <a:pt x="196" y="69"/>
                    <a:pt x="179" y="58"/>
                  </a:cubicBezTo>
                  <a:cubicBezTo>
                    <a:pt x="178" y="59"/>
                    <a:pt x="177" y="59"/>
                    <a:pt x="176" y="60"/>
                  </a:cubicBezTo>
                  <a:cubicBezTo>
                    <a:pt x="176" y="62"/>
                    <a:pt x="183" y="67"/>
                    <a:pt x="182" y="69"/>
                  </a:cubicBezTo>
                  <a:cubicBezTo>
                    <a:pt x="181" y="71"/>
                    <a:pt x="172" y="68"/>
                    <a:pt x="171" y="70"/>
                  </a:cubicBezTo>
                  <a:cubicBezTo>
                    <a:pt x="170" y="72"/>
                    <a:pt x="174" y="79"/>
                    <a:pt x="172" y="80"/>
                  </a:cubicBezTo>
                  <a:cubicBezTo>
                    <a:pt x="171" y="82"/>
                    <a:pt x="164" y="76"/>
                    <a:pt x="162" y="77"/>
                  </a:cubicBezTo>
                  <a:cubicBezTo>
                    <a:pt x="160" y="78"/>
                    <a:pt x="162" y="87"/>
                    <a:pt x="160" y="88"/>
                  </a:cubicBezTo>
                  <a:cubicBezTo>
                    <a:pt x="158" y="88"/>
                    <a:pt x="153" y="81"/>
                    <a:pt x="151" y="81"/>
                  </a:cubicBezTo>
                  <a:cubicBezTo>
                    <a:pt x="149" y="82"/>
                    <a:pt x="147" y="90"/>
                    <a:pt x="145" y="90"/>
                  </a:cubicBezTo>
                  <a:cubicBezTo>
                    <a:pt x="143" y="90"/>
                    <a:pt x="142" y="82"/>
                    <a:pt x="140" y="81"/>
                  </a:cubicBezTo>
                  <a:cubicBezTo>
                    <a:pt x="137" y="81"/>
                    <a:pt x="133" y="88"/>
                    <a:pt x="131" y="87"/>
                  </a:cubicBezTo>
                  <a:cubicBezTo>
                    <a:pt x="129" y="87"/>
                    <a:pt x="131" y="78"/>
                    <a:pt x="129" y="77"/>
                  </a:cubicBezTo>
                  <a:cubicBezTo>
                    <a:pt x="127" y="76"/>
                    <a:pt x="120" y="81"/>
                    <a:pt x="119" y="79"/>
                  </a:cubicBezTo>
                  <a:cubicBezTo>
                    <a:pt x="117" y="78"/>
                    <a:pt x="122" y="71"/>
                    <a:pt x="121" y="69"/>
                  </a:cubicBezTo>
                  <a:cubicBezTo>
                    <a:pt x="120" y="67"/>
                    <a:pt x="111" y="69"/>
                    <a:pt x="111" y="67"/>
                  </a:cubicBezTo>
                  <a:cubicBezTo>
                    <a:pt x="110" y="65"/>
                    <a:pt x="118" y="61"/>
                    <a:pt x="117" y="58"/>
                  </a:cubicBezTo>
                  <a:cubicBezTo>
                    <a:pt x="117" y="56"/>
                    <a:pt x="109" y="54"/>
                    <a:pt x="109" y="52"/>
                  </a:cubicBezTo>
                  <a:cubicBezTo>
                    <a:pt x="109" y="50"/>
                    <a:pt x="118" y="49"/>
                    <a:pt x="118" y="47"/>
                  </a:cubicBezTo>
                  <a:cubicBezTo>
                    <a:pt x="119" y="45"/>
                    <a:pt x="112" y="40"/>
                    <a:pt x="113" y="38"/>
                  </a:cubicBezTo>
                  <a:cubicBezTo>
                    <a:pt x="114" y="36"/>
                    <a:pt x="122" y="39"/>
                    <a:pt x="124" y="37"/>
                  </a:cubicBezTo>
                  <a:cubicBezTo>
                    <a:pt x="125" y="35"/>
                    <a:pt x="121" y="28"/>
                    <a:pt x="123" y="27"/>
                  </a:cubicBezTo>
                  <a:cubicBezTo>
                    <a:pt x="124" y="25"/>
                    <a:pt x="129" y="29"/>
                    <a:pt x="131" y="30"/>
                  </a:cubicBezTo>
                  <a:cubicBezTo>
                    <a:pt x="118" y="22"/>
                    <a:pt x="107" y="17"/>
                    <a:pt x="99" y="15"/>
                  </a:cubicBezTo>
                  <a:cubicBezTo>
                    <a:pt x="53" y="0"/>
                    <a:pt x="3" y="5"/>
                    <a:pt x="5" y="62"/>
                  </a:cubicBezTo>
                  <a:cubicBezTo>
                    <a:pt x="6" y="120"/>
                    <a:pt x="0" y="120"/>
                    <a:pt x="9" y="139"/>
                  </a:cubicBezTo>
                  <a:cubicBezTo>
                    <a:pt x="18" y="158"/>
                    <a:pt x="24" y="172"/>
                    <a:pt x="24" y="172"/>
                  </a:cubicBezTo>
                  <a:cubicBezTo>
                    <a:pt x="24" y="172"/>
                    <a:pt x="29" y="200"/>
                    <a:pt x="37" y="222"/>
                  </a:cubicBezTo>
                  <a:cubicBezTo>
                    <a:pt x="39" y="222"/>
                    <a:pt x="40" y="222"/>
                    <a:pt x="41" y="221"/>
                  </a:cubicBezTo>
                  <a:cubicBezTo>
                    <a:pt x="47" y="220"/>
                    <a:pt x="48" y="215"/>
                    <a:pt x="53" y="214"/>
                  </a:cubicBezTo>
                  <a:cubicBezTo>
                    <a:pt x="58" y="213"/>
                    <a:pt x="63" y="206"/>
                    <a:pt x="69" y="205"/>
                  </a:cubicBezTo>
                  <a:cubicBezTo>
                    <a:pt x="75" y="203"/>
                    <a:pt x="81" y="204"/>
                    <a:pt x="88" y="203"/>
                  </a:cubicBezTo>
                  <a:cubicBezTo>
                    <a:pt x="94" y="202"/>
                    <a:pt x="94" y="202"/>
                    <a:pt x="94" y="198"/>
                  </a:cubicBezTo>
                  <a:cubicBezTo>
                    <a:pt x="94" y="198"/>
                    <a:pt x="94" y="198"/>
                    <a:pt x="94" y="198"/>
                  </a:cubicBezTo>
                  <a:cubicBezTo>
                    <a:pt x="91" y="196"/>
                    <a:pt x="90" y="194"/>
                    <a:pt x="91" y="193"/>
                  </a:cubicBezTo>
                  <a:cubicBezTo>
                    <a:pt x="91" y="192"/>
                    <a:pt x="93" y="192"/>
                    <a:pt x="96" y="192"/>
                  </a:cubicBezTo>
                  <a:cubicBezTo>
                    <a:pt x="98" y="190"/>
                    <a:pt x="101" y="188"/>
                    <a:pt x="105" y="188"/>
                  </a:cubicBezTo>
                  <a:cubicBezTo>
                    <a:pt x="106" y="188"/>
                    <a:pt x="108" y="188"/>
                    <a:pt x="109" y="188"/>
                  </a:cubicBezTo>
                  <a:cubicBezTo>
                    <a:pt x="103" y="183"/>
                    <a:pt x="99" y="179"/>
                    <a:pt x="101" y="177"/>
                  </a:cubicBezTo>
                  <a:cubicBezTo>
                    <a:pt x="104" y="174"/>
                    <a:pt x="114" y="182"/>
                    <a:pt x="125" y="192"/>
                  </a:cubicBezTo>
                  <a:cubicBezTo>
                    <a:pt x="127" y="192"/>
                    <a:pt x="130" y="193"/>
                    <a:pt x="132" y="194"/>
                  </a:cubicBezTo>
                  <a:cubicBezTo>
                    <a:pt x="131" y="192"/>
                    <a:pt x="130" y="191"/>
                    <a:pt x="128" y="189"/>
                  </a:cubicBezTo>
                  <a:cubicBezTo>
                    <a:pt x="126" y="186"/>
                    <a:pt x="124" y="184"/>
                    <a:pt x="123" y="181"/>
                  </a:cubicBezTo>
                  <a:cubicBezTo>
                    <a:pt x="122" y="180"/>
                    <a:pt x="121" y="179"/>
                    <a:pt x="121" y="178"/>
                  </a:cubicBezTo>
                  <a:cubicBezTo>
                    <a:pt x="120" y="177"/>
                    <a:pt x="119" y="175"/>
                    <a:pt x="118" y="174"/>
                  </a:cubicBezTo>
                  <a:cubicBezTo>
                    <a:pt x="117" y="173"/>
                    <a:pt x="117" y="171"/>
                    <a:pt x="116" y="170"/>
                  </a:cubicBezTo>
                  <a:cubicBezTo>
                    <a:pt x="116" y="169"/>
                    <a:pt x="115" y="169"/>
                    <a:pt x="115" y="168"/>
                  </a:cubicBezTo>
                  <a:cubicBezTo>
                    <a:pt x="115" y="168"/>
                    <a:pt x="115" y="167"/>
                    <a:pt x="115" y="167"/>
                  </a:cubicBezTo>
                  <a:cubicBezTo>
                    <a:pt x="114" y="165"/>
                    <a:pt x="115" y="164"/>
                    <a:pt x="115" y="164"/>
                  </a:cubicBezTo>
                  <a:cubicBezTo>
                    <a:pt x="116" y="163"/>
                    <a:pt x="117" y="164"/>
                    <a:pt x="119" y="164"/>
                  </a:cubicBezTo>
                  <a:cubicBezTo>
                    <a:pt x="124" y="168"/>
                    <a:pt x="132" y="182"/>
                    <a:pt x="140" y="193"/>
                  </a:cubicBezTo>
                  <a:cubicBezTo>
                    <a:pt x="140" y="192"/>
                    <a:pt x="140" y="191"/>
                    <a:pt x="142" y="192"/>
                  </a:cubicBezTo>
                  <a:cubicBezTo>
                    <a:pt x="136" y="176"/>
                    <a:pt x="128" y="157"/>
                    <a:pt x="132" y="155"/>
                  </a:cubicBezTo>
                  <a:cubicBezTo>
                    <a:pt x="137" y="153"/>
                    <a:pt x="144" y="178"/>
                    <a:pt x="151" y="195"/>
                  </a:cubicBezTo>
                  <a:cubicBezTo>
                    <a:pt x="150" y="177"/>
                    <a:pt x="146" y="152"/>
                    <a:pt x="151" y="152"/>
                  </a:cubicBezTo>
                  <a:cubicBezTo>
                    <a:pt x="156" y="151"/>
                    <a:pt x="157" y="177"/>
                    <a:pt x="158" y="195"/>
                  </a:cubicBezTo>
                  <a:cubicBezTo>
                    <a:pt x="159" y="194"/>
                    <a:pt x="159" y="193"/>
                    <a:pt x="159" y="191"/>
                  </a:cubicBezTo>
                  <a:cubicBezTo>
                    <a:pt x="162" y="175"/>
                    <a:pt x="166" y="154"/>
                    <a:pt x="170" y="153"/>
                  </a:cubicBezTo>
                  <a:cubicBezTo>
                    <a:pt x="170" y="152"/>
                    <a:pt x="170" y="152"/>
                    <a:pt x="171" y="153"/>
                  </a:cubicBezTo>
                  <a:cubicBezTo>
                    <a:pt x="175" y="153"/>
                    <a:pt x="169" y="178"/>
                    <a:pt x="166" y="196"/>
                  </a:cubicBezTo>
                  <a:cubicBezTo>
                    <a:pt x="170" y="189"/>
                    <a:pt x="174" y="180"/>
                    <a:pt x="177" y="173"/>
                  </a:cubicBezTo>
                  <a:cubicBezTo>
                    <a:pt x="178" y="172"/>
                    <a:pt x="179" y="170"/>
                    <a:pt x="179" y="169"/>
                  </a:cubicBezTo>
                  <a:cubicBezTo>
                    <a:pt x="180" y="168"/>
                    <a:pt x="181" y="166"/>
                    <a:pt x="182" y="165"/>
                  </a:cubicBezTo>
                  <a:cubicBezTo>
                    <a:pt x="182" y="164"/>
                    <a:pt x="183" y="163"/>
                    <a:pt x="184" y="162"/>
                  </a:cubicBezTo>
                  <a:cubicBezTo>
                    <a:pt x="186" y="159"/>
                    <a:pt x="187" y="158"/>
                    <a:pt x="189" y="158"/>
                  </a:cubicBezTo>
                  <a:cubicBezTo>
                    <a:pt x="193" y="161"/>
                    <a:pt x="181" y="183"/>
                    <a:pt x="173" y="199"/>
                  </a:cubicBezTo>
                  <a:cubicBezTo>
                    <a:pt x="185" y="186"/>
                    <a:pt x="201" y="165"/>
                    <a:pt x="205" y="169"/>
                  </a:cubicBezTo>
                  <a:cubicBezTo>
                    <a:pt x="209" y="172"/>
                    <a:pt x="189" y="192"/>
                    <a:pt x="177" y="206"/>
                  </a:cubicBezTo>
                  <a:cubicBezTo>
                    <a:pt x="193" y="196"/>
                    <a:pt x="214" y="178"/>
                    <a:pt x="217" y="183"/>
                  </a:cubicBezTo>
                  <a:cubicBezTo>
                    <a:pt x="220" y="187"/>
                    <a:pt x="198" y="200"/>
                    <a:pt x="184" y="211"/>
                  </a:cubicBezTo>
                  <a:cubicBezTo>
                    <a:pt x="201" y="205"/>
                    <a:pt x="224" y="195"/>
                    <a:pt x="226" y="200"/>
                  </a:cubicBezTo>
                  <a:cubicBezTo>
                    <a:pt x="228" y="204"/>
                    <a:pt x="203" y="212"/>
                    <a:pt x="186" y="218"/>
                  </a:cubicBezTo>
                  <a:cubicBezTo>
                    <a:pt x="201" y="217"/>
                    <a:pt x="220" y="215"/>
                    <a:pt x="227" y="216"/>
                  </a:cubicBezTo>
                  <a:cubicBezTo>
                    <a:pt x="229" y="217"/>
                    <a:pt x="230" y="217"/>
                    <a:pt x="230" y="218"/>
                  </a:cubicBezTo>
                  <a:cubicBezTo>
                    <a:pt x="231" y="223"/>
                    <a:pt x="205" y="224"/>
                    <a:pt x="187" y="226"/>
                  </a:cubicBezTo>
                  <a:cubicBezTo>
                    <a:pt x="205" y="230"/>
                    <a:pt x="230" y="232"/>
                    <a:pt x="229" y="237"/>
                  </a:cubicBezTo>
                  <a:cubicBezTo>
                    <a:pt x="228" y="242"/>
                    <a:pt x="204" y="237"/>
                    <a:pt x="186" y="234"/>
                  </a:cubicBezTo>
                  <a:cubicBezTo>
                    <a:pt x="202" y="242"/>
                    <a:pt x="226" y="251"/>
                    <a:pt x="224" y="256"/>
                  </a:cubicBezTo>
                  <a:cubicBezTo>
                    <a:pt x="222" y="261"/>
                    <a:pt x="197" y="247"/>
                    <a:pt x="181" y="239"/>
                  </a:cubicBezTo>
                  <a:cubicBezTo>
                    <a:pt x="195" y="251"/>
                    <a:pt x="217" y="268"/>
                    <a:pt x="214" y="272"/>
                  </a:cubicBezTo>
                  <a:cubicBezTo>
                    <a:pt x="213" y="273"/>
                    <a:pt x="212" y="273"/>
                    <a:pt x="211" y="272"/>
                  </a:cubicBezTo>
                  <a:cubicBezTo>
                    <a:pt x="205" y="271"/>
                    <a:pt x="188" y="255"/>
                    <a:pt x="176" y="245"/>
                  </a:cubicBezTo>
                  <a:cubicBezTo>
                    <a:pt x="186" y="260"/>
                    <a:pt x="204" y="282"/>
                    <a:pt x="199" y="285"/>
                  </a:cubicBezTo>
                  <a:cubicBezTo>
                    <a:pt x="199" y="286"/>
                    <a:pt x="197" y="285"/>
                    <a:pt x="196" y="284"/>
                  </a:cubicBezTo>
                  <a:cubicBezTo>
                    <a:pt x="190" y="280"/>
                    <a:pt x="179" y="261"/>
                    <a:pt x="170" y="249"/>
                  </a:cubicBezTo>
                  <a:cubicBezTo>
                    <a:pt x="176" y="266"/>
                    <a:pt x="187" y="292"/>
                    <a:pt x="182" y="294"/>
                  </a:cubicBezTo>
                  <a:cubicBezTo>
                    <a:pt x="177" y="296"/>
                    <a:pt x="170" y="271"/>
                    <a:pt x="164" y="254"/>
                  </a:cubicBezTo>
                  <a:cubicBezTo>
                    <a:pt x="165" y="272"/>
                    <a:pt x="168" y="297"/>
                    <a:pt x="163" y="297"/>
                  </a:cubicBezTo>
                  <a:cubicBezTo>
                    <a:pt x="158" y="297"/>
                    <a:pt x="158" y="272"/>
                    <a:pt x="156" y="254"/>
                  </a:cubicBezTo>
                  <a:cubicBezTo>
                    <a:pt x="153" y="270"/>
                    <a:pt x="150" y="292"/>
                    <a:pt x="146" y="296"/>
                  </a:cubicBezTo>
                  <a:cubicBezTo>
                    <a:pt x="145" y="296"/>
                    <a:pt x="145" y="296"/>
                    <a:pt x="144" y="296"/>
                  </a:cubicBezTo>
                  <a:cubicBezTo>
                    <a:pt x="143" y="296"/>
                    <a:pt x="143" y="295"/>
                    <a:pt x="143" y="294"/>
                  </a:cubicBezTo>
                  <a:cubicBezTo>
                    <a:pt x="141" y="288"/>
                    <a:pt x="146" y="268"/>
                    <a:pt x="149" y="253"/>
                  </a:cubicBezTo>
                  <a:cubicBezTo>
                    <a:pt x="144" y="263"/>
                    <a:pt x="138" y="276"/>
                    <a:pt x="133" y="284"/>
                  </a:cubicBezTo>
                  <a:cubicBezTo>
                    <a:pt x="130" y="288"/>
                    <a:pt x="128" y="291"/>
                    <a:pt x="126" y="290"/>
                  </a:cubicBezTo>
                  <a:cubicBezTo>
                    <a:pt x="126" y="290"/>
                    <a:pt x="126" y="290"/>
                    <a:pt x="126" y="290"/>
                  </a:cubicBezTo>
                  <a:cubicBezTo>
                    <a:pt x="123" y="286"/>
                    <a:pt x="134" y="265"/>
                    <a:pt x="142" y="250"/>
                  </a:cubicBezTo>
                  <a:cubicBezTo>
                    <a:pt x="142" y="250"/>
                    <a:pt x="142" y="250"/>
                    <a:pt x="142" y="249"/>
                  </a:cubicBezTo>
                  <a:cubicBezTo>
                    <a:pt x="129" y="263"/>
                    <a:pt x="114" y="283"/>
                    <a:pt x="110" y="280"/>
                  </a:cubicBezTo>
                  <a:cubicBezTo>
                    <a:pt x="106" y="277"/>
                    <a:pt x="126" y="257"/>
                    <a:pt x="137" y="243"/>
                  </a:cubicBezTo>
                  <a:cubicBezTo>
                    <a:pt x="137" y="243"/>
                    <a:pt x="137" y="243"/>
                    <a:pt x="137" y="243"/>
                  </a:cubicBezTo>
                  <a:cubicBezTo>
                    <a:pt x="136" y="243"/>
                    <a:pt x="135" y="244"/>
                    <a:pt x="134" y="245"/>
                  </a:cubicBezTo>
                  <a:cubicBezTo>
                    <a:pt x="119" y="255"/>
                    <a:pt x="100" y="270"/>
                    <a:pt x="97" y="266"/>
                  </a:cubicBezTo>
                  <a:cubicBezTo>
                    <a:pt x="95" y="263"/>
                    <a:pt x="105" y="256"/>
                    <a:pt x="115" y="249"/>
                  </a:cubicBezTo>
                  <a:cubicBezTo>
                    <a:pt x="113" y="249"/>
                    <a:pt x="106" y="251"/>
                    <a:pt x="100" y="250"/>
                  </a:cubicBezTo>
                  <a:cubicBezTo>
                    <a:pt x="99" y="250"/>
                    <a:pt x="98" y="250"/>
                    <a:pt x="97" y="250"/>
                  </a:cubicBezTo>
                  <a:cubicBezTo>
                    <a:pt x="92" y="251"/>
                    <a:pt x="89" y="251"/>
                    <a:pt x="89" y="249"/>
                  </a:cubicBezTo>
                  <a:cubicBezTo>
                    <a:pt x="88" y="249"/>
                    <a:pt x="89" y="248"/>
                    <a:pt x="89" y="247"/>
                  </a:cubicBezTo>
                  <a:cubicBezTo>
                    <a:pt x="90" y="247"/>
                    <a:pt x="90" y="247"/>
                    <a:pt x="90" y="246"/>
                  </a:cubicBezTo>
                  <a:cubicBezTo>
                    <a:pt x="88" y="245"/>
                    <a:pt x="87" y="244"/>
                    <a:pt x="87" y="244"/>
                  </a:cubicBezTo>
                  <a:cubicBezTo>
                    <a:pt x="78" y="247"/>
                    <a:pt x="78" y="247"/>
                    <a:pt x="78" y="247"/>
                  </a:cubicBezTo>
                  <a:cubicBezTo>
                    <a:pt x="78" y="247"/>
                    <a:pt x="64" y="251"/>
                    <a:pt x="57" y="242"/>
                  </a:cubicBezTo>
                  <a:cubicBezTo>
                    <a:pt x="55" y="240"/>
                    <a:pt x="51" y="232"/>
                    <a:pt x="45" y="231"/>
                  </a:cubicBezTo>
                  <a:cubicBezTo>
                    <a:pt x="43" y="230"/>
                    <a:pt x="42" y="230"/>
                    <a:pt x="40" y="229"/>
                  </a:cubicBezTo>
                  <a:cubicBezTo>
                    <a:pt x="43" y="234"/>
                    <a:pt x="45" y="239"/>
                    <a:pt x="48" y="242"/>
                  </a:cubicBezTo>
                  <a:cubicBezTo>
                    <a:pt x="59" y="272"/>
                    <a:pt x="52" y="313"/>
                    <a:pt x="137" y="355"/>
                  </a:cubicBezTo>
                  <a:cubicBezTo>
                    <a:pt x="130" y="361"/>
                    <a:pt x="122" y="367"/>
                    <a:pt x="113" y="375"/>
                  </a:cubicBezTo>
                  <a:cubicBezTo>
                    <a:pt x="114" y="380"/>
                    <a:pt x="113" y="387"/>
                    <a:pt x="112" y="396"/>
                  </a:cubicBezTo>
                  <a:cubicBezTo>
                    <a:pt x="115" y="394"/>
                    <a:pt x="116" y="395"/>
                    <a:pt x="116" y="398"/>
                  </a:cubicBezTo>
                  <a:cubicBezTo>
                    <a:pt x="128" y="367"/>
                    <a:pt x="139" y="356"/>
                    <a:pt x="121" y="405"/>
                  </a:cubicBezTo>
                  <a:cubicBezTo>
                    <a:pt x="121" y="404"/>
                    <a:pt x="121" y="404"/>
                    <a:pt x="122" y="404"/>
                  </a:cubicBezTo>
                  <a:cubicBezTo>
                    <a:pt x="141" y="357"/>
                    <a:pt x="142" y="373"/>
                    <a:pt x="129" y="403"/>
                  </a:cubicBezTo>
                  <a:cubicBezTo>
                    <a:pt x="129" y="406"/>
                    <a:pt x="128" y="409"/>
                    <a:pt x="127" y="413"/>
                  </a:cubicBezTo>
                  <a:cubicBezTo>
                    <a:pt x="151" y="378"/>
                    <a:pt x="172" y="365"/>
                    <a:pt x="127" y="424"/>
                  </a:cubicBezTo>
                  <a:cubicBezTo>
                    <a:pt x="168" y="371"/>
                    <a:pt x="168" y="387"/>
                    <a:pt x="147" y="414"/>
                  </a:cubicBezTo>
                  <a:cubicBezTo>
                    <a:pt x="149" y="415"/>
                    <a:pt x="148" y="419"/>
                    <a:pt x="142" y="425"/>
                  </a:cubicBezTo>
                  <a:cubicBezTo>
                    <a:pt x="173" y="404"/>
                    <a:pt x="194" y="398"/>
                    <a:pt x="154" y="425"/>
                  </a:cubicBezTo>
                  <a:cubicBezTo>
                    <a:pt x="154" y="425"/>
                    <a:pt x="154" y="425"/>
                    <a:pt x="155" y="425"/>
                  </a:cubicBezTo>
                  <a:cubicBezTo>
                    <a:pt x="197" y="400"/>
                    <a:pt x="181" y="418"/>
                    <a:pt x="148" y="436"/>
                  </a:cubicBezTo>
                  <a:cubicBezTo>
                    <a:pt x="146" y="438"/>
                    <a:pt x="144" y="439"/>
                    <a:pt x="142" y="440"/>
                  </a:cubicBezTo>
                  <a:cubicBezTo>
                    <a:pt x="186" y="423"/>
                    <a:pt x="215" y="417"/>
                    <a:pt x="141" y="444"/>
                  </a:cubicBezTo>
                  <a:cubicBezTo>
                    <a:pt x="207" y="420"/>
                    <a:pt x="194" y="437"/>
                    <a:pt x="158" y="449"/>
                  </a:cubicBezTo>
                  <a:cubicBezTo>
                    <a:pt x="162" y="450"/>
                    <a:pt x="164" y="452"/>
                    <a:pt x="164" y="454"/>
                  </a:cubicBezTo>
                  <a:cubicBezTo>
                    <a:pt x="197" y="457"/>
                    <a:pt x="209" y="468"/>
                    <a:pt x="152" y="463"/>
                  </a:cubicBezTo>
                  <a:cubicBezTo>
                    <a:pt x="152" y="464"/>
                    <a:pt x="153" y="464"/>
                    <a:pt x="153" y="464"/>
                  </a:cubicBezTo>
                  <a:cubicBezTo>
                    <a:pt x="209" y="470"/>
                    <a:pt x="195" y="475"/>
                    <a:pt x="162" y="471"/>
                  </a:cubicBezTo>
                  <a:cubicBezTo>
                    <a:pt x="160" y="472"/>
                    <a:pt x="157" y="473"/>
                    <a:pt x="153" y="473"/>
                  </a:cubicBezTo>
                  <a:cubicBezTo>
                    <a:pt x="192" y="486"/>
                    <a:pt x="208" y="502"/>
                    <a:pt x="140" y="475"/>
                  </a:cubicBezTo>
                  <a:cubicBezTo>
                    <a:pt x="205" y="500"/>
                    <a:pt x="186" y="505"/>
                    <a:pt x="152" y="490"/>
                  </a:cubicBezTo>
                  <a:cubicBezTo>
                    <a:pt x="153" y="493"/>
                    <a:pt x="154" y="496"/>
                    <a:pt x="152" y="497"/>
                  </a:cubicBezTo>
                  <a:cubicBezTo>
                    <a:pt x="177" y="519"/>
                    <a:pt x="182" y="532"/>
                    <a:pt x="137" y="492"/>
                  </a:cubicBezTo>
                  <a:cubicBezTo>
                    <a:pt x="137" y="492"/>
                    <a:pt x="137" y="492"/>
                    <a:pt x="137" y="492"/>
                  </a:cubicBezTo>
                  <a:cubicBezTo>
                    <a:pt x="181" y="532"/>
                    <a:pt x="168" y="529"/>
                    <a:pt x="143" y="507"/>
                  </a:cubicBezTo>
                  <a:cubicBezTo>
                    <a:pt x="143" y="509"/>
                    <a:pt x="141" y="509"/>
                    <a:pt x="138" y="507"/>
                  </a:cubicBezTo>
                  <a:cubicBezTo>
                    <a:pt x="158" y="538"/>
                    <a:pt x="159" y="554"/>
                    <a:pt x="123" y="496"/>
                  </a:cubicBezTo>
                  <a:cubicBezTo>
                    <a:pt x="160" y="556"/>
                    <a:pt x="145" y="545"/>
                    <a:pt x="125" y="512"/>
                  </a:cubicBezTo>
                  <a:cubicBezTo>
                    <a:pt x="126" y="517"/>
                    <a:pt x="126" y="520"/>
                    <a:pt x="125" y="520"/>
                  </a:cubicBezTo>
                  <a:cubicBezTo>
                    <a:pt x="136" y="549"/>
                    <a:pt x="137" y="561"/>
                    <a:pt x="119" y="511"/>
                  </a:cubicBezTo>
                  <a:cubicBezTo>
                    <a:pt x="118" y="511"/>
                    <a:pt x="118" y="510"/>
                    <a:pt x="118" y="510"/>
                  </a:cubicBezTo>
                  <a:cubicBezTo>
                    <a:pt x="135" y="561"/>
                    <a:pt x="122" y="553"/>
                    <a:pt x="112" y="523"/>
                  </a:cubicBezTo>
                  <a:cubicBezTo>
                    <a:pt x="109" y="523"/>
                    <a:pt x="107" y="521"/>
                    <a:pt x="104" y="517"/>
                  </a:cubicBezTo>
                  <a:cubicBezTo>
                    <a:pt x="102" y="556"/>
                    <a:pt x="89" y="573"/>
                    <a:pt x="95" y="502"/>
                  </a:cubicBezTo>
                  <a:cubicBezTo>
                    <a:pt x="89" y="571"/>
                    <a:pt x="83" y="555"/>
                    <a:pt x="87" y="519"/>
                  </a:cubicBezTo>
                  <a:cubicBezTo>
                    <a:pt x="85" y="522"/>
                    <a:pt x="83" y="524"/>
                    <a:pt x="81" y="522"/>
                  </a:cubicBezTo>
                  <a:cubicBezTo>
                    <a:pt x="69" y="553"/>
                    <a:pt x="59" y="561"/>
                    <a:pt x="83" y="499"/>
                  </a:cubicBezTo>
                  <a:cubicBezTo>
                    <a:pt x="59" y="561"/>
                    <a:pt x="54" y="546"/>
                    <a:pt x="67" y="515"/>
                  </a:cubicBezTo>
                  <a:cubicBezTo>
                    <a:pt x="66" y="513"/>
                    <a:pt x="66" y="509"/>
                    <a:pt x="67" y="505"/>
                  </a:cubicBezTo>
                  <a:cubicBezTo>
                    <a:pt x="62" y="511"/>
                    <a:pt x="57" y="516"/>
                    <a:pt x="53" y="520"/>
                  </a:cubicBezTo>
                  <a:cubicBezTo>
                    <a:pt x="63" y="543"/>
                    <a:pt x="59" y="544"/>
                    <a:pt x="63" y="555"/>
                  </a:cubicBezTo>
                  <a:cubicBezTo>
                    <a:pt x="66" y="568"/>
                    <a:pt x="87" y="586"/>
                    <a:pt x="98" y="591"/>
                  </a:cubicBezTo>
                  <a:cubicBezTo>
                    <a:pt x="109" y="597"/>
                    <a:pt x="109" y="597"/>
                    <a:pt x="109" y="597"/>
                  </a:cubicBezTo>
                  <a:cubicBezTo>
                    <a:pt x="109" y="597"/>
                    <a:pt x="114" y="606"/>
                    <a:pt x="124" y="615"/>
                  </a:cubicBezTo>
                  <a:cubicBezTo>
                    <a:pt x="125" y="615"/>
                    <a:pt x="126" y="617"/>
                    <a:pt x="127" y="618"/>
                  </a:cubicBezTo>
                  <a:cubicBezTo>
                    <a:pt x="129" y="619"/>
                    <a:pt x="130" y="620"/>
                    <a:pt x="132" y="621"/>
                  </a:cubicBezTo>
                  <a:cubicBezTo>
                    <a:pt x="134" y="620"/>
                    <a:pt x="135" y="612"/>
                    <a:pt x="137" y="612"/>
                  </a:cubicBezTo>
                  <a:cubicBezTo>
                    <a:pt x="139" y="612"/>
                    <a:pt x="141" y="621"/>
                    <a:pt x="143" y="621"/>
                  </a:cubicBezTo>
                  <a:cubicBezTo>
                    <a:pt x="145" y="622"/>
                    <a:pt x="150" y="614"/>
                    <a:pt x="152" y="615"/>
                  </a:cubicBezTo>
                  <a:cubicBezTo>
                    <a:pt x="154" y="616"/>
                    <a:pt x="152" y="624"/>
                    <a:pt x="154" y="626"/>
                  </a:cubicBezTo>
                  <a:cubicBezTo>
                    <a:pt x="155" y="627"/>
                    <a:pt x="162" y="622"/>
                    <a:pt x="164" y="623"/>
                  </a:cubicBezTo>
                  <a:cubicBezTo>
                    <a:pt x="165" y="625"/>
                    <a:pt x="161" y="630"/>
                    <a:pt x="161" y="633"/>
                  </a:cubicBezTo>
                  <a:cubicBezTo>
                    <a:pt x="177" y="637"/>
                    <a:pt x="198" y="640"/>
                    <a:pt x="222" y="639"/>
                  </a:cubicBezTo>
                  <a:cubicBezTo>
                    <a:pt x="220" y="635"/>
                    <a:pt x="245" y="627"/>
                    <a:pt x="262" y="620"/>
                  </a:cubicBezTo>
                  <a:cubicBezTo>
                    <a:pt x="247" y="621"/>
                    <a:pt x="228" y="624"/>
                    <a:pt x="221" y="623"/>
                  </a:cubicBezTo>
                  <a:cubicBezTo>
                    <a:pt x="219" y="622"/>
                    <a:pt x="218" y="622"/>
                    <a:pt x="218" y="621"/>
                  </a:cubicBezTo>
                  <a:cubicBezTo>
                    <a:pt x="218" y="619"/>
                    <a:pt x="222" y="617"/>
                    <a:pt x="229" y="616"/>
                  </a:cubicBezTo>
                  <a:cubicBezTo>
                    <a:pt x="230" y="616"/>
                    <a:pt x="232" y="616"/>
                    <a:pt x="233" y="615"/>
                  </a:cubicBezTo>
                  <a:cubicBezTo>
                    <a:pt x="234" y="615"/>
                    <a:pt x="235" y="615"/>
                    <a:pt x="236" y="615"/>
                  </a:cubicBezTo>
                  <a:cubicBezTo>
                    <a:pt x="244" y="614"/>
                    <a:pt x="253" y="614"/>
                    <a:pt x="261" y="613"/>
                  </a:cubicBezTo>
                  <a:cubicBezTo>
                    <a:pt x="243" y="609"/>
                    <a:pt x="218" y="607"/>
                    <a:pt x="219" y="602"/>
                  </a:cubicBezTo>
                  <a:cubicBezTo>
                    <a:pt x="220" y="597"/>
                    <a:pt x="244" y="602"/>
                    <a:pt x="262" y="605"/>
                  </a:cubicBezTo>
                  <a:cubicBezTo>
                    <a:pt x="246" y="597"/>
                    <a:pt x="222" y="588"/>
                    <a:pt x="224" y="583"/>
                  </a:cubicBezTo>
                  <a:cubicBezTo>
                    <a:pt x="226" y="578"/>
                    <a:pt x="251" y="592"/>
                    <a:pt x="267" y="599"/>
                  </a:cubicBezTo>
                  <a:cubicBezTo>
                    <a:pt x="255" y="589"/>
                    <a:pt x="237" y="575"/>
                    <a:pt x="234" y="569"/>
                  </a:cubicBezTo>
                  <a:cubicBezTo>
                    <a:pt x="234" y="568"/>
                    <a:pt x="234" y="567"/>
                    <a:pt x="234" y="567"/>
                  </a:cubicBezTo>
                  <a:cubicBezTo>
                    <a:pt x="235" y="567"/>
                    <a:pt x="235" y="567"/>
                    <a:pt x="235" y="566"/>
                  </a:cubicBezTo>
                  <a:cubicBezTo>
                    <a:pt x="240" y="564"/>
                    <a:pt x="258" y="583"/>
                    <a:pt x="272" y="594"/>
                  </a:cubicBezTo>
                  <a:cubicBezTo>
                    <a:pt x="264" y="582"/>
                    <a:pt x="252" y="566"/>
                    <a:pt x="249" y="559"/>
                  </a:cubicBezTo>
                  <a:cubicBezTo>
                    <a:pt x="248" y="556"/>
                    <a:pt x="248" y="555"/>
                    <a:pt x="249" y="554"/>
                  </a:cubicBezTo>
                  <a:cubicBezTo>
                    <a:pt x="253" y="551"/>
                    <a:pt x="267" y="575"/>
                    <a:pt x="278" y="590"/>
                  </a:cubicBezTo>
                  <a:cubicBezTo>
                    <a:pt x="272" y="572"/>
                    <a:pt x="261" y="547"/>
                    <a:pt x="266" y="545"/>
                  </a:cubicBezTo>
                  <a:cubicBezTo>
                    <a:pt x="271" y="543"/>
                    <a:pt x="278" y="568"/>
                    <a:pt x="284" y="585"/>
                  </a:cubicBezTo>
                  <a:cubicBezTo>
                    <a:pt x="283" y="567"/>
                    <a:pt x="280" y="542"/>
                    <a:pt x="285" y="542"/>
                  </a:cubicBezTo>
                  <a:cubicBezTo>
                    <a:pt x="290" y="541"/>
                    <a:pt x="290" y="567"/>
                    <a:pt x="292" y="585"/>
                  </a:cubicBezTo>
                  <a:cubicBezTo>
                    <a:pt x="292" y="585"/>
                    <a:pt x="292" y="584"/>
                    <a:pt x="292" y="584"/>
                  </a:cubicBezTo>
                  <a:cubicBezTo>
                    <a:pt x="296" y="566"/>
                    <a:pt x="299" y="542"/>
                    <a:pt x="304" y="543"/>
                  </a:cubicBezTo>
                  <a:cubicBezTo>
                    <a:pt x="304" y="543"/>
                    <a:pt x="305" y="543"/>
                    <a:pt x="305" y="544"/>
                  </a:cubicBezTo>
                  <a:cubicBezTo>
                    <a:pt x="307" y="550"/>
                    <a:pt x="302" y="571"/>
                    <a:pt x="299" y="586"/>
                  </a:cubicBezTo>
                  <a:cubicBezTo>
                    <a:pt x="300" y="585"/>
                    <a:pt x="300" y="584"/>
                    <a:pt x="301" y="583"/>
                  </a:cubicBezTo>
                  <a:cubicBezTo>
                    <a:pt x="308" y="569"/>
                    <a:pt x="316" y="551"/>
                    <a:pt x="321" y="549"/>
                  </a:cubicBezTo>
                  <a:cubicBezTo>
                    <a:pt x="321" y="548"/>
                    <a:pt x="322" y="548"/>
                    <a:pt x="322" y="549"/>
                  </a:cubicBezTo>
                  <a:cubicBezTo>
                    <a:pt x="326" y="551"/>
                    <a:pt x="314" y="573"/>
                    <a:pt x="306" y="589"/>
                  </a:cubicBezTo>
                  <a:cubicBezTo>
                    <a:pt x="319" y="576"/>
                    <a:pt x="334" y="556"/>
                    <a:pt x="338" y="559"/>
                  </a:cubicBezTo>
                  <a:cubicBezTo>
                    <a:pt x="342" y="562"/>
                    <a:pt x="322" y="582"/>
                    <a:pt x="311" y="596"/>
                  </a:cubicBezTo>
                  <a:cubicBezTo>
                    <a:pt x="322" y="589"/>
                    <a:pt x="336" y="578"/>
                    <a:pt x="345" y="574"/>
                  </a:cubicBezTo>
                  <a:cubicBezTo>
                    <a:pt x="361" y="557"/>
                    <a:pt x="386" y="529"/>
                    <a:pt x="406" y="495"/>
                  </a:cubicBezTo>
                  <a:cubicBezTo>
                    <a:pt x="403" y="494"/>
                    <a:pt x="400" y="493"/>
                    <a:pt x="400" y="491"/>
                  </a:cubicBezTo>
                  <a:cubicBezTo>
                    <a:pt x="400" y="489"/>
                    <a:pt x="409" y="489"/>
                    <a:pt x="410" y="486"/>
                  </a:cubicBezTo>
                  <a:cubicBezTo>
                    <a:pt x="410" y="484"/>
                    <a:pt x="403" y="479"/>
                    <a:pt x="405" y="477"/>
                  </a:cubicBezTo>
                  <a:cubicBezTo>
                    <a:pt x="406" y="475"/>
                    <a:pt x="414" y="478"/>
                    <a:pt x="415" y="476"/>
                  </a:cubicBezTo>
                  <a:cubicBezTo>
                    <a:pt x="416" y="475"/>
                    <a:pt x="412" y="467"/>
                    <a:pt x="414" y="466"/>
                  </a:cubicBezTo>
                  <a:cubicBezTo>
                    <a:pt x="415" y="465"/>
                    <a:pt x="418" y="467"/>
                    <a:pt x="420" y="468"/>
                  </a:cubicBezTo>
                  <a:cubicBezTo>
                    <a:pt x="422" y="465"/>
                    <a:pt x="424" y="461"/>
                    <a:pt x="425" y="457"/>
                  </a:cubicBezTo>
                  <a:cubicBezTo>
                    <a:pt x="425" y="460"/>
                    <a:pt x="433" y="465"/>
                    <a:pt x="435" y="465"/>
                  </a:cubicBezTo>
                  <a:cubicBezTo>
                    <a:pt x="437" y="465"/>
                    <a:pt x="439" y="456"/>
                    <a:pt x="441" y="456"/>
                  </a:cubicBezTo>
                  <a:cubicBezTo>
                    <a:pt x="443" y="456"/>
                    <a:pt x="444" y="465"/>
                    <a:pt x="446" y="465"/>
                  </a:cubicBezTo>
                  <a:cubicBezTo>
                    <a:pt x="448" y="465"/>
                    <a:pt x="449" y="464"/>
                    <a:pt x="451" y="462"/>
                  </a:cubicBezTo>
                  <a:cubicBezTo>
                    <a:pt x="451" y="462"/>
                    <a:pt x="451" y="462"/>
                    <a:pt x="451" y="462"/>
                  </a:cubicBezTo>
                  <a:cubicBezTo>
                    <a:pt x="451" y="462"/>
                    <a:pt x="451" y="462"/>
                    <a:pt x="451" y="462"/>
                  </a:cubicBezTo>
                  <a:cubicBezTo>
                    <a:pt x="453" y="460"/>
                    <a:pt x="454" y="459"/>
                    <a:pt x="455" y="459"/>
                  </a:cubicBezTo>
                  <a:cubicBezTo>
                    <a:pt x="457" y="460"/>
                    <a:pt x="455" y="468"/>
                    <a:pt x="457" y="469"/>
                  </a:cubicBezTo>
                  <a:cubicBezTo>
                    <a:pt x="459" y="471"/>
                    <a:pt x="466" y="466"/>
                    <a:pt x="467" y="467"/>
                  </a:cubicBezTo>
                  <a:cubicBezTo>
                    <a:pt x="469" y="469"/>
                    <a:pt x="464" y="476"/>
                    <a:pt x="465" y="477"/>
                  </a:cubicBezTo>
                  <a:cubicBezTo>
                    <a:pt x="466" y="479"/>
                    <a:pt x="475" y="478"/>
                    <a:pt x="475" y="480"/>
                  </a:cubicBezTo>
                  <a:cubicBezTo>
                    <a:pt x="476" y="482"/>
                    <a:pt x="469" y="486"/>
                    <a:pt x="469" y="488"/>
                  </a:cubicBezTo>
                  <a:cubicBezTo>
                    <a:pt x="469" y="490"/>
                    <a:pt x="477" y="492"/>
                    <a:pt x="477" y="494"/>
                  </a:cubicBezTo>
                  <a:cubicBezTo>
                    <a:pt x="477" y="496"/>
                    <a:pt x="470" y="497"/>
                    <a:pt x="468" y="499"/>
                  </a:cubicBezTo>
                  <a:cubicBezTo>
                    <a:pt x="494" y="545"/>
                    <a:pt x="531" y="581"/>
                    <a:pt x="544" y="594"/>
                  </a:cubicBezTo>
                  <a:cubicBezTo>
                    <a:pt x="561" y="610"/>
                    <a:pt x="565" y="633"/>
                    <a:pt x="620" y="644"/>
                  </a:cubicBezTo>
                  <a:cubicBezTo>
                    <a:pt x="675" y="656"/>
                    <a:pt x="719" y="643"/>
                    <a:pt x="738" y="635"/>
                  </a:cubicBezTo>
                  <a:cubicBezTo>
                    <a:pt x="756" y="627"/>
                    <a:pt x="767" y="607"/>
                    <a:pt x="767" y="607"/>
                  </a:cubicBezTo>
                  <a:cubicBezTo>
                    <a:pt x="767" y="607"/>
                    <a:pt x="767" y="607"/>
                    <a:pt x="778" y="602"/>
                  </a:cubicBezTo>
                  <a:cubicBezTo>
                    <a:pt x="789" y="596"/>
                    <a:pt x="810" y="579"/>
                    <a:pt x="814" y="566"/>
                  </a:cubicBezTo>
                  <a:cubicBezTo>
                    <a:pt x="818" y="553"/>
                    <a:pt x="813" y="553"/>
                    <a:pt x="826" y="526"/>
                  </a:cubicBezTo>
                  <a:cubicBezTo>
                    <a:pt x="831" y="516"/>
                    <a:pt x="831" y="503"/>
                    <a:pt x="830" y="491"/>
                  </a:cubicBezTo>
                  <a:cubicBezTo>
                    <a:pt x="830" y="490"/>
                    <a:pt x="830" y="489"/>
                    <a:pt x="830" y="488"/>
                  </a:cubicBezTo>
                  <a:cubicBezTo>
                    <a:pt x="830" y="485"/>
                    <a:pt x="829" y="484"/>
                    <a:pt x="829" y="482"/>
                  </a:cubicBezTo>
                  <a:cubicBezTo>
                    <a:pt x="829" y="482"/>
                    <a:pt x="829" y="481"/>
                    <a:pt x="829" y="481"/>
                  </a:cubicBezTo>
                  <a:cubicBezTo>
                    <a:pt x="827" y="480"/>
                    <a:pt x="820" y="485"/>
                    <a:pt x="819" y="484"/>
                  </a:cubicBezTo>
                  <a:cubicBezTo>
                    <a:pt x="817" y="482"/>
                    <a:pt x="822" y="475"/>
                    <a:pt x="821" y="473"/>
                  </a:cubicBezTo>
                  <a:cubicBezTo>
                    <a:pt x="820" y="472"/>
                    <a:pt x="811" y="473"/>
                    <a:pt x="811" y="471"/>
                  </a:cubicBezTo>
                  <a:cubicBezTo>
                    <a:pt x="810" y="469"/>
                    <a:pt x="818" y="465"/>
                    <a:pt x="817" y="463"/>
                  </a:cubicBezTo>
                  <a:cubicBezTo>
                    <a:pt x="817" y="461"/>
                    <a:pt x="809" y="459"/>
                    <a:pt x="809" y="456"/>
                  </a:cubicBezTo>
                  <a:cubicBezTo>
                    <a:pt x="809" y="454"/>
                    <a:pt x="818" y="454"/>
                    <a:pt x="818" y="452"/>
                  </a:cubicBezTo>
                  <a:cubicBezTo>
                    <a:pt x="819" y="450"/>
                    <a:pt x="812" y="444"/>
                    <a:pt x="813" y="442"/>
                  </a:cubicBezTo>
                  <a:cubicBezTo>
                    <a:pt x="814" y="442"/>
                    <a:pt x="815" y="442"/>
                    <a:pt x="816" y="442"/>
                  </a:cubicBezTo>
                  <a:cubicBezTo>
                    <a:pt x="796" y="415"/>
                    <a:pt x="775" y="394"/>
                    <a:pt x="755" y="376"/>
                  </a:cubicBezTo>
                  <a:cubicBezTo>
                    <a:pt x="755" y="385"/>
                    <a:pt x="755" y="392"/>
                    <a:pt x="752" y="392"/>
                  </a:cubicBezTo>
                  <a:cubicBezTo>
                    <a:pt x="749" y="392"/>
                    <a:pt x="748" y="382"/>
                    <a:pt x="747" y="370"/>
                  </a:cubicBezTo>
                  <a:cubicBezTo>
                    <a:pt x="745" y="368"/>
                    <a:pt x="744" y="367"/>
                    <a:pt x="742" y="366"/>
                  </a:cubicBezTo>
                  <a:cubicBezTo>
                    <a:pt x="740" y="378"/>
                    <a:pt x="738" y="389"/>
                    <a:pt x="735" y="391"/>
                  </a:cubicBezTo>
                  <a:cubicBezTo>
                    <a:pt x="734" y="391"/>
                    <a:pt x="734" y="391"/>
                    <a:pt x="733" y="391"/>
                  </a:cubicBezTo>
                  <a:cubicBezTo>
                    <a:pt x="733" y="391"/>
                    <a:pt x="732" y="391"/>
                    <a:pt x="732" y="390"/>
                  </a:cubicBezTo>
                  <a:cubicBezTo>
                    <a:pt x="730" y="384"/>
                    <a:pt x="735" y="363"/>
                    <a:pt x="738" y="348"/>
                  </a:cubicBezTo>
                  <a:cubicBezTo>
                    <a:pt x="733" y="358"/>
                    <a:pt x="727" y="371"/>
                    <a:pt x="722" y="379"/>
                  </a:cubicBezTo>
                  <a:cubicBezTo>
                    <a:pt x="719" y="383"/>
                    <a:pt x="717" y="386"/>
                    <a:pt x="715" y="385"/>
                  </a:cubicBezTo>
                  <a:cubicBezTo>
                    <a:pt x="715" y="385"/>
                    <a:pt x="715" y="385"/>
                    <a:pt x="715" y="385"/>
                  </a:cubicBezTo>
                  <a:cubicBezTo>
                    <a:pt x="712" y="381"/>
                    <a:pt x="724" y="361"/>
                    <a:pt x="731" y="345"/>
                  </a:cubicBezTo>
                  <a:cubicBezTo>
                    <a:pt x="731" y="345"/>
                    <a:pt x="731" y="345"/>
                    <a:pt x="731" y="345"/>
                  </a:cubicBezTo>
                  <a:cubicBezTo>
                    <a:pt x="719" y="358"/>
                    <a:pt x="703" y="378"/>
                    <a:pt x="699" y="375"/>
                  </a:cubicBezTo>
                  <a:cubicBezTo>
                    <a:pt x="695" y="372"/>
                    <a:pt x="715" y="352"/>
                    <a:pt x="727" y="338"/>
                  </a:cubicBezTo>
                  <a:cubicBezTo>
                    <a:pt x="726" y="338"/>
                    <a:pt x="726" y="338"/>
                    <a:pt x="726" y="338"/>
                  </a:cubicBezTo>
                  <a:cubicBezTo>
                    <a:pt x="725" y="339"/>
                    <a:pt x="724" y="339"/>
                    <a:pt x="723" y="340"/>
                  </a:cubicBezTo>
                  <a:cubicBezTo>
                    <a:pt x="708" y="350"/>
                    <a:pt x="689" y="365"/>
                    <a:pt x="687" y="361"/>
                  </a:cubicBezTo>
                  <a:cubicBezTo>
                    <a:pt x="685" y="358"/>
                    <a:pt x="694" y="351"/>
                    <a:pt x="704" y="344"/>
                  </a:cubicBezTo>
                  <a:cubicBezTo>
                    <a:pt x="702" y="344"/>
                    <a:pt x="695" y="346"/>
                    <a:pt x="689" y="345"/>
                  </a:cubicBezTo>
                  <a:cubicBezTo>
                    <a:pt x="688" y="345"/>
                    <a:pt x="687" y="345"/>
                    <a:pt x="686" y="345"/>
                  </a:cubicBezTo>
                  <a:cubicBezTo>
                    <a:pt x="681" y="346"/>
                    <a:pt x="678" y="346"/>
                    <a:pt x="678" y="344"/>
                  </a:cubicBezTo>
                  <a:cubicBezTo>
                    <a:pt x="678" y="344"/>
                    <a:pt x="678" y="343"/>
                    <a:pt x="679" y="342"/>
                  </a:cubicBezTo>
                  <a:cubicBezTo>
                    <a:pt x="679" y="342"/>
                    <a:pt x="679" y="342"/>
                    <a:pt x="679" y="342"/>
                  </a:cubicBezTo>
                  <a:cubicBezTo>
                    <a:pt x="677" y="340"/>
                    <a:pt x="676" y="339"/>
                    <a:pt x="676" y="339"/>
                  </a:cubicBezTo>
                  <a:cubicBezTo>
                    <a:pt x="667" y="342"/>
                    <a:pt x="667" y="342"/>
                    <a:pt x="667" y="342"/>
                  </a:cubicBezTo>
                  <a:cubicBezTo>
                    <a:pt x="667" y="342"/>
                    <a:pt x="654" y="346"/>
                    <a:pt x="646" y="337"/>
                  </a:cubicBezTo>
                  <a:cubicBezTo>
                    <a:pt x="644" y="335"/>
                    <a:pt x="640" y="327"/>
                    <a:pt x="634" y="326"/>
                  </a:cubicBezTo>
                  <a:cubicBezTo>
                    <a:pt x="627" y="324"/>
                    <a:pt x="621" y="317"/>
                    <a:pt x="621" y="317"/>
                  </a:cubicBezTo>
                  <a:cubicBezTo>
                    <a:pt x="621" y="317"/>
                    <a:pt x="624" y="318"/>
                    <a:pt x="630" y="317"/>
                  </a:cubicBezTo>
                  <a:cubicBezTo>
                    <a:pt x="636" y="315"/>
                    <a:pt x="637" y="310"/>
                    <a:pt x="642" y="309"/>
                  </a:cubicBezTo>
                  <a:cubicBezTo>
                    <a:pt x="647" y="308"/>
                    <a:pt x="652" y="302"/>
                    <a:pt x="658" y="300"/>
                  </a:cubicBezTo>
                  <a:cubicBezTo>
                    <a:pt x="664" y="299"/>
                    <a:pt x="670" y="299"/>
                    <a:pt x="677" y="298"/>
                  </a:cubicBezTo>
                  <a:cubicBezTo>
                    <a:pt x="683" y="297"/>
                    <a:pt x="683" y="297"/>
                    <a:pt x="683" y="293"/>
                  </a:cubicBezTo>
                  <a:cubicBezTo>
                    <a:pt x="683" y="293"/>
                    <a:pt x="683" y="293"/>
                    <a:pt x="683" y="293"/>
                  </a:cubicBezTo>
                  <a:cubicBezTo>
                    <a:pt x="681" y="291"/>
                    <a:pt x="679" y="289"/>
                    <a:pt x="680" y="288"/>
                  </a:cubicBezTo>
                  <a:cubicBezTo>
                    <a:pt x="680" y="287"/>
                    <a:pt x="682" y="287"/>
                    <a:pt x="685" y="287"/>
                  </a:cubicBezTo>
                  <a:cubicBezTo>
                    <a:pt x="687" y="285"/>
                    <a:pt x="691" y="283"/>
                    <a:pt x="695" y="283"/>
                  </a:cubicBezTo>
                  <a:cubicBezTo>
                    <a:pt x="696" y="283"/>
                    <a:pt x="697" y="283"/>
                    <a:pt x="698" y="283"/>
                  </a:cubicBezTo>
                  <a:cubicBezTo>
                    <a:pt x="692" y="278"/>
                    <a:pt x="689" y="274"/>
                    <a:pt x="690" y="272"/>
                  </a:cubicBezTo>
                  <a:cubicBezTo>
                    <a:pt x="693" y="269"/>
                    <a:pt x="703" y="277"/>
                    <a:pt x="714" y="287"/>
                  </a:cubicBezTo>
                  <a:cubicBezTo>
                    <a:pt x="716" y="287"/>
                    <a:pt x="719" y="288"/>
                    <a:pt x="721" y="289"/>
                  </a:cubicBezTo>
                  <a:cubicBezTo>
                    <a:pt x="720" y="287"/>
                    <a:pt x="719" y="286"/>
                    <a:pt x="718" y="284"/>
                  </a:cubicBezTo>
                  <a:cubicBezTo>
                    <a:pt x="716" y="282"/>
                    <a:pt x="714" y="279"/>
                    <a:pt x="712" y="276"/>
                  </a:cubicBezTo>
                  <a:cubicBezTo>
                    <a:pt x="711" y="275"/>
                    <a:pt x="711" y="274"/>
                    <a:pt x="710" y="273"/>
                  </a:cubicBezTo>
                  <a:cubicBezTo>
                    <a:pt x="709" y="272"/>
                    <a:pt x="708" y="270"/>
                    <a:pt x="707" y="269"/>
                  </a:cubicBezTo>
                  <a:cubicBezTo>
                    <a:pt x="706" y="268"/>
                    <a:pt x="706" y="266"/>
                    <a:pt x="705" y="265"/>
                  </a:cubicBezTo>
                  <a:cubicBezTo>
                    <a:pt x="705" y="265"/>
                    <a:pt x="705" y="264"/>
                    <a:pt x="704" y="263"/>
                  </a:cubicBezTo>
                  <a:cubicBezTo>
                    <a:pt x="704" y="263"/>
                    <a:pt x="704" y="263"/>
                    <a:pt x="704" y="262"/>
                  </a:cubicBezTo>
                  <a:cubicBezTo>
                    <a:pt x="704" y="261"/>
                    <a:pt x="704" y="259"/>
                    <a:pt x="704" y="259"/>
                  </a:cubicBezTo>
                  <a:cubicBezTo>
                    <a:pt x="705" y="258"/>
                    <a:pt x="706" y="259"/>
                    <a:pt x="708" y="260"/>
                  </a:cubicBezTo>
                  <a:cubicBezTo>
                    <a:pt x="713" y="263"/>
                    <a:pt x="722" y="277"/>
                    <a:pt x="729" y="288"/>
                  </a:cubicBezTo>
                  <a:cubicBezTo>
                    <a:pt x="729" y="287"/>
                    <a:pt x="730" y="286"/>
                    <a:pt x="731" y="287"/>
                  </a:cubicBezTo>
                  <a:cubicBezTo>
                    <a:pt x="725" y="271"/>
                    <a:pt x="717" y="252"/>
                    <a:pt x="722" y="250"/>
                  </a:cubicBezTo>
                  <a:cubicBezTo>
                    <a:pt x="727" y="248"/>
                    <a:pt x="734" y="273"/>
                    <a:pt x="740" y="290"/>
                  </a:cubicBezTo>
                  <a:cubicBezTo>
                    <a:pt x="739" y="272"/>
                    <a:pt x="736" y="247"/>
                    <a:pt x="741" y="247"/>
                  </a:cubicBezTo>
                  <a:cubicBezTo>
                    <a:pt x="746" y="246"/>
                    <a:pt x="746" y="272"/>
                    <a:pt x="748" y="290"/>
                  </a:cubicBezTo>
                  <a:cubicBezTo>
                    <a:pt x="748" y="289"/>
                    <a:pt x="748" y="288"/>
                    <a:pt x="748" y="287"/>
                  </a:cubicBezTo>
                  <a:cubicBezTo>
                    <a:pt x="752" y="270"/>
                    <a:pt x="755" y="249"/>
                    <a:pt x="759" y="248"/>
                  </a:cubicBezTo>
                  <a:cubicBezTo>
                    <a:pt x="759" y="248"/>
                    <a:pt x="759" y="248"/>
                    <a:pt x="760" y="248"/>
                  </a:cubicBezTo>
                  <a:cubicBezTo>
                    <a:pt x="764" y="249"/>
                    <a:pt x="758" y="273"/>
                    <a:pt x="755" y="291"/>
                  </a:cubicBezTo>
                  <a:cubicBezTo>
                    <a:pt x="759" y="284"/>
                    <a:pt x="763" y="276"/>
                    <a:pt x="766" y="268"/>
                  </a:cubicBezTo>
                  <a:cubicBezTo>
                    <a:pt x="767" y="267"/>
                    <a:pt x="768" y="265"/>
                    <a:pt x="769" y="264"/>
                  </a:cubicBezTo>
                  <a:cubicBezTo>
                    <a:pt x="769" y="263"/>
                    <a:pt x="770" y="261"/>
                    <a:pt x="771" y="260"/>
                  </a:cubicBezTo>
                  <a:cubicBezTo>
                    <a:pt x="772" y="259"/>
                    <a:pt x="772" y="258"/>
                    <a:pt x="773" y="257"/>
                  </a:cubicBezTo>
                  <a:cubicBezTo>
                    <a:pt x="775" y="254"/>
                    <a:pt x="777" y="253"/>
                    <a:pt x="778" y="253"/>
                  </a:cubicBezTo>
                  <a:cubicBezTo>
                    <a:pt x="782" y="256"/>
                    <a:pt x="770" y="278"/>
                    <a:pt x="762" y="294"/>
                  </a:cubicBezTo>
                  <a:cubicBezTo>
                    <a:pt x="774" y="281"/>
                    <a:pt x="790" y="260"/>
                    <a:pt x="794" y="264"/>
                  </a:cubicBezTo>
                  <a:cubicBezTo>
                    <a:pt x="798" y="267"/>
                    <a:pt x="778" y="287"/>
                    <a:pt x="766" y="301"/>
                  </a:cubicBezTo>
                  <a:cubicBezTo>
                    <a:pt x="782" y="291"/>
                    <a:pt x="803" y="274"/>
                    <a:pt x="806" y="278"/>
                  </a:cubicBezTo>
                  <a:cubicBezTo>
                    <a:pt x="809" y="282"/>
                    <a:pt x="788" y="295"/>
                    <a:pt x="773" y="306"/>
                  </a:cubicBezTo>
                  <a:cubicBezTo>
                    <a:pt x="790" y="300"/>
                    <a:pt x="813" y="290"/>
                    <a:pt x="815" y="295"/>
                  </a:cubicBezTo>
                  <a:cubicBezTo>
                    <a:pt x="817" y="299"/>
                    <a:pt x="792" y="307"/>
                    <a:pt x="776" y="314"/>
                  </a:cubicBezTo>
                  <a:cubicBezTo>
                    <a:pt x="787" y="313"/>
                    <a:pt x="801" y="311"/>
                    <a:pt x="810" y="311"/>
                  </a:cubicBezTo>
                  <a:cubicBezTo>
                    <a:pt x="824" y="289"/>
                    <a:pt x="825" y="269"/>
                    <a:pt x="831" y="253"/>
                  </a:cubicBezTo>
                  <a:cubicBezTo>
                    <a:pt x="838" y="245"/>
                    <a:pt x="844" y="229"/>
                    <a:pt x="848" y="214"/>
                  </a:cubicBezTo>
                  <a:cubicBezTo>
                    <a:pt x="847" y="212"/>
                    <a:pt x="849" y="207"/>
                    <a:pt x="852" y="200"/>
                  </a:cubicBezTo>
                  <a:cubicBezTo>
                    <a:pt x="854" y="192"/>
                    <a:pt x="855" y="186"/>
                    <a:pt x="855" y="184"/>
                  </a:cubicBezTo>
                  <a:cubicBezTo>
                    <a:pt x="845" y="195"/>
                    <a:pt x="835" y="207"/>
                    <a:pt x="833" y="204"/>
                  </a:cubicBezTo>
                  <a:cubicBezTo>
                    <a:pt x="829" y="201"/>
                    <a:pt x="848" y="181"/>
                    <a:pt x="860" y="167"/>
                  </a:cubicBezTo>
                  <a:cubicBezTo>
                    <a:pt x="845" y="177"/>
                    <a:pt x="823" y="194"/>
                    <a:pt x="820" y="190"/>
                  </a:cubicBezTo>
                  <a:cubicBezTo>
                    <a:pt x="817" y="186"/>
                    <a:pt x="839" y="173"/>
                    <a:pt x="853" y="162"/>
                  </a:cubicBezTo>
                  <a:cubicBezTo>
                    <a:pt x="836" y="168"/>
                    <a:pt x="813" y="178"/>
                    <a:pt x="811" y="173"/>
                  </a:cubicBezTo>
                  <a:cubicBezTo>
                    <a:pt x="809" y="169"/>
                    <a:pt x="834" y="161"/>
                    <a:pt x="851" y="154"/>
                  </a:cubicBezTo>
                  <a:cubicBezTo>
                    <a:pt x="833" y="156"/>
                    <a:pt x="808" y="160"/>
                    <a:pt x="807" y="155"/>
                  </a:cubicBezTo>
                  <a:cubicBezTo>
                    <a:pt x="807" y="150"/>
                    <a:pt x="832" y="149"/>
                    <a:pt x="850" y="147"/>
                  </a:cubicBezTo>
                  <a:cubicBezTo>
                    <a:pt x="832" y="143"/>
                    <a:pt x="807" y="141"/>
                    <a:pt x="808" y="136"/>
                  </a:cubicBezTo>
                  <a:cubicBezTo>
                    <a:pt x="809" y="131"/>
                    <a:pt x="833" y="136"/>
                    <a:pt x="851" y="139"/>
                  </a:cubicBezTo>
                  <a:cubicBezTo>
                    <a:pt x="835" y="131"/>
                    <a:pt x="811" y="122"/>
                    <a:pt x="813" y="117"/>
                  </a:cubicBezTo>
                  <a:cubicBezTo>
                    <a:pt x="815" y="112"/>
                    <a:pt x="840" y="126"/>
                    <a:pt x="856" y="133"/>
                  </a:cubicBezTo>
                  <a:cubicBezTo>
                    <a:pt x="843" y="121"/>
                    <a:pt x="820" y="105"/>
                    <a:pt x="824" y="101"/>
                  </a:cubicBezTo>
                  <a:cubicBezTo>
                    <a:pt x="827" y="97"/>
                    <a:pt x="847" y="116"/>
                    <a:pt x="861" y="128"/>
                  </a:cubicBezTo>
                  <a:cubicBezTo>
                    <a:pt x="851" y="113"/>
                    <a:pt x="833" y="91"/>
                    <a:pt x="838" y="88"/>
                  </a:cubicBezTo>
                  <a:cubicBezTo>
                    <a:pt x="841" y="86"/>
                    <a:pt x="850" y="99"/>
                    <a:pt x="859" y="112"/>
                  </a:cubicBezTo>
                  <a:cubicBezTo>
                    <a:pt x="859" y="112"/>
                    <a:pt x="859" y="112"/>
                    <a:pt x="859" y="113"/>
                  </a:cubicBezTo>
                  <a:cubicBezTo>
                    <a:pt x="860" y="114"/>
                    <a:pt x="861" y="115"/>
                    <a:pt x="862" y="116"/>
                  </a:cubicBezTo>
                  <a:cubicBezTo>
                    <a:pt x="863" y="119"/>
                    <a:pt x="865" y="121"/>
                    <a:pt x="867" y="124"/>
                  </a:cubicBezTo>
                  <a:cubicBezTo>
                    <a:pt x="861" y="106"/>
                    <a:pt x="850" y="81"/>
                    <a:pt x="855" y="79"/>
                  </a:cubicBezTo>
                  <a:cubicBezTo>
                    <a:pt x="860" y="77"/>
                    <a:pt x="867" y="102"/>
                    <a:pt x="873" y="119"/>
                  </a:cubicBezTo>
                  <a:cubicBezTo>
                    <a:pt x="872" y="101"/>
                    <a:pt x="869" y="76"/>
                    <a:pt x="874" y="76"/>
                  </a:cubicBezTo>
                  <a:cubicBezTo>
                    <a:pt x="875" y="76"/>
                    <a:pt x="875" y="76"/>
                    <a:pt x="876" y="77"/>
                  </a:cubicBezTo>
                  <a:cubicBezTo>
                    <a:pt x="876" y="76"/>
                    <a:pt x="876" y="75"/>
                    <a:pt x="876" y="73"/>
                  </a:cubicBezTo>
                  <a:cubicBezTo>
                    <a:pt x="878" y="16"/>
                    <a:pt x="828" y="11"/>
                    <a:pt x="781" y="25"/>
                  </a:cubicBezTo>
                  <a:cubicBezTo>
                    <a:pt x="762" y="31"/>
                    <a:pt x="718" y="57"/>
                    <a:pt x="672" y="87"/>
                  </a:cubicBezTo>
                  <a:cubicBezTo>
                    <a:pt x="677" y="90"/>
                    <a:pt x="680" y="92"/>
                    <a:pt x="679" y="94"/>
                  </a:cubicBezTo>
                  <a:close/>
                  <a:moveTo>
                    <a:pt x="262" y="391"/>
                  </a:moveTo>
                  <a:cubicBezTo>
                    <a:pt x="260" y="391"/>
                    <a:pt x="258" y="400"/>
                    <a:pt x="256" y="399"/>
                  </a:cubicBezTo>
                  <a:cubicBezTo>
                    <a:pt x="254" y="399"/>
                    <a:pt x="253" y="391"/>
                    <a:pt x="250" y="391"/>
                  </a:cubicBezTo>
                  <a:cubicBezTo>
                    <a:pt x="248" y="390"/>
                    <a:pt x="244" y="398"/>
                    <a:pt x="242" y="397"/>
                  </a:cubicBezTo>
                  <a:cubicBezTo>
                    <a:pt x="240" y="396"/>
                    <a:pt x="242" y="388"/>
                    <a:pt x="240" y="386"/>
                  </a:cubicBezTo>
                  <a:cubicBezTo>
                    <a:pt x="238" y="385"/>
                    <a:pt x="231" y="390"/>
                    <a:pt x="229" y="389"/>
                  </a:cubicBezTo>
                  <a:cubicBezTo>
                    <a:pt x="228" y="387"/>
                    <a:pt x="233" y="380"/>
                    <a:pt x="232" y="378"/>
                  </a:cubicBezTo>
                  <a:cubicBezTo>
                    <a:pt x="231" y="376"/>
                    <a:pt x="222" y="378"/>
                    <a:pt x="222" y="376"/>
                  </a:cubicBezTo>
                  <a:cubicBezTo>
                    <a:pt x="221" y="374"/>
                    <a:pt x="228" y="370"/>
                    <a:pt x="228" y="368"/>
                  </a:cubicBezTo>
                  <a:cubicBezTo>
                    <a:pt x="228" y="366"/>
                    <a:pt x="219" y="363"/>
                    <a:pt x="220" y="361"/>
                  </a:cubicBezTo>
                  <a:cubicBezTo>
                    <a:pt x="220" y="359"/>
                    <a:pt x="228" y="359"/>
                    <a:pt x="229" y="357"/>
                  </a:cubicBezTo>
                  <a:cubicBezTo>
                    <a:pt x="230" y="354"/>
                    <a:pt x="223" y="349"/>
                    <a:pt x="224" y="347"/>
                  </a:cubicBezTo>
                  <a:cubicBezTo>
                    <a:pt x="225" y="345"/>
                    <a:pt x="233" y="348"/>
                    <a:pt x="235" y="346"/>
                  </a:cubicBezTo>
                  <a:cubicBezTo>
                    <a:pt x="236" y="345"/>
                    <a:pt x="232" y="337"/>
                    <a:pt x="233" y="336"/>
                  </a:cubicBezTo>
                  <a:cubicBezTo>
                    <a:pt x="235" y="335"/>
                    <a:pt x="242" y="340"/>
                    <a:pt x="243" y="339"/>
                  </a:cubicBezTo>
                  <a:cubicBezTo>
                    <a:pt x="245" y="338"/>
                    <a:pt x="244" y="330"/>
                    <a:pt x="246" y="329"/>
                  </a:cubicBezTo>
                  <a:cubicBezTo>
                    <a:pt x="248" y="328"/>
                    <a:pt x="252" y="335"/>
                    <a:pt x="254" y="335"/>
                  </a:cubicBezTo>
                  <a:cubicBezTo>
                    <a:pt x="257" y="335"/>
                    <a:pt x="258" y="326"/>
                    <a:pt x="260" y="326"/>
                  </a:cubicBezTo>
                  <a:cubicBezTo>
                    <a:pt x="263" y="326"/>
                    <a:pt x="264" y="335"/>
                    <a:pt x="266" y="335"/>
                  </a:cubicBezTo>
                  <a:cubicBezTo>
                    <a:pt x="268" y="336"/>
                    <a:pt x="273" y="328"/>
                    <a:pt x="275" y="329"/>
                  </a:cubicBezTo>
                  <a:cubicBezTo>
                    <a:pt x="277" y="330"/>
                    <a:pt x="275" y="338"/>
                    <a:pt x="277" y="339"/>
                  </a:cubicBezTo>
                  <a:cubicBezTo>
                    <a:pt x="278" y="341"/>
                    <a:pt x="285" y="336"/>
                    <a:pt x="287" y="337"/>
                  </a:cubicBezTo>
                  <a:cubicBezTo>
                    <a:pt x="289" y="339"/>
                    <a:pt x="283" y="346"/>
                    <a:pt x="285" y="347"/>
                  </a:cubicBezTo>
                  <a:cubicBezTo>
                    <a:pt x="286" y="349"/>
                    <a:pt x="294" y="348"/>
                    <a:pt x="295" y="350"/>
                  </a:cubicBezTo>
                  <a:cubicBezTo>
                    <a:pt x="296" y="352"/>
                    <a:pt x="288" y="356"/>
                    <a:pt x="288" y="358"/>
                  </a:cubicBezTo>
                  <a:cubicBezTo>
                    <a:pt x="289" y="360"/>
                    <a:pt x="297" y="362"/>
                    <a:pt x="297" y="364"/>
                  </a:cubicBezTo>
                  <a:cubicBezTo>
                    <a:pt x="297" y="367"/>
                    <a:pt x="288" y="367"/>
                    <a:pt x="287" y="369"/>
                  </a:cubicBezTo>
                  <a:cubicBezTo>
                    <a:pt x="287" y="371"/>
                    <a:pt x="293" y="377"/>
                    <a:pt x="292" y="379"/>
                  </a:cubicBezTo>
                  <a:cubicBezTo>
                    <a:pt x="291" y="380"/>
                    <a:pt x="283" y="378"/>
                    <a:pt x="282" y="379"/>
                  </a:cubicBezTo>
                  <a:cubicBezTo>
                    <a:pt x="280" y="381"/>
                    <a:pt x="285" y="388"/>
                    <a:pt x="283" y="390"/>
                  </a:cubicBezTo>
                  <a:cubicBezTo>
                    <a:pt x="281" y="391"/>
                    <a:pt x="275" y="386"/>
                    <a:pt x="273" y="387"/>
                  </a:cubicBezTo>
                  <a:cubicBezTo>
                    <a:pt x="271" y="388"/>
                    <a:pt x="273" y="396"/>
                    <a:pt x="270" y="397"/>
                  </a:cubicBezTo>
                  <a:cubicBezTo>
                    <a:pt x="268" y="398"/>
                    <a:pt x="264" y="390"/>
                    <a:pt x="262" y="391"/>
                  </a:cubicBezTo>
                  <a:close/>
                  <a:moveTo>
                    <a:pt x="672" y="507"/>
                  </a:moveTo>
                  <a:cubicBezTo>
                    <a:pt x="672" y="507"/>
                    <a:pt x="672" y="507"/>
                    <a:pt x="672" y="507"/>
                  </a:cubicBezTo>
                  <a:cubicBezTo>
                    <a:pt x="652" y="449"/>
                    <a:pt x="666" y="459"/>
                    <a:pt x="677" y="491"/>
                  </a:cubicBezTo>
                  <a:cubicBezTo>
                    <a:pt x="680" y="492"/>
                    <a:pt x="682" y="495"/>
                    <a:pt x="684" y="500"/>
                  </a:cubicBezTo>
                  <a:cubicBezTo>
                    <a:pt x="685" y="459"/>
                    <a:pt x="700" y="437"/>
                    <a:pt x="693" y="507"/>
                  </a:cubicBezTo>
                  <a:cubicBezTo>
                    <a:pt x="693" y="507"/>
                    <a:pt x="693" y="507"/>
                    <a:pt x="693" y="506"/>
                  </a:cubicBezTo>
                  <a:cubicBezTo>
                    <a:pt x="700" y="443"/>
                    <a:pt x="705" y="457"/>
                    <a:pt x="702" y="491"/>
                  </a:cubicBezTo>
                  <a:cubicBezTo>
                    <a:pt x="704" y="489"/>
                    <a:pt x="705" y="490"/>
                    <a:pt x="706" y="493"/>
                  </a:cubicBezTo>
                  <a:cubicBezTo>
                    <a:pt x="717" y="462"/>
                    <a:pt x="729" y="451"/>
                    <a:pt x="710" y="500"/>
                  </a:cubicBezTo>
                  <a:cubicBezTo>
                    <a:pt x="710" y="499"/>
                    <a:pt x="711" y="499"/>
                    <a:pt x="711" y="499"/>
                  </a:cubicBezTo>
                  <a:cubicBezTo>
                    <a:pt x="731" y="452"/>
                    <a:pt x="731" y="468"/>
                    <a:pt x="718" y="498"/>
                  </a:cubicBezTo>
                  <a:cubicBezTo>
                    <a:pt x="718" y="501"/>
                    <a:pt x="717" y="504"/>
                    <a:pt x="716" y="509"/>
                  </a:cubicBezTo>
                  <a:cubicBezTo>
                    <a:pt x="741" y="473"/>
                    <a:pt x="762" y="460"/>
                    <a:pt x="716" y="519"/>
                  </a:cubicBezTo>
                  <a:cubicBezTo>
                    <a:pt x="757" y="466"/>
                    <a:pt x="757" y="483"/>
                    <a:pt x="736" y="509"/>
                  </a:cubicBezTo>
                  <a:cubicBezTo>
                    <a:pt x="738" y="510"/>
                    <a:pt x="737" y="514"/>
                    <a:pt x="731" y="520"/>
                  </a:cubicBezTo>
                  <a:cubicBezTo>
                    <a:pt x="762" y="499"/>
                    <a:pt x="784" y="493"/>
                    <a:pt x="743" y="520"/>
                  </a:cubicBezTo>
                  <a:cubicBezTo>
                    <a:pt x="743" y="520"/>
                    <a:pt x="744" y="520"/>
                    <a:pt x="744" y="520"/>
                  </a:cubicBezTo>
                  <a:cubicBezTo>
                    <a:pt x="786" y="496"/>
                    <a:pt x="770" y="513"/>
                    <a:pt x="737" y="531"/>
                  </a:cubicBezTo>
                  <a:cubicBezTo>
                    <a:pt x="735" y="533"/>
                    <a:pt x="733" y="534"/>
                    <a:pt x="731" y="535"/>
                  </a:cubicBezTo>
                  <a:cubicBezTo>
                    <a:pt x="775" y="518"/>
                    <a:pt x="804" y="512"/>
                    <a:pt x="730" y="539"/>
                  </a:cubicBezTo>
                  <a:cubicBezTo>
                    <a:pt x="797" y="515"/>
                    <a:pt x="784" y="532"/>
                    <a:pt x="747" y="544"/>
                  </a:cubicBezTo>
                  <a:cubicBezTo>
                    <a:pt x="751" y="545"/>
                    <a:pt x="753" y="547"/>
                    <a:pt x="753" y="550"/>
                  </a:cubicBezTo>
                  <a:cubicBezTo>
                    <a:pt x="786" y="552"/>
                    <a:pt x="798" y="563"/>
                    <a:pt x="741" y="559"/>
                  </a:cubicBezTo>
                  <a:cubicBezTo>
                    <a:pt x="741" y="559"/>
                    <a:pt x="742" y="559"/>
                    <a:pt x="742" y="559"/>
                  </a:cubicBezTo>
                  <a:cubicBezTo>
                    <a:pt x="799" y="565"/>
                    <a:pt x="784" y="570"/>
                    <a:pt x="751" y="566"/>
                  </a:cubicBezTo>
                  <a:cubicBezTo>
                    <a:pt x="749" y="567"/>
                    <a:pt x="746" y="568"/>
                    <a:pt x="742" y="568"/>
                  </a:cubicBezTo>
                  <a:cubicBezTo>
                    <a:pt x="781" y="581"/>
                    <a:pt x="798" y="597"/>
                    <a:pt x="730" y="570"/>
                  </a:cubicBezTo>
                  <a:cubicBezTo>
                    <a:pt x="794" y="596"/>
                    <a:pt x="775" y="600"/>
                    <a:pt x="741" y="585"/>
                  </a:cubicBezTo>
                  <a:cubicBezTo>
                    <a:pt x="743" y="588"/>
                    <a:pt x="743" y="591"/>
                    <a:pt x="741" y="592"/>
                  </a:cubicBezTo>
                  <a:cubicBezTo>
                    <a:pt x="766" y="614"/>
                    <a:pt x="771" y="627"/>
                    <a:pt x="726" y="587"/>
                  </a:cubicBezTo>
                  <a:cubicBezTo>
                    <a:pt x="726" y="587"/>
                    <a:pt x="726" y="587"/>
                    <a:pt x="726" y="587"/>
                  </a:cubicBezTo>
                  <a:cubicBezTo>
                    <a:pt x="771" y="627"/>
                    <a:pt x="757" y="624"/>
                    <a:pt x="732" y="602"/>
                  </a:cubicBezTo>
                  <a:cubicBezTo>
                    <a:pt x="732" y="604"/>
                    <a:pt x="730" y="604"/>
                    <a:pt x="727" y="602"/>
                  </a:cubicBezTo>
                  <a:cubicBezTo>
                    <a:pt x="747" y="633"/>
                    <a:pt x="749" y="649"/>
                    <a:pt x="712" y="591"/>
                  </a:cubicBezTo>
                  <a:cubicBezTo>
                    <a:pt x="749" y="651"/>
                    <a:pt x="734" y="640"/>
                    <a:pt x="715" y="607"/>
                  </a:cubicBezTo>
                  <a:cubicBezTo>
                    <a:pt x="716" y="612"/>
                    <a:pt x="715" y="615"/>
                    <a:pt x="714" y="615"/>
                  </a:cubicBezTo>
                  <a:cubicBezTo>
                    <a:pt x="725" y="644"/>
                    <a:pt x="726" y="656"/>
                    <a:pt x="708" y="606"/>
                  </a:cubicBezTo>
                  <a:cubicBezTo>
                    <a:pt x="707" y="606"/>
                    <a:pt x="707" y="605"/>
                    <a:pt x="707" y="605"/>
                  </a:cubicBezTo>
                  <a:cubicBezTo>
                    <a:pt x="724" y="657"/>
                    <a:pt x="711" y="648"/>
                    <a:pt x="701" y="618"/>
                  </a:cubicBezTo>
                  <a:cubicBezTo>
                    <a:pt x="699" y="618"/>
                    <a:pt x="696" y="616"/>
                    <a:pt x="693" y="612"/>
                  </a:cubicBezTo>
                  <a:cubicBezTo>
                    <a:pt x="691" y="651"/>
                    <a:pt x="678" y="668"/>
                    <a:pt x="685" y="597"/>
                  </a:cubicBezTo>
                  <a:cubicBezTo>
                    <a:pt x="678" y="666"/>
                    <a:pt x="672" y="650"/>
                    <a:pt x="676" y="614"/>
                  </a:cubicBezTo>
                  <a:cubicBezTo>
                    <a:pt x="674" y="617"/>
                    <a:pt x="672" y="619"/>
                    <a:pt x="671" y="617"/>
                  </a:cubicBezTo>
                  <a:cubicBezTo>
                    <a:pt x="658" y="648"/>
                    <a:pt x="648" y="656"/>
                    <a:pt x="673" y="594"/>
                  </a:cubicBezTo>
                  <a:cubicBezTo>
                    <a:pt x="648" y="656"/>
                    <a:pt x="643" y="641"/>
                    <a:pt x="656" y="610"/>
                  </a:cubicBezTo>
                  <a:cubicBezTo>
                    <a:pt x="655" y="608"/>
                    <a:pt x="655" y="604"/>
                    <a:pt x="656" y="600"/>
                  </a:cubicBezTo>
                  <a:cubicBezTo>
                    <a:pt x="630" y="631"/>
                    <a:pt x="611" y="640"/>
                    <a:pt x="659" y="586"/>
                  </a:cubicBezTo>
                  <a:cubicBezTo>
                    <a:pt x="612" y="640"/>
                    <a:pt x="618" y="620"/>
                    <a:pt x="646" y="592"/>
                  </a:cubicBezTo>
                  <a:cubicBezTo>
                    <a:pt x="642" y="594"/>
                    <a:pt x="638" y="595"/>
                    <a:pt x="636" y="594"/>
                  </a:cubicBezTo>
                  <a:cubicBezTo>
                    <a:pt x="610" y="611"/>
                    <a:pt x="597" y="612"/>
                    <a:pt x="644" y="582"/>
                  </a:cubicBezTo>
                  <a:cubicBezTo>
                    <a:pt x="644" y="582"/>
                    <a:pt x="644" y="582"/>
                    <a:pt x="644" y="581"/>
                  </a:cubicBezTo>
                  <a:cubicBezTo>
                    <a:pt x="596" y="611"/>
                    <a:pt x="602" y="600"/>
                    <a:pt x="629" y="583"/>
                  </a:cubicBezTo>
                  <a:cubicBezTo>
                    <a:pt x="630" y="581"/>
                    <a:pt x="633" y="579"/>
                    <a:pt x="638" y="575"/>
                  </a:cubicBezTo>
                  <a:cubicBezTo>
                    <a:pt x="599" y="590"/>
                    <a:pt x="579" y="593"/>
                    <a:pt x="647" y="569"/>
                  </a:cubicBezTo>
                  <a:cubicBezTo>
                    <a:pt x="582" y="592"/>
                    <a:pt x="594" y="576"/>
                    <a:pt x="629" y="564"/>
                  </a:cubicBezTo>
                  <a:cubicBezTo>
                    <a:pt x="624" y="562"/>
                    <a:pt x="622" y="560"/>
                    <a:pt x="623" y="558"/>
                  </a:cubicBezTo>
                  <a:cubicBezTo>
                    <a:pt x="593" y="555"/>
                    <a:pt x="581" y="545"/>
                    <a:pt x="630" y="548"/>
                  </a:cubicBezTo>
                  <a:cubicBezTo>
                    <a:pt x="630" y="548"/>
                    <a:pt x="629" y="548"/>
                    <a:pt x="629" y="548"/>
                  </a:cubicBezTo>
                  <a:cubicBezTo>
                    <a:pt x="581" y="542"/>
                    <a:pt x="594" y="538"/>
                    <a:pt x="626" y="541"/>
                  </a:cubicBezTo>
                  <a:cubicBezTo>
                    <a:pt x="628" y="540"/>
                    <a:pt x="632" y="540"/>
                    <a:pt x="637" y="540"/>
                  </a:cubicBezTo>
                  <a:cubicBezTo>
                    <a:pt x="597" y="526"/>
                    <a:pt x="579" y="510"/>
                    <a:pt x="648" y="537"/>
                  </a:cubicBezTo>
                  <a:cubicBezTo>
                    <a:pt x="582" y="511"/>
                    <a:pt x="601" y="510"/>
                    <a:pt x="637" y="526"/>
                  </a:cubicBezTo>
                  <a:cubicBezTo>
                    <a:pt x="634" y="522"/>
                    <a:pt x="633" y="519"/>
                    <a:pt x="634" y="517"/>
                  </a:cubicBezTo>
                  <a:cubicBezTo>
                    <a:pt x="609" y="496"/>
                    <a:pt x="607" y="481"/>
                    <a:pt x="653" y="522"/>
                  </a:cubicBezTo>
                  <a:cubicBezTo>
                    <a:pt x="653" y="522"/>
                    <a:pt x="653" y="521"/>
                    <a:pt x="653" y="521"/>
                  </a:cubicBezTo>
                  <a:cubicBezTo>
                    <a:pt x="608" y="480"/>
                    <a:pt x="620" y="483"/>
                    <a:pt x="644" y="505"/>
                  </a:cubicBezTo>
                  <a:cubicBezTo>
                    <a:pt x="646" y="504"/>
                    <a:pt x="649" y="505"/>
                    <a:pt x="652" y="507"/>
                  </a:cubicBezTo>
                  <a:cubicBezTo>
                    <a:pt x="631" y="475"/>
                    <a:pt x="628" y="456"/>
                    <a:pt x="666" y="516"/>
                  </a:cubicBezTo>
                  <a:cubicBezTo>
                    <a:pt x="630" y="459"/>
                    <a:pt x="643" y="466"/>
                    <a:pt x="661" y="495"/>
                  </a:cubicBezTo>
                  <a:cubicBezTo>
                    <a:pt x="661" y="492"/>
                    <a:pt x="662" y="492"/>
                    <a:pt x="665" y="497"/>
                  </a:cubicBezTo>
                  <a:cubicBezTo>
                    <a:pt x="653" y="463"/>
                    <a:pt x="651" y="448"/>
                    <a:pt x="672" y="507"/>
                  </a:cubicBezTo>
                  <a:close/>
                  <a:moveTo>
                    <a:pt x="313" y="499"/>
                  </a:moveTo>
                  <a:cubicBezTo>
                    <a:pt x="313" y="503"/>
                    <a:pt x="318" y="495"/>
                    <a:pt x="317" y="500"/>
                  </a:cubicBezTo>
                  <a:cubicBezTo>
                    <a:pt x="315" y="505"/>
                    <a:pt x="306" y="523"/>
                    <a:pt x="309" y="525"/>
                  </a:cubicBezTo>
                  <a:cubicBezTo>
                    <a:pt x="309" y="525"/>
                    <a:pt x="284" y="523"/>
                    <a:pt x="282" y="520"/>
                  </a:cubicBezTo>
                  <a:cubicBezTo>
                    <a:pt x="280" y="517"/>
                    <a:pt x="284" y="517"/>
                    <a:pt x="284" y="517"/>
                  </a:cubicBezTo>
                  <a:cubicBezTo>
                    <a:pt x="278" y="514"/>
                    <a:pt x="278" y="514"/>
                    <a:pt x="278" y="514"/>
                  </a:cubicBezTo>
                  <a:cubicBezTo>
                    <a:pt x="278" y="514"/>
                    <a:pt x="275" y="511"/>
                    <a:pt x="273" y="507"/>
                  </a:cubicBezTo>
                  <a:cubicBezTo>
                    <a:pt x="272" y="503"/>
                    <a:pt x="274" y="497"/>
                    <a:pt x="274" y="497"/>
                  </a:cubicBezTo>
                  <a:cubicBezTo>
                    <a:pt x="270" y="495"/>
                    <a:pt x="270" y="495"/>
                    <a:pt x="270" y="495"/>
                  </a:cubicBezTo>
                  <a:cubicBezTo>
                    <a:pt x="270" y="495"/>
                    <a:pt x="264" y="490"/>
                    <a:pt x="267" y="482"/>
                  </a:cubicBezTo>
                  <a:cubicBezTo>
                    <a:pt x="268" y="480"/>
                    <a:pt x="272" y="474"/>
                    <a:pt x="271" y="470"/>
                  </a:cubicBezTo>
                  <a:cubicBezTo>
                    <a:pt x="270" y="466"/>
                    <a:pt x="273" y="459"/>
                    <a:pt x="273" y="459"/>
                  </a:cubicBezTo>
                  <a:cubicBezTo>
                    <a:pt x="273" y="459"/>
                    <a:pt x="273" y="461"/>
                    <a:pt x="275" y="463"/>
                  </a:cubicBezTo>
                  <a:cubicBezTo>
                    <a:pt x="278" y="466"/>
                    <a:pt x="281" y="464"/>
                    <a:pt x="283" y="466"/>
                  </a:cubicBezTo>
                  <a:cubicBezTo>
                    <a:pt x="285" y="468"/>
                    <a:pt x="289" y="467"/>
                    <a:pt x="292" y="469"/>
                  </a:cubicBezTo>
                  <a:cubicBezTo>
                    <a:pt x="294" y="472"/>
                    <a:pt x="295" y="475"/>
                    <a:pt x="297" y="477"/>
                  </a:cubicBezTo>
                  <a:cubicBezTo>
                    <a:pt x="299" y="480"/>
                    <a:pt x="299" y="481"/>
                    <a:pt x="302" y="478"/>
                  </a:cubicBezTo>
                  <a:cubicBezTo>
                    <a:pt x="304" y="476"/>
                    <a:pt x="309" y="475"/>
                    <a:pt x="310" y="479"/>
                  </a:cubicBezTo>
                  <a:cubicBezTo>
                    <a:pt x="312" y="482"/>
                    <a:pt x="314" y="494"/>
                    <a:pt x="313" y="499"/>
                  </a:cubicBezTo>
                  <a:close/>
                  <a:moveTo>
                    <a:pt x="535" y="400"/>
                  </a:moveTo>
                  <a:cubicBezTo>
                    <a:pt x="538" y="401"/>
                    <a:pt x="540" y="398"/>
                    <a:pt x="542" y="399"/>
                  </a:cubicBezTo>
                  <a:cubicBezTo>
                    <a:pt x="545" y="400"/>
                    <a:pt x="549" y="397"/>
                    <a:pt x="552" y="399"/>
                  </a:cubicBezTo>
                  <a:cubicBezTo>
                    <a:pt x="555" y="400"/>
                    <a:pt x="558" y="402"/>
                    <a:pt x="560" y="404"/>
                  </a:cubicBezTo>
                  <a:cubicBezTo>
                    <a:pt x="563" y="406"/>
                    <a:pt x="564" y="406"/>
                    <a:pt x="565" y="403"/>
                  </a:cubicBezTo>
                  <a:cubicBezTo>
                    <a:pt x="566" y="400"/>
                    <a:pt x="570" y="397"/>
                    <a:pt x="573" y="400"/>
                  </a:cubicBezTo>
                  <a:cubicBezTo>
                    <a:pt x="576" y="403"/>
                    <a:pt x="582" y="413"/>
                    <a:pt x="584" y="417"/>
                  </a:cubicBezTo>
                  <a:cubicBezTo>
                    <a:pt x="585" y="421"/>
                    <a:pt x="586" y="412"/>
                    <a:pt x="587" y="417"/>
                  </a:cubicBezTo>
                  <a:cubicBezTo>
                    <a:pt x="588" y="422"/>
                    <a:pt x="587" y="442"/>
                    <a:pt x="590" y="443"/>
                  </a:cubicBezTo>
                  <a:cubicBezTo>
                    <a:pt x="590" y="443"/>
                    <a:pt x="566" y="451"/>
                    <a:pt x="563" y="449"/>
                  </a:cubicBezTo>
                  <a:cubicBezTo>
                    <a:pt x="560" y="447"/>
                    <a:pt x="564" y="445"/>
                    <a:pt x="564" y="445"/>
                  </a:cubicBezTo>
                  <a:cubicBezTo>
                    <a:pt x="558" y="445"/>
                    <a:pt x="558" y="445"/>
                    <a:pt x="558" y="445"/>
                  </a:cubicBezTo>
                  <a:cubicBezTo>
                    <a:pt x="558" y="445"/>
                    <a:pt x="553" y="444"/>
                    <a:pt x="550" y="440"/>
                  </a:cubicBezTo>
                  <a:cubicBezTo>
                    <a:pt x="547" y="437"/>
                    <a:pt x="547" y="431"/>
                    <a:pt x="547" y="431"/>
                  </a:cubicBezTo>
                  <a:cubicBezTo>
                    <a:pt x="542" y="430"/>
                    <a:pt x="542" y="430"/>
                    <a:pt x="542" y="430"/>
                  </a:cubicBezTo>
                  <a:cubicBezTo>
                    <a:pt x="542" y="430"/>
                    <a:pt x="535" y="428"/>
                    <a:pt x="535" y="420"/>
                  </a:cubicBezTo>
                  <a:cubicBezTo>
                    <a:pt x="535" y="417"/>
                    <a:pt x="536" y="411"/>
                    <a:pt x="533" y="407"/>
                  </a:cubicBezTo>
                  <a:cubicBezTo>
                    <a:pt x="531" y="404"/>
                    <a:pt x="531" y="396"/>
                    <a:pt x="531" y="396"/>
                  </a:cubicBezTo>
                  <a:cubicBezTo>
                    <a:pt x="531" y="396"/>
                    <a:pt x="532" y="399"/>
                    <a:pt x="535" y="400"/>
                  </a:cubicBezTo>
                  <a:close/>
                  <a:moveTo>
                    <a:pt x="514" y="379"/>
                  </a:moveTo>
                  <a:cubicBezTo>
                    <a:pt x="520" y="394"/>
                    <a:pt x="517" y="404"/>
                    <a:pt x="511" y="413"/>
                  </a:cubicBezTo>
                  <a:cubicBezTo>
                    <a:pt x="505" y="421"/>
                    <a:pt x="487" y="435"/>
                    <a:pt x="487" y="435"/>
                  </a:cubicBezTo>
                  <a:cubicBezTo>
                    <a:pt x="485" y="432"/>
                    <a:pt x="485" y="401"/>
                    <a:pt x="484" y="396"/>
                  </a:cubicBezTo>
                  <a:cubicBezTo>
                    <a:pt x="483" y="391"/>
                    <a:pt x="487" y="383"/>
                    <a:pt x="488" y="380"/>
                  </a:cubicBezTo>
                  <a:cubicBezTo>
                    <a:pt x="488" y="377"/>
                    <a:pt x="496" y="369"/>
                    <a:pt x="500" y="366"/>
                  </a:cubicBezTo>
                  <a:cubicBezTo>
                    <a:pt x="504" y="364"/>
                    <a:pt x="506" y="360"/>
                    <a:pt x="506" y="360"/>
                  </a:cubicBezTo>
                  <a:cubicBezTo>
                    <a:pt x="506" y="367"/>
                    <a:pt x="509" y="365"/>
                    <a:pt x="514" y="379"/>
                  </a:cubicBezTo>
                  <a:close/>
                  <a:moveTo>
                    <a:pt x="733" y="121"/>
                  </a:moveTo>
                  <a:cubicBezTo>
                    <a:pt x="735" y="120"/>
                    <a:pt x="736" y="112"/>
                    <a:pt x="739" y="112"/>
                  </a:cubicBezTo>
                  <a:cubicBezTo>
                    <a:pt x="741" y="112"/>
                    <a:pt x="742" y="121"/>
                    <a:pt x="744" y="121"/>
                  </a:cubicBezTo>
                  <a:cubicBezTo>
                    <a:pt x="747" y="121"/>
                    <a:pt x="751" y="114"/>
                    <a:pt x="753" y="115"/>
                  </a:cubicBezTo>
                  <a:cubicBezTo>
                    <a:pt x="755" y="116"/>
                    <a:pt x="753" y="124"/>
                    <a:pt x="755" y="125"/>
                  </a:cubicBezTo>
                  <a:cubicBezTo>
                    <a:pt x="757" y="126"/>
                    <a:pt x="764" y="121"/>
                    <a:pt x="765" y="123"/>
                  </a:cubicBezTo>
                  <a:cubicBezTo>
                    <a:pt x="767" y="124"/>
                    <a:pt x="762" y="131"/>
                    <a:pt x="763" y="133"/>
                  </a:cubicBezTo>
                  <a:cubicBezTo>
                    <a:pt x="764" y="135"/>
                    <a:pt x="772" y="133"/>
                    <a:pt x="773" y="135"/>
                  </a:cubicBezTo>
                  <a:cubicBezTo>
                    <a:pt x="774" y="138"/>
                    <a:pt x="766" y="142"/>
                    <a:pt x="767" y="144"/>
                  </a:cubicBezTo>
                  <a:cubicBezTo>
                    <a:pt x="767" y="146"/>
                    <a:pt x="775" y="148"/>
                    <a:pt x="775" y="150"/>
                  </a:cubicBezTo>
                  <a:cubicBezTo>
                    <a:pt x="775" y="152"/>
                    <a:pt x="766" y="153"/>
                    <a:pt x="766" y="155"/>
                  </a:cubicBezTo>
                  <a:cubicBezTo>
                    <a:pt x="765" y="157"/>
                    <a:pt x="772" y="162"/>
                    <a:pt x="771" y="164"/>
                  </a:cubicBezTo>
                  <a:cubicBezTo>
                    <a:pt x="770" y="166"/>
                    <a:pt x="762" y="163"/>
                    <a:pt x="760" y="165"/>
                  </a:cubicBezTo>
                  <a:cubicBezTo>
                    <a:pt x="759" y="167"/>
                    <a:pt x="763" y="174"/>
                    <a:pt x="761" y="176"/>
                  </a:cubicBezTo>
                  <a:cubicBezTo>
                    <a:pt x="760" y="177"/>
                    <a:pt x="753" y="171"/>
                    <a:pt x="751" y="172"/>
                  </a:cubicBezTo>
                  <a:cubicBezTo>
                    <a:pt x="749" y="174"/>
                    <a:pt x="751" y="182"/>
                    <a:pt x="749" y="183"/>
                  </a:cubicBezTo>
                  <a:cubicBezTo>
                    <a:pt x="747" y="184"/>
                    <a:pt x="742" y="176"/>
                    <a:pt x="740" y="176"/>
                  </a:cubicBezTo>
                  <a:cubicBezTo>
                    <a:pt x="738" y="177"/>
                    <a:pt x="737" y="185"/>
                    <a:pt x="734" y="185"/>
                  </a:cubicBezTo>
                  <a:cubicBezTo>
                    <a:pt x="732" y="185"/>
                    <a:pt x="731" y="177"/>
                    <a:pt x="729" y="176"/>
                  </a:cubicBezTo>
                  <a:cubicBezTo>
                    <a:pt x="727" y="176"/>
                    <a:pt x="722" y="183"/>
                    <a:pt x="720" y="182"/>
                  </a:cubicBezTo>
                  <a:cubicBezTo>
                    <a:pt x="718" y="182"/>
                    <a:pt x="720" y="173"/>
                    <a:pt x="718" y="172"/>
                  </a:cubicBezTo>
                  <a:cubicBezTo>
                    <a:pt x="716" y="171"/>
                    <a:pt x="709" y="176"/>
                    <a:pt x="708" y="174"/>
                  </a:cubicBezTo>
                  <a:cubicBezTo>
                    <a:pt x="706" y="173"/>
                    <a:pt x="711" y="166"/>
                    <a:pt x="710" y="164"/>
                  </a:cubicBezTo>
                  <a:cubicBezTo>
                    <a:pt x="709" y="162"/>
                    <a:pt x="701" y="164"/>
                    <a:pt x="700" y="162"/>
                  </a:cubicBezTo>
                  <a:cubicBezTo>
                    <a:pt x="699" y="160"/>
                    <a:pt x="707" y="156"/>
                    <a:pt x="706" y="153"/>
                  </a:cubicBezTo>
                  <a:cubicBezTo>
                    <a:pt x="706" y="151"/>
                    <a:pt x="698" y="149"/>
                    <a:pt x="698" y="147"/>
                  </a:cubicBezTo>
                  <a:cubicBezTo>
                    <a:pt x="698" y="145"/>
                    <a:pt x="707" y="144"/>
                    <a:pt x="707" y="142"/>
                  </a:cubicBezTo>
                  <a:cubicBezTo>
                    <a:pt x="708" y="140"/>
                    <a:pt x="701" y="135"/>
                    <a:pt x="702" y="133"/>
                  </a:cubicBezTo>
                  <a:cubicBezTo>
                    <a:pt x="703" y="131"/>
                    <a:pt x="712" y="134"/>
                    <a:pt x="713" y="132"/>
                  </a:cubicBezTo>
                  <a:cubicBezTo>
                    <a:pt x="714" y="131"/>
                    <a:pt x="710" y="123"/>
                    <a:pt x="712" y="122"/>
                  </a:cubicBezTo>
                  <a:cubicBezTo>
                    <a:pt x="713" y="120"/>
                    <a:pt x="720" y="126"/>
                    <a:pt x="722" y="125"/>
                  </a:cubicBezTo>
                  <a:cubicBezTo>
                    <a:pt x="724" y="124"/>
                    <a:pt x="722" y="115"/>
                    <a:pt x="724" y="114"/>
                  </a:cubicBezTo>
                  <a:cubicBezTo>
                    <a:pt x="726" y="114"/>
                    <a:pt x="731" y="121"/>
                    <a:pt x="733" y="121"/>
                  </a:cubicBezTo>
                  <a:close/>
                </a:path>
              </a:pathLst>
            </a:custGeom>
            <a:solidFill>
              <a:schemeClr val="accent4">
                <a:alpha val="30000"/>
              </a:schemeClr>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nvGrpSpPr>
            <p:cNvPr id="20" name="Group 296"/>
            <p:cNvGrpSpPr/>
            <p:nvPr/>
          </p:nvGrpSpPr>
          <p:grpSpPr>
            <a:xfrm rot="3025731">
              <a:off x="664340" y="6295200"/>
              <a:ext cx="138589" cy="140726"/>
              <a:chOff x="5902325" y="2266950"/>
              <a:chExt cx="820738" cy="833438"/>
            </a:xfrm>
            <a:solidFill>
              <a:schemeClr val="accent4"/>
            </a:solidFill>
          </p:grpSpPr>
          <p:sp>
            <p:nvSpPr>
              <p:cNvPr id="1004" name="Freeform 147"/>
              <p:cNvSpPr>
                <a:spLocks/>
              </p:cNvSpPr>
              <p:nvPr/>
            </p:nvSpPr>
            <p:spPr bwMode="auto">
              <a:xfrm>
                <a:off x="6346825" y="2776538"/>
                <a:ext cx="101600" cy="277813"/>
              </a:xfrm>
              <a:custGeom>
                <a:avLst/>
                <a:gdLst/>
                <a:ahLst/>
                <a:cxnLst>
                  <a:cxn ang="0">
                    <a:pos x="4" y="35"/>
                  </a:cxn>
                  <a:cxn ang="0">
                    <a:pos x="10" y="22"/>
                  </a:cxn>
                  <a:cxn ang="0">
                    <a:pos x="0" y="0"/>
                  </a:cxn>
                  <a:cxn ang="0">
                    <a:pos x="4" y="35"/>
                  </a:cxn>
                </a:cxnLst>
                <a:rect l="0" t="0" r="r" b="b"/>
                <a:pathLst>
                  <a:path w="27" h="74">
                    <a:moveTo>
                      <a:pt x="4" y="35"/>
                    </a:moveTo>
                    <a:cubicBezTo>
                      <a:pt x="14" y="65"/>
                      <a:pt x="27" y="74"/>
                      <a:pt x="10" y="22"/>
                    </a:cubicBezTo>
                    <a:cubicBezTo>
                      <a:pt x="7" y="17"/>
                      <a:pt x="4" y="10"/>
                      <a:pt x="0" y="0"/>
                    </a:cubicBezTo>
                    <a:cubicBezTo>
                      <a:pt x="10" y="25"/>
                      <a:pt x="8" y="35"/>
                      <a:pt x="4" y="35"/>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005" name="Freeform 151"/>
              <p:cNvSpPr>
                <a:spLocks/>
              </p:cNvSpPr>
              <p:nvPr/>
            </p:nvSpPr>
            <p:spPr bwMode="auto">
              <a:xfrm>
                <a:off x="6143625" y="2776538"/>
                <a:ext cx="128588" cy="277813"/>
              </a:xfrm>
              <a:custGeom>
                <a:avLst/>
                <a:gdLst/>
                <a:ahLst/>
                <a:cxnLst>
                  <a:cxn ang="0">
                    <a:pos x="34" y="0"/>
                  </a:cxn>
                  <a:cxn ang="0">
                    <a:pos x="13" y="27"/>
                  </a:cxn>
                  <a:cxn ang="0">
                    <a:pos x="29" y="12"/>
                  </a:cxn>
                  <a:cxn ang="0">
                    <a:pos x="28" y="35"/>
                  </a:cxn>
                  <a:cxn ang="0">
                    <a:pos x="34" y="0"/>
                  </a:cxn>
                </a:cxnLst>
                <a:rect l="0" t="0" r="r" b="b"/>
                <a:pathLst>
                  <a:path w="34" h="74">
                    <a:moveTo>
                      <a:pt x="34" y="0"/>
                    </a:moveTo>
                    <a:cubicBezTo>
                      <a:pt x="24" y="28"/>
                      <a:pt x="15" y="33"/>
                      <a:pt x="13" y="27"/>
                    </a:cubicBezTo>
                    <a:cubicBezTo>
                      <a:pt x="0" y="59"/>
                      <a:pt x="5" y="74"/>
                      <a:pt x="29" y="12"/>
                    </a:cubicBezTo>
                    <a:cubicBezTo>
                      <a:pt x="5" y="73"/>
                      <a:pt x="15" y="66"/>
                      <a:pt x="28" y="35"/>
                    </a:cubicBezTo>
                    <a:cubicBezTo>
                      <a:pt x="25" y="32"/>
                      <a:pt x="26" y="22"/>
                      <a:pt x="34"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006" name="Freeform 155"/>
              <p:cNvSpPr>
                <a:spLocks/>
              </p:cNvSpPr>
              <p:nvPr/>
            </p:nvSpPr>
            <p:spPr bwMode="auto">
              <a:xfrm>
                <a:off x="6253163" y="2752725"/>
                <a:ext cx="79375" cy="347663"/>
              </a:xfrm>
              <a:custGeom>
                <a:avLst/>
                <a:gdLst/>
                <a:ahLst/>
                <a:cxnLst>
                  <a:cxn ang="0">
                    <a:pos x="14" y="0"/>
                  </a:cxn>
                  <a:cxn ang="0">
                    <a:pos x="4" y="37"/>
                  </a:cxn>
                  <a:cxn ang="0">
                    <a:pos x="13" y="21"/>
                  </a:cxn>
                  <a:cxn ang="0">
                    <a:pos x="21" y="35"/>
                  </a:cxn>
                  <a:cxn ang="0">
                    <a:pos x="14" y="0"/>
                  </a:cxn>
                </a:cxnLst>
                <a:rect l="0" t="0" r="r" b="b"/>
                <a:pathLst>
                  <a:path w="21" h="92">
                    <a:moveTo>
                      <a:pt x="14" y="0"/>
                    </a:moveTo>
                    <a:cubicBezTo>
                      <a:pt x="13" y="18"/>
                      <a:pt x="8" y="31"/>
                      <a:pt x="4" y="37"/>
                    </a:cubicBezTo>
                    <a:cubicBezTo>
                      <a:pt x="0" y="74"/>
                      <a:pt x="6" y="90"/>
                      <a:pt x="13" y="21"/>
                    </a:cubicBezTo>
                    <a:cubicBezTo>
                      <a:pt x="6" y="92"/>
                      <a:pt x="19" y="74"/>
                      <a:pt x="21" y="35"/>
                    </a:cubicBezTo>
                    <a:cubicBezTo>
                      <a:pt x="17" y="28"/>
                      <a:pt x="13" y="16"/>
                      <a:pt x="14"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nvGrpSpPr>
              <p:cNvPr id="21" name="Group 291"/>
              <p:cNvGrpSpPr/>
              <p:nvPr/>
            </p:nvGrpSpPr>
            <p:grpSpPr>
              <a:xfrm>
                <a:off x="5902325" y="2266950"/>
                <a:ext cx="820738" cy="784225"/>
                <a:chOff x="4111625" y="2266950"/>
                <a:chExt cx="820738" cy="784225"/>
              </a:xfrm>
              <a:grpFill/>
            </p:grpSpPr>
            <p:sp>
              <p:nvSpPr>
                <p:cNvPr id="1008" name="Freeform 25"/>
                <p:cNvSpPr>
                  <a:spLocks/>
                </p:cNvSpPr>
                <p:nvPr/>
              </p:nvSpPr>
              <p:spPr bwMode="auto">
                <a:xfrm>
                  <a:off x="4470400" y="2395538"/>
                  <a:ext cx="25400" cy="44450"/>
                </a:xfrm>
                <a:custGeom>
                  <a:avLst/>
                  <a:gdLst/>
                  <a:ahLst/>
                  <a:cxnLst>
                    <a:cxn ang="0">
                      <a:pos x="3" y="9"/>
                    </a:cxn>
                    <a:cxn ang="0">
                      <a:pos x="7" y="12"/>
                    </a:cxn>
                    <a:cxn ang="0">
                      <a:pos x="7" y="11"/>
                    </a:cxn>
                    <a:cxn ang="0">
                      <a:pos x="0" y="0"/>
                    </a:cxn>
                    <a:cxn ang="0">
                      <a:pos x="3" y="9"/>
                    </a:cxn>
                  </a:cxnLst>
                  <a:rect l="0" t="0" r="r" b="b"/>
                  <a:pathLst>
                    <a:path w="7" h="12">
                      <a:moveTo>
                        <a:pt x="3" y="9"/>
                      </a:moveTo>
                      <a:cubicBezTo>
                        <a:pt x="4" y="10"/>
                        <a:pt x="5" y="11"/>
                        <a:pt x="7" y="12"/>
                      </a:cubicBezTo>
                      <a:cubicBezTo>
                        <a:pt x="7" y="12"/>
                        <a:pt x="7" y="11"/>
                        <a:pt x="7" y="11"/>
                      </a:cubicBezTo>
                      <a:cubicBezTo>
                        <a:pt x="5" y="7"/>
                        <a:pt x="2" y="4"/>
                        <a:pt x="0" y="0"/>
                      </a:cubicBezTo>
                      <a:cubicBezTo>
                        <a:pt x="1" y="3"/>
                        <a:pt x="2" y="6"/>
                        <a:pt x="3" y="9"/>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009" name="Freeform 30"/>
                <p:cNvSpPr>
                  <a:spLocks/>
                </p:cNvSpPr>
                <p:nvPr/>
              </p:nvSpPr>
              <p:spPr bwMode="auto">
                <a:xfrm>
                  <a:off x="4721225" y="2686050"/>
                  <a:ext cx="60325" cy="6350"/>
                </a:xfrm>
                <a:custGeom>
                  <a:avLst/>
                  <a:gdLst/>
                  <a:ahLst/>
                  <a:cxnLst>
                    <a:cxn ang="0">
                      <a:pos x="1" y="0"/>
                    </a:cxn>
                    <a:cxn ang="0">
                      <a:pos x="16" y="2"/>
                    </a:cxn>
                    <a:cxn ang="0">
                      <a:pos x="16" y="1"/>
                    </a:cxn>
                    <a:cxn ang="0">
                      <a:pos x="0" y="0"/>
                    </a:cxn>
                    <a:cxn ang="0">
                      <a:pos x="1" y="0"/>
                    </a:cxn>
                  </a:cxnLst>
                  <a:rect l="0" t="0" r="r" b="b"/>
                  <a:pathLst>
                    <a:path w="16" h="2">
                      <a:moveTo>
                        <a:pt x="1" y="0"/>
                      </a:moveTo>
                      <a:cubicBezTo>
                        <a:pt x="7" y="1"/>
                        <a:pt x="12" y="1"/>
                        <a:pt x="16" y="2"/>
                      </a:cubicBezTo>
                      <a:cubicBezTo>
                        <a:pt x="16" y="2"/>
                        <a:pt x="16" y="1"/>
                        <a:pt x="16" y="1"/>
                      </a:cubicBezTo>
                      <a:cubicBezTo>
                        <a:pt x="11" y="1"/>
                        <a:pt x="6" y="0"/>
                        <a:pt x="0" y="0"/>
                      </a:cubicBezTo>
                      <a:cubicBezTo>
                        <a:pt x="0" y="0"/>
                        <a:pt x="1" y="0"/>
                        <a:pt x="1"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010" name="Freeform 145"/>
                <p:cNvSpPr>
                  <a:spLocks/>
                </p:cNvSpPr>
                <p:nvPr/>
              </p:nvSpPr>
              <p:spPr bwMode="auto">
                <a:xfrm>
                  <a:off x="4495800" y="2436813"/>
                  <a:ext cx="11113" cy="30163"/>
                </a:xfrm>
                <a:custGeom>
                  <a:avLst/>
                  <a:gdLst/>
                  <a:ahLst/>
                  <a:cxnLst>
                    <a:cxn ang="0">
                      <a:pos x="3" y="8"/>
                    </a:cxn>
                    <a:cxn ang="0">
                      <a:pos x="3" y="5"/>
                    </a:cxn>
                    <a:cxn ang="0">
                      <a:pos x="0" y="0"/>
                    </a:cxn>
                    <a:cxn ang="0">
                      <a:pos x="0" y="1"/>
                    </a:cxn>
                    <a:cxn ang="0">
                      <a:pos x="3" y="8"/>
                    </a:cxn>
                  </a:cxnLst>
                  <a:rect l="0" t="0" r="r" b="b"/>
                  <a:pathLst>
                    <a:path w="3" h="8">
                      <a:moveTo>
                        <a:pt x="3" y="8"/>
                      </a:moveTo>
                      <a:cubicBezTo>
                        <a:pt x="3" y="7"/>
                        <a:pt x="3" y="6"/>
                        <a:pt x="3" y="5"/>
                      </a:cubicBezTo>
                      <a:cubicBezTo>
                        <a:pt x="2" y="3"/>
                        <a:pt x="1" y="1"/>
                        <a:pt x="0" y="0"/>
                      </a:cubicBezTo>
                      <a:cubicBezTo>
                        <a:pt x="0" y="0"/>
                        <a:pt x="0" y="1"/>
                        <a:pt x="0" y="1"/>
                      </a:cubicBezTo>
                      <a:cubicBezTo>
                        <a:pt x="1" y="3"/>
                        <a:pt x="2" y="5"/>
                        <a:pt x="3" y="8"/>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011" name="Freeform 146"/>
                <p:cNvSpPr>
                  <a:spLocks/>
                </p:cNvSpPr>
                <p:nvPr/>
              </p:nvSpPr>
              <p:spPr bwMode="auto">
                <a:xfrm>
                  <a:off x="4232275" y="2730500"/>
                  <a:ext cx="230188" cy="260350"/>
                </a:xfrm>
                <a:custGeom>
                  <a:avLst/>
                  <a:gdLst/>
                  <a:ahLst/>
                  <a:cxnLst>
                    <a:cxn ang="0">
                      <a:pos x="61" y="0"/>
                    </a:cxn>
                    <a:cxn ang="0">
                      <a:pos x="35" y="21"/>
                    </a:cxn>
                    <a:cxn ang="0">
                      <a:pos x="48" y="16"/>
                    </a:cxn>
                    <a:cxn ang="0">
                      <a:pos x="45" y="30"/>
                    </a:cxn>
                    <a:cxn ang="0">
                      <a:pos x="61" y="0"/>
                    </a:cxn>
                  </a:cxnLst>
                  <a:rect l="0" t="0" r="r" b="b"/>
                  <a:pathLst>
                    <a:path w="61" h="69">
                      <a:moveTo>
                        <a:pt x="61" y="0"/>
                      </a:moveTo>
                      <a:cubicBezTo>
                        <a:pt x="52" y="11"/>
                        <a:pt x="42" y="18"/>
                        <a:pt x="35" y="21"/>
                      </a:cubicBezTo>
                      <a:cubicBezTo>
                        <a:pt x="7" y="50"/>
                        <a:pt x="0" y="69"/>
                        <a:pt x="48" y="16"/>
                      </a:cubicBezTo>
                      <a:cubicBezTo>
                        <a:pt x="0" y="69"/>
                        <a:pt x="19" y="60"/>
                        <a:pt x="45" y="30"/>
                      </a:cubicBezTo>
                      <a:cubicBezTo>
                        <a:pt x="46" y="22"/>
                        <a:pt x="51" y="11"/>
                        <a:pt x="61"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012" name="Freeform 148"/>
                <p:cNvSpPr>
                  <a:spLocks/>
                </p:cNvSpPr>
                <p:nvPr/>
              </p:nvSpPr>
              <p:spPr bwMode="auto">
                <a:xfrm>
                  <a:off x="4602163" y="2697163"/>
                  <a:ext cx="17463" cy="6350"/>
                </a:xfrm>
                <a:custGeom>
                  <a:avLst/>
                  <a:gdLst/>
                  <a:ahLst/>
                  <a:cxnLst>
                    <a:cxn ang="0">
                      <a:pos x="5" y="2"/>
                    </a:cxn>
                    <a:cxn ang="0">
                      <a:pos x="5" y="2"/>
                    </a:cxn>
                    <a:cxn ang="0">
                      <a:pos x="0" y="0"/>
                    </a:cxn>
                    <a:cxn ang="0">
                      <a:pos x="5" y="2"/>
                    </a:cxn>
                  </a:cxnLst>
                  <a:rect l="0" t="0" r="r" b="b"/>
                  <a:pathLst>
                    <a:path w="5" h="2">
                      <a:moveTo>
                        <a:pt x="5" y="2"/>
                      </a:moveTo>
                      <a:cubicBezTo>
                        <a:pt x="5" y="2"/>
                        <a:pt x="5" y="2"/>
                        <a:pt x="5" y="2"/>
                      </a:cubicBezTo>
                      <a:cubicBezTo>
                        <a:pt x="3" y="1"/>
                        <a:pt x="1" y="1"/>
                        <a:pt x="0" y="0"/>
                      </a:cubicBezTo>
                      <a:cubicBezTo>
                        <a:pt x="1" y="1"/>
                        <a:pt x="3" y="2"/>
                        <a:pt x="5" y="2"/>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013" name="Freeform 149"/>
                <p:cNvSpPr>
                  <a:spLocks/>
                </p:cNvSpPr>
                <p:nvPr/>
              </p:nvSpPr>
              <p:spPr bwMode="auto">
                <a:xfrm>
                  <a:off x="4572000" y="2590800"/>
                  <a:ext cx="6350" cy="7938"/>
                </a:xfrm>
                <a:custGeom>
                  <a:avLst/>
                  <a:gdLst/>
                  <a:ahLst/>
                  <a:cxnLst>
                    <a:cxn ang="0">
                      <a:pos x="2" y="0"/>
                    </a:cxn>
                    <a:cxn ang="0">
                      <a:pos x="2" y="0"/>
                    </a:cxn>
                    <a:cxn ang="0">
                      <a:pos x="0" y="2"/>
                    </a:cxn>
                    <a:cxn ang="0">
                      <a:pos x="2" y="0"/>
                    </a:cxn>
                  </a:cxnLst>
                  <a:rect l="0" t="0" r="r" b="b"/>
                  <a:pathLst>
                    <a:path w="2" h="2">
                      <a:moveTo>
                        <a:pt x="2" y="0"/>
                      </a:moveTo>
                      <a:cubicBezTo>
                        <a:pt x="2" y="0"/>
                        <a:pt x="2" y="0"/>
                        <a:pt x="2" y="0"/>
                      </a:cubicBezTo>
                      <a:cubicBezTo>
                        <a:pt x="1" y="1"/>
                        <a:pt x="0" y="2"/>
                        <a:pt x="0" y="2"/>
                      </a:cubicBezTo>
                      <a:cubicBezTo>
                        <a:pt x="0" y="2"/>
                        <a:pt x="1" y="1"/>
                        <a:pt x="2"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37" name="Freeform 150"/>
                <p:cNvSpPr>
                  <a:spLocks/>
                </p:cNvSpPr>
                <p:nvPr/>
              </p:nvSpPr>
              <p:spPr bwMode="auto">
                <a:xfrm>
                  <a:off x="4665663" y="2794000"/>
                  <a:ext cx="169863" cy="147638"/>
                </a:xfrm>
                <a:custGeom>
                  <a:avLst/>
                  <a:gdLst/>
                  <a:ahLst/>
                  <a:cxnLst>
                    <a:cxn ang="0">
                      <a:pos x="0" y="0"/>
                    </a:cxn>
                    <a:cxn ang="0">
                      <a:pos x="15" y="4"/>
                    </a:cxn>
                    <a:cxn ang="0">
                      <a:pos x="0" y="0"/>
                    </a:cxn>
                  </a:cxnLst>
                  <a:rect l="0" t="0" r="r" b="b"/>
                  <a:pathLst>
                    <a:path w="45" h="39">
                      <a:moveTo>
                        <a:pt x="0" y="0"/>
                      </a:moveTo>
                      <a:cubicBezTo>
                        <a:pt x="45" y="39"/>
                        <a:pt x="40" y="26"/>
                        <a:pt x="15" y="4"/>
                      </a:cubicBezTo>
                      <a:cubicBezTo>
                        <a:pt x="13" y="5"/>
                        <a:pt x="8" y="4"/>
                        <a:pt x="0"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38" name="Freeform 152"/>
                <p:cNvSpPr>
                  <a:spLocks/>
                </p:cNvSpPr>
                <p:nvPr/>
              </p:nvSpPr>
              <p:spPr bwMode="auto">
                <a:xfrm>
                  <a:off x="4424363" y="2343150"/>
                  <a:ext cx="57150" cy="146050"/>
                </a:xfrm>
                <a:custGeom>
                  <a:avLst/>
                  <a:gdLst/>
                  <a:ahLst/>
                  <a:cxnLst>
                    <a:cxn ang="0">
                      <a:pos x="15" y="23"/>
                    </a:cxn>
                    <a:cxn ang="0">
                      <a:pos x="12" y="14"/>
                    </a:cxn>
                    <a:cxn ang="0">
                      <a:pos x="0" y="0"/>
                    </a:cxn>
                    <a:cxn ang="0">
                      <a:pos x="10" y="39"/>
                    </a:cxn>
                    <a:cxn ang="0">
                      <a:pos x="15" y="23"/>
                    </a:cxn>
                  </a:cxnLst>
                  <a:rect l="0" t="0" r="r" b="b"/>
                  <a:pathLst>
                    <a:path w="15" h="39">
                      <a:moveTo>
                        <a:pt x="15" y="23"/>
                      </a:moveTo>
                      <a:cubicBezTo>
                        <a:pt x="14" y="20"/>
                        <a:pt x="13" y="17"/>
                        <a:pt x="12" y="14"/>
                      </a:cubicBezTo>
                      <a:cubicBezTo>
                        <a:pt x="8" y="9"/>
                        <a:pt x="4" y="4"/>
                        <a:pt x="0" y="0"/>
                      </a:cubicBezTo>
                      <a:cubicBezTo>
                        <a:pt x="0" y="5"/>
                        <a:pt x="2" y="17"/>
                        <a:pt x="10" y="39"/>
                      </a:cubicBezTo>
                      <a:cubicBezTo>
                        <a:pt x="7" y="25"/>
                        <a:pt x="11" y="20"/>
                        <a:pt x="15" y="2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39" name="Freeform 153"/>
                <p:cNvSpPr>
                  <a:spLocks/>
                </p:cNvSpPr>
                <p:nvPr/>
              </p:nvSpPr>
              <p:spPr bwMode="auto">
                <a:xfrm>
                  <a:off x="4597400" y="2867025"/>
                  <a:ext cx="68263" cy="184150"/>
                </a:xfrm>
                <a:custGeom>
                  <a:avLst/>
                  <a:gdLst/>
                  <a:ahLst/>
                  <a:cxnLst>
                    <a:cxn ang="0">
                      <a:pos x="0" y="0"/>
                    </a:cxn>
                    <a:cxn ang="0">
                      <a:pos x="6" y="8"/>
                    </a:cxn>
                    <a:cxn ang="0">
                      <a:pos x="0" y="0"/>
                    </a:cxn>
                  </a:cxnLst>
                  <a:rect l="0" t="0" r="r" b="b"/>
                  <a:pathLst>
                    <a:path w="18" h="49">
                      <a:moveTo>
                        <a:pt x="0" y="0"/>
                      </a:moveTo>
                      <a:cubicBezTo>
                        <a:pt x="18" y="49"/>
                        <a:pt x="17" y="37"/>
                        <a:pt x="6" y="8"/>
                      </a:cubicBezTo>
                      <a:cubicBezTo>
                        <a:pt x="5" y="8"/>
                        <a:pt x="3" y="6"/>
                        <a:pt x="0"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40" name="Freeform 154"/>
                <p:cNvSpPr>
                  <a:spLocks/>
                </p:cNvSpPr>
                <p:nvPr/>
              </p:nvSpPr>
              <p:spPr bwMode="auto">
                <a:xfrm>
                  <a:off x="4605338" y="2746375"/>
                  <a:ext cx="225425" cy="198438"/>
                </a:xfrm>
                <a:custGeom>
                  <a:avLst/>
                  <a:gdLst/>
                  <a:ahLst/>
                  <a:cxnLst>
                    <a:cxn ang="0">
                      <a:pos x="22" y="27"/>
                    </a:cxn>
                    <a:cxn ang="0">
                      <a:pos x="16" y="12"/>
                    </a:cxn>
                    <a:cxn ang="0">
                      <a:pos x="0" y="0"/>
                    </a:cxn>
                    <a:cxn ang="0">
                      <a:pos x="22" y="27"/>
                    </a:cxn>
                  </a:cxnLst>
                  <a:rect l="0" t="0" r="r" b="b"/>
                  <a:pathLst>
                    <a:path w="60" h="53">
                      <a:moveTo>
                        <a:pt x="22" y="27"/>
                      </a:moveTo>
                      <a:cubicBezTo>
                        <a:pt x="47" y="49"/>
                        <a:pt x="60" y="53"/>
                        <a:pt x="16" y="12"/>
                      </a:cubicBezTo>
                      <a:cubicBezTo>
                        <a:pt x="11" y="10"/>
                        <a:pt x="6" y="5"/>
                        <a:pt x="0" y="0"/>
                      </a:cubicBezTo>
                      <a:cubicBezTo>
                        <a:pt x="16" y="15"/>
                        <a:pt x="22" y="24"/>
                        <a:pt x="22" y="27"/>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41" name="Freeform 156"/>
                <p:cNvSpPr>
                  <a:spLocks/>
                </p:cNvSpPr>
                <p:nvPr/>
              </p:nvSpPr>
              <p:spPr bwMode="auto">
                <a:xfrm>
                  <a:off x="4564063" y="2741613"/>
                  <a:ext cx="187325" cy="290513"/>
                </a:xfrm>
                <a:custGeom>
                  <a:avLst/>
                  <a:gdLst/>
                  <a:ahLst/>
                  <a:cxnLst>
                    <a:cxn ang="0">
                      <a:pos x="0" y="0"/>
                    </a:cxn>
                    <a:cxn ang="0">
                      <a:pos x="15" y="34"/>
                    </a:cxn>
                    <a:cxn ang="0">
                      <a:pos x="13" y="17"/>
                    </a:cxn>
                    <a:cxn ang="0">
                      <a:pos x="28" y="29"/>
                    </a:cxn>
                    <a:cxn ang="0">
                      <a:pos x="0" y="0"/>
                    </a:cxn>
                  </a:cxnLst>
                  <a:rect l="0" t="0" r="r" b="b"/>
                  <a:pathLst>
                    <a:path w="50" h="77">
                      <a:moveTo>
                        <a:pt x="0" y="0"/>
                      </a:moveTo>
                      <a:cubicBezTo>
                        <a:pt x="9" y="14"/>
                        <a:pt x="14" y="26"/>
                        <a:pt x="15" y="34"/>
                      </a:cubicBezTo>
                      <a:cubicBezTo>
                        <a:pt x="35" y="67"/>
                        <a:pt x="50" y="77"/>
                        <a:pt x="13" y="17"/>
                      </a:cubicBezTo>
                      <a:cubicBezTo>
                        <a:pt x="49" y="76"/>
                        <a:pt x="48" y="59"/>
                        <a:pt x="28" y="29"/>
                      </a:cubicBezTo>
                      <a:cubicBezTo>
                        <a:pt x="21" y="26"/>
                        <a:pt x="10" y="16"/>
                        <a:pt x="0"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42" name="Freeform 157"/>
                <p:cNvSpPr>
                  <a:spLocks/>
                </p:cNvSpPr>
                <p:nvPr/>
              </p:nvSpPr>
              <p:spPr bwMode="auto">
                <a:xfrm>
                  <a:off x="4111625" y="2500313"/>
                  <a:ext cx="328613" cy="139700"/>
                </a:xfrm>
                <a:custGeom>
                  <a:avLst/>
                  <a:gdLst/>
                  <a:ahLst/>
                  <a:cxnLst>
                    <a:cxn ang="0">
                      <a:pos x="58" y="16"/>
                    </a:cxn>
                    <a:cxn ang="0">
                      <a:pos x="69" y="28"/>
                    </a:cxn>
                    <a:cxn ang="0">
                      <a:pos x="58" y="30"/>
                    </a:cxn>
                    <a:cxn ang="0">
                      <a:pos x="87" y="37"/>
                    </a:cxn>
                    <a:cxn ang="0">
                      <a:pos x="58" y="16"/>
                    </a:cxn>
                  </a:cxnLst>
                  <a:rect l="0" t="0" r="r" b="b"/>
                  <a:pathLst>
                    <a:path w="87" h="37">
                      <a:moveTo>
                        <a:pt x="58" y="16"/>
                      </a:moveTo>
                      <a:cubicBezTo>
                        <a:pt x="22" y="1"/>
                        <a:pt x="3" y="1"/>
                        <a:pt x="69" y="28"/>
                      </a:cubicBezTo>
                      <a:cubicBezTo>
                        <a:pt x="0" y="0"/>
                        <a:pt x="18" y="16"/>
                        <a:pt x="58" y="30"/>
                      </a:cubicBezTo>
                      <a:cubicBezTo>
                        <a:pt x="66" y="31"/>
                        <a:pt x="76" y="32"/>
                        <a:pt x="87" y="37"/>
                      </a:cubicBezTo>
                      <a:cubicBezTo>
                        <a:pt x="72" y="31"/>
                        <a:pt x="62" y="23"/>
                        <a:pt x="58" y="16"/>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43" name="Freeform 158"/>
                <p:cNvSpPr>
                  <a:spLocks/>
                </p:cNvSpPr>
                <p:nvPr/>
              </p:nvSpPr>
              <p:spPr bwMode="auto">
                <a:xfrm>
                  <a:off x="4643438" y="2711450"/>
                  <a:ext cx="288925" cy="128588"/>
                </a:xfrm>
                <a:custGeom>
                  <a:avLst/>
                  <a:gdLst/>
                  <a:ahLst/>
                  <a:cxnLst>
                    <a:cxn ang="0">
                      <a:pos x="10" y="4"/>
                    </a:cxn>
                    <a:cxn ang="0">
                      <a:pos x="22" y="2"/>
                    </a:cxn>
                    <a:cxn ang="0">
                      <a:pos x="0" y="0"/>
                    </a:cxn>
                    <a:cxn ang="0">
                      <a:pos x="0" y="1"/>
                    </a:cxn>
                    <a:cxn ang="0">
                      <a:pos x="21" y="19"/>
                    </a:cxn>
                    <a:cxn ang="0">
                      <a:pos x="10" y="4"/>
                    </a:cxn>
                  </a:cxnLst>
                  <a:rect l="0" t="0" r="r" b="b"/>
                  <a:pathLst>
                    <a:path w="77" h="34">
                      <a:moveTo>
                        <a:pt x="10" y="4"/>
                      </a:moveTo>
                      <a:cubicBezTo>
                        <a:pt x="77" y="31"/>
                        <a:pt x="61" y="16"/>
                        <a:pt x="22" y="2"/>
                      </a:cubicBezTo>
                      <a:cubicBezTo>
                        <a:pt x="16" y="2"/>
                        <a:pt x="9" y="2"/>
                        <a:pt x="0" y="0"/>
                      </a:cubicBezTo>
                      <a:cubicBezTo>
                        <a:pt x="0" y="0"/>
                        <a:pt x="0" y="1"/>
                        <a:pt x="0" y="1"/>
                      </a:cubicBezTo>
                      <a:cubicBezTo>
                        <a:pt x="11" y="7"/>
                        <a:pt x="18" y="14"/>
                        <a:pt x="21" y="19"/>
                      </a:cubicBezTo>
                      <a:cubicBezTo>
                        <a:pt x="55" y="34"/>
                        <a:pt x="74" y="30"/>
                        <a:pt x="10" y="4"/>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44" name="Freeform 159"/>
                <p:cNvSpPr>
                  <a:spLocks/>
                </p:cNvSpPr>
                <p:nvPr/>
              </p:nvSpPr>
              <p:spPr bwMode="auto">
                <a:xfrm>
                  <a:off x="4654550" y="2659063"/>
                  <a:ext cx="127000" cy="30163"/>
                </a:xfrm>
                <a:custGeom>
                  <a:avLst/>
                  <a:gdLst/>
                  <a:ahLst/>
                  <a:cxnLst>
                    <a:cxn ang="0">
                      <a:pos x="34" y="8"/>
                    </a:cxn>
                    <a:cxn ang="0">
                      <a:pos x="28" y="0"/>
                    </a:cxn>
                    <a:cxn ang="0">
                      <a:pos x="0" y="4"/>
                    </a:cxn>
                    <a:cxn ang="0">
                      <a:pos x="0" y="5"/>
                    </a:cxn>
                    <a:cxn ang="0">
                      <a:pos x="18" y="7"/>
                    </a:cxn>
                    <a:cxn ang="0">
                      <a:pos x="34" y="8"/>
                    </a:cxn>
                  </a:cxnLst>
                  <a:rect l="0" t="0" r="r" b="b"/>
                  <a:pathLst>
                    <a:path w="34" h="8">
                      <a:moveTo>
                        <a:pt x="34" y="8"/>
                      </a:moveTo>
                      <a:cubicBezTo>
                        <a:pt x="32" y="5"/>
                        <a:pt x="30" y="3"/>
                        <a:pt x="28" y="0"/>
                      </a:cubicBezTo>
                      <a:cubicBezTo>
                        <a:pt x="25" y="3"/>
                        <a:pt x="16" y="5"/>
                        <a:pt x="0" y="4"/>
                      </a:cubicBezTo>
                      <a:cubicBezTo>
                        <a:pt x="0" y="5"/>
                        <a:pt x="0" y="5"/>
                        <a:pt x="0" y="5"/>
                      </a:cubicBezTo>
                      <a:cubicBezTo>
                        <a:pt x="7" y="5"/>
                        <a:pt x="13" y="6"/>
                        <a:pt x="18" y="7"/>
                      </a:cubicBezTo>
                      <a:cubicBezTo>
                        <a:pt x="24" y="7"/>
                        <a:pt x="29" y="8"/>
                        <a:pt x="34" y="8"/>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45" name="Freeform 160"/>
                <p:cNvSpPr>
                  <a:spLocks/>
                </p:cNvSpPr>
                <p:nvPr/>
              </p:nvSpPr>
              <p:spPr bwMode="auto">
                <a:xfrm>
                  <a:off x="4792663" y="2697163"/>
                  <a:ext cx="114300" cy="25400"/>
                </a:xfrm>
                <a:custGeom>
                  <a:avLst/>
                  <a:gdLst/>
                  <a:ahLst/>
                  <a:cxnLst>
                    <a:cxn ang="0">
                      <a:pos x="2" y="0"/>
                    </a:cxn>
                    <a:cxn ang="0">
                      <a:pos x="0" y="5"/>
                    </a:cxn>
                    <a:cxn ang="0">
                      <a:pos x="2" y="0"/>
                    </a:cxn>
                  </a:cxnLst>
                  <a:rect l="0" t="0" r="r" b="b"/>
                  <a:pathLst>
                    <a:path w="30" h="7">
                      <a:moveTo>
                        <a:pt x="2" y="0"/>
                      </a:moveTo>
                      <a:cubicBezTo>
                        <a:pt x="1" y="2"/>
                        <a:pt x="1" y="4"/>
                        <a:pt x="0" y="5"/>
                      </a:cubicBezTo>
                      <a:cubicBezTo>
                        <a:pt x="22" y="7"/>
                        <a:pt x="30" y="4"/>
                        <a:pt x="2"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46" name="Freeform 161"/>
                <p:cNvSpPr>
                  <a:spLocks/>
                </p:cNvSpPr>
                <p:nvPr/>
              </p:nvSpPr>
              <p:spPr bwMode="auto">
                <a:xfrm>
                  <a:off x="4725988" y="2686050"/>
                  <a:ext cx="66675" cy="30163"/>
                </a:xfrm>
                <a:custGeom>
                  <a:avLst/>
                  <a:gdLst/>
                  <a:ahLst/>
                  <a:cxnLst>
                    <a:cxn ang="0">
                      <a:pos x="9" y="8"/>
                    </a:cxn>
                    <a:cxn ang="0">
                      <a:pos x="18" y="8"/>
                    </a:cxn>
                    <a:cxn ang="0">
                      <a:pos x="18" y="8"/>
                    </a:cxn>
                    <a:cxn ang="0">
                      <a:pos x="15" y="2"/>
                    </a:cxn>
                    <a:cxn ang="0">
                      <a:pos x="0" y="0"/>
                    </a:cxn>
                    <a:cxn ang="0">
                      <a:pos x="9" y="8"/>
                    </a:cxn>
                  </a:cxnLst>
                  <a:rect l="0" t="0" r="r" b="b"/>
                  <a:pathLst>
                    <a:path w="18" h="8">
                      <a:moveTo>
                        <a:pt x="9" y="8"/>
                      </a:moveTo>
                      <a:cubicBezTo>
                        <a:pt x="12" y="8"/>
                        <a:pt x="15" y="8"/>
                        <a:pt x="18" y="8"/>
                      </a:cubicBezTo>
                      <a:cubicBezTo>
                        <a:pt x="18" y="8"/>
                        <a:pt x="18" y="8"/>
                        <a:pt x="18" y="8"/>
                      </a:cubicBezTo>
                      <a:cubicBezTo>
                        <a:pt x="18" y="8"/>
                        <a:pt x="17" y="5"/>
                        <a:pt x="15" y="2"/>
                      </a:cubicBezTo>
                      <a:cubicBezTo>
                        <a:pt x="11" y="1"/>
                        <a:pt x="6" y="1"/>
                        <a:pt x="0" y="0"/>
                      </a:cubicBezTo>
                      <a:cubicBezTo>
                        <a:pt x="11" y="3"/>
                        <a:pt x="13" y="6"/>
                        <a:pt x="9" y="8"/>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47" name="Freeform 162"/>
                <p:cNvSpPr>
                  <a:spLocks/>
                </p:cNvSpPr>
                <p:nvPr/>
              </p:nvSpPr>
              <p:spPr bwMode="auto">
                <a:xfrm>
                  <a:off x="4805363" y="2659063"/>
                  <a:ext cx="93663" cy="30163"/>
                </a:xfrm>
                <a:custGeom>
                  <a:avLst/>
                  <a:gdLst/>
                  <a:ahLst/>
                  <a:cxnLst>
                    <a:cxn ang="0">
                      <a:pos x="3" y="0"/>
                    </a:cxn>
                    <a:cxn ang="0">
                      <a:pos x="0" y="8"/>
                    </a:cxn>
                    <a:cxn ang="0">
                      <a:pos x="3" y="0"/>
                    </a:cxn>
                  </a:cxnLst>
                  <a:rect l="0" t="0" r="r" b="b"/>
                  <a:pathLst>
                    <a:path w="25" h="8">
                      <a:moveTo>
                        <a:pt x="3" y="0"/>
                      </a:moveTo>
                      <a:cubicBezTo>
                        <a:pt x="2" y="3"/>
                        <a:pt x="1" y="5"/>
                        <a:pt x="0" y="8"/>
                      </a:cubicBezTo>
                      <a:cubicBezTo>
                        <a:pt x="25" y="8"/>
                        <a:pt x="21" y="3"/>
                        <a:pt x="3"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48" name="Freeform 163"/>
                <p:cNvSpPr>
                  <a:spLocks/>
                </p:cNvSpPr>
                <p:nvPr/>
              </p:nvSpPr>
              <p:spPr bwMode="auto">
                <a:xfrm>
                  <a:off x="4179888" y="2771775"/>
                  <a:ext cx="173038" cy="112713"/>
                </a:xfrm>
                <a:custGeom>
                  <a:avLst/>
                  <a:gdLst/>
                  <a:ahLst/>
                  <a:cxnLst>
                    <a:cxn ang="0">
                      <a:pos x="46" y="0"/>
                    </a:cxn>
                    <a:cxn ang="0">
                      <a:pos x="39" y="13"/>
                    </a:cxn>
                    <a:cxn ang="0">
                      <a:pos x="46" y="0"/>
                    </a:cxn>
                  </a:cxnLst>
                  <a:rect l="0" t="0" r="r" b="b"/>
                  <a:pathLst>
                    <a:path w="46" h="30">
                      <a:moveTo>
                        <a:pt x="46" y="0"/>
                      </a:moveTo>
                      <a:cubicBezTo>
                        <a:pt x="0" y="30"/>
                        <a:pt x="13" y="29"/>
                        <a:pt x="39" y="13"/>
                      </a:cubicBezTo>
                      <a:cubicBezTo>
                        <a:pt x="36" y="12"/>
                        <a:pt x="37" y="8"/>
                        <a:pt x="46"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49" name="Freeform 164"/>
                <p:cNvSpPr>
                  <a:spLocks/>
                </p:cNvSpPr>
                <p:nvPr/>
              </p:nvSpPr>
              <p:spPr bwMode="auto">
                <a:xfrm>
                  <a:off x="4849813" y="2568575"/>
                  <a:ext cx="11113" cy="15875"/>
                </a:xfrm>
                <a:custGeom>
                  <a:avLst/>
                  <a:gdLst/>
                  <a:ahLst/>
                  <a:cxnLst>
                    <a:cxn ang="0">
                      <a:pos x="2" y="0"/>
                    </a:cxn>
                    <a:cxn ang="0">
                      <a:pos x="0" y="4"/>
                    </a:cxn>
                    <a:cxn ang="0">
                      <a:pos x="2" y="0"/>
                    </a:cxn>
                  </a:cxnLst>
                  <a:rect l="0" t="0" r="r" b="b"/>
                  <a:pathLst>
                    <a:path w="3" h="4">
                      <a:moveTo>
                        <a:pt x="2" y="0"/>
                      </a:moveTo>
                      <a:cubicBezTo>
                        <a:pt x="1" y="1"/>
                        <a:pt x="0" y="2"/>
                        <a:pt x="0" y="4"/>
                      </a:cubicBezTo>
                      <a:cubicBezTo>
                        <a:pt x="2" y="2"/>
                        <a:pt x="3" y="1"/>
                        <a:pt x="2"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50" name="Freeform 165"/>
                <p:cNvSpPr>
                  <a:spLocks/>
                </p:cNvSpPr>
                <p:nvPr/>
              </p:nvSpPr>
              <p:spPr bwMode="auto">
                <a:xfrm>
                  <a:off x="4116388" y="2606675"/>
                  <a:ext cx="184150" cy="38100"/>
                </a:xfrm>
                <a:custGeom>
                  <a:avLst/>
                  <a:gdLst/>
                  <a:ahLst/>
                  <a:cxnLst>
                    <a:cxn ang="0">
                      <a:pos x="46" y="3"/>
                    </a:cxn>
                    <a:cxn ang="0">
                      <a:pos x="49" y="10"/>
                    </a:cxn>
                    <a:cxn ang="0">
                      <a:pos x="46" y="3"/>
                    </a:cxn>
                  </a:cxnLst>
                  <a:rect l="0" t="0" r="r" b="b"/>
                  <a:pathLst>
                    <a:path w="49" h="10">
                      <a:moveTo>
                        <a:pt x="46" y="3"/>
                      </a:moveTo>
                      <a:cubicBezTo>
                        <a:pt x="14" y="0"/>
                        <a:pt x="0" y="5"/>
                        <a:pt x="49" y="10"/>
                      </a:cubicBezTo>
                      <a:cubicBezTo>
                        <a:pt x="41" y="8"/>
                        <a:pt x="41" y="5"/>
                        <a:pt x="46" y="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51" name="Freeform 166"/>
                <p:cNvSpPr>
                  <a:spLocks/>
                </p:cNvSpPr>
                <p:nvPr/>
              </p:nvSpPr>
              <p:spPr bwMode="auto">
                <a:xfrm>
                  <a:off x="4111625" y="2697163"/>
                  <a:ext cx="328613" cy="120650"/>
                </a:xfrm>
                <a:custGeom>
                  <a:avLst/>
                  <a:gdLst/>
                  <a:ahLst/>
                  <a:cxnLst>
                    <a:cxn ang="0">
                      <a:pos x="50" y="3"/>
                    </a:cxn>
                    <a:cxn ang="0">
                      <a:pos x="68" y="7"/>
                    </a:cxn>
                    <a:cxn ang="0">
                      <a:pos x="59" y="14"/>
                    </a:cxn>
                    <a:cxn ang="0">
                      <a:pos x="87" y="0"/>
                    </a:cxn>
                    <a:cxn ang="0">
                      <a:pos x="50" y="3"/>
                    </a:cxn>
                  </a:cxnLst>
                  <a:rect l="0" t="0" r="r" b="b"/>
                  <a:pathLst>
                    <a:path w="87" h="32">
                      <a:moveTo>
                        <a:pt x="50" y="3"/>
                      </a:moveTo>
                      <a:cubicBezTo>
                        <a:pt x="14" y="14"/>
                        <a:pt x="3" y="30"/>
                        <a:pt x="68" y="7"/>
                      </a:cubicBezTo>
                      <a:cubicBezTo>
                        <a:pt x="0" y="32"/>
                        <a:pt x="20" y="28"/>
                        <a:pt x="59" y="14"/>
                      </a:cubicBezTo>
                      <a:cubicBezTo>
                        <a:pt x="65" y="9"/>
                        <a:pt x="75" y="5"/>
                        <a:pt x="87" y="0"/>
                      </a:cubicBezTo>
                      <a:cubicBezTo>
                        <a:pt x="71" y="6"/>
                        <a:pt x="57" y="5"/>
                        <a:pt x="50" y="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52" name="Freeform 167"/>
                <p:cNvSpPr>
                  <a:spLocks/>
                </p:cNvSpPr>
                <p:nvPr/>
              </p:nvSpPr>
              <p:spPr bwMode="auto">
                <a:xfrm>
                  <a:off x="4217988" y="2390775"/>
                  <a:ext cx="217488" cy="200025"/>
                </a:xfrm>
                <a:custGeom>
                  <a:avLst/>
                  <a:gdLst/>
                  <a:ahLst/>
                  <a:cxnLst>
                    <a:cxn ang="0">
                      <a:pos x="58" y="53"/>
                    </a:cxn>
                    <a:cxn ang="0">
                      <a:pos x="46" y="41"/>
                    </a:cxn>
                    <a:cxn ang="0">
                      <a:pos x="27" y="37"/>
                    </a:cxn>
                    <a:cxn ang="0">
                      <a:pos x="58" y="53"/>
                    </a:cxn>
                  </a:cxnLst>
                  <a:rect l="0" t="0" r="r" b="b"/>
                  <a:pathLst>
                    <a:path w="58" h="53">
                      <a:moveTo>
                        <a:pt x="58" y="53"/>
                      </a:moveTo>
                      <a:cubicBezTo>
                        <a:pt x="53" y="49"/>
                        <a:pt x="49" y="45"/>
                        <a:pt x="46" y="41"/>
                      </a:cubicBezTo>
                      <a:cubicBezTo>
                        <a:pt x="0" y="0"/>
                        <a:pt x="2" y="15"/>
                        <a:pt x="27" y="37"/>
                      </a:cubicBezTo>
                      <a:cubicBezTo>
                        <a:pt x="28" y="32"/>
                        <a:pt x="38" y="34"/>
                        <a:pt x="58" y="5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53" name="Freeform 168"/>
                <p:cNvSpPr>
                  <a:spLocks/>
                </p:cNvSpPr>
                <p:nvPr/>
              </p:nvSpPr>
              <p:spPr bwMode="auto">
                <a:xfrm>
                  <a:off x="4221163" y="2390775"/>
                  <a:ext cx="169863" cy="155575"/>
                </a:xfrm>
                <a:custGeom>
                  <a:avLst/>
                  <a:gdLst/>
                  <a:ahLst/>
                  <a:cxnLst>
                    <a:cxn ang="0">
                      <a:pos x="36" y="24"/>
                    </a:cxn>
                    <a:cxn ang="0">
                      <a:pos x="45" y="41"/>
                    </a:cxn>
                    <a:cxn ang="0">
                      <a:pos x="36" y="24"/>
                    </a:cxn>
                  </a:cxnLst>
                  <a:rect l="0" t="0" r="r" b="b"/>
                  <a:pathLst>
                    <a:path w="45" h="41">
                      <a:moveTo>
                        <a:pt x="36" y="24"/>
                      </a:moveTo>
                      <a:cubicBezTo>
                        <a:pt x="12" y="2"/>
                        <a:pt x="0" y="0"/>
                        <a:pt x="45" y="41"/>
                      </a:cubicBezTo>
                      <a:cubicBezTo>
                        <a:pt x="36" y="31"/>
                        <a:pt x="34" y="25"/>
                        <a:pt x="36" y="24"/>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54" name="Freeform 169"/>
                <p:cNvSpPr>
                  <a:spLocks/>
                </p:cNvSpPr>
                <p:nvPr/>
              </p:nvSpPr>
              <p:spPr bwMode="auto">
                <a:xfrm>
                  <a:off x="4119563" y="2632075"/>
                  <a:ext cx="285750" cy="49213"/>
                </a:xfrm>
                <a:custGeom>
                  <a:avLst/>
                  <a:gdLst/>
                  <a:ahLst/>
                  <a:cxnLst>
                    <a:cxn ang="0">
                      <a:pos x="76" y="8"/>
                    </a:cxn>
                    <a:cxn ang="0">
                      <a:pos x="49" y="4"/>
                    </a:cxn>
                    <a:cxn ang="0">
                      <a:pos x="42" y="13"/>
                    </a:cxn>
                    <a:cxn ang="0">
                      <a:pos x="76" y="8"/>
                    </a:cxn>
                  </a:cxnLst>
                  <a:rect l="0" t="0" r="r" b="b"/>
                  <a:pathLst>
                    <a:path w="76" h="13">
                      <a:moveTo>
                        <a:pt x="76" y="8"/>
                      </a:moveTo>
                      <a:cubicBezTo>
                        <a:pt x="63" y="7"/>
                        <a:pt x="55" y="5"/>
                        <a:pt x="49" y="4"/>
                      </a:cubicBezTo>
                      <a:cubicBezTo>
                        <a:pt x="0" y="0"/>
                        <a:pt x="12" y="10"/>
                        <a:pt x="42" y="13"/>
                      </a:cubicBezTo>
                      <a:cubicBezTo>
                        <a:pt x="44" y="9"/>
                        <a:pt x="54" y="6"/>
                        <a:pt x="76" y="8"/>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55" name="Freeform 170"/>
                <p:cNvSpPr>
                  <a:spLocks/>
                </p:cNvSpPr>
                <p:nvPr/>
              </p:nvSpPr>
              <p:spPr bwMode="auto">
                <a:xfrm>
                  <a:off x="4176713" y="2727325"/>
                  <a:ext cx="247650" cy="153988"/>
                </a:xfrm>
                <a:custGeom>
                  <a:avLst/>
                  <a:gdLst/>
                  <a:ahLst/>
                  <a:cxnLst>
                    <a:cxn ang="0">
                      <a:pos x="33" y="13"/>
                    </a:cxn>
                    <a:cxn ang="0">
                      <a:pos x="48" y="12"/>
                    </a:cxn>
                    <a:cxn ang="0">
                      <a:pos x="66" y="0"/>
                    </a:cxn>
                    <a:cxn ang="0">
                      <a:pos x="33" y="13"/>
                    </a:cxn>
                  </a:cxnLst>
                  <a:rect l="0" t="0" r="r" b="b"/>
                  <a:pathLst>
                    <a:path w="66" h="41">
                      <a:moveTo>
                        <a:pt x="33" y="13"/>
                      </a:moveTo>
                      <a:cubicBezTo>
                        <a:pt x="6" y="30"/>
                        <a:pt x="0" y="41"/>
                        <a:pt x="48" y="12"/>
                      </a:cubicBezTo>
                      <a:cubicBezTo>
                        <a:pt x="52" y="8"/>
                        <a:pt x="58" y="5"/>
                        <a:pt x="66" y="0"/>
                      </a:cubicBezTo>
                      <a:cubicBezTo>
                        <a:pt x="40" y="15"/>
                        <a:pt x="31" y="17"/>
                        <a:pt x="33" y="1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56" name="Freeform 171"/>
                <p:cNvSpPr>
                  <a:spLocks/>
                </p:cNvSpPr>
                <p:nvPr/>
              </p:nvSpPr>
              <p:spPr bwMode="auto">
                <a:xfrm>
                  <a:off x="4506913" y="2455863"/>
                  <a:ext cx="30163" cy="128588"/>
                </a:xfrm>
                <a:custGeom>
                  <a:avLst/>
                  <a:gdLst/>
                  <a:ahLst/>
                  <a:cxnLst>
                    <a:cxn ang="0">
                      <a:pos x="5" y="34"/>
                    </a:cxn>
                    <a:cxn ang="0">
                      <a:pos x="8" y="13"/>
                    </a:cxn>
                    <a:cxn ang="0">
                      <a:pos x="0" y="0"/>
                    </a:cxn>
                    <a:cxn ang="0">
                      <a:pos x="0" y="3"/>
                    </a:cxn>
                    <a:cxn ang="0">
                      <a:pos x="5" y="34"/>
                    </a:cxn>
                  </a:cxnLst>
                  <a:rect l="0" t="0" r="r" b="b"/>
                  <a:pathLst>
                    <a:path w="8" h="34">
                      <a:moveTo>
                        <a:pt x="5" y="34"/>
                      </a:moveTo>
                      <a:cubicBezTo>
                        <a:pt x="5" y="26"/>
                        <a:pt x="6" y="19"/>
                        <a:pt x="8" y="13"/>
                      </a:cubicBezTo>
                      <a:cubicBezTo>
                        <a:pt x="5" y="9"/>
                        <a:pt x="3" y="4"/>
                        <a:pt x="0" y="0"/>
                      </a:cubicBezTo>
                      <a:cubicBezTo>
                        <a:pt x="0" y="1"/>
                        <a:pt x="0" y="2"/>
                        <a:pt x="0" y="3"/>
                      </a:cubicBezTo>
                      <a:cubicBezTo>
                        <a:pt x="3" y="10"/>
                        <a:pt x="5" y="21"/>
                        <a:pt x="5" y="34"/>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57" name="Freeform 172"/>
                <p:cNvSpPr>
                  <a:spLocks/>
                </p:cNvSpPr>
                <p:nvPr/>
              </p:nvSpPr>
              <p:spPr bwMode="auto">
                <a:xfrm>
                  <a:off x="4559300" y="2554288"/>
                  <a:ext cx="1588" cy="6350"/>
                </a:xfrm>
                <a:custGeom>
                  <a:avLst/>
                  <a:gdLst/>
                  <a:ahLst/>
                  <a:cxnLst>
                    <a:cxn ang="0">
                      <a:pos x="0" y="0"/>
                    </a:cxn>
                    <a:cxn ang="0">
                      <a:pos x="0" y="0"/>
                    </a:cxn>
                    <a:cxn ang="0">
                      <a:pos x="0" y="2"/>
                    </a:cxn>
                    <a:cxn ang="0">
                      <a:pos x="0" y="0"/>
                    </a:cxn>
                  </a:cxnLst>
                  <a:rect l="0" t="0" r="r" b="b"/>
                  <a:pathLst>
                    <a:path h="2">
                      <a:moveTo>
                        <a:pt x="0" y="0"/>
                      </a:moveTo>
                      <a:cubicBezTo>
                        <a:pt x="0" y="0"/>
                        <a:pt x="0" y="0"/>
                        <a:pt x="0" y="0"/>
                      </a:cubicBezTo>
                      <a:cubicBezTo>
                        <a:pt x="0" y="1"/>
                        <a:pt x="0" y="2"/>
                        <a:pt x="0" y="2"/>
                      </a:cubicBezTo>
                      <a:cubicBezTo>
                        <a:pt x="0" y="2"/>
                        <a:pt x="0" y="1"/>
                        <a:pt x="0"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58" name="Freeform 173"/>
                <p:cNvSpPr>
                  <a:spLocks/>
                </p:cNvSpPr>
                <p:nvPr/>
              </p:nvSpPr>
              <p:spPr bwMode="auto">
                <a:xfrm>
                  <a:off x="4297363" y="2297113"/>
                  <a:ext cx="179388" cy="298450"/>
                </a:xfrm>
                <a:custGeom>
                  <a:avLst/>
                  <a:gdLst/>
                  <a:ahLst/>
                  <a:cxnLst>
                    <a:cxn ang="0">
                      <a:pos x="48" y="79"/>
                    </a:cxn>
                    <a:cxn ang="0">
                      <a:pos x="33" y="40"/>
                    </a:cxn>
                    <a:cxn ang="0">
                      <a:pos x="38" y="61"/>
                    </a:cxn>
                    <a:cxn ang="0">
                      <a:pos x="24" y="52"/>
                    </a:cxn>
                    <a:cxn ang="0">
                      <a:pos x="48" y="79"/>
                    </a:cxn>
                  </a:cxnLst>
                  <a:rect l="0" t="0" r="r" b="b"/>
                  <a:pathLst>
                    <a:path w="48" h="79">
                      <a:moveTo>
                        <a:pt x="48" y="79"/>
                      </a:moveTo>
                      <a:cubicBezTo>
                        <a:pt x="37" y="61"/>
                        <a:pt x="33" y="45"/>
                        <a:pt x="33" y="40"/>
                      </a:cubicBezTo>
                      <a:cubicBezTo>
                        <a:pt x="15" y="10"/>
                        <a:pt x="2" y="4"/>
                        <a:pt x="38" y="61"/>
                      </a:cubicBezTo>
                      <a:cubicBezTo>
                        <a:pt x="0" y="0"/>
                        <a:pt x="3" y="19"/>
                        <a:pt x="24" y="52"/>
                      </a:cubicBezTo>
                      <a:cubicBezTo>
                        <a:pt x="31" y="56"/>
                        <a:pt x="40" y="65"/>
                        <a:pt x="48" y="79"/>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59" name="Freeform 174"/>
                <p:cNvSpPr>
                  <a:spLocks/>
                </p:cNvSpPr>
                <p:nvPr/>
              </p:nvSpPr>
              <p:spPr bwMode="auto">
                <a:xfrm>
                  <a:off x="4383088" y="2266950"/>
                  <a:ext cx="98425" cy="293688"/>
                </a:xfrm>
                <a:custGeom>
                  <a:avLst/>
                  <a:gdLst/>
                  <a:ahLst/>
                  <a:cxnLst>
                    <a:cxn ang="0">
                      <a:pos x="26" y="78"/>
                    </a:cxn>
                    <a:cxn ang="0">
                      <a:pos x="21" y="59"/>
                    </a:cxn>
                    <a:cxn ang="0">
                      <a:pos x="14" y="50"/>
                    </a:cxn>
                    <a:cxn ang="0">
                      <a:pos x="26" y="78"/>
                    </a:cxn>
                  </a:cxnLst>
                  <a:rect l="0" t="0" r="r" b="b"/>
                  <a:pathLst>
                    <a:path w="26" h="78">
                      <a:moveTo>
                        <a:pt x="26" y="78"/>
                      </a:moveTo>
                      <a:cubicBezTo>
                        <a:pt x="23" y="71"/>
                        <a:pt x="22" y="64"/>
                        <a:pt x="21" y="59"/>
                      </a:cubicBezTo>
                      <a:cubicBezTo>
                        <a:pt x="0" y="0"/>
                        <a:pt x="2" y="16"/>
                        <a:pt x="14" y="50"/>
                      </a:cubicBezTo>
                      <a:cubicBezTo>
                        <a:pt x="17" y="54"/>
                        <a:pt x="21" y="64"/>
                        <a:pt x="26" y="78"/>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60" name="Freeform 175"/>
                <p:cNvSpPr>
                  <a:spLocks/>
                </p:cNvSpPr>
                <p:nvPr/>
              </p:nvSpPr>
              <p:spPr bwMode="auto">
                <a:xfrm>
                  <a:off x="4643438" y="2678113"/>
                  <a:ext cx="131763" cy="41275"/>
                </a:xfrm>
                <a:custGeom>
                  <a:avLst/>
                  <a:gdLst/>
                  <a:ahLst/>
                  <a:cxnLst>
                    <a:cxn ang="0">
                      <a:pos x="31" y="10"/>
                    </a:cxn>
                    <a:cxn ang="0">
                      <a:pos x="22" y="2"/>
                    </a:cxn>
                    <a:cxn ang="0">
                      <a:pos x="21" y="2"/>
                    </a:cxn>
                    <a:cxn ang="0">
                      <a:pos x="3" y="0"/>
                    </a:cxn>
                    <a:cxn ang="0">
                      <a:pos x="1" y="4"/>
                    </a:cxn>
                    <a:cxn ang="0">
                      <a:pos x="0" y="9"/>
                    </a:cxn>
                    <a:cxn ang="0">
                      <a:pos x="22" y="11"/>
                    </a:cxn>
                    <a:cxn ang="0">
                      <a:pos x="31" y="10"/>
                    </a:cxn>
                  </a:cxnLst>
                  <a:rect l="0" t="0" r="r" b="b"/>
                  <a:pathLst>
                    <a:path w="35" h="11">
                      <a:moveTo>
                        <a:pt x="31" y="10"/>
                      </a:moveTo>
                      <a:cubicBezTo>
                        <a:pt x="35" y="8"/>
                        <a:pt x="33" y="5"/>
                        <a:pt x="22" y="2"/>
                      </a:cubicBezTo>
                      <a:cubicBezTo>
                        <a:pt x="22" y="2"/>
                        <a:pt x="21" y="2"/>
                        <a:pt x="21" y="2"/>
                      </a:cubicBezTo>
                      <a:cubicBezTo>
                        <a:pt x="16" y="1"/>
                        <a:pt x="10" y="0"/>
                        <a:pt x="3" y="0"/>
                      </a:cubicBezTo>
                      <a:cubicBezTo>
                        <a:pt x="1" y="2"/>
                        <a:pt x="1" y="4"/>
                        <a:pt x="1" y="4"/>
                      </a:cubicBezTo>
                      <a:cubicBezTo>
                        <a:pt x="1" y="4"/>
                        <a:pt x="0" y="6"/>
                        <a:pt x="0" y="9"/>
                      </a:cubicBezTo>
                      <a:cubicBezTo>
                        <a:pt x="9" y="11"/>
                        <a:pt x="16" y="11"/>
                        <a:pt x="22" y="11"/>
                      </a:cubicBezTo>
                      <a:cubicBezTo>
                        <a:pt x="26" y="11"/>
                        <a:pt x="29" y="11"/>
                        <a:pt x="31" y="1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61" name="Freeform 176"/>
                <p:cNvSpPr>
                  <a:spLocks/>
                </p:cNvSpPr>
                <p:nvPr/>
              </p:nvSpPr>
              <p:spPr bwMode="auto">
                <a:xfrm>
                  <a:off x="4654550" y="2640013"/>
                  <a:ext cx="104775" cy="38100"/>
                </a:xfrm>
                <a:custGeom>
                  <a:avLst/>
                  <a:gdLst/>
                  <a:ahLst/>
                  <a:cxnLst>
                    <a:cxn ang="0">
                      <a:pos x="28" y="5"/>
                    </a:cxn>
                    <a:cxn ang="0">
                      <a:pos x="17" y="0"/>
                    </a:cxn>
                    <a:cxn ang="0">
                      <a:pos x="0" y="9"/>
                    </a:cxn>
                    <a:cxn ang="0">
                      <a:pos x="28" y="5"/>
                    </a:cxn>
                  </a:cxnLst>
                  <a:rect l="0" t="0" r="r" b="b"/>
                  <a:pathLst>
                    <a:path w="28" h="10">
                      <a:moveTo>
                        <a:pt x="28" y="5"/>
                      </a:moveTo>
                      <a:cubicBezTo>
                        <a:pt x="25" y="2"/>
                        <a:pt x="21" y="0"/>
                        <a:pt x="17" y="0"/>
                      </a:cubicBezTo>
                      <a:cubicBezTo>
                        <a:pt x="8" y="0"/>
                        <a:pt x="3" y="5"/>
                        <a:pt x="0" y="9"/>
                      </a:cubicBezTo>
                      <a:cubicBezTo>
                        <a:pt x="16" y="10"/>
                        <a:pt x="25" y="8"/>
                        <a:pt x="28" y="5"/>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grpSp>
        <p:grpSp>
          <p:nvGrpSpPr>
            <p:cNvPr id="22" name="Group 281"/>
            <p:cNvGrpSpPr/>
            <p:nvPr/>
          </p:nvGrpSpPr>
          <p:grpSpPr>
            <a:xfrm rot="3025731">
              <a:off x="698372" y="6457657"/>
              <a:ext cx="67818" cy="57901"/>
              <a:chOff x="6294438" y="1638300"/>
              <a:chExt cx="401638" cy="342900"/>
            </a:xfrm>
          </p:grpSpPr>
          <p:sp>
            <p:nvSpPr>
              <p:cNvPr id="1000" name="Freeform 50"/>
              <p:cNvSpPr>
                <a:spLocks noEditPoints="1"/>
              </p:cNvSpPr>
              <p:nvPr/>
            </p:nvSpPr>
            <p:spPr bwMode="auto">
              <a:xfrm>
                <a:off x="6475413" y="1774825"/>
                <a:ext cx="220663" cy="206375"/>
              </a:xfrm>
              <a:custGeom>
                <a:avLst/>
                <a:gdLst/>
                <a:ahLst/>
                <a:cxnLst>
                  <a:cxn ang="0">
                    <a:pos x="2" y="11"/>
                  </a:cxn>
                  <a:cxn ang="0">
                    <a:pos x="4" y="24"/>
                  </a:cxn>
                  <a:cxn ang="0">
                    <a:pos x="11" y="34"/>
                  </a:cxn>
                  <a:cxn ang="0">
                    <a:pos x="16" y="35"/>
                  </a:cxn>
                  <a:cxn ang="0">
                    <a:pos x="19" y="44"/>
                  </a:cxn>
                  <a:cxn ang="0">
                    <a:pos x="27" y="49"/>
                  </a:cxn>
                  <a:cxn ang="0">
                    <a:pos x="33" y="49"/>
                  </a:cxn>
                  <a:cxn ang="0">
                    <a:pos x="32" y="53"/>
                  </a:cxn>
                  <a:cxn ang="0">
                    <a:pos x="59" y="47"/>
                  </a:cxn>
                  <a:cxn ang="0">
                    <a:pos x="56" y="21"/>
                  </a:cxn>
                  <a:cxn ang="0">
                    <a:pos x="53" y="21"/>
                  </a:cxn>
                  <a:cxn ang="0">
                    <a:pos x="42" y="4"/>
                  </a:cxn>
                  <a:cxn ang="0">
                    <a:pos x="34" y="7"/>
                  </a:cxn>
                  <a:cxn ang="0">
                    <a:pos x="29" y="8"/>
                  </a:cxn>
                  <a:cxn ang="0">
                    <a:pos x="21" y="3"/>
                  </a:cxn>
                  <a:cxn ang="0">
                    <a:pos x="11" y="3"/>
                  </a:cxn>
                  <a:cxn ang="0">
                    <a:pos x="4" y="4"/>
                  </a:cxn>
                  <a:cxn ang="0">
                    <a:pos x="0" y="0"/>
                  </a:cxn>
                  <a:cxn ang="0">
                    <a:pos x="2" y="11"/>
                  </a:cxn>
                  <a:cxn ang="0">
                    <a:pos x="15" y="21"/>
                  </a:cxn>
                  <a:cxn ang="0">
                    <a:pos x="31" y="28"/>
                  </a:cxn>
                  <a:cxn ang="0">
                    <a:pos x="44" y="36"/>
                  </a:cxn>
                  <a:cxn ang="0">
                    <a:pos x="29" y="28"/>
                  </a:cxn>
                  <a:cxn ang="0">
                    <a:pos x="13" y="21"/>
                  </a:cxn>
                  <a:cxn ang="0">
                    <a:pos x="2" y="5"/>
                  </a:cxn>
                  <a:cxn ang="0">
                    <a:pos x="15" y="21"/>
                  </a:cxn>
                </a:cxnLst>
                <a:rect l="0" t="0" r="r" b="b"/>
                <a:pathLst>
                  <a:path w="59" h="55">
                    <a:moveTo>
                      <a:pt x="2" y="11"/>
                    </a:moveTo>
                    <a:cubicBezTo>
                      <a:pt x="5" y="15"/>
                      <a:pt x="4" y="21"/>
                      <a:pt x="4" y="24"/>
                    </a:cubicBezTo>
                    <a:cubicBezTo>
                      <a:pt x="4" y="32"/>
                      <a:pt x="11" y="34"/>
                      <a:pt x="11" y="34"/>
                    </a:cubicBezTo>
                    <a:cubicBezTo>
                      <a:pt x="16" y="35"/>
                      <a:pt x="16" y="35"/>
                      <a:pt x="16" y="35"/>
                    </a:cubicBezTo>
                    <a:cubicBezTo>
                      <a:pt x="16" y="35"/>
                      <a:pt x="16" y="41"/>
                      <a:pt x="19" y="44"/>
                    </a:cubicBezTo>
                    <a:cubicBezTo>
                      <a:pt x="22" y="48"/>
                      <a:pt x="27" y="49"/>
                      <a:pt x="27" y="49"/>
                    </a:cubicBezTo>
                    <a:cubicBezTo>
                      <a:pt x="33" y="49"/>
                      <a:pt x="33" y="49"/>
                      <a:pt x="33" y="49"/>
                    </a:cubicBezTo>
                    <a:cubicBezTo>
                      <a:pt x="33" y="49"/>
                      <a:pt x="29" y="51"/>
                      <a:pt x="32" y="53"/>
                    </a:cubicBezTo>
                    <a:cubicBezTo>
                      <a:pt x="35" y="55"/>
                      <a:pt x="59" y="47"/>
                      <a:pt x="59" y="47"/>
                    </a:cubicBezTo>
                    <a:cubicBezTo>
                      <a:pt x="56" y="46"/>
                      <a:pt x="57" y="26"/>
                      <a:pt x="56" y="21"/>
                    </a:cubicBezTo>
                    <a:cubicBezTo>
                      <a:pt x="55" y="16"/>
                      <a:pt x="54" y="25"/>
                      <a:pt x="53" y="21"/>
                    </a:cubicBezTo>
                    <a:cubicBezTo>
                      <a:pt x="51" y="17"/>
                      <a:pt x="45" y="7"/>
                      <a:pt x="42" y="4"/>
                    </a:cubicBezTo>
                    <a:cubicBezTo>
                      <a:pt x="39" y="1"/>
                      <a:pt x="35" y="4"/>
                      <a:pt x="34" y="7"/>
                    </a:cubicBezTo>
                    <a:cubicBezTo>
                      <a:pt x="33" y="10"/>
                      <a:pt x="32" y="10"/>
                      <a:pt x="29" y="8"/>
                    </a:cubicBezTo>
                    <a:cubicBezTo>
                      <a:pt x="27" y="6"/>
                      <a:pt x="24" y="4"/>
                      <a:pt x="21" y="3"/>
                    </a:cubicBezTo>
                    <a:cubicBezTo>
                      <a:pt x="18" y="1"/>
                      <a:pt x="14" y="4"/>
                      <a:pt x="11" y="3"/>
                    </a:cubicBezTo>
                    <a:cubicBezTo>
                      <a:pt x="9" y="2"/>
                      <a:pt x="7" y="5"/>
                      <a:pt x="4" y="4"/>
                    </a:cubicBezTo>
                    <a:cubicBezTo>
                      <a:pt x="1" y="3"/>
                      <a:pt x="0" y="0"/>
                      <a:pt x="0" y="0"/>
                    </a:cubicBezTo>
                    <a:cubicBezTo>
                      <a:pt x="0" y="0"/>
                      <a:pt x="0" y="8"/>
                      <a:pt x="2" y="11"/>
                    </a:cubicBezTo>
                    <a:close/>
                    <a:moveTo>
                      <a:pt x="15" y="21"/>
                    </a:moveTo>
                    <a:cubicBezTo>
                      <a:pt x="17" y="22"/>
                      <a:pt x="29" y="27"/>
                      <a:pt x="31" y="28"/>
                    </a:cubicBezTo>
                    <a:cubicBezTo>
                      <a:pt x="32" y="29"/>
                      <a:pt x="38" y="32"/>
                      <a:pt x="44" y="36"/>
                    </a:cubicBezTo>
                    <a:cubicBezTo>
                      <a:pt x="44" y="36"/>
                      <a:pt x="32" y="31"/>
                      <a:pt x="29" y="28"/>
                    </a:cubicBezTo>
                    <a:cubicBezTo>
                      <a:pt x="29" y="28"/>
                      <a:pt x="16" y="25"/>
                      <a:pt x="13" y="21"/>
                    </a:cubicBezTo>
                    <a:cubicBezTo>
                      <a:pt x="10" y="16"/>
                      <a:pt x="2" y="5"/>
                      <a:pt x="2" y="5"/>
                    </a:cubicBezTo>
                    <a:cubicBezTo>
                      <a:pt x="2" y="5"/>
                      <a:pt x="14" y="20"/>
                      <a:pt x="15" y="21"/>
                    </a:cubicBezTo>
                    <a:close/>
                  </a:path>
                </a:pathLst>
              </a:custGeom>
              <a:solidFill>
                <a:schemeClr val="accent1"/>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001" name="Freeform 51"/>
              <p:cNvSpPr>
                <a:spLocks/>
              </p:cNvSpPr>
              <p:nvPr/>
            </p:nvSpPr>
            <p:spPr bwMode="auto">
              <a:xfrm>
                <a:off x="6481763" y="1793875"/>
                <a:ext cx="158750" cy="115888"/>
              </a:xfrm>
              <a:custGeom>
                <a:avLst/>
                <a:gdLst/>
                <a:ahLst/>
                <a:cxnLst>
                  <a:cxn ang="0">
                    <a:pos x="27" y="23"/>
                  </a:cxn>
                  <a:cxn ang="0">
                    <a:pos x="42" y="31"/>
                  </a:cxn>
                  <a:cxn ang="0">
                    <a:pos x="29" y="23"/>
                  </a:cxn>
                  <a:cxn ang="0">
                    <a:pos x="13" y="16"/>
                  </a:cxn>
                  <a:cxn ang="0">
                    <a:pos x="0" y="0"/>
                  </a:cxn>
                  <a:cxn ang="0">
                    <a:pos x="11" y="16"/>
                  </a:cxn>
                  <a:cxn ang="0">
                    <a:pos x="27" y="23"/>
                  </a:cxn>
                </a:cxnLst>
                <a:rect l="0" t="0" r="r" b="b"/>
                <a:pathLst>
                  <a:path w="42" h="31">
                    <a:moveTo>
                      <a:pt x="27" y="23"/>
                    </a:moveTo>
                    <a:cubicBezTo>
                      <a:pt x="30" y="26"/>
                      <a:pt x="42" y="31"/>
                      <a:pt x="42" y="31"/>
                    </a:cubicBezTo>
                    <a:cubicBezTo>
                      <a:pt x="36" y="27"/>
                      <a:pt x="30" y="24"/>
                      <a:pt x="29" y="23"/>
                    </a:cubicBezTo>
                    <a:cubicBezTo>
                      <a:pt x="27" y="22"/>
                      <a:pt x="15" y="17"/>
                      <a:pt x="13" y="16"/>
                    </a:cubicBezTo>
                    <a:cubicBezTo>
                      <a:pt x="12" y="15"/>
                      <a:pt x="0" y="0"/>
                      <a:pt x="0" y="0"/>
                    </a:cubicBezTo>
                    <a:cubicBezTo>
                      <a:pt x="0" y="0"/>
                      <a:pt x="8" y="11"/>
                      <a:pt x="11" y="16"/>
                    </a:cubicBezTo>
                    <a:cubicBezTo>
                      <a:pt x="14" y="20"/>
                      <a:pt x="27" y="23"/>
                      <a:pt x="27" y="23"/>
                    </a:cubicBezTo>
                    <a:close/>
                  </a:path>
                </a:pathLst>
              </a:custGeom>
              <a:solidFill>
                <a:schemeClr val="accent1"/>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002" name="Freeform 281"/>
              <p:cNvSpPr>
                <a:spLocks noEditPoints="1"/>
              </p:cNvSpPr>
              <p:nvPr/>
            </p:nvSpPr>
            <p:spPr bwMode="auto">
              <a:xfrm>
                <a:off x="6294438" y="1638300"/>
                <a:ext cx="139700" cy="282575"/>
              </a:xfrm>
              <a:custGeom>
                <a:avLst/>
                <a:gdLst/>
                <a:ahLst/>
                <a:cxnLst>
                  <a:cxn ang="0">
                    <a:pos x="17" y="6"/>
                  </a:cxn>
                  <a:cxn ang="0">
                    <a:pos x="5" y="20"/>
                  </a:cxn>
                  <a:cxn ang="0">
                    <a:pos x="1" y="36"/>
                  </a:cxn>
                  <a:cxn ang="0">
                    <a:pos x="4" y="75"/>
                  </a:cxn>
                  <a:cxn ang="0">
                    <a:pos x="28" y="53"/>
                  </a:cxn>
                  <a:cxn ang="0">
                    <a:pos x="31" y="19"/>
                  </a:cxn>
                  <a:cxn ang="0">
                    <a:pos x="23" y="0"/>
                  </a:cxn>
                  <a:cxn ang="0">
                    <a:pos x="17" y="6"/>
                  </a:cxn>
                  <a:cxn ang="0">
                    <a:pos x="19" y="27"/>
                  </a:cxn>
                  <a:cxn ang="0">
                    <a:pos x="17" y="44"/>
                  </a:cxn>
                  <a:cxn ang="0">
                    <a:pos x="11" y="59"/>
                  </a:cxn>
                  <a:cxn ang="0">
                    <a:pos x="6" y="69"/>
                  </a:cxn>
                  <a:cxn ang="0">
                    <a:pos x="17" y="39"/>
                  </a:cxn>
                  <a:cxn ang="0">
                    <a:pos x="17" y="19"/>
                  </a:cxn>
                  <a:cxn ang="0">
                    <a:pos x="18" y="11"/>
                  </a:cxn>
                  <a:cxn ang="0">
                    <a:pos x="19" y="27"/>
                  </a:cxn>
                </a:cxnLst>
                <a:rect l="0" t="0" r="r" b="b"/>
                <a:pathLst>
                  <a:path w="37" h="75">
                    <a:moveTo>
                      <a:pt x="17" y="6"/>
                    </a:moveTo>
                    <a:cubicBezTo>
                      <a:pt x="13" y="9"/>
                      <a:pt x="5" y="17"/>
                      <a:pt x="5" y="20"/>
                    </a:cubicBezTo>
                    <a:cubicBezTo>
                      <a:pt x="4" y="23"/>
                      <a:pt x="0" y="31"/>
                      <a:pt x="1" y="36"/>
                    </a:cubicBezTo>
                    <a:cubicBezTo>
                      <a:pt x="2" y="41"/>
                      <a:pt x="2" y="72"/>
                      <a:pt x="4" y="75"/>
                    </a:cubicBezTo>
                    <a:cubicBezTo>
                      <a:pt x="4" y="75"/>
                      <a:pt x="22" y="61"/>
                      <a:pt x="28" y="53"/>
                    </a:cubicBezTo>
                    <a:cubicBezTo>
                      <a:pt x="34" y="44"/>
                      <a:pt x="37" y="34"/>
                      <a:pt x="31" y="19"/>
                    </a:cubicBezTo>
                    <a:cubicBezTo>
                      <a:pt x="26" y="5"/>
                      <a:pt x="23" y="7"/>
                      <a:pt x="23" y="0"/>
                    </a:cubicBezTo>
                    <a:cubicBezTo>
                      <a:pt x="23" y="0"/>
                      <a:pt x="21" y="4"/>
                      <a:pt x="17" y="6"/>
                    </a:cubicBezTo>
                    <a:close/>
                    <a:moveTo>
                      <a:pt x="19" y="27"/>
                    </a:moveTo>
                    <a:cubicBezTo>
                      <a:pt x="19" y="31"/>
                      <a:pt x="18" y="41"/>
                      <a:pt x="17" y="44"/>
                    </a:cubicBezTo>
                    <a:cubicBezTo>
                      <a:pt x="17" y="47"/>
                      <a:pt x="13" y="57"/>
                      <a:pt x="11" y="59"/>
                    </a:cubicBezTo>
                    <a:cubicBezTo>
                      <a:pt x="9" y="62"/>
                      <a:pt x="6" y="69"/>
                      <a:pt x="6" y="69"/>
                    </a:cubicBezTo>
                    <a:cubicBezTo>
                      <a:pt x="8" y="64"/>
                      <a:pt x="16" y="45"/>
                      <a:pt x="17" y="39"/>
                    </a:cubicBezTo>
                    <a:cubicBezTo>
                      <a:pt x="18" y="33"/>
                      <a:pt x="17" y="23"/>
                      <a:pt x="17" y="19"/>
                    </a:cubicBezTo>
                    <a:cubicBezTo>
                      <a:pt x="17" y="15"/>
                      <a:pt x="18" y="11"/>
                      <a:pt x="18" y="11"/>
                    </a:cubicBezTo>
                    <a:cubicBezTo>
                      <a:pt x="18" y="13"/>
                      <a:pt x="18" y="23"/>
                      <a:pt x="19" y="27"/>
                    </a:cubicBezTo>
                    <a:close/>
                  </a:path>
                </a:pathLst>
              </a:custGeom>
              <a:solidFill>
                <a:schemeClr val="accent1"/>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003" name="Freeform 282"/>
              <p:cNvSpPr>
                <a:spLocks/>
              </p:cNvSpPr>
              <p:nvPr/>
            </p:nvSpPr>
            <p:spPr bwMode="auto">
              <a:xfrm>
                <a:off x="6316663" y="1679575"/>
                <a:ext cx="49213" cy="219075"/>
              </a:xfrm>
              <a:custGeom>
                <a:avLst/>
                <a:gdLst/>
                <a:ahLst/>
                <a:cxnLst>
                  <a:cxn ang="0">
                    <a:pos x="11" y="28"/>
                  </a:cxn>
                  <a:cxn ang="0">
                    <a:pos x="0" y="58"/>
                  </a:cxn>
                  <a:cxn ang="0">
                    <a:pos x="5" y="48"/>
                  </a:cxn>
                  <a:cxn ang="0">
                    <a:pos x="11" y="33"/>
                  </a:cxn>
                  <a:cxn ang="0">
                    <a:pos x="13" y="16"/>
                  </a:cxn>
                  <a:cxn ang="0">
                    <a:pos x="12" y="0"/>
                  </a:cxn>
                  <a:cxn ang="0">
                    <a:pos x="11" y="8"/>
                  </a:cxn>
                  <a:cxn ang="0">
                    <a:pos x="11" y="28"/>
                  </a:cxn>
                </a:cxnLst>
                <a:rect l="0" t="0" r="r" b="b"/>
                <a:pathLst>
                  <a:path w="13" h="58">
                    <a:moveTo>
                      <a:pt x="11" y="28"/>
                    </a:moveTo>
                    <a:cubicBezTo>
                      <a:pt x="10" y="34"/>
                      <a:pt x="2" y="53"/>
                      <a:pt x="0" y="58"/>
                    </a:cubicBezTo>
                    <a:cubicBezTo>
                      <a:pt x="0" y="58"/>
                      <a:pt x="3" y="51"/>
                      <a:pt x="5" y="48"/>
                    </a:cubicBezTo>
                    <a:cubicBezTo>
                      <a:pt x="7" y="46"/>
                      <a:pt x="11" y="36"/>
                      <a:pt x="11" y="33"/>
                    </a:cubicBezTo>
                    <a:cubicBezTo>
                      <a:pt x="12" y="30"/>
                      <a:pt x="13" y="20"/>
                      <a:pt x="13" y="16"/>
                    </a:cubicBezTo>
                    <a:cubicBezTo>
                      <a:pt x="12" y="12"/>
                      <a:pt x="12" y="2"/>
                      <a:pt x="12" y="0"/>
                    </a:cubicBezTo>
                    <a:cubicBezTo>
                      <a:pt x="12" y="0"/>
                      <a:pt x="11" y="4"/>
                      <a:pt x="11" y="8"/>
                    </a:cubicBezTo>
                    <a:cubicBezTo>
                      <a:pt x="11" y="12"/>
                      <a:pt x="12" y="22"/>
                      <a:pt x="11" y="28"/>
                    </a:cubicBezTo>
                    <a:close/>
                  </a:path>
                </a:pathLst>
              </a:custGeom>
              <a:solidFill>
                <a:schemeClr val="accent1"/>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sp>
          <p:nvSpPr>
            <p:cNvPr id="998" name="Freeform 283"/>
            <p:cNvSpPr>
              <a:spLocks/>
            </p:cNvSpPr>
            <p:nvPr/>
          </p:nvSpPr>
          <p:spPr bwMode="auto">
            <a:xfrm rot="3025731">
              <a:off x="760608" y="6269384"/>
              <a:ext cx="42621" cy="115265"/>
            </a:xfrm>
            <a:custGeom>
              <a:avLst/>
              <a:gdLst/>
              <a:ahLst/>
              <a:cxnLst>
                <a:cxn ang="0">
                  <a:pos x="67" y="181"/>
                </a:cxn>
                <a:cxn ang="0">
                  <a:pos x="61" y="137"/>
                </a:cxn>
                <a:cxn ang="0">
                  <a:pos x="41" y="88"/>
                </a:cxn>
                <a:cxn ang="0">
                  <a:pos x="14" y="0"/>
                </a:cxn>
                <a:cxn ang="0">
                  <a:pos x="12" y="13"/>
                </a:cxn>
              </a:cxnLst>
              <a:rect l="0" t="0" r="r" b="b"/>
              <a:pathLst>
                <a:path w="67" h="181">
                  <a:moveTo>
                    <a:pt x="67" y="181"/>
                  </a:moveTo>
                  <a:cubicBezTo>
                    <a:pt x="64" y="168"/>
                    <a:pt x="66" y="151"/>
                    <a:pt x="61" y="137"/>
                  </a:cubicBezTo>
                  <a:cubicBezTo>
                    <a:pt x="56" y="120"/>
                    <a:pt x="48" y="104"/>
                    <a:pt x="41" y="88"/>
                  </a:cubicBezTo>
                  <a:cubicBezTo>
                    <a:pt x="35" y="76"/>
                    <a:pt x="0" y="5"/>
                    <a:pt x="14" y="0"/>
                  </a:cubicBezTo>
                  <a:cubicBezTo>
                    <a:pt x="16" y="4"/>
                    <a:pt x="15" y="9"/>
                    <a:pt x="12" y="13"/>
                  </a:cubicBezTo>
                </a:path>
              </a:pathLst>
            </a:custGeom>
            <a:no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99" name="Freeform 284"/>
            <p:cNvSpPr>
              <a:spLocks/>
            </p:cNvSpPr>
            <p:nvPr/>
          </p:nvSpPr>
          <p:spPr bwMode="auto">
            <a:xfrm rot="3025731">
              <a:off x="799490" y="6310478"/>
              <a:ext cx="40745" cy="116069"/>
            </a:xfrm>
            <a:custGeom>
              <a:avLst/>
              <a:gdLst/>
              <a:ahLst/>
              <a:cxnLst>
                <a:cxn ang="0">
                  <a:pos x="0" y="182"/>
                </a:cxn>
                <a:cxn ang="0">
                  <a:pos x="6" y="139"/>
                </a:cxn>
                <a:cxn ang="0">
                  <a:pos x="25" y="89"/>
                </a:cxn>
                <a:cxn ang="0">
                  <a:pos x="50" y="0"/>
                </a:cxn>
                <a:cxn ang="0">
                  <a:pos x="52" y="13"/>
                </a:cxn>
              </a:cxnLst>
              <a:rect l="0" t="0" r="r" b="b"/>
              <a:pathLst>
                <a:path w="64" h="182">
                  <a:moveTo>
                    <a:pt x="0" y="182"/>
                  </a:moveTo>
                  <a:cubicBezTo>
                    <a:pt x="3" y="169"/>
                    <a:pt x="1" y="153"/>
                    <a:pt x="6" y="139"/>
                  </a:cubicBezTo>
                  <a:cubicBezTo>
                    <a:pt x="11" y="121"/>
                    <a:pt x="18" y="105"/>
                    <a:pt x="25" y="89"/>
                  </a:cubicBezTo>
                  <a:cubicBezTo>
                    <a:pt x="30" y="77"/>
                    <a:pt x="64" y="5"/>
                    <a:pt x="50" y="0"/>
                  </a:cubicBezTo>
                  <a:cubicBezTo>
                    <a:pt x="48" y="5"/>
                    <a:pt x="49" y="9"/>
                    <a:pt x="52" y="13"/>
                  </a:cubicBezTo>
                </a:path>
              </a:pathLst>
            </a:custGeom>
            <a:no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grpSp>
        <p:nvGrpSpPr>
          <p:cNvPr id="23" name="Group 1461"/>
          <p:cNvGrpSpPr/>
          <p:nvPr/>
        </p:nvGrpSpPr>
        <p:grpSpPr>
          <a:xfrm>
            <a:off x="7964424" y="493776"/>
            <a:ext cx="558053" cy="424872"/>
            <a:chOff x="1475175" y="3681289"/>
            <a:chExt cx="558053" cy="424872"/>
          </a:xfrm>
        </p:grpSpPr>
        <p:sp>
          <p:nvSpPr>
            <p:cNvPr id="1463" name="AutoShape 3"/>
            <p:cNvSpPr>
              <a:spLocks noChangeAspect="1" noChangeArrowheads="1" noTextEdit="1"/>
            </p:cNvSpPr>
            <p:nvPr/>
          </p:nvSpPr>
          <p:spPr bwMode="auto">
            <a:xfrm rot="1778703">
              <a:off x="1480492" y="3685952"/>
              <a:ext cx="552736" cy="40852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64" name="Freeform 1463"/>
            <p:cNvSpPr>
              <a:spLocks noEditPoints="1"/>
            </p:cNvSpPr>
            <p:nvPr/>
          </p:nvSpPr>
          <p:spPr bwMode="auto">
            <a:xfrm rot="1778703">
              <a:off x="1475175" y="3681289"/>
              <a:ext cx="557829" cy="424872"/>
            </a:xfrm>
            <a:custGeom>
              <a:avLst/>
              <a:gdLst/>
              <a:ahLst/>
              <a:cxnLst>
                <a:cxn ang="0">
                  <a:pos x="659" y="161"/>
                </a:cxn>
                <a:cxn ang="0">
                  <a:pos x="478" y="256"/>
                </a:cxn>
                <a:cxn ang="0">
                  <a:pos x="444" y="309"/>
                </a:cxn>
                <a:cxn ang="0">
                  <a:pos x="410" y="329"/>
                </a:cxn>
                <a:cxn ang="0">
                  <a:pos x="349" y="316"/>
                </a:cxn>
                <a:cxn ang="0">
                  <a:pos x="332" y="272"/>
                </a:cxn>
                <a:cxn ang="0">
                  <a:pos x="369" y="241"/>
                </a:cxn>
                <a:cxn ang="0">
                  <a:pos x="264" y="116"/>
                </a:cxn>
                <a:cxn ang="0">
                  <a:pos x="176" y="60"/>
                </a:cxn>
                <a:cxn ang="0">
                  <a:pos x="129" y="77"/>
                </a:cxn>
                <a:cxn ang="0">
                  <a:pos x="131" y="30"/>
                </a:cxn>
                <a:cxn ang="0">
                  <a:pos x="94" y="198"/>
                </a:cxn>
                <a:cxn ang="0">
                  <a:pos x="123" y="181"/>
                </a:cxn>
                <a:cxn ang="0">
                  <a:pos x="132" y="155"/>
                </a:cxn>
                <a:cxn ang="0">
                  <a:pos x="182" y="165"/>
                </a:cxn>
                <a:cxn ang="0">
                  <a:pos x="227" y="216"/>
                </a:cxn>
                <a:cxn ang="0">
                  <a:pos x="199" y="285"/>
                </a:cxn>
                <a:cxn ang="0">
                  <a:pos x="149" y="253"/>
                </a:cxn>
                <a:cxn ang="0">
                  <a:pos x="97" y="266"/>
                </a:cxn>
                <a:cxn ang="0">
                  <a:pos x="45" y="231"/>
                </a:cxn>
                <a:cxn ang="0">
                  <a:pos x="127" y="413"/>
                </a:cxn>
                <a:cxn ang="0">
                  <a:pos x="164" y="454"/>
                </a:cxn>
                <a:cxn ang="0">
                  <a:pos x="143" y="507"/>
                </a:cxn>
                <a:cxn ang="0">
                  <a:pos x="87" y="519"/>
                </a:cxn>
                <a:cxn ang="0">
                  <a:pos x="127" y="618"/>
                </a:cxn>
                <a:cxn ang="0">
                  <a:pos x="221" y="623"/>
                </a:cxn>
                <a:cxn ang="0">
                  <a:pos x="234" y="569"/>
                </a:cxn>
                <a:cxn ang="0">
                  <a:pos x="292" y="585"/>
                </a:cxn>
                <a:cxn ang="0">
                  <a:pos x="311" y="596"/>
                </a:cxn>
                <a:cxn ang="0">
                  <a:pos x="435" y="465"/>
                </a:cxn>
                <a:cxn ang="0">
                  <a:pos x="475" y="480"/>
                </a:cxn>
                <a:cxn ang="0">
                  <a:pos x="826" y="526"/>
                </a:cxn>
                <a:cxn ang="0">
                  <a:pos x="818" y="452"/>
                </a:cxn>
                <a:cxn ang="0">
                  <a:pos x="738" y="348"/>
                </a:cxn>
                <a:cxn ang="0">
                  <a:pos x="687" y="361"/>
                </a:cxn>
                <a:cxn ang="0">
                  <a:pos x="634" y="326"/>
                </a:cxn>
                <a:cxn ang="0">
                  <a:pos x="695" y="283"/>
                </a:cxn>
                <a:cxn ang="0">
                  <a:pos x="704" y="263"/>
                </a:cxn>
                <a:cxn ang="0">
                  <a:pos x="748" y="287"/>
                </a:cxn>
                <a:cxn ang="0">
                  <a:pos x="794" y="264"/>
                </a:cxn>
                <a:cxn ang="0">
                  <a:pos x="855" y="184"/>
                </a:cxn>
                <a:cxn ang="0">
                  <a:pos x="851" y="139"/>
                </a:cxn>
                <a:cxn ang="0">
                  <a:pos x="855" y="79"/>
                </a:cxn>
                <a:cxn ang="0">
                  <a:pos x="250" y="391"/>
                </a:cxn>
                <a:cxn ang="0">
                  <a:pos x="235" y="346"/>
                </a:cxn>
                <a:cxn ang="0">
                  <a:pos x="285" y="347"/>
                </a:cxn>
                <a:cxn ang="0">
                  <a:pos x="262" y="391"/>
                </a:cxn>
                <a:cxn ang="0">
                  <a:pos x="711" y="499"/>
                </a:cxn>
                <a:cxn ang="0">
                  <a:pos x="730" y="539"/>
                </a:cxn>
                <a:cxn ang="0">
                  <a:pos x="726" y="587"/>
                </a:cxn>
                <a:cxn ang="0">
                  <a:pos x="693" y="612"/>
                </a:cxn>
                <a:cxn ang="0">
                  <a:pos x="644" y="582"/>
                </a:cxn>
                <a:cxn ang="0">
                  <a:pos x="637" y="540"/>
                </a:cxn>
                <a:cxn ang="0">
                  <a:pos x="665" y="497"/>
                </a:cxn>
                <a:cxn ang="0">
                  <a:pos x="270" y="495"/>
                </a:cxn>
                <a:cxn ang="0">
                  <a:pos x="313" y="499"/>
                </a:cxn>
                <a:cxn ang="0">
                  <a:pos x="563" y="449"/>
                </a:cxn>
                <a:cxn ang="0">
                  <a:pos x="514" y="379"/>
                </a:cxn>
                <a:cxn ang="0">
                  <a:pos x="744" y="121"/>
                </a:cxn>
                <a:cxn ang="0">
                  <a:pos x="760" y="165"/>
                </a:cxn>
                <a:cxn ang="0">
                  <a:pos x="710" y="164"/>
                </a:cxn>
                <a:cxn ang="0">
                  <a:pos x="733" y="121"/>
                </a:cxn>
              </a:cxnLst>
              <a:rect l="0" t="0" r="r" b="b"/>
              <a:pathLst>
                <a:path w="878" h="668">
                  <a:moveTo>
                    <a:pt x="679" y="94"/>
                  </a:moveTo>
                  <a:cubicBezTo>
                    <a:pt x="678" y="96"/>
                    <a:pt x="673" y="95"/>
                    <a:pt x="665" y="92"/>
                  </a:cubicBezTo>
                  <a:cubicBezTo>
                    <a:pt x="667" y="94"/>
                    <a:pt x="671" y="99"/>
                    <a:pt x="672" y="104"/>
                  </a:cubicBezTo>
                  <a:cubicBezTo>
                    <a:pt x="675" y="111"/>
                    <a:pt x="672" y="118"/>
                    <a:pt x="672" y="118"/>
                  </a:cubicBezTo>
                  <a:cubicBezTo>
                    <a:pt x="679" y="125"/>
                    <a:pt x="679" y="125"/>
                    <a:pt x="679" y="125"/>
                  </a:cubicBezTo>
                  <a:cubicBezTo>
                    <a:pt x="679" y="125"/>
                    <a:pt x="688" y="135"/>
                    <a:pt x="683" y="145"/>
                  </a:cubicBezTo>
                  <a:cubicBezTo>
                    <a:pt x="682" y="148"/>
                    <a:pt x="677" y="155"/>
                    <a:pt x="678" y="162"/>
                  </a:cubicBezTo>
                  <a:cubicBezTo>
                    <a:pt x="680" y="169"/>
                    <a:pt x="676" y="177"/>
                    <a:pt x="676" y="177"/>
                  </a:cubicBezTo>
                  <a:cubicBezTo>
                    <a:pt x="676" y="177"/>
                    <a:pt x="676" y="174"/>
                    <a:pt x="672" y="169"/>
                  </a:cubicBezTo>
                  <a:cubicBezTo>
                    <a:pt x="668" y="164"/>
                    <a:pt x="662" y="166"/>
                    <a:pt x="659" y="161"/>
                  </a:cubicBezTo>
                  <a:cubicBezTo>
                    <a:pt x="656" y="157"/>
                    <a:pt x="649" y="156"/>
                    <a:pt x="645" y="151"/>
                  </a:cubicBezTo>
                  <a:cubicBezTo>
                    <a:pt x="641" y="146"/>
                    <a:pt x="638" y="141"/>
                    <a:pt x="635" y="135"/>
                  </a:cubicBezTo>
                  <a:cubicBezTo>
                    <a:pt x="631" y="130"/>
                    <a:pt x="631" y="129"/>
                    <a:pt x="628" y="132"/>
                  </a:cubicBezTo>
                  <a:cubicBezTo>
                    <a:pt x="626" y="133"/>
                    <a:pt x="623" y="133"/>
                    <a:pt x="621" y="132"/>
                  </a:cubicBezTo>
                  <a:cubicBezTo>
                    <a:pt x="620" y="134"/>
                    <a:pt x="620" y="135"/>
                    <a:pt x="618" y="136"/>
                  </a:cubicBezTo>
                  <a:cubicBezTo>
                    <a:pt x="617" y="136"/>
                    <a:pt x="615" y="132"/>
                    <a:pt x="615" y="127"/>
                  </a:cubicBezTo>
                  <a:cubicBezTo>
                    <a:pt x="614" y="127"/>
                    <a:pt x="614" y="126"/>
                    <a:pt x="614" y="126"/>
                  </a:cubicBezTo>
                  <a:cubicBezTo>
                    <a:pt x="575" y="153"/>
                    <a:pt x="541" y="177"/>
                    <a:pt x="528" y="188"/>
                  </a:cubicBezTo>
                  <a:cubicBezTo>
                    <a:pt x="507" y="204"/>
                    <a:pt x="491" y="229"/>
                    <a:pt x="480" y="252"/>
                  </a:cubicBezTo>
                  <a:cubicBezTo>
                    <a:pt x="481" y="253"/>
                    <a:pt x="480" y="254"/>
                    <a:pt x="478" y="256"/>
                  </a:cubicBezTo>
                  <a:cubicBezTo>
                    <a:pt x="474" y="263"/>
                    <a:pt x="472" y="269"/>
                    <a:pt x="469" y="276"/>
                  </a:cubicBezTo>
                  <a:cubicBezTo>
                    <a:pt x="487" y="279"/>
                    <a:pt x="491" y="284"/>
                    <a:pt x="466" y="284"/>
                  </a:cubicBezTo>
                  <a:cubicBezTo>
                    <a:pt x="466" y="285"/>
                    <a:pt x="465" y="285"/>
                    <a:pt x="465" y="286"/>
                  </a:cubicBezTo>
                  <a:cubicBezTo>
                    <a:pt x="493" y="290"/>
                    <a:pt x="485" y="293"/>
                    <a:pt x="463" y="291"/>
                  </a:cubicBezTo>
                  <a:cubicBezTo>
                    <a:pt x="463" y="292"/>
                    <a:pt x="463" y="292"/>
                    <a:pt x="463" y="293"/>
                  </a:cubicBezTo>
                  <a:cubicBezTo>
                    <a:pt x="463" y="292"/>
                    <a:pt x="463" y="292"/>
                    <a:pt x="463" y="291"/>
                  </a:cubicBezTo>
                  <a:cubicBezTo>
                    <a:pt x="460" y="291"/>
                    <a:pt x="457" y="291"/>
                    <a:pt x="454" y="291"/>
                  </a:cubicBezTo>
                  <a:cubicBezTo>
                    <a:pt x="452" y="292"/>
                    <a:pt x="449" y="292"/>
                    <a:pt x="445" y="292"/>
                  </a:cubicBezTo>
                  <a:cubicBezTo>
                    <a:pt x="484" y="306"/>
                    <a:pt x="500" y="321"/>
                    <a:pt x="433" y="294"/>
                  </a:cubicBezTo>
                  <a:cubicBezTo>
                    <a:pt x="497" y="320"/>
                    <a:pt x="478" y="324"/>
                    <a:pt x="444" y="309"/>
                  </a:cubicBezTo>
                  <a:cubicBezTo>
                    <a:pt x="446" y="313"/>
                    <a:pt x="446" y="315"/>
                    <a:pt x="444" y="316"/>
                  </a:cubicBezTo>
                  <a:cubicBezTo>
                    <a:pt x="469" y="338"/>
                    <a:pt x="474" y="351"/>
                    <a:pt x="429" y="312"/>
                  </a:cubicBezTo>
                  <a:cubicBezTo>
                    <a:pt x="429" y="312"/>
                    <a:pt x="429" y="311"/>
                    <a:pt x="429" y="311"/>
                  </a:cubicBezTo>
                  <a:cubicBezTo>
                    <a:pt x="473" y="352"/>
                    <a:pt x="460" y="348"/>
                    <a:pt x="435" y="326"/>
                  </a:cubicBezTo>
                  <a:cubicBezTo>
                    <a:pt x="435" y="328"/>
                    <a:pt x="433" y="328"/>
                    <a:pt x="430" y="327"/>
                  </a:cubicBezTo>
                  <a:cubicBezTo>
                    <a:pt x="450" y="357"/>
                    <a:pt x="451" y="374"/>
                    <a:pt x="415" y="315"/>
                  </a:cubicBezTo>
                  <a:cubicBezTo>
                    <a:pt x="452" y="375"/>
                    <a:pt x="437" y="365"/>
                    <a:pt x="417" y="332"/>
                  </a:cubicBezTo>
                  <a:cubicBezTo>
                    <a:pt x="419" y="336"/>
                    <a:pt x="418" y="339"/>
                    <a:pt x="417" y="339"/>
                  </a:cubicBezTo>
                  <a:cubicBezTo>
                    <a:pt x="428" y="368"/>
                    <a:pt x="429" y="380"/>
                    <a:pt x="411" y="331"/>
                  </a:cubicBezTo>
                  <a:cubicBezTo>
                    <a:pt x="410" y="330"/>
                    <a:pt x="410" y="330"/>
                    <a:pt x="410" y="329"/>
                  </a:cubicBezTo>
                  <a:cubicBezTo>
                    <a:pt x="427" y="381"/>
                    <a:pt x="414" y="372"/>
                    <a:pt x="404" y="342"/>
                  </a:cubicBezTo>
                  <a:cubicBezTo>
                    <a:pt x="402" y="343"/>
                    <a:pt x="399" y="340"/>
                    <a:pt x="396" y="336"/>
                  </a:cubicBezTo>
                  <a:cubicBezTo>
                    <a:pt x="394" y="375"/>
                    <a:pt x="381" y="393"/>
                    <a:pt x="388" y="322"/>
                  </a:cubicBezTo>
                  <a:cubicBezTo>
                    <a:pt x="381" y="391"/>
                    <a:pt x="375" y="375"/>
                    <a:pt x="379" y="338"/>
                  </a:cubicBezTo>
                  <a:cubicBezTo>
                    <a:pt x="377" y="342"/>
                    <a:pt x="375" y="343"/>
                    <a:pt x="374" y="342"/>
                  </a:cubicBezTo>
                  <a:cubicBezTo>
                    <a:pt x="361" y="373"/>
                    <a:pt x="351" y="380"/>
                    <a:pt x="375" y="319"/>
                  </a:cubicBezTo>
                  <a:cubicBezTo>
                    <a:pt x="351" y="381"/>
                    <a:pt x="346" y="366"/>
                    <a:pt x="359" y="334"/>
                  </a:cubicBezTo>
                  <a:cubicBezTo>
                    <a:pt x="358" y="332"/>
                    <a:pt x="358" y="329"/>
                    <a:pt x="359" y="325"/>
                  </a:cubicBezTo>
                  <a:cubicBezTo>
                    <a:pt x="333" y="355"/>
                    <a:pt x="314" y="364"/>
                    <a:pt x="362" y="311"/>
                  </a:cubicBezTo>
                  <a:cubicBezTo>
                    <a:pt x="314" y="364"/>
                    <a:pt x="321" y="345"/>
                    <a:pt x="349" y="316"/>
                  </a:cubicBezTo>
                  <a:cubicBezTo>
                    <a:pt x="345" y="318"/>
                    <a:pt x="341" y="319"/>
                    <a:pt x="339" y="319"/>
                  </a:cubicBezTo>
                  <a:cubicBezTo>
                    <a:pt x="313" y="335"/>
                    <a:pt x="300" y="336"/>
                    <a:pt x="346" y="306"/>
                  </a:cubicBezTo>
                  <a:cubicBezTo>
                    <a:pt x="347" y="306"/>
                    <a:pt x="347" y="306"/>
                    <a:pt x="347" y="306"/>
                  </a:cubicBezTo>
                  <a:cubicBezTo>
                    <a:pt x="299" y="335"/>
                    <a:pt x="305" y="324"/>
                    <a:pt x="332" y="307"/>
                  </a:cubicBezTo>
                  <a:cubicBezTo>
                    <a:pt x="333" y="306"/>
                    <a:pt x="336" y="303"/>
                    <a:pt x="341" y="300"/>
                  </a:cubicBezTo>
                  <a:cubicBezTo>
                    <a:pt x="302" y="314"/>
                    <a:pt x="282" y="318"/>
                    <a:pt x="350" y="293"/>
                  </a:cubicBezTo>
                  <a:cubicBezTo>
                    <a:pt x="285" y="316"/>
                    <a:pt x="296" y="300"/>
                    <a:pt x="332" y="289"/>
                  </a:cubicBezTo>
                  <a:cubicBezTo>
                    <a:pt x="327" y="287"/>
                    <a:pt x="325" y="284"/>
                    <a:pt x="326" y="282"/>
                  </a:cubicBezTo>
                  <a:cubicBezTo>
                    <a:pt x="296" y="279"/>
                    <a:pt x="284" y="269"/>
                    <a:pt x="333" y="273"/>
                  </a:cubicBezTo>
                  <a:cubicBezTo>
                    <a:pt x="333" y="272"/>
                    <a:pt x="332" y="272"/>
                    <a:pt x="332" y="272"/>
                  </a:cubicBezTo>
                  <a:cubicBezTo>
                    <a:pt x="283" y="267"/>
                    <a:pt x="297" y="262"/>
                    <a:pt x="329" y="265"/>
                  </a:cubicBezTo>
                  <a:cubicBezTo>
                    <a:pt x="331" y="264"/>
                    <a:pt x="335" y="264"/>
                    <a:pt x="340" y="264"/>
                  </a:cubicBezTo>
                  <a:cubicBezTo>
                    <a:pt x="300" y="250"/>
                    <a:pt x="282" y="234"/>
                    <a:pt x="351" y="262"/>
                  </a:cubicBezTo>
                  <a:cubicBezTo>
                    <a:pt x="285" y="235"/>
                    <a:pt x="304" y="235"/>
                    <a:pt x="340" y="250"/>
                  </a:cubicBezTo>
                  <a:cubicBezTo>
                    <a:pt x="337" y="247"/>
                    <a:pt x="336" y="244"/>
                    <a:pt x="337" y="242"/>
                  </a:cubicBezTo>
                  <a:cubicBezTo>
                    <a:pt x="312" y="220"/>
                    <a:pt x="310" y="205"/>
                    <a:pt x="356" y="246"/>
                  </a:cubicBezTo>
                  <a:cubicBezTo>
                    <a:pt x="356" y="246"/>
                    <a:pt x="356" y="246"/>
                    <a:pt x="356" y="246"/>
                  </a:cubicBezTo>
                  <a:cubicBezTo>
                    <a:pt x="311" y="205"/>
                    <a:pt x="323" y="207"/>
                    <a:pt x="347" y="229"/>
                  </a:cubicBezTo>
                  <a:cubicBezTo>
                    <a:pt x="349" y="228"/>
                    <a:pt x="351" y="229"/>
                    <a:pt x="355" y="232"/>
                  </a:cubicBezTo>
                  <a:cubicBezTo>
                    <a:pt x="334" y="199"/>
                    <a:pt x="331" y="180"/>
                    <a:pt x="369" y="241"/>
                  </a:cubicBezTo>
                  <a:cubicBezTo>
                    <a:pt x="333" y="184"/>
                    <a:pt x="346" y="190"/>
                    <a:pt x="364" y="220"/>
                  </a:cubicBezTo>
                  <a:cubicBezTo>
                    <a:pt x="364" y="216"/>
                    <a:pt x="365" y="217"/>
                    <a:pt x="368" y="222"/>
                  </a:cubicBezTo>
                  <a:cubicBezTo>
                    <a:pt x="356" y="188"/>
                    <a:pt x="354" y="172"/>
                    <a:pt x="375" y="231"/>
                  </a:cubicBezTo>
                  <a:cubicBezTo>
                    <a:pt x="375" y="231"/>
                    <a:pt x="375" y="231"/>
                    <a:pt x="375" y="231"/>
                  </a:cubicBezTo>
                  <a:cubicBezTo>
                    <a:pt x="367" y="209"/>
                    <a:pt x="365" y="197"/>
                    <a:pt x="365" y="192"/>
                  </a:cubicBezTo>
                  <a:cubicBezTo>
                    <a:pt x="361" y="188"/>
                    <a:pt x="356" y="183"/>
                    <a:pt x="352" y="180"/>
                  </a:cubicBezTo>
                  <a:cubicBezTo>
                    <a:pt x="340" y="170"/>
                    <a:pt x="312" y="149"/>
                    <a:pt x="278" y="125"/>
                  </a:cubicBezTo>
                  <a:cubicBezTo>
                    <a:pt x="278" y="125"/>
                    <a:pt x="278" y="125"/>
                    <a:pt x="277" y="125"/>
                  </a:cubicBezTo>
                  <a:cubicBezTo>
                    <a:pt x="277" y="125"/>
                    <a:pt x="277" y="125"/>
                    <a:pt x="276" y="124"/>
                  </a:cubicBezTo>
                  <a:cubicBezTo>
                    <a:pt x="272" y="121"/>
                    <a:pt x="268" y="119"/>
                    <a:pt x="264" y="116"/>
                  </a:cubicBezTo>
                  <a:cubicBezTo>
                    <a:pt x="262" y="119"/>
                    <a:pt x="261" y="120"/>
                    <a:pt x="259" y="119"/>
                  </a:cubicBezTo>
                  <a:cubicBezTo>
                    <a:pt x="258" y="119"/>
                    <a:pt x="258" y="116"/>
                    <a:pt x="260" y="112"/>
                  </a:cubicBezTo>
                  <a:cubicBezTo>
                    <a:pt x="256" y="110"/>
                    <a:pt x="253" y="108"/>
                    <a:pt x="250" y="106"/>
                  </a:cubicBezTo>
                  <a:cubicBezTo>
                    <a:pt x="247" y="109"/>
                    <a:pt x="245" y="110"/>
                    <a:pt x="243" y="109"/>
                  </a:cubicBezTo>
                  <a:cubicBezTo>
                    <a:pt x="242" y="108"/>
                    <a:pt x="243" y="106"/>
                    <a:pt x="245" y="103"/>
                  </a:cubicBezTo>
                  <a:cubicBezTo>
                    <a:pt x="242" y="100"/>
                    <a:pt x="238" y="98"/>
                    <a:pt x="235" y="95"/>
                  </a:cubicBezTo>
                  <a:cubicBezTo>
                    <a:pt x="233" y="96"/>
                    <a:pt x="231" y="96"/>
                    <a:pt x="231" y="95"/>
                  </a:cubicBezTo>
                  <a:cubicBezTo>
                    <a:pt x="230" y="95"/>
                    <a:pt x="230" y="94"/>
                    <a:pt x="231" y="93"/>
                  </a:cubicBezTo>
                  <a:cubicBezTo>
                    <a:pt x="213" y="81"/>
                    <a:pt x="196" y="69"/>
                    <a:pt x="179" y="58"/>
                  </a:cubicBezTo>
                  <a:cubicBezTo>
                    <a:pt x="178" y="59"/>
                    <a:pt x="177" y="59"/>
                    <a:pt x="176" y="60"/>
                  </a:cubicBezTo>
                  <a:cubicBezTo>
                    <a:pt x="176" y="62"/>
                    <a:pt x="183" y="67"/>
                    <a:pt x="182" y="69"/>
                  </a:cubicBezTo>
                  <a:cubicBezTo>
                    <a:pt x="181" y="71"/>
                    <a:pt x="172" y="68"/>
                    <a:pt x="171" y="70"/>
                  </a:cubicBezTo>
                  <a:cubicBezTo>
                    <a:pt x="170" y="72"/>
                    <a:pt x="174" y="79"/>
                    <a:pt x="172" y="80"/>
                  </a:cubicBezTo>
                  <a:cubicBezTo>
                    <a:pt x="171" y="82"/>
                    <a:pt x="164" y="76"/>
                    <a:pt x="162" y="77"/>
                  </a:cubicBezTo>
                  <a:cubicBezTo>
                    <a:pt x="160" y="78"/>
                    <a:pt x="162" y="87"/>
                    <a:pt x="160" y="88"/>
                  </a:cubicBezTo>
                  <a:cubicBezTo>
                    <a:pt x="158" y="88"/>
                    <a:pt x="153" y="81"/>
                    <a:pt x="151" y="81"/>
                  </a:cubicBezTo>
                  <a:cubicBezTo>
                    <a:pt x="149" y="82"/>
                    <a:pt x="147" y="90"/>
                    <a:pt x="145" y="90"/>
                  </a:cubicBezTo>
                  <a:cubicBezTo>
                    <a:pt x="143" y="90"/>
                    <a:pt x="142" y="82"/>
                    <a:pt x="140" y="81"/>
                  </a:cubicBezTo>
                  <a:cubicBezTo>
                    <a:pt x="137" y="81"/>
                    <a:pt x="133" y="88"/>
                    <a:pt x="131" y="87"/>
                  </a:cubicBezTo>
                  <a:cubicBezTo>
                    <a:pt x="129" y="87"/>
                    <a:pt x="131" y="78"/>
                    <a:pt x="129" y="77"/>
                  </a:cubicBezTo>
                  <a:cubicBezTo>
                    <a:pt x="127" y="76"/>
                    <a:pt x="120" y="81"/>
                    <a:pt x="119" y="79"/>
                  </a:cubicBezTo>
                  <a:cubicBezTo>
                    <a:pt x="117" y="78"/>
                    <a:pt x="122" y="71"/>
                    <a:pt x="121" y="69"/>
                  </a:cubicBezTo>
                  <a:cubicBezTo>
                    <a:pt x="120" y="67"/>
                    <a:pt x="111" y="69"/>
                    <a:pt x="111" y="67"/>
                  </a:cubicBezTo>
                  <a:cubicBezTo>
                    <a:pt x="110" y="65"/>
                    <a:pt x="118" y="61"/>
                    <a:pt x="117" y="58"/>
                  </a:cubicBezTo>
                  <a:cubicBezTo>
                    <a:pt x="117" y="56"/>
                    <a:pt x="109" y="54"/>
                    <a:pt x="109" y="52"/>
                  </a:cubicBezTo>
                  <a:cubicBezTo>
                    <a:pt x="109" y="50"/>
                    <a:pt x="118" y="49"/>
                    <a:pt x="118" y="47"/>
                  </a:cubicBezTo>
                  <a:cubicBezTo>
                    <a:pt x="119" y="45"/>
                    <a:pt x="112" y="40"/>
                    <a:pt x="113" y="38"/>
                  </a:cubicBezTo>
                  <a:cubicBezTo>
                    <a:pt x="114" y="36"/>
                    <a:pt x="122" y="39"/>
                    <a:pt x="124" y="37"/>
                  </a:cubicBezTo>
                  <a:cubicBezTo>
                    <a:pt x="125" y="35"/>
                    <a:pt x="121" y="28"/>
                    <a:pt x="123" y="27"/>
                  </a:cubicBezTo>
                  <a:cubicBezTo>
                    <a:pt x="124" y="25"/>
                    <a:pt x="129" y="29"/>
                    <a:pt x="131" y="30"/>
                  </a:cubicBezTo>
                  <a:cubicBezTo>
                    <a:pt x="118" y="22"/>
                    <a:pt x="107" y="17"/>
                    <a:pt x="99" y="15"/>
                  </a:cubicBezTo>
                  <a:cubicBezTo>
                    <a:pt x="53" y="0"/>
                    <a:pt x="3" y="5"/>
                    <a:pt x="5" y="62"/>
                  </a:cubicBezTo>
                  <a:cubicBezTo>
                    <a:pt x="6" y="120"/>
                    <a:pt x="0" y="120"/>
                    <a:pt x="9" y="139"/>
                  </a:cubicBezTo>
                  <a:cubicBezTo>
                    <a:pt x="18" y="158"/>
                    <a:pt x="24" y="172"/>
                    <a:pt x="24" y="172"/>
                  </a:cubicBezTo>
                  <a:cubicBezTo>
                    <a:pt x="24" y="172"/>
                    <a:pt x="29" y="200"/>
                    <a:pt x="37" y="222"/>
                  </a:cubicBezTo>
                  <a:cubicBezTo>
                    <a:pt x="39" y="222"/>
                    <a:pt x="40" y="222"/>
                    <a:pt x="41" y="221"/>
                  </a:cubicBezTo>
                  <a:cubicBezTo>
                    <a:pt x="47" y="220"/>
                    <a:pt x="48" y="215"/>
                    <a:pt x="53" y="214"/>
                  </a:cubicBezTo>
                  <a:cubicBezTo>
                    <a:pt x="58" y="213"/>
                    <a:pt x="63" y="206"/>
                    <a:pt x="69" y="205"/>
                  </a:cubicBezTo>
                  <a:cubicBezTo>
                    <a:pt x="75" y="203"/>
                    <a:pt x="81" y="204"/>
                    <a:pt x="88" y="203"/>
                  </a:cubicBezTo>
                  <a:cubicBezTo>
                    <a:pt x="94" y="202"/>
                    <a:pt x="94" y="202"/>
                    <a:pt x="94" y="198"/>
                  </a:cubicBezTo>
                  <a:cubicBezTo>
                    <a:pt x="94" y="198"/>
                    <a:pt x="94" y="198"/>
                    <a:pt x="94" y="198"/>
                  </a:cubicBezTo>
                  <a:cubicBezTo>
                    <a:pt x="91" y="196"/>
                    <a:pt x="90" y="194"/>
                    <a:pt x="91" y="193"/>
                  </a:cubicBezTo>
                  <a:cubicBezTo>
                    <a:pt x="91" y="192"/>
                    <a:pt x="93" y="192"/>
                    <a:pt x="96" y="192"/>
                  </a:cubicBezTo>
                  <a:cubicBezTo>
                    <a:pt x="98" y="190"/>
                    <a:pt x="101" y="188"/>
                    <a:pt x="105" y="188"/>
                  </a:cubicBezTo>
                  <a:cubicBezTo>
                    <a:pt x="106" y="188"/>
                    <a:pt x="108" y="188"/>
                    <a:pt x="109" y="188"/>
                  </a:cubicBezTo>
                  <a:cubicBezTo>
                    <a:pt x="103" y="183"/>
                    <a:pt x="99" y="179"/>
                    <a:pt x="101" y="177"/>
                  </a:cubicBezTo>
                  <a:cubicBezTo>
                    <a:pt x="104" y="174"/>
                    <a:pt x="114" y="182"/>
                    <a:pt x="125" y="192"/>
                  </a:cubicBezTo>
                  <a:cubicBezTo>
                    <a:pt x="127" y="192"/>
                    <a:pt x="130" y="193"/>
                    <a:pt x="132" y="194"/>
                  </a:cubicBezTo>
                  <a:cubicBezTo>
                    <a:pt x="131" y="192"/>
                    <a:pt x="130" y="191"/>
                    <a:pt x="128" y="189"/>
                  </a:cubicBezTo>
                  <a:cubicBezTo>
                    <a:pt x="126" y="186"/>
                    <a:pt x="124" y="184"/>
                    <a:pt x="123" y="181"/>
                  </a:cubicBezTo>
                  <a:cubicBezTo>
                    <a:pt x="122" y="180"/>
                    <a:pt x="121" y="179"/>
                    <a:pt x="121" y="178"/>
                  </a:cubicBezTo>
                  <a:cubicBezTo>
                    <a:pt x="120" y="177"/>
                    <a:pt x="119" y="175"/>
                    <a:pt x="118" y="174"/>
                  </a:cubicBezTo>
                  <a:cubicBezTo>
                    <a:pt x="117" y="173"/>
                    <a:pt x="117" y="171"/>
                    <a:pt x="116" y="170"/>
                  </a:cubicBezTo>
                  <a:cubicBezTo>
                    <a:pt x="116" y="169"/>
                    <a:pt x="115" y="169"/>
                    <a:pt x="115" y="168"/>
                  </a:cubicBezTo>
                  <a:cubicBezTo>
                    <a:pt x="115" y="168"/>
                    <a:pt x="115" y="167"/>
                    <a:pt x="115" y="167"/>
                  </a:cubicBezTo>
                  <a:cubicBezTo>
                    <a:pt x="114" y="165"/>
                    <a:pt x="115" y="164"/>
                    <a:pt x="115" y="164"/>
                  </a:cubicBezTo>
                  <a:cubicBezTo>
                    <a:pt x="116" y="163"/>
                    <a:pt x="117" y="164"/>
                    <a:pt x="119" y="164"/>
                  </a:cubicBezTo>
                  <a:cubicBezTo>
                    <a:pt x="124" y="168"/>
                    <a:pt x="132" y="182"/>
                    <a:pt x="140" y="193"/>
                  </a:cubicBezTo>
                  <a:cubicBezTo>
                    <a:pt x="140" y="192"/>
                    <a:pt x="140" y="191"/>
                    <a:pt x="142" y="192"/>
                  </a:cubicBezTo>
                  <a:cubicBezTo>
                    <a:pt x="136" y="176"/>
                    <a:pt x="128" y="157"/>
                    <a:pt x="132" y="155"/>
                  </a:cubicBezTo>
                  <a:cubicBezTo>
                    <a:pt x="137" y="153"/>
                    <a:pt x="144" y="178"/>
                    <a:pt x="151" y="195"/>
                  </a:cubicBezTo>
                  <a:cubicBezTo>
                    <a:pt x="150" y="177"/>
                    <a:pt x="146" y="152"/>
                    <a:pt x="151" y="152"/>
                  </a:cubicBezTo>
                  <a:cubicBezTo>
                    <a:pt x="156" y="151"/>
                    <a:pt x="157" y="177"/>
                    <a:pt x="158" y="195"/>
                  </a:cubicBezTo>
                  <a:cubicBezTo>
                    <a:pt x="159" y="194"/>
                    <a:pt x="159" y="193"/>
                    <a:pt x="159" y="191"/>
                  </a:cubicBezTo>
                  <a:cubicBezTo>
                    <a:pt x="162" y="175"/>
                    <a:pt x="166" y="154"/>
                    <a:pt x="170" y="153"/>
                  </a:cubicBezTo>
                  <a:cubicBezTo>
                    <a:pt x="170" y="152"/>
                    <a:pt x="170" y="152"/>
                    <a:pt x="171" y="153"/>
                  </a:cubicBezTo>
                  <a:cubicBezTo>
                    <a:pt x="175" y="153"/>
                    <a:pt x="169" y="178"/>
                    <a:pt x="166" y="196"/>
                  </a:cubicBezTo>
                  <a:cubicBezTo>
                    <a:pt x="170" y="189"/>
                    <a:pt x="174" y="180"/>
                    <a:pt x="177" y="173"/>
                  </a:cubicBezTo>
                  <a:cubicBezTo>
                    <a:pt x="178" y="172"/>
                    <a:pt x="179" y="170"/>
                    <a:pt x="179" y="169"/>
                  </a:cubicBezTo>
                  <a:cubicBezTo>
                    <a:pt x="180" y="168"/>
                    <a:pt x="181" y="166"/>
                    <a:pt x="182" y="165"/>
                  </a:cubicBezTo>
                  <a:cubicBezTo>
                    <a:pt x="182" y="164"/>
                    <a:pt x="183" y="163"/>
                    <a:pt x="184" y="162"/>
                  </a:cubicBezTo>
                  <a:cubicBezTo>
                    <a:pt x="186" y="159"/>
                    <a:pt x="187" y="158"/>
                    <a:pt x="189" y="158"/>
                  </a:cubicBezTo>
                  <a:cubicBezTo>
                    <a:pt x="193" y="161"/>
                    <a:pt x="181" y="183"/>
                    <a:pt x="173" y="199"/>
                  </a:cubicBezTo>
                  <a:cubicBezTo>
                    <a:pt x="185" y="186"/>
                    <a:pt x="201" y="165"/>
                    <a:pt x="205" y="169"/>
                  </a:cubicBezTo>
                  <a:cubicBezTo>
                    <a:pt x="209" y="172"/>
                    <a:pt x="189" y="192"/>
                    <a:pt x="177" y="206"/>
                  </a:cubicBezTo>
                  <a:cubicBezTo>
                    <a:pt x="193" y="196"/>
                    <a:pt x="214" y="178"/>
                    <a:pt x="217" y="183"/>
                  </a:cubicBezTo>
                  <a:cubicBezTo>
                    <a:pt x="220" y="187"/>
                    <a:pt x="198" y="200"/>
                    <a:pt x="184" y="211"/>
                  </a:cubicBezTo>
                  <a:cubicBezTo>
                    <a:pt x="201" y="205"/>
                    <a:pt x="224" y="195"/>
                    <a:pt x="226" y="200"/>
                  </a:cubicBezTo>
                  <a:cubicBezTo>
                    <a:pt x="228" y="204"/>
                    <a:pt x="203" y="212"/>
                    <a:pt x="186" y="218"/>
                  </a:cubicBezTo>
                  <a:cubicBezTo>
                    <a:pt x="201" y="217"/>
                    <a:pt x="220" y="215"/>
                    <a:pt x="227" y="216"/>
                  </a:cubicBezTo>
                  <a:cubicBezTo>
                    <a:pt x="229" y="217"/>
                    <a:pt x="230" y="217"/>
                    <a:pt x="230" y="218"/>
                  </a:cubicBezTo>
                  <a:cubicBezTo>
                    <a:pt x="231" y="223"/>
                    <a:pt x="205" y="224"/>
                    <a:pt x="187" y="226"/>
                  </a:cubicBezTo>
                  <a:cubicBezTo>
                    <a:pt x="205" y="230"/>
                    <a:pt x="230" y="232"/>
                    <a:pt x="229" y="237"/>
                  </a:cubicBezTo>
                  <a:cubicBezTo>
                    <a:pt x="228" y="242"/>
                    <a:pt x="204" y="237"/>
                    <a:pt x="186" y="234"/>
                  </a:cubicBezTo>
                  <a:cubicBezTo>
                    <a:pt x="202" y="242"/>
                    <a:pt x="226" y="251"/>
                    <a:pt x="224" y="256"/>
                  </a:cubicBezTo>
                  <a:cubicBezTo>
                    <a:pt x="222" y="261"/>
                    <a:pt x="197" y="247"/>
                    <a:pt x="181" y="239"/>
                  </a:cubicBezTo>
                  <a:cubicBezTo>
                    <a:pt x="195" y="251"/>
                    <a:pt x="217" y="268"/>
                    <a:pt x="214" y="272"/>
                  </a:cubicBezTo>
                  <a:cubicBezTo>
                    <a:pt x="213" y="273"/>
                    <a:pt x="212" y="273"/>
                    <a:pt x="211" y="272"/>
                  </a:cubicBezTo>
                  <a:cubicBezTo>
                    <a:pt x="205" y="271"/>
                    <a:pt x="188" y="255"/>
                    <a:pt x="176" y="245"/>
                  </a:cubicBezTo>
                  <a:cubicBezTo>
                    <a:pt x="186" y="260"/>
                    <a:pt x="204" y="282"/>
                    <a:pt x="199" y="285"/>
                  </a:cubicBezTo>
                  <a:cubicBezTo>
                    <a:pt x="199" y="286"/>
                    <a:pt x="197" y="285"/>
                    <a:pt x="196" y="284"/>
                  </a:cubicBezTo>
                  <a:cubicBezTo>
                    <a:pt x="190" y="280"/>
                    <a:pt x="179" y="261"/>
                    <a:pt x="170" y="249"/>
                  </a:cubicBezTo>
                  <a:cubicBezTo>
                    <a:pt x="176" y="266"/>
                    <a:pt x="187" y="292"/>
                    <a:pt x="182" y="294"/>
                  </a:cubicBezTo>
                  <a:cubicBezTo>
                    <a:pt x="177" y="296"/>
                    <a:pt x="170" y="271"/>
                    <a:pt x="164" y="254"/>
                  </a:cubicBezTo>
                  <a:cubicBezTo>
                    <a:pt x="165" y="272"/>
                    <a:pt x="168" y="297"/>
                    <a:pt x="163" y="297"/>
                  </a:cubicBezTo>
                  <a:cubicBezTo>
                    <a:pt x="158" y="297"/>
                    <a:pt x="158" y="272"/>
                    <a:pt x="156" y="254"/>
                  </a:cubicBezTo>
                  <a:cubicBezTo>
                    <a:pt x="153" y="270"/>
                    <a:pt x="150" y="292"/>
                    <a:pt x="146" y="296"/>
                  </a:cubicBezTo>
                  <a:cubicBezTo>
                    <a:pt x="145" y="296"/>
                    <a:pt x="145" y="296"/>
                    <a:pt x="144" y="296"/>
                  </a:cubicBezTo>
                  <a:cubicBezTo>
                    <a:pt x="143" y="296"/>
                    <a:pt x="143" y="295"/>
                    <a:pt x="143" y="294"/>
                  </a:cubicBezTo>
                  <a:cubicBezTo>
                    <a:pt x="141" y="288"/>
                    <a:pt x="146" y="268"/>
                    <a:pt x="149" y="253"/>
                  </a:cubicBezTo>
                  <a:cubicBezTo>
                    <a:pt x="144" y="263"/>
                    <a:pt x="138" y="276"/>
                    <a:pt x="133" y="284"/>
                  </a:cubicBezTo>
                  <a:cubicBezTo>
                    <a:pt x="130" y="288"/>
                    <a:pt x="128" y="291"/>
                    <a:pt x="126" y="290"/>
                  </a:cubicBezTo>
                  <a:cubicBezTo>
                    <a:pt x="126" y="290"/>
                    <a:pt x="126" y="290"/>
                    <a:pt x="126" y="290"/>
                  </a:cubicBezTo>
                  <a:cubicBezTo>
                    <a:pt x="123" y="286"/>
                    <a:pt x="134" y="265"/>
                    <a:pt x="142" y="250"/>
                  </a:cubicBezTo>
                  <a:cubicBezTo>
                    <a:pt x="142" y="250"/>
                    <a:pt x="142" y="250"/>
                    <a:pt x="142" y="249"/>
                  </a:cubicBezTo>
                  <a:cubicBezTo>
                    <a:pt x="129" y="263"/>
                    <a:pt x="114" y="283"/>
                    <a:pt x="110" y="280"/>
                  </a:cubicBezTo>
                  <a:cubicBezTo>
                    <a:pt x="106" y="277"/>
                    <a:pt x="126" y="257"/>
                    <a:pt x="137" y="243"/>
                  </a:cubicBezTo>
                  <a:cubicBezTo>
                    <a:pt x="137" y="243"/>
                    <a:pt x="137" y="243"/>
                    <a:pt x="137" y="243"/>
                  </a:cubicBezTo>
                  <a:cubicBezTo>
                    <a:pt x="136" y="243"/>
                    <a:pt x="135" y="244"/>
                    <a:pt x="134" y="245"/>
                  </a:cubicBezTo>
                  <a:cubicBezTo>
                    <a:pt x="119" y="255"/>
                    <a:pt x="100" y="270"/>
                    <a:pt x="97" y="266"/>
                  </a:cubicBezTo>
                  <a:cubicBezTo>
                    <a:pt x="95" y="263"/>
                    <a:pt x="105" y="256"/>
                    <a:pt x="115" y="249"/>
                  </a:cubicBezTo>
                  <a:cubicBezTo>
                    <a:pt x="113" y="249"/>
                    <a:pt x="106" y="251"/>
                    <a:pt x="100" y="250"/>
                  </a:cubicBezTo>
                  <a:cubicBezTo>
                    <a:pt x="99" y="250"/>
                    <a:pt x="98" y="250"/>
                    <a:pt x="97" y="250"/>
                  </a:cubicBezTo>
                  <a:cubicBezTo>
                    <a:pt x="92" y="251"/>
                    <a:pt x="89" y="251"/>
                    <a:pt x="89" y="249"/>
                  </a:cubicBezTo>
                  <a:cubicBezTo>
                    <a:pt x="88" y="249"/>
                    <a:pt x="89" y="248"/>
                    <a:pt x="89" y="247"/>
                  </a:cubicBezTo>
                  <a:cubicBezTo>
                    <a:pt x="90" y="247"/>
                    <a:pt x="90" y="247"/>
                    <a:pt x="90" y="246"/>
                  </a:cubicBezTo>
                  <a:cubicBezTo>
                    <a:pt x="88" y="245"/>
                    <a:pt x="87" y="244"/>
                    <a:pt x="87" y="244"/>
                  </a:cubicBezTo>
                  <a:cubicBezTo>
                    <a:pt x="78" y="247"/>
                    <a:pt x="78" y="247"/>
                    <a:pt x="78" y="247"/>
                  </a:cubicBezTo>
                  <a:cubicBezTo>
                    <a:pt x="78" y="247"/>
                    <a:pt x="64" y="251"/>
                    <a:pt x="57" y="242"/>
                  </a:cubicBezTo>
                  <a:cubicBezTo>
                    <a:pt x="55" y="240"/>
                    <a:pt x="51" y="232"/>
                    <a:pt x="45" y="231"/>
                  </a:cubicBezTo>
                  <a:cubicBezTo>
                    <a:pt x="43" y="230"/>
                    <a:pt x="42" y="230"/>
                    <a:pt x="40" y="229"/>
                  </a:cubicBezTo>
                  <a:cubicBezTo>
                    <a:pt x="43" y="234"/>
                    <a:pt x="45" y="239"/>
                    <a:pt x="48" y="242"/>
                  </a:cubicBezTo>
                  <a:cubicBezTo>
                    <a:pt x="59" y="272"/>
                    <a:pt x="52" y="313"/>
                    <a:pt x="137" y="355"/>
                  </a:cubicBezTo>
                  <a:cubicBezTo>
                    <a:pt x="130" y="361"/>
                    <a:pt x="122" y="367"/>
                    <a:pt x="113" y="375"/>
                  </a:cubicBezTo>
                  <a:cubicBezTo>
                    <a:pt x="114" y="380"/>
                    <a:pt x="113" y="387"/>
                    <a:pt x="112" y="396"/>
                  </a:cubicBezTo>
                  <a:cubicBezTo>
                    <a:pt x="115" y="394"/>
                    <a:pt x="116" y="395"/>
                    <a:pt x="116" y="398"/>
                  </a:cubicBezTo>
                  <a:cubicBezTo>
                    <a:pt x="128" y="367"/>
                    <a:pt x="139" y="356"/>
                    <a:pt x="121" y="405"/>
                  </a:cubicBezTo>
                  <a:cubicBezTo>
                    <a:pt x="121" y="404"/>
                    <a:pt x="121" y="404"/>
                    <a:pt x="122" y="404"/>
                  </a:cubicBezTo>
                  <a:cubicBezTo>
                    <a:pt x="141" y="357"/>
                    <a:pt x="142" y="373"/>
                    <a:pt x="129" y="403"/>
                  </a:cubicBezTo>
                  <a:cubicBezTo>
                    <a:pt x="129" y="406"/>
                    <a:pt x="128" y="409"/>
                    <a:pt x="127" y="413"/>
                  </a:cubicBezTo>
                  <a:cubicBezTo>
                    <a:pt x="151" y="378"/>
                    <a:pt x="172" y="365"/>
                    <a:pt x="127" y="424"/>
                  </a:cubicBezTo>
                  <a:cubicBezTo>
                    <a:pt x="168" y="371"/>
                    <a:pt x="168" y="387"/>
                    <a:pt x="147" y="414"/>
                  </a:cubicBezTo>
                  <a:cubicBezTo>
                    <a:pt x="149" y="415"/>
                    <a:pt x="148" y="419"/>
                    <a:pt x="142" y="425"/>
                  </a:cubicBezTo>
                  <a:cubicBezTo>
                    <a:pt x="173" y="404"/>
                    <a:pt x="194" y="398"/>
                    <a:pt x="154" y="425"/>
                  </a:cubicBezTo>
                  <a:cubicBezTo>
                    <a:pt x="154" y="425"/>
                    <a:pt x="154" y="425"/>
                    <a:pt x="155" y="425"/>
                  </a:cubicBezTo>
                  <a:cubicBezTo>
                    <a:pt x="197" y="400"/>
                    <a:pt x="181" y="418"/>
                    <a:pt x="148" y="436"/>
                  </a:cubicBezTo>
                  <a:cubicBezTo>
                    <a:pt x="146" y="438"/>
                    <a:pt x="144" y="439"/>
                    <a:pt x="142" y="440"/>
                  </a:cubicBezTo>
                  <a:cubicBezTo>
                    <a:pt x="186" y="423"/>
                    <a:pt x="215" y="417"/>
                    <a:pt x="141" y="444"/>
                  </a:cubicBezTo>
                  <a:cubicBezTo>
                    <a:pt x="207" y="420"/>
                    <a:pt x="194" y="437"/>
                    <a:pt x="158" y="449"/>
                  </a:cubicBezTo>
                  <a:cubicBezTo>
                    <a:pt x="162" y="450"/>
                    <a:pt x="164" y="452"/>
                    <a:pt x="164" y="454"/>
                  </a:cubicBezTo>
                  <a:cubicBezTo>
                    <a:pt x="197" y="457"/>
                    <a:pt x="209" y="468"/>
                    <a:pt x="152" y="463"/>
                  </a:cubicBezTo>
                  <a:cubicBezTo>
                    <a:pt x="152" y="464"/>
                    <a:pt x="153" y="464"/>
                    <a:pt x="153" y="464"/>
                  </a:cubicBezTo>
                  <a:cubicBezTo>
                    <a:pt x="209" y="470"/>
                    <a:pt x="195" y="475"/>
                    <a:pt x="162" y="471"/>
                  </a:cubicBezTo>
                  <a:cubicBezTo>
                    <a:pt x="160" y="472"/>
                    <a:pt x="157" y="473"/>
                    <a:pt x="153" y="473"/>
                  </a:cubicBezTo>
                  <a:cubicBezTo>
                    <a:pt x="192" y="486"/>
                    <a:pt x="208" y="502"/>
                    <a:pt x="140" y="475"/>
                  </a:cubicBezTo>
                  <a:cubicBezTo>
                    <a:pt x="205" y="500"/>
                    <a:pt x="186" y="505"/>
                    <a:pt x="152" y="490"/>
                  </a:cubicBezTo>
                  <a:cubicBezTo>
                    <a:pt x="153" y="493"/>
                    <a:pt x="154" y="496"/>
                    <a:pt x="152" y="497"/>
                  </a:cubicBezTo>
                  <a:cubicBezTo>
                    <a:pt x="177" y="519"/>
                    <a:pt x="182" y="532"/>
                    <a:pt x="137" y="492"/>
                  </a:cubicBezTo>
                  <a:cubicBezTo>
                    <a:pt x="137" y="492"/>
                    <a:pt x="137" y="492"/>
                    <a:pt x="137" y="492"/>
                  </a:cubicBezTo>
                  <a:cubicBezTo>
                    <a:pt x="181" y="532"/>
                    <a:pt x="168" y="529"/>
                    <a:pt x="143" y="507"/>
                  </a:cubicBezTo>
                  <a:cubicBezTo>
                    <a:pt x="143" y="509"/>
                    <a:pt x="141" y="509"/>
                    <a:pt x="138" y="507"/>
                  </a:cubicBezTo>
                  <a:cubicBezTo>
                    <a:pt x="158" y="538"/>
                    <a:pt x="159" y="554"/>
                    <a:pt x="123" y="496"/>
                  </a:cubicBezTo>
                  <a:cubicBezTo>
                    <a:pt x="160" y="556"/>
                    <a:pt x="145" y="545"/>
                    <a:pt x="125" y="512"/>
                  </a:cubicBezTo>
                  <a:cubicBezTo>
                    <a:pt x="126" y="517"/>
                    <a:pt x="126" y="520"/>
                    <a:pt x="125" y="520"/>
                  </a:cubicBezTo>
                  <a:cubicBezTo>
                    <a:pt x="136" y="549"/>
                    <a:pt x="137" y="561"/>
                    <a:pt x="119" y="511"/>
                  </a:cubicBezTo>
                  <a:cubicBezTo>
                    <a:pt x="118" y="511"/>
                    <a:pt x="118" y="510"/>
                    <a:pt x="118" y="510"/>
                  </a:cubicBezTo>
                  <a:cubicBezTo>
                    <a:pt x="135" y="561"/>
                    <a:pt x="122" y="553"/>
                    <a:pt x="112" y="523"/>
                  </a:cubicBezTo>
                  <a:cubicBezTo>
                    <a:pt x="109" y="523"/>
                    <a:pt x="107" y="521"/>
                    <a:pt x="104" y="517"/>
                  </a:cubicBezTo>
                  <a:cubicBezTo>
                    <a:pt x="102" y="556"/>
                    <a:pt x="89" y="573"/>
                    <a:pt x="95" y="502"/>
                  </a:cubicBezTo>
                  <a:cubicBezTo>
                    <a:pt x="89" y="571"/>
                    <a:pt x="83" y="555"/>
                    <a:pt x="87" y="519"/>
                  </a:cubicBezTo>
                  <a:cubicBezTo>
                    <a:pt x="85" y="522"/>
                    <a:pt x="83" y="524"/>
                    <a:pt x="81" y="522"/>
                  </a:cubicBezTo>
                  <a:cubicBezTo>
                    <a:pt x="69" y="553"/>
                    <a:pt x="59" y="561"/>
                    <a:pt x="83" y="499"/>
                  </a:cubicBezTo>
                  <a:cubicBezTo>
                    <a:pt x="59" y="561"/>
                    <a:pt x="54" y="546"/>
                    <a:pt x="67" y="515"/>
                  </a:cubicBezTo>
                  <a:cubicBezTo>
                    <a:pt x="66" y="513"/>
                    <a:pt x="66" y="509"/>
                    <a:pt x="67" y="505"/>
                  </a:cubicBezTo>
                  <a:cubicBezTo>
                    <a:pt x="62" y="511"/>
                    <a:pt x="57" y="516"/>
                    <a:pt x="53" y="520"/>
                  </a:cubicBezTo>
                  <a:cubicBezTo>
                    <a:pt x="63" y="543"/>
                    <a:pt x="59" y="544"/>
                    <a:pt x="63" y="555"/>
                  </a:cubicBezTo>
                  <a:cubicBezTo>
                    <a:pt x="66" y="568"/>
                    <a:pt x="87" y="586"/>
                    <a:pt x="98" y="591"/>
                  </a:cubicBezTo>
                  <a:cubicBezTo>
                    <a:pt x="109" y="597"/>
                    <a:pt x="109" y="597"/>
                    <a:pt x="109" y="597"/>
                  </a:cubicBezTo>
                  <a:cubicBezTo>
                    <a:pt x="109" y="597"/>
                    <a:pt x="114" y="606"/>
                    <a:pt x="124" y="615"/>
                  </a:cubicBezTo>
                  <a:cubicBezTo>
                    <a:pt x="125" y="615"/>
                    <a:pt x="126" y="617"/>
                    <a:pt x="127" y="618"/>
                  </a:cubicBezTo>
                  <a:cubicBezTo>
                    <a:pt x="129" y="619"/>
                    <a:pt x="130" y="620"/>
                    <a:pt x="132" y="621"/>
                  </a:cubicBezTo>
                  <a:cubicBezTo>
                    <a:pt x="134" y="620"/>
                    <a:pt x="135" y="612"/>
                    <a:pt x="137" y="612"/>
                  </a:cubicBezTo>
                  <a:cubicBezTo>
                    <a:pt x="139" y="612"/>
                    <a:pt x="141" y="621"/>
                    <a:pt x="143" y="621"/>
                  </a:cubicBezTo>
                  <a:cubicBezTo>
                    <a:pt x="145" y="622"/>
                    <a:pt x="150" y="614"/>
                    <a:pt x="152" y="615"/>
                  </a:cubicBezTo>
                  <a:cubicBezTo>
                    <a:pt x="154" y="616"/>
                    <a:pt x="152" y="624"/>
                    <a:pt x="154" y="626"/>
                  </a:cubicBezTo>
                  <a:cubicBezTo>
                    <a:pt x="155" y="627"/>
                    <a:pt x="162" y="622"/>
                    <a:pt x="164" y="623"/>
                  </a:cubicBezTo>
                  <a:cubicBezTo>
                    <a:pt x="165" y="625"/>
                    <a:pt x="161" y="630"/>
                    <a:pt x="161" y="633"/>
                  </a:cubicBezTo>
                  <a:cubicBezTo>
                    <a:pt x="177" y="637"/>
                    <a:pt x="198" y="640"/>
                    <a:pt x="222" y="639"/>
                  </a:cubicBezTo>
                  <a:cubicBezTo>
                    <a:pt x="220" y="635"/>
                    <a:pt x="245" y="627"/>
                    <a:pt x="262" y="620"/>
                  </a:cubicBezTo>
                  <a:cubicBezTo>
                    <a:pt x="247" y="621"/>
                    <a:pt x="228" y="624"/>
                    <a:pt x="221" y="623"/>
                  </a:cubicBezTo>
                  <a:cubicBezTo>
                    <a:pt x="219" y="622"/>
                    <a:pt x="218" y="622"/>
                    <a:pt x="218" y="621"/>
                  </a:cubicBezTo>
                  <a:cubicBezTo>
                    <a:pt x="218" y="619"/>
                    <a:pt x="222" y="617"/>
                    <a:pt x="229" y="616"/>
                  </a:cubicBezTo>
                  <a:cubicBezTo>
                    <a:pt x="230" y="616"/>
                    <a:pt x="232" y="616"/>
                    <a:pt x="233" y="615"/>
                  </a:cubicBezTo>
                  <a:cubicBezTo>
                    <a:pt x="234" y="615"/>
                    <a:pt x="235" y="615"/>
                    <a:pt x="236" y="615"/>
                  </a:cubicBezTo>
                  <a:cubicBezTo>
                    <a:pt x="244" y="614"/>
                    <a:pt x="253" y="614"/>
                    <a:pt x="261" y="613"/>
                  </a:cubicBezTo>
                  <a:cubicBezTo>
                    <a:pt x="243" y="609"/>
                    <a:pt x="218" y="607"/>
                    <a:pt x="219" y="602"/>
                  </a:cubicBezTo>
                  <a:cubicBezTo>
                    <a:pt x="220" y="597"/>
                    <a:pt x="244" y="602"/>
                    <a:pt x="262" y="605"/>
                  </a:cubicBezTo>
                  <a:cubicBezTo>
                    <a:pt x="246" y="597"/>
                    <a:pt x="222" y="588"/>
                    <a:pt x="224" y="583"/>
                  </a:cubicBezTo>
                  <a:cubicBezTo>
                    <a:pt x="226" y="578"/>
                    <a:pt x="251" y="592"/>
                    <a:pt x="267" y="599"/>
                  </a:cubicBezTo>
                  <a:cubicBezTo>
                    <a:pt x="255" y="589"/>
                    <a:pt x="237" y="575"/>
                    <a:pt x="234" y="569"/>
                  </a:cubicBezTo>
                  <a:cubicBezTo>
                    <a:pt x="234" y="568"/>
                    <a:pt x="234" y="567"/>
                    <a:pt x="234" y="567"/>
                  </a:cubicBezTo>
                  <a:cubicBezTo>
                    <a:pt x="235" y="567"/>
                    <a:pt x="235" y="567"/>
                    <a:pt x="235" y="566"/>
                  </a:cubicBezTo>
                  <a:cubicBezTo>
                    <a:pt x="240" y="564"/>
                    <a:pt x="258" y="583"/>
                    <a:pt x="272" y="594"/>
                  </a:cubicBezTo>
                  <a:cubicBezTo>
                    <a:pt x="264" y="582"/>
                    <a:pt x="252" y="566"/>
                    <a:pt x="249" y="559"/>
                  </a:cubicBezTo>
                  <a:cubicBezTo>
                    <a:pt x="248" y="556"/>
                    <a:pt x="248" y="555"/>
                    <a:pt x="249" y="554"/>
                  </a:cubicBezTo>
                  <a:cubicBezTo>
                    <a:pt x="253" y="551"/>
                    <a:pt x="267" y="575"/>
                    <a:pt x="278" y="590"/>
                  </a:cubicBezTo>
                  <a:cubicBezTo>
                    <a:pt x="272" y="572"/>
                    <a:pt x="261" y="547"/>
                    <a:pt x="266" y="545"/>
                  </a:cubicBezTo>
                  <a:cubicBezTo>
                    <a:pt x="271" y="543"/>
                    <a:pt x="278" y="568"/>
                    <a:pt x="284" y="585"/>
                  </a:cubicBezTo>
                  <a:cubicBezTo>
                    <a:pt x="283" y="567"/>
                    <a:pt x="280" y="542"/>
                    <a:pt x="285" y="542"/>
                  </a:cubicBezTo>
                  <a:cubicBezTo>
                    <a:pt x="290" y="541"/>
                    <a:pt x="290" y="567"/>
                    <a:pt x="292" y="585"/>
                  </a:cubicBezTo>
                  <a:cubicBezTo>
                    <a:pt x="292" y="585"/>
                    <a:pt x="292" y="584"/>
                    <a:pt x="292" y="584"/>
                  </a:cubicBezTo>
                  <a:cubicBezTo>
                    <a:pt x="296" y="566"/>
                    <a:pt x="299" y="542"/>
                    <a:pt x="304" y="543"/>
                  </a:cubicBezTo>
                  <a:cubicBezTo>
                    <a:pt x="304" y="543"/>
                    <a:pt x="305" y="543"/>
                    <a:pt x="305" y="544"/>
                  </a:cubicBezTo>
                  <a:cubicBezTo>
                    <a:pt x="307" y="550"/>
                    <a:pt x="302" y="571"/>
                    <a:pt x="299" y="586"/>
                  </a:cubicBezTo>
                  <a:cubicBezTo>
                    <a:pt x="300" y="585"/>
                    <a:pt x="300" y="584"/>
                    <a:pt x="301" y="583"/>
                  </a:cubicBezTo>
                  <a:cubicBezTo>
                    <a:pt x="308" y="569"/>
                    <a:pt x="316" y="551"/>
                    <a:pt x="321" y="549"/>
                  </a:cubicBezTo>
                  <a:cubicBezTo>
                    <a:pt x="321" y="548"/>
                    <a:pt x="322" y="548"/>
                    <a:pt x="322" y="549"/>
                  </a:cubicBezTo>
                  <a:cubicBezTo>
                    <a:pt x="326" y="551"/>
                    <a:pt x="314" y="573"/>
                    <a:pt x="306" y="589"/>
                  </a:cubicBezTo>
                  <a:cubicBezTo>
                    <a:pt x="319" y="576"/>
                    <a:pt x="334" y="556"/>
                    <a:pt x="338" y="559"/>
                  </a:cubicBezTo>
                  <a:cubicBezTo>
                    <a:pt x="342" y="562"/>
                    <a:pt x="322" y="582"/>
                    <a:pt x="311" y="596"/>
                  </a:cubicBezTo>
                  <a:cubicBezTo>
                    <a:pt x="322" y="589"/>
                    <a:pt x="336" y="578"/>
                    <a:pt x="345" y="574"/>
                  </a:cubicBezTo>
                  <a:cubicBezTo>
                    <a:pt x="361" y="557"/>
                    <a:pt x="386" y="529"/>
                    <a:pt x="406" y="495"/>
                  </a:cubicBezTo>
                  <a:cubicBezTo>
                    <a:pt x="403" y="494"/>
                    <a:pt x="400" y="493"/>
                    <a:pt x="400" y="491"/>
                  </a:cubicBezTo>
                  <a:cubicBezTo>
                    <a:pt x="400" y="489"/>
                    <a:pt x="409" y="489"/>
                    <a:pt x="410" y="486"/>
                  </a:cubicBezTo>
                  <a:cubicBezTo>
                    <a:pt x="410" y="484"/>
                    <a:pt x="403" y="479"/>
                    <a:pt x="405" y="477"/>
                  </a:cubicBezTo>
                  <a:cubicBezTo>
                    <a:pt x="406" y="475"/>
                    <a:pt x="414" y="478"/>
                    <a:pt x="415" y="476"/>
                  </a:cubicBezTo>
                  <a:cubicBezTo>
                    <a:pt x="416" y="475"/>
                    <a:pt x="412" y="467"/>
                    <a:pt x="414" y="466"/>
                  </a:cubicBezTo>
                  <a:cubicBezTo>
                    <a:pt x="415" y="465"/>
                    <a:pt x="418" y="467"/>
                    <a:pt x="420" y="468"/>
                  </a:cubicBezTo>
                  <a:cubicBezTo>
                    <a:pt x="422" y="465"/>
                    <a:pt x="424" y="461"/>
                    <a:pt x="425" y="457"/>
                  </a:cubicBezTo>
                  <a:cubicBezTo>
                    <a:pt x="425" y="460"/>
                    <a:pt x="433" y="465"/>
                    <a:pt x="435" y="465"/>
                  </a:cubicBezTo>
                  <a:cubicBezTo>
                    <a:pt x="437" y="465"/>
                    <a:pt x="439" y="456"/>
                    <a:pt x="441" y="456"/>
                  </a:cubicBezTo>
                  <a:cubicBezTo>
                    <a:pt x="443" y="456"/>
                    <a:pt x="444" y="465"/>
                    <a:pt x="446" y="465"/>
                  </a:cubicBezTo>
                  <a:cubicBezTo>
                    <a:pt x="448" y="465"/>
                    <a:pt x="449" y="464"/>
                    <a:pt x="451" y="462"/>
                  </a:cubicBezTo>
                  <a:cubicBezTo>
                    <a:pt x="451" y="462"/>
                    <a:pt x="451" y="462"/>
                    <a:pt x="451" y="462"/>
                  </a:cubicBezTo>
                  <a:cubicBezTo>
                    <a:pt x="451" y="462"/>
                    <a:pt x="451" y="462"/>
                    <a:pt x="451" y="462"/>
                  </a:cubicBezTo>
                  <a:cubicBezTo>
                    <a:pt x="453" y="460"/>
                    <a:pt x="454" y="459"/>
                    <a:pt x="455" y="459"/>
                  </a:cubicBezTo>
                  <a:cubicBezTo>
                    <a:pt x="457" y="460"/>
                    <a:pt x="455" y="468"/>
                    <a:pt x="457" y="469"/>
                  </a:cubicBezTo>
                  <a:cubicBezTo>
                    <a:pt x="459" y="471"/>
                    <a:pt x="466" y="466"/>
                    <a:pt x="467" y="467"/>
                  </a:cubicBezTo>
                  <a:cubicBezTo>
                    <a:pt x="469" y="469"/>
                    <a:pt x="464" y="476"/>
                    <a:pt x="465" y="477"/>
                  </a:cubicBezTo>
                  <a:cubicBezTo>
                    <a:pt x="466" y="479"/>
                    <a:pt x="475" y="478"/>
                    <a:pt x="475" y="480"/>
                  </a:cubicBezTo>
                  <a:cubicBezTo>
                    <a:pt x="476" y="482"/>
                    <a:pt x="469" y="486"/>
                    <a:pt x="469" y="488"/>
                  </a:cubicBezTo>
                  <a:cubicBezTo>
                    <a:pt x="469" y="490"/>
                    <a:pt x="477" y="492"/>
                    <a:pt x="477" y="494"/>
                  </a:cubicBezTo>
                  <a:cubicBezTo>
                    <a:pt x="477" y="496"/>
                    <a:pt x="470" y="497"/>
                    <a:pt x="468" y="499"/>
                  </a:cubicBezTo>
                  <a:cubicBezTo>
                    <a:pt x="494" y="545"/>
                    <a:pt x="531" y="581"/>
                    <a:pt x="544" y="594"/>
                  </a:cubicBezTo>
                  <a:cubicBezTo>
                    <a:pt x="561" y="610"/>
                    <a:pt x="565" y="633"/>
                    <a:pt x="620" y="644"/>
                  </a:cubicBezTo>
                  <a:cubicBezTo>
                    <a:pt x="675" y="656"/>
                    <a:pt x="719" y="643"/>
                    <a:pt x="738" y="635"/>
                  </a:cubicBezTo>
                  <a:cubicBezTo>
                    <a:pt x="756" y="627"/>
                    <a:pt x="767" y="607"/>
                    <a:pt x="767" y="607"/>
                  </a:cubicBezTo>
                  <a:cubicBezTo>
                    <a:pt x="767" y="607"/>
                    <a:pt x="767" y="607"/>
                    <a:pt x="778" y="602"/>
                  </a:cubicBezTo>
                  <a:cubicBezTo>
                    <a:pt x="789" y="596"/>
                    <a:pt x="810" y="579"/>
                    <a:pt x="814" y="566"/>
                  </a:cubicBezTo>
                  <a:cubicBezTo>
                    <a:pt x="818" y="553"/>
                    <a:pt x="813" y="553"/>
                    <a:pt x="826" y="526"/>
                  </a:cubicBezTo>
                  <a:cubicBezTo>
                    <a:pt x="831" y="516"/>
                    <a:pt x="831" y="503"/>
                    <a:pt x="830" y="491"/>
                  </a:cubicBezTo>
                  <a:cubicBezTo>
                    <a:pt x="830" y="490"/>
                    <a:pt x="830" y="489"/>
                    <a:pt x="830" y="488"/>
                  </a:cubicBezTo>
                  <a:cubicBezTo>
                    <a:pt x="830" y="485"/>
                    <a:pt x="829" y="484"/>
                    <a:pt x="829" y="482"/>
                  </a:cubicBezTo>
                  <a:cubicBezTo>
                    <a:pt x="829" y="482"/>
                    <a:pt x="829" y="481"/>
                    <a:pt x="829" y="481"/>
                  </a:cubicBezTo>
                  <a:cubicBezTo>
                    <a:pt x="827" y="480"/>
                    <a:pt x="820" y="485"/>
                    <a:pt x="819" y="484"/>
                  </a:cubicBezTo>
                  <a:cubicBezTo>
                    <a:pt x="817" y="482"/>
                    <a:pt x="822" y="475"/>
                    <a:pt x="821" y="473"/>
                  </a:cubicBezTo>
                  <a:cubicBezTo>
                    <a:pt x="820" y="472"/>
                    <a:pt x="811" y="473"/>
                    <a:pt x="811" y="471"/>
                  </a:cubicBezTo>
                  <a:cubicBezTo>
                    <a:pt x="810" y="469"/>
                    <a:pt x="818" y="465"/>
                    <a:pt x="817" y="463"/>
                  </a:cubicBezTo>
                  <a:cubicBezTo>
                    <a:pt x="817" y="461"/>
                    <a:pt x="809" y="459"/>
                    <a:pt x="809" y="456"/>
                  </a:cubicBezTo>
                  <a:cubicBezTo>
                    <a:pt x="809" y="454"/>
                    <a:pt x="818" y="454"/>
                    <a:pt x="818" y="452"/>
                  </a:cubicBezTo>
                  <a:cubicBezTo>
                    <a:pt x="819" y="450"/>
                    <a:pt x="812" y="444"/>
                    <a:pt x="813" y="442"/>
                  </a:cubicBezTo>
                  <a:cubicBezTo>
                    <a:pt x="814" y="442"/>
                    <a:pt x="815" y="442"/>
                    <a:pt x="816" y="442"/>
                  </a:cubicBezTo>
                  <a:cubicBezTo>
                    <a:pt x="796" y="415"/>
                    <a:pt x="775" y="394"/>
                    <a:pt x="755" y="376"/>
                  </a:cubicBezTo>
                  <a:cubicBezTo>
                    <a:pt x="755" y="385"/>
                    <a:pt x="755" y="392"/>
                    <a:pt x="752" y="392"/>
                  </a:cubicBezTo>
                  <a:cubicBezTo>
                    <a:pt x="749" y="392"/>
                    <a:pt x="748" y="382"/>
                    <a:pt x="747" y="370"/>
                  </a:cubicBezTo>
                  <a:cubicBezTo>
                    <a:pt x="745" y="368"/>
                    <a:pt x="744" y="367"/>
                    <a:pt x="742" y="366"/>
                  </a:cubicBezTo>
                  <a:cubicBezTo>
                    <a:pt x="740" y="378"/>
                    <a:pt x="738" y="389"/>
                    <a:pt x="735" y="391"/>
                  </a:cubicBezTo>
                  <a:cubicBezTo>
                    <a:pt x="734" y="391"/>
                    <a:pt x="734" y="391"/>
                    <a:pt x="733" y="391"/>
                  </a:cubicBezTo>
                  <a:cubicBezTo>
                    <a:pt x="733" y="391"/>
                    <a:pt x="732" y="391"/>
                    <a:pt x="732" y="390"/>
                  </a:cubicBezTo>
                  <a:cubicBezTo>
                    <a:pt x="730" y="384"/>
                    <a:pt x="735" y="363"/>
                    <a:pt x="738" y="348"/>
                  </a:cubicBezTo>
                  <a:cubicBezTo>
                    <a:pt x="733" y="358"/>
                    <a:pt x="727" y="371"/>
                    <a:pt x="722" y="379"/>
                  </a:cubicBezTo>
                  <a:cubicBezTo>
                    <a:pt x="719" y="383"/>
                    <a:pt x="717" y="386"/>
                    <a:pt x="715" y="385"/>
                  </a:cubicBezTo>
                  <a:cubicBezTo>
                    <a:pt x="715" y="385"/>
                    <a:pt x="715" y="385"/>
                    <a:pt x="715" y="385"/>
                  </a:cubicBezTo>
                  <a:cubicBezTo>
                    <a:pt x="712" y="381"/>
                    <a:pt x="724" y="361"/>
                    <a:pt x="731" y="345"/>
                  </a:cubicBezTo>
                  <a:cubicBezTo>
                    <a:pt x="731" y="345"/>
                    <a:pt x="731" y="345"/>
                    <a:pt x="731" y="345"/>
                  </a:cubicBezTo>
                  <a:cubicBezTo>
                    <a:pt x="719" y="358"/>
                    <a:pt x="703" y="378"/>
                    <a:pt x="699" y="375"/>
                  </a:cubicBezTo>
                  <a:cubicBezTo>
                    <a:pt x="695" y="372"/>
                    <a:pt x="715" y="352"/>
                    <a:pt x="727" y="338"/>
                  </a:cubicBezTo>
                  <a:cubicBezTo>
                    <a:pt x="726" y="338"/>
                    <a:pt x="726" y="338"/>
                    <a:pt x="726" y="338"/>
                  </a:cubicBezTo>
                  <a:cubicBezTo>
                    <a:pt x="725" y="339"/>
                    <a:pt x="724" y="339"/>
                    <a:pt x="723" y="340"/>
                  </a:cubicBezTo>
                  <a:cubicBezTo>
                    <a:pt x="708" y="350"/>
                    <a:pt x="689" y="365"/>
                    <a:pt x="687" y="361"/>
                  </a:cubicBezTo>
                  <a:cubicBezTo>
                    <a:pt x="685" y="358"/>
                    <a:pt x="694" y="351"/>
                    <a:pt x="704" y="344"/>
                  </a:cubicBezTo>
                  <a:cubicBezTo>
                    <a:pt x="702" y="344"/>
                    <a:pt x="695" y="346"/>
                    <a:pt x="689" y="345"/>
                  </a:cubicBezTo>
                  <a:cubicBezTo>
                    <a:pt x="688" y="345"/>
                    <a:pt x="687" y="345"/>
                    <a:pt x="686" y="345"/>
                  </a:cubicBezTo>
                  <a:cubicBezTo>
                    <a:pt x="681" y="346"/>
                    <a:pt x="678" y="346"/>
                    <a:pt x="678" y="344"/>
                  </a:cubicBezTo>
                  <a:cubicBezTo>
                    <a:pt x="678" y="344"/>
                    <a:pt x="678" y="343"/>
                    <a:pt x="679" y="342"/>
                  </a:cubicBezTo>
                  <a:cubicBezTo>
                    <a:pt x="679" y="342"/>
                    <a:pt x="679" y="342"/>
                    <a:pt x="679" y="342"/>
                  </a:cubicBezTo>
                  <a:cubicBezTo>
                    <a:pt x="677" y="340"/>
                    <a:pt x="676" y="339"/>
                    <a:pt x="676" y="339"/>
                  </a:cubicBezTo>
                  <a:cubicBezTo>
                    <a:pt x="667" y="342"/>
                    <a:pt x="667" y="342"/>
                    <a:pt x="667" y="342"/>
                  </a:cubicBezTo>
                  <a:cubicBezTo>
                    <a:pt x="667" y="342"/>
                    <a:pt x="654" y="346"/>
                    <a:pt x="646" y="337"/>
                  </a:cubicBezTo>
                  <a:cubicBezTo>
                    <a:pt x="644" y="335"/>
                    <a:pt x="640" y="327"/>
                    <a:pt x="634" y="326"/>
                  </a:cubicBezTo>
                  <a:cubicBezTo>
                    <a:pt x="627" y="324"/>
                    <a:pt x="621" y="317"/>
                    <a:pt x="621" y="317"/>
                  </a:cubicBezTo>
                  <a:cubicBezTo>
                    <a:pt x="621" y="317"/>
                    <a:pt x="624" y="318"/>
                    <a:pt x="630" y="317"/>
                  </a:cubicBezTo>
                  <a:cubicBezTo>
                    <a:pt x="636" y="315"/>
                    <a:pt x="637" y="310"/>
                    <a:pt x="642" y="309"/>
                  </a:cubicBezTo>
                  <a:cubicBezTo>
                    <a:pt x="647" y="308"/>
                    <a:pt x="652" y="302"/>
                    <a:pt x="658" y="300"/>
                  </a:cubicBezTo>
                  <a:cubicBezTo>
                    <a:pt x="664" y="299"/>
                    <a:pt x="670" y="299"/>
                    <a:pt x="677" y="298"/>
                  </a:cubicBezTo>
                  <a:cubicBezTo>
                    <a:pt x="683" y="297"/>
                    <a:pt x="683" y="297"/>
                    <a:pt x="683" y="293"/>
                  </a:cubicBezTo>
                  <a:cubicBezTo>
                    <a:pt x="683" y="293"/>
                    <a:pt x="683" y="293"/>
                    <a:pt x="683" y="293"/>
                  </a:cubicBezTo>
                  <a:cubicBezTo>
                    <a:pt x="681" y="291"/>
                    <a:pt x="679" y="289"/>
                    <a:pt x="680" y="288"/>
                  </a:cubicBezTo>
                  <a:cubicBezTo>
                    <a:pt x="680" y="287"/>
                    <a:pt x="682" y="287"/>
                    <a:pt x="685" y="287"/>
                  </a:cubicBezTo>
                  <a:cubicBezTo>
                    <a:pt x="687" y="285"/>
                    <a:pt x="691" y="283"/>
                    <a:pt x="695" y="283"/>
                  </a:cubicBezTo>
                  <a:cubicBezTo>
                    <a:pt x="696" y="283"/>
                    <a:pt x="697" y="283"/>
                    <a:pt x="698" y="283"/>
                  </a:cubicBezTo>
                  <a:cubicBezTo>
                    <a:pt x="692" y="278"/>
                    <a:pt x="689" y="274"/>
                    <a:pt x="690" y="272"/>
                  </a:cubicBezTo>
                  <a:cubicBezTo>
                    <a:pt x="693" y="269"/>
                    <a:pt x="703" y="277"/>
                    <a:pt x="714" y="287"/>
                  </a:cubicBezTo>
                  <a:cubicBezTo>
                    <a:pt x="716" y="287"/>
                    <a:pt x="719" y="288"/>
                    <a:pt x="721" y="289"/>
                  </a:cubicBezTo>
                  <a:cubicBezTo>
                    <a:pt x="720" y="287"/>
                    <a:pt x="719" y="286"/>
                    <a:pt x="718" y="284"/>
                  </a:cubicBezTo>
                  <a:cubicBezTo>
                    <a:pt x="716" y="282"/>
                    <a:pt x="714" y="279"/>
                    <a:pt x="712" y="276"/>
                  </a:cubicBezTo>
                  <a:cubicBezTo>
                    <a:pt x="711" y="275"/>
                    <a:pt x="711" y="274"/>
                    <a:pt x="710" y="273"/>
                  </a:cubicBezTo>
                  <a:cubicBezTo>
                    <a:pt x="709" y="272"/>
                    <a:pt x="708" y="270"/>
                    <a:pt x="707" y="269"/>
                  </a:cubicBezTo>
                  <a:cubicBezTo>
                    <a:pt x="706" y="268"/>
                    <a:pt x="706" y="266"/>
                    <a:pt x="705" y="265"/>
                  </a:cubicBezTo>
                  <a:cubicBezTo>
                    <a:pt x="705" y="265"/>
                    <a:pt x="705" y="264"/>
                    <a:pt x="704" y="263"/>
                  </a:cubicBezTo>
                  <a:cubicBezTo>
                    <a:pt x="704" y="263"/>
                    <a:pt x="704" y="263"/>
                    <a:pt x="704" y="262"/>
                  </a:cubicBezTo>
                  <a:cubicBezTo>
                    <a:pt x="704" y="261"/>
                    <a:pt x="704" y="259"/>
                    <a:pt x="704" y="259"/>
                  </a:cubicBezTo>
                  <a:cubicBezTo>
                    <a:pt x="705" y="258"/>
                    <a:pt x="706" y="259"/>
                    <a:pt x="708" y="260"/>
                  </a:cubicBezTo>
                  <a:cubicBezTo>
                    <a:pt x="713" y="263"/>
                    <a:pt x="722" y="277"/>
                    <a:pt x="729" y="288"/>
                  </a:cubicBezTo>
                  <a:cubicBezTo>
                    <a:pt x="729" y="287"/>
                    <a:pt x="730" y="286"/>
                    <a:pt x="731" y="287"/>
                  </a:cubicBezTo>
                  <a:cubicBezTo>
                    <a:pt x="725" y="271"/>
                    <a:pt x="717" y="252"/>
                    <a:pt x="722" y="250"/>
                  </a:cubicBezTo>
                  <a:cubicBezTo>
                    <a:pt x="727" y="248"/>
                    <a:pt x="734" y="273"/>
                    <a:pt x="740" y="290"/>
                  </a:cubicBezTo>
                  <a:cubicBezTo>
                    <a:pt x="739" y="272"/>
                    <a:pt x="736" y="247"/>
                    <a:pt x="741" y="247"/>
                  </a:cubicBezTo>
                  <a:cubicBezTo>
                    <a:pt x="746" y="246"/>
                    <a:pt x="746" y="272"/>
                    <a:pt x="748" y="290"/>
                  </a:cubicBezTo>
                  <a:cubicBezTo>
                    <a:pt x="748" y="289"/>
                    <a:pt x="748" y="288"/>
                    <a:pt x="748" y="287"/>
                  </a:cubicBezTo>
                  <a:cubicBezTo>
                    <a:pt x="752" y="270"/>
                    <a:pt x="755" y="249"/>
                    <a:pt x="759" y="248"/>
                  </a:cubicBezTo>
                  <a:cubicBezTo>
                    <a:pt x="759" y="248"/>
                    <a:pt x="759" y="248"/>
                    <a:pt x="760" y="248"/>
                  </a:cubicBezTo>
                  <a:cubicBezTo>
                    <a:pt x="764" y="249"/>
                    <a:pt x="758" y="273"/>
                    <a:pt x="755" y="291"/>
                  </a:cubicBezTo>
                  <a:cubicBezTo>
                    <a:pt x="759" y="284"/>
                    <a:pt x="763" y="276"/>
                    <a:pt x="766" y="268"/>
                  </a:cubicBezTo>
                  <a:cubicBezTo>
                    <a:pt x="767" y="267"/>
                    <a:pt x="768" y="265"/>
                    <a:pt x="769" y="264"/>
                  </a:cubicBezTo>
                  <a:cubicBezTo>
                    <a:pt x="769" y="263"/>
                    <a:pt x="770" y="261"/>
                    <a:pt x="771" y="260"/>
                  </a:cubicBezTo>
                  <a:cubicBezTo>
                    <a:pt x="772" y="259"/>
                    <a:pt x="772" y="258"/>
                    <a:pt x="773" y="257"/>
                  </a:cubicBezTo>
                  <a:cubicBezTo>
                    <a:pt x="775" y="254"/>
                    <a:pt x="777" y="253"/>
                    <a:pt x="778" y="253"/>
                  </a:cubicBezTo>
                  <a:cubicBezTo>
                    <a:pt x="782" y="256"/>
                    <a:pt x="770" y="278"/>
                    <a:pt x="762" y="294"/>
                  </a:cubicBezTo>
                  <a:cubicBezTo>
                    <a:pt x="774" y="281"/>
                    <a:pt x="790" y="260"/>
                    <a:pt x="794" y="264"/>
                  </a:cubicBezTo>
                  <a:cubicBezTo>
                    <a:pt x="798" y="267"/>
                    <a:pt x="778" y="287"/>
                    <a:pt x="766" y="301"/>
                  </a:cubicBezTo>
                  <a:cubicBezTo>
                    <a:pt x="782" y="291"/>
                    <a:pt x="803" y="274"/>
                    <a:pt x="806" y="278"/>
                  </a:cubicBezTo>
                  <a:cubicBezTo>
                    <a:pt x="809" y="282"/>
                    <a:pt x="788" y="295"/>
                    <a:pt x="773" y="306"/>
                  </a:cubicBezTo>
                  <a:cubicBezTo>
                    <a:pt x="790" y="300"/>
                    <a:pt x="813" y="290"/>
                    <a:pt x="815" y="295"/>
                  </a:cubicBezTo>
                  <a:cubicBezTo>
                    <a:pt x="817" y="299"/>
                    <a:pt x="792" y="307"/>
                    <a:pt x="776" y="314"/>
                  </a:cubicBezTo>
                  <a:cubicBezTo>
                    <a:pt x="787" y="313"/>
                    <a:pt x="801" y="311"/>
                    <a:pt x="810" y="311"/>
                  </a:cubicBezTo>
                  <a:cubicBezTo>
                    <a:pt x="824" y="289"/>
                    <a:pt x="825" y="269"/>
                    <a:pt x="831" y="253"/>
                  </a:cubicBezTo>
                  <a:cubicBezTo>
                    <a:pt x="838" y="245"/>
                    <a:pt x="844" y="229"/>
                    <a:pt x="848" y="214"/>
                  </a:cubicBezTo>
                  <a:cubicBezTo>
                    <a:pt x="847" y="212"/>
                    <a:pt x="849" y="207"/>
                    <a:pt x="852" y="200"/>
                  </a:cubicBezTo>
                  <a:cubicBezTo>
                    <a:pt x="854" y="192"/>
                    <a:pt x="855" y="186"/>
                    <a:pt x="855" y="184"/>
                  </a:cubicBezTo>
                  <a:cubicBezTo>
                    <a:pt x="845" y="195"/>
                    <a:pt x="835" y="207"/>
                    <a:pt x="833" y="204"/>
                  </a:cubicBezTo>
                  <a:cubicBezTo>
                    <a:pt x="829" y="201"/>
                    <a:pt x="848" y="181"/>
                    <a:pt x="860" y="167"/>
                  </a:cubicBezTo>
                  <a:cubicBezTo>
                    <a:pt x="845" y="177"/>
                    <a:pt x="823" y="194"/>
                    <a:pt x="820" y="190"/>
                  </a:cubicBezTo>
                  <a:cubicBezTo>
                    <a:pt x="817" y="186"/>
                    <a:pt x="839" y="173"/>
                    <a:pt x="853" y="162"/>
                  </a:cubicBezTo>
                  <a:cubicBezTo>
                    <a:pt x="836" y="168"/>
                    <a:pt x="813" y="178"/>
                    <a:pt x="811" y="173"/>
                  </a:cubicBezTo>
                  <a:cubicBezTo>
                    <a:pt x="809" y="169"/>
                    <a:pt x="834" y="161"/>
                    <a:pt x="851" y="154"/>
                  </a:cubicBezTo>
                  <a:cubicBezTo>
                    <a:pt x="833" y="156"/>
                    <a:pt x="808" y="160"/>
                    <a:pt x="807" y="155"/>
                  </a:cubicBezTo>
                  <a:cubicBezTo>
                    <a:pt x="807" y="150"/>
                    <a:pt x="832" y="149"/>
                    <a:pt x="850" y="147"/>
                  </a:cubicBezTo>
                  <a:cubicBezTo>
                    <a:pt x="832" y="143"/>
                    <a:pt x="807" y="141"/>
                    <a:pt x="808" y="136"/>
                  </a:cubicBezTo>
                  <a:cubicBezTo>
                    <a:pt x="809" y="131"/>
                    <a:pt x="833" y="136"/>
                    <a:pt x="851" y="139"/>
                  </a:cubicBezTo>
                  <a:cubicBezTo>
                    <a:pt x="835" y="131"/>
                    <a:pt x="811" y="122"/>
                    <a:pt x="813" y="117"/>
                  </a:cubicBezTo>
                  <a:cubicBezTo>
                    <a:pt x="815" y="112"/>
                    <a:pt x="840" y="126"/>
                    <a:pt x="856" y="133"/>
                  </a:cubicBezTo>
                  <a:cubicBezTo>
                    <a:pt x="843" y="121"/>
                    <a:pt x="820" y="105"/>
                    <a:pt x="824" y="101"/>
                  </a:cubicBezTo>
                  <a:cubicBezTo>
                    <a:pt x="827" y="97"/>
                    <a:pt x="847" y="116"/>
                    <a:pt x="861" y="128"/>
                  </a:cubicBezTo>
                  <a:cubicBezTo>
                    <a:pt x="851" y="113"/>
                    <a:pt x="833" y="91"/>
                    <a:pt x="838" y="88"/>
                  </a:cubicBezTo>
                  <a:cubicBezTo>
                    <a:pt x="841" y="86"/>
                    <a:pt x="850" y="99"/>
                    <a:pt x="859" y="112"/>
                  </a:cubicBezTo>
                  <a:cubicBezTo>
                    <a:pt x="859" y="112"/>
                    <a:pt x="859" y="112"/>
                    <a:pt x="859" y="113"/>
                  </a:cubicBezTo>
                  <a:cubicBezTo>
                    <a:pt x="860" y="114"/>
                    <a:pt x="861" y="115"/>
                    <a:pt x="862" y="116"/>
                  </a:cubicBezTo>
                  <a:cubicBezTo>
                    <a:pt x="863" y="119"/>
                    <a:pt x="865" y="121"/>
                    <a:pt x="867" y="124"/>
                  </a:cubicBezTo>
                  <a:cubicBezTo>
                    <a:pt x="861" y="106"/>
                    <a:pt x="850" y="81"/>
                    <a:pt x="855" y="79"/>
                  </a:cubicBezTo>
                  <a:cubicBezTo>
                    <a:pt x="860" y="77"/>
                    <a:pt x="867" y="102"/>
                    <a:pt x="873" y="119"/>
                  </a:cubicBezTo>
                  <a:cubicBezTo>
                    <a:pt x="872" y="101"/>
                    <a:pt x="869" y="76"/>
                    <a:pt x="874" y="76"/>
                  </a:cubicBezTo>
                  <a:cubicBezTo>
                    <a:pt x="875" y="76"/>
                    <a:pt x="875" y="76"/>
                    <a:pt x="876" y="77"/>
                  </a:cubicBezTo>
                  <a:cubicBezTo>
                    <a:pt x="876" y="76"/>
                    <a:pt x="876" y="75"/>
                    <a:pt x="876" y="73"/>
                  </a:cubicBezTo>
                  <a:cubicBezTo>
                    <a:pt x="878" y="16"/>
                    <a:pt x="828" y="11"/>
                    <a:pt x="781" y="25"/>
                  </a:cubicBezTo>
                  <a:cubicBezTo>
                    <a:pt x="762" y="31"/>
                    <a:pt x="718" y="57"/>
                    <a:pt x="672" y="87"/>
                  </a:cubicBezTo>
                  <a:cubicBezTo>
                    <a:pt x="677" y="90"/>
                    <a:pt x="680" y="92"/>
                    <a:pt x="679" y="94"/>
                  </a:cubicBezTo>
                  <a:close/>
                  <a:moveTo>
                    <a:pt x="262" y="391"/>
                  </a:moveTo>
                  <a:cubicBezTo>
                    <a:pt x="260" y="391"/>
                    <a:pt x="258" y="400"/>
                    <a:pt x="256" y="399"/>
                  </a:cubicBezTo>
                  <a:cubicBezTo>
                    <a:pt x="254" y="399"/>
                    <a:pt x="253" y="391"/>
                    <a:pt x="250" y="391"/>
                  </a:cubicBezTo>
                  <a:cubicBezTo>
                    <a:pt x="248" y="390"/>
                    <a:pt x="244" y="398"/>
                    <a:pt x="242" y="397"/>
                  </a:cubicBezTo>
                  <a:cubicBezTo>
                    <a:pt x="240" y="396"/>
                    <a:pt x="242" y="388"/>
                    <a:pt x="240" y="386"/>
                  </a:cubicBezTo>
                  <a:cubicBezTo>
                    <a:pt x="238" y="385"/>
                    <a:pt x="231" y="390"/>
                    <a:pt x="229" y="389"/>
                  </a:cubicBezTo>
                  <a:cubicBezTo>
                    <a:pt x="228" y="387"/>
                    <a:pt x="233" y="380"/>
                    <a:pt x="232" y="378"/>
                  </a:cubicBezTo>
                  <a:cubicBezTo>
                    <a:pt x="231" y="376"/>
                    <a:pt x="222" y="378"/>
                    <a:pt x="222" y="376"/>
                  </a:cubicBezTo>
                  <a:cubicBezTo>
                    <a:pt x="221" y="374"/>
                    <a:pt x="228" y="370"/>
                    <a:pt x="228" y="368"/>
                  </a:cubicBezTo>
                  <a:cubicBezTo>
                    <a:pt x="228" y="366"/>
                    <a:pt x="219" y="363"/>
                    <a:pt x="220" y="361"/>
                  </a:cubicBezTo>
                  <a:cubicBezTo>
                    <a:pt x="220" y="359"/>
                    <a:pt x="228" y="359"/>
                    <a:pt x="229" y="357"/>
                  </a:cubicBezTo>
                  <a:cubicBezTo>
                    <a:pt x="230" y="354"/>
                    <a:pt x="223" y="349"/>
                    <a:pt x="224" y="347"/>
                  </a:cubicBezTo>
                  <a:cubicBezTo>
                    <a:pt x="225" y="345"/>
                    <a:pt x="233" y="348"/>
                    <a:pt x="235" y="346"/>
                  </a:cubicBezTo>
                  <a:cubicBezTo>
                    <a:pt x="236" y="345"/>
                    <a:pt x="232" y="337"/>
                    <a:pt x="233" y="336"/>
                  </a:cubicBezTo>
                  <a:cubicBezTo>
                    <a:pt x="235" y="335"/>
                    <a:pt x="242" y="340"/>
                    <a:pt x="243" y="339"/>
                  </a:cubicBezTo>
                  <a:cubicBezTo>
                    <a:pt x="245" y="338"/>
                    <a:pt x="244" y="330"/>
                    <a:pt x="246" y="329"/>
                  </a:cubicBezTo>
                  <a:cubicBezTo>
                    <a:pt x="248" y="328"/>
                    <a:pt x="252" y="335"/>
                    <a:pt x="254" y="335"/>
                  </a:cubicBezTo>
                  <a:cubicBezTo>
                    <a:pt x="257" y="335"/>
                    <a:pt x="258" y="326"/>
                    <a:pt x="260" y="326"/>
                  </a:cubicBezTo>
                  <a:cubicBezTo>
                    <a:pt x="263" y="326"/>
                    <a:pt x="264" y="335"/>
                    <a:pt x="266" y="335"/>
                  </a:cubicBezTo>
                  <a:cubicBezTo>
                    <a:pt x="268" y="336"/>
                    <a:pt x="273" y="328"/>
                    <a:pt x="275" y="329"/>
                  </a:cubicBezTo>
                  <a:cubicBezTo>
                    <a:pt x="277" y="330"/>
                    <a:pt x="275" y="338"/>
                    <a:pt x="277" y="339"/>
                  </a:cubicBezTo>
                  <a:cubicBezTo>
                    <a:pt x="278" y="341"/>
                    <a:pt x="285" y="336"/>
                    <a:pt x="287" y="337"/>
                  </a:cubicBezTo>
                  <a:cubicBezTo>
                    <a:pt x="289" y="339"/>
                    <a:pt x="283" y="346"/>
                    <a:pt x="285" y="347"/>
                  </a:cubicBezTo>
                  <a:cubicBezTo>
                    <a:pt x="286" y="349"/>
                    <a:pt x="294" y="348"/>
                    <a:pt x="295" y="350"/>
                  </a:cubicBezTo>
                  <a:cubicBezTo>
                    <a:pt x="296" y="352"/>
                    <a:pt x="288" y="356"/>
                    <a:pt x="288" y="358"/>
                  </a:cubicBezTo>
                  <a:cubicBezTo>
                    <a:pt x="289" y="360"/>
                    <a:pt x="297" y="362"/>
                    <a:pt x="297" y="364"/>
                  </a:cubicBezTo>
                  <a:cubicBezTo>
                    <a:pt x="297" y="367"/>
                    <a:pt x="288" y="367"/>
                    <a:pt x="287" y="369"/>
                  </a:cubicBezTo>
                  <a:cubicBezTo>
                    <a:pt x="287" y="371"/>
                    <a:pt x="293" y="377"/>
                    <a:pt x="292" y="379"/>
                  </a:cubicBezTo>
                  <a:cubicBezTo>
                    <a:pt x="291" y="380"/>
                    <a:pt x="283" y="378"/>
                    <a:pt x="282" y="379"/>
                  </a:cubicBezTo>
                  <a:cubicBezTo>
                    <a:pt x="280" y="381"/>
                    <a:pt x="285" y="388"/>
                    <a:pt x="283" y="390"/>
                  </a:cubicBezTo>
                  <a:cubicBezTo>
                    <a:pt x="281" y="391"/>
                    <a:pt x="275" y="386"/>
                    <a:pt x="273" y="387"/>
                  </a:cubicBezTo>
                  <a:cubicBezTo>
                    <a:pt x="271" y="388"/>
                    <a:pt x="273" y="396"/>
                    <a:pt x="270" y="397"/>
                  </a:cubicBezTo>
                  <a:cubicBezTo>
                    <a:pt x="268" y="398"/>
                    <a:pt x="264" y="390"/>
                    <a:pt x="262" y="391"/>
                  </a:cubicBezTo>
                  <a:close/>
                  <a:moveTo>
                    <a:pt x="672" y="507"/>
                  </a:moveTo>
                  <a:cubicBezTo>
                    <a:pt x="672" y="507"/>
                    <a:pt x="672" y="507"/>
                    <a:pt x="672" y="507"/>
                  </a:cubicBezTo>
                  <a:cubicBezTo>
                    <a:pt x="652" y="449"/>
                    <a:pt x="666" y="459"/>
                    <a:pt x="677" y="491"/>
                  </a:cubicBezTo>
                  <a:cubicBezTo>
                    <a:pt x="680" y="492"/>
                    <a:pt x="682" y="495"/>
                    <a:pt x="684" y="500"/>
                  </a:cubicBezTo>
                  <a:cubicBezTo>
                    <a:pt x="685" y="459"/>
                    <a:pt x="700" y="437"/>
                    <a:pt x="693" y="507"/>
                  </a:cubicBezTo>
                  <a:cubicBezTo>
                    <a:pt x="693" y="507"/>
                    <a:pt x="693" y="507"/>
                    <a:pt x="693" y="506"/>
                  </a:cubicBezTo>
                  <a:cubicBezTo>
                    <a:pt x="700" y="443"/>
                    <a:pt x="705" y="457"/>
                    <a:pt x="702" y="491"/>
                  </a:cubicBezTo>
                  <a:cubicBezTo>
                    <a:pt x="704" y="489"/>
                    <a:pt x="705" y="490"/>
                    <a:pt x="706" y="493"/>
                  </a:cubicBezTo>
                  <a:cubicBezTo>
                    <a:pt x="717" y="462"/>
                    <a:pt x="729" y="451"/>
                    <a:pt x="710" y="500"/>
                  </a:cubicBezTo>
                  <a:cubicBezTo>
                    <a:pt x="710" y="499"/>
                    <a:pt x="711" y="499"/>
                    <a:pt x="711" y="499"/>
                  </a:cubicBezTo>
                  <a:cubicBezTo>
                    <a:pt x="731" y="452"/>
                    <a:pt x="731" y="468"/>
                    <a:pt x="718" y="498"/>
                  </a:cubicBezTo>
                  <a:cubicBezTo>
                    <a:pt x="718" y="501"/>
                    <a:pt x="717" y="504"/>
                    <a:pt x="716" y="509"/>
                  </a:cubicBezTo>
                  <a:cubicBezTo>
                    <a:pt x="741" y="473"/>
                    <a:pt x="762" y="460"/>
                    <a:pt x="716" y="519"/>
                  </a:cubicBezTo>
                  <a:cubicBezTo>
                    <a:pt x="757" y="466"/>
                    <a:pt x="757" y="483"/>
                    <a:pt x="736" y="509"/>
                  </a:cubicBezTo>
                  <a:cubicBezTo>
                    <a:pt x="738" y="510"/>
                    <a:pt x="737" y="514"/>
                    <a:pt x="731" y="520"/>
                  </a:cubicBezTo>
                  <a:cubicBezTo>
                    <a:pt x="762" y="499"/>
                    <a:pt x="784" y="493"/>
                    <a:pt x="743" y="520"/>
                  </a:cubicBezTo>
                  <a:cubicBezTo>
                    <a:pt x="743" y="520"/>
                    <a:pt x="744" y="520"/>
                    <a:pt x="744" y="520"/>
                  </a:cubicBezTo>
                  <a:cubicBezTo>
                    <a:pt x="786" y="496"/>
                    <a:pt x="770" y="513"/>
                    <a:pt x="737" y="531"/>
                  </a:cubicBezTo>
                  <a:cubicBezTo>
                    <a:pt x="735" y="533"/>
                    <a:pt x="733" y="534"/>
                    <a:pt x="731" y="535"/>
                  </a:cubicBezTo>
                  <a:cubicBezTo>
                    <a:pt x="775" y="518"/>
                    <a:pt x="804" y="512"/>
                    <a:pt x="730" y="539"/>
                  </a:cubicBezTo>
                  <a:cubicBezTo>
                    <a:pt x="797" y="515"/>
                    <a:pt x="784" y="532"/>
                    <a:pt x="747" y="544"/>
                  </a:cubicBezTo>
                  <a:cubicBezTo>
                    <a:pt x="751" y="545"/>
                    <a:pt x="753" y="547"/>
                    <a:pt x="753" y="550"/>
                  </a:cubicBezTo>
                  <a:cubicBezTo>
                    <a:pt x="786" y="552"/>
                    <a:pt x="798" y="563"/>
                    <a:pt x="741" y="559"/>
                  </a:cubicBezTo>
                  <a:cubicBezTo>
                    <a:pt x="741" y="559"/>
                    <a:pt x="742" y="559"/>
                    <a:pt x="742" y="559"/>
                  </a:cubicBezTo>
                  <a:cubicBezTo>
                    <a:pt x="799" y="565"/>
                    <a:pt x="784" y="570"/>
                    <a:pt x="751" y="566"/>
                  </a:cubicBezTo>
                  <a:cubicBezTo>
                    <a:pt x="749" y="567"/>
                    <a:pt x="746" y="568"/>
                    <a:pt x="742" y="568"/>
                  </a:cubicBezTo>
                  <a:cubicBezTo>
                    <a:pt x="781" y="581"/>
                    <a:pt x="798" y="597"/>
                    <a:pt x="730" y="570"/>
                  </a:cubicBezTo>
                  <a:cubicBezTo>
                    <a:pt x="794" y="596"/>
                    <a:pt x="775" y="600"/>
                    <a:pt x="741" y="585"/>
                  </a:cubicBezTo>
                  <a:cubicBezTo>
                    <a:pt x="743" y="588"/>
                    <a:pt x="743" y="591"/>
                    <a:pt x="741" y="592"/>
                  </a:cubicBezTo>
                  <a:cubicBezTo>
                    <a:pt x="766" y="614"/>
                    <a:pt x="771" y="627"/>
                    <a:pt x="726" y="587"/>
                  </a:cubicBezTo>
                  <a:cubicBezTo>
                    <a:pt x="726" y="587"/>
                    <a:pt x="726" y="587"/>
                    <a:pt x="726" y="587"/>
                  </a:cubicBezTo>
                  <a:cubicBezTo>
                    <a:pt x="771" y="627"/>
                    <a:pt x="757" y="624"/>
                    <a:pt x="732" y="602"/>
                  </a:cubicBezTo>
                  <a:cubicBezTo>
                    <a:pt x="732" y="604"/>
                    <a:pt x="730" y="604"/>
                    <a:pt x="727" y="602"/>
                  </a:cubicBezTo>
                  <a:cubicBezTo>
                    <a:pt x="747" y="633"/>
                    <a:pt x="749" y="649"/>
                    <a:pt x="712" y="591"/>
                  </a:cubicBezTo>
                  <a:cubicBezTo>
                    <a:pt x="749" y="651"/>
                    <a:pt x="734" y="640"/>
                    <a:pt x="715" y="607"/>
                  </a:cubicBezTo>
                  <a:cubicBezTo>
                    <a:pt x="716" y="612"/>
                    <a:pt x="715" y="615"/>
                    <a:pt x="714" y="615"/>
                  </a:cubicBezTo>
                  <a:cubicBezTo>
                    <a:pt x="725" y="644"/>
                    <a:pt x="726" y="656"/>
                    <a:pt x="708" y="606"/>
                  </a:cubicBezTo>
                  <a:cubicBezTo>
                    <a:pt x="707" y="606"/>
                    <a:pt x="707" y="605"/>
                    <a:pt x="707" y="605"/>
                  </a:cubicBezTo>
                  <a:cubicBezTo>
                    <a:pt x="724" y="657"/>
                    <a:pt x="711" y="648"/>
                    <a:pt x="701" y="618"/>
                  </a:cubicBezTo>
                  <a:cubicBezTo>
                    <a:pt x="699" y="618"/>
                    <a:pt x="696" y="616"/>
                    <a:pt x="693" y="612"/>
                  </a:cubicBezTo>
                  <a:cubicBezTo>
                    <a:pt x="691" y="651"/>
                    <a:pt x="678" y="668"/>
                    <a:pt x="685" y="597"/>
                  </a:cubicBezTo>
                  <a:cubicBezTo>
                    <a:pt x="678" y="666"/>
                    <a:pt x="672" y="650"/>
                    <a:pt x="676" y="614"/>
                  </a:cubicBezTo>
                  <a:cubicBezTo>
                    <a:pt x="674" y="617"/>
                    <a:pt x="672" y="619"/>
                    <a:pt x="671" y="617"/>
                  </a:cubicBezTo>
                  <a:cubicBezTo>
                    <a:pt x="658" y="648"/>
                    <a:pt x="648" y="656"/>
                    <a:pt x="673" y="594"/>
                  </a:cubicBezTo>
                  <a:cubicBezTo>
                    <a:pt x="648" y="656"/>
                    <a:pt x="643" y="641"/>
                    <a:pt x="656" y="610"/>
                  </a:cubicBezTo>
                  <a:cubicBezTo>
                    <a:pt x="655" y="608"/>
                    <a:pt x="655" y="604"/>
                    <a:pt x="656" y="600"/>
                  </a:cubicBezTo>
                  <a:cubicBezTo>
                    <a:pt x="630" y="631"/>
                    <a:pt x="611" y="640"/>
                    <a:pt x="659" y="586"/>
                  </a:cubicBezTo>
                  <a:cubicBezTo>
                    <a:pt x="612" y="640"/>
                    <a:pt x="618" y="620"/>
                    <a:pt x="646" y="592"/>
                  </a:cubicBezTo>
                  <a:cubicBezTo>
                    <a:pt x="642" y="594"/>
                    <a:pt x="638" y="595"/>
                    <a:pt x="636" y="594"/>
                  </a:cubicBezTo>
                  <a:cubicBezTo>
                    <a:pt x="610" y="611"/>
                    <a:pt x="597" y="612"/>
                    <a:pt x="644" y="582"/>
                  </a:cubicBezTo>
                  <a:cubicBezTo>
                    <a:pt x="644" y="582"/>
                    <a:pt x="644" y="582"/>
                    <a:pt x="644" y="581"/>
                  </a:cubicBezTo>
                  <a:cubicBezTo>
                    <a:pt x="596" y="611"/>
                    <a:pt x="602" y="600"/>
                    <a:pt x="629" y="583"/>
                  </a:cubicBezTo>
                  <a:cubicBezTo>
                    <a:pt x="630" y="581"/>
                    <a:pt x="633" y="579"/>
                    <a:pt x="638" y="575"/>
                  </a:cubicBezTo>
                  <a:cubicBezTo>
                    <a:pt x="599" y="590"/>
                    <a:pt x="579" y="593"/>
                    <a:pt x="647" y="569"/>
                  </a:cubicBezTo>
                  <a:cubicBezTo>
                    <a:pt x="582" y="592"/>
                    <a:pt x="594" y="576"/>
                    <a:pt x="629" y="564"/>
                  </a:cubicBezTo>
                  <a:cubicBezTo>
                    <a:pt x="624" y="562"/>
                    <a:pt x="622" y="560"/>
                    <a:pt x="623" y="558"/>
                  </a:cubicBezTo>
                  <a:cubicBezTo>
                    <a:pt x="593" y="555"/>
                    <a:pt x="581" y="545"/>
                    <a:pt x="630" y="548"/>
                  </a:cubicBezTo>
                  <a:cubicBezTo>
                    <a:pt x="630" y="548"/>
                    <a:pt x="629" y="548"/>
                    <a:pt x="629" y="548"/>
                  </a:cubicBezTo>
                  <a:cubicBezTo>
                    <a:pt x="581" y="542"/>
                    <a:pt x="594" y="538"/>
                    <a:pt x="626" y="541"/>
                  </a:cubicBezTo>
                  <a:cubicBezTo>
                    <a:pt x="628" y="540"/>
                    <a:pt x="632" y="540"/>
                    <a:pt x="637" y="540"/>
                  </a:cubicBezTo>
                  <a:cubicBezTo>
                    <a:pt x="597" y="526"/>
                    <a:pt x="579" y="510"/>
                    <a:pt x="648" y="537"/>
                  </a:cubicBezTo>
                  <a:cubicBezTo>
                    <a:pt x="582" y="511"/>
                    <a:pt x="601" y="510"/>
                    <a:pt x="637" y="526"/>
                  </a:cubicBezTo>
                  <a:cubicBezTo>
                    <a:pt x="634" y="522"/>
                    <a:pt x="633" y="519"/>
                    <a:pt x="634" y="517"/>
                  </a:cubicBezTo>
                  <a:cubicBezTo>
                    <a:pt x="609" y="496"/>
                    <a:pt x="607" y="481"/>
                    <a:pt x="653" y="522"/>
                  </a:cubicBezTo>
                  <a:cubicBezTo>
                    <a:pt x="653" y="522"/>
                    <a:pt x="653" y="521"/>
                    <a:pt x="653" y="521"/>
                  </a:cubicBezTo>
                  <a:cubicBezTo>
                    <a:pt x="608" y="480"/>
                    <a:pt x="620" y="483"/>
                    <a:pt x="644" y="505"/>
                  </a:cubicBezTo>
                  <a:cubicBezTo>
                    <a:pt x="646" y="504"/>
                    <a:pt x="649" y="505"/>
                    <a:pt x="652" y="507"/>
                  </a:cubicBezTo>
                  <a:cubicBezTo>
                    <a:pt x="631" y="475"/>
                    <a:pt x="628" y="456"/>
                    <a:pt x="666" y="516"/>
                  </a:cubicBezTo>
                  <a:cubicBezTo>
                    <a:pt x="630" y="459"/>
                    <a:pt x="643" y="466"/>
                    <a:pt x="661" y="495"/>
                  </a:cubicBezTo>
                  <a:cubicBezTo>
                    <a:pt x="661" y="492"/>
                    <a:pt x="662" y="492"/>
                    <a:pt x="665" y="497"/>
                  </a:cubicBezTo>
                  <a:cubicBezTo>
                    <a:pt x="653" y="463"/>
                    <a:pt x="651" y="448"/>
                    <a:pt x="672" y="507"/>
                  </a:cubicBezTo>
                  <a:close/>
                  <a:moveTo>
                    <a:pt x="313" y="499"/>
                  </a:moveTo>
                  <a:cubicBezTo>
                    <a:pt x="313" y="503"/>
                    <a:pt x="318" y="495"/>
                    <a:pt x="317" y="500"/>
                  </a:cubicBezTo>
                  <a:cubicBezTo>
                    <a:pt x="315" y="505"/>
                    <a:pt x="306" y="523"/>
                    <a:pt x="309" y="525"/>
                  </a:cubicBezTo>
                  <a:cubicBezTo>
                    <a:pt x="309" y="525"/>
                    <a:pt x="284" y="523"/>
                    <a:pt x="282" y="520"/>
                  </a:cubicBezTo>
                  <a:cubicBezTo>
                    <a:pt x="280" y="517"/>
                    <a:pt x="284" y="517"/>
                    <a:pt x="284" y="517"/>
                  </a:cubicBezTo>
                  <a:cubicBezTo>
                    <a:pt x="278" y="514"/>
                    <a:pt x="278" y="514"/>
                    <a:pt x="278" y="514"/>
                  </a:cubicBezTo>
                  <a:cubicBezTo>
                    <a:pt x="278" y="514"/>
                    <a:pt x="275" y="511"/>
                    <a:pt x="273" y="507"/>
                  </a:cubicBezTo>
                  <a:cubicBezTo>
                    <a:pt x="272" y="503"/>
                    <a:pt x="274" y="497"/>
                    <a:pt x="274" y="497"/>
                  </a:cubicBezTo>
                  <a:cubicBezTo>
                    <a:pt x="270" y="495"/>
                    <a:pt x="270" y="495"/>
                    <a:pt x="270" y="495"/>
                  </a:cubicBezTo>
                  <a:cubicBezTo>
                    <a:pt x="270" y="495"/>
                    <a:pt x="264" y="490"/>
                    <a:pt x="267" y="482"/>
                  </a:cubicBezTo>
                  <a:cubicBezTo>
                    <a:pt x="268" y="480"/>
                    <a:pt x="272" y="474"/>
                    <a:pt x="271" y="470"/>
                  </a:cubicBezTo>
                  <a:cubicBezTo>
                    <a:pt x="270" y="466"/>
                    <a:pt x="273" y="459"/>
                    <a:pt x="273" y="459"/>
                  </a:cubicBezTo>
                  <a:cubicBezTo>
                    <a:pt x="273" y="459"/>
                    <a:pt x="273" y="461"/>
                    <a:pt x="275" y="463"/>
                  </a:cubicBezTo>
                  <a:cubicBezTo>
                    <a:pt x="278" y="466"/>
                    <a:pt x="281" y="464"/>
                    <a:pt x="283" y="466"/>
                  </a:cubicBezTo>
                  <a:cubicBezTo>
                    <a:pt x="285" y="468"/>
                    <a:pt x="289" y="467"/>
                    <a:pt x="292" y="469"/>
                  </a:cubicBezTo>
                  <a:cubicBezTo>
                    <a:pt x="294" y="472"/>
                    <a:pt x="295" y="475"/>
                    <a:pt x="297" y="477"/>
                  </a:cubicBezTo>
                  <a:cubicBezTo>
                    <a:pt x="299" y="480"/>
                    <a:pt x="299" y="481"/>
                    <a:pt x="302" y="478"/>
                  </a:cubicBezTo>
                  <a:cubicBezTo>
                    <a:pt x="304" y="476"/>
                    <a:pt x="309" y="475"/>
                    <a:pt x="310" y="479"/>
                  </a:cubicBezTo>
                  <a:cubicBezTo>
                    <a:pt x="312" y="482"/>
                    <a:pt x="314" y="494"/>
                    <a:pt x="313" y="499"/>
                  </a:cubicBezTo>
                  <a:close/>
                  <a:moveTo>
                    <a:pt x="535" y="400"/>
                  </a:moveTo>
                  <a:cubicBezTo>
                    <a:pt x="538" y="401"/>
                    <a:pt x="540" y="398"/>
                    <a:pt x="542" y="399"/>
                  </a:cubicBezTo>
                  <a:cubicBezTo>
                    <a:pt x="545" y="400"/>
                    <a:pt x="549" y="397"/>
                    <a:pt x="552" y="399"/>
                  </a:cubicBezTo>
                  <a:cubicBezTo>
                    <a:pt x="555" y="400"/>
                    <a:pt x="558" y="402"/>
                    <a:pt x="560" y="404"/>
                  </a:cubicBezTo>
                  <a:cubicBezTo>
                    <a:pt x="563" y="406"/>
                    <a:pt x="564" y="406"/>
                    <a:pt x="565" y="403"/>
                  </a:cubicBezTo>
                  <a:cubicBezTo>
                    <a:pt x="566" y="400"/>
                    <a:pt x="570" y="397"/>
                    <a:pt x="573" y="400"/>
                  </a:cubicBezTo>
                  <a:cubicBezTo>
                    <a:pt x="576" y="403"/>
                    <a:pt x="582" y="413"/>
                    <a:pt x="584" y="417"/>
                  </a:cubicBezTo>
                  <a:cubicBezTo>
                    <a:pt x="585" y="421"/>
                    <a:pt x="586" y="412"/>
                    <a:pt x="587" y="417"/>
                  </a:cubicBezTo>
                  <a:cubicBezTo>
                    <a:pt x="588" y="422"/>
                    <a:pt x="587" y="442"/>
                    <a:pt x="590" y="443"/>
                  </a:cubicBezTo>
                  <a:cubicBezTo>
                    <a:pt x="590" y="443"/>
                    <a:pt x="566" y="451"/>
                    <a:pt x="563" y="449"/>
                  </a:cubicBezTo>
                  <a:cubicBezTo>
                    <a:pt x="560" y="447"/>
                    <a:pt x="564" y="445"/>
                    <a:pt x="564" y="445"/>
                  </a:cubicBezTo>
                  <a:cubicBezTo>
                    <a:pt x="558" y="445"/>
                    <a:pt x="558" y="445"/>
                    <a:pt x="558" y="445"/>
                  </a:cubicBezTo>
                  <a:cubicBezTo>
                    <a:pt x="558" y="445"/>
                    <a:pt x="553" y="444"/>
                    <a:pt x="550" y="440"/>
                  </a:cubicBezTo>
                  <a:cubicBezTo>
                    <a:pt x="547" y="437"/>
                    <a:pt x="547" y="431"/>
                    <a:pt x="547" y="431"/>
                  </a:cubicBezTo>
                  <a:cubicBezTo>
                    <a:pt x="542" y="430"/>
                    <a:pt x="542" y="430"/>
                    <a:pt x="542" y="430"/>
                  </a:cubicBezTo>
                  <a:cubicBezTo>
                    <a:pt x="542" y="430"/>
                    <a:pt x="535" y="428"/>
                    <a:pt x="535" y="420"/>
                  </a:cubicBezTo>
                  <a:cubicBezTo>
                    <a:pt x="535" y="417"/>
                    <a:pt x="536" y="411"/>
                    <a:pt x="533" y="407"/>
                  </a:cubicBezTo>
                  <a:cubicBezTo>
                    <a:pt x="531" y="404"/>
                    <a:pt x="531" y="396"/>
                    <a:pt x="531" y="396"/>
                  </a:cubicBezTo>
                  <a:cubicBezTo>
                    <a:pt x="531" y="396"/>
                    <a:pt x="532" y="399"/>
                    <a:pt x="535" y="400"/>
                  </a:cubicBezTo>
                  <a:close/>
                  <a:moveTo>
                    <a:pt x="514" y="379"/>
                  </a:moveTo>
                  <a:cubicBezTo>
                    <a:pt x="520" y="394"/>
                    <a:pt x="517" y="404"/>
                    <a:pt x="511" y="413"/>
                  </a:cubicBezTo>
                  <a:cubicBezTo>
                    <a:pt x="505" y="421"/>
                    <a:pt x="487" y="435"/>
                    <a:pt x="487" y="435"/>
                  </a:cubicBezTo>
                  <a:cubicBezTo>
                    <a:pt x="485" y="432"/>
                    <a:pt x="485" y="401"/>
                    <a:pt x="484" y="396"/>
                  </a:cubicBezTo>
                  <a:cubicBezTo>
                    <a:pt x="483" y="391"/>
                    <a:pt x="487" y="383"/>
                    <a:pt x="488" y="380"/>
                  </a:cubicBezTo>
                  <a:cubicBezTo>
                    <a:pt x="488" y="377"/>
                    <a:pt x="496" y="369"/>
                    <a:pt x="500" y="366"/>
                  </a:cubicBezTo>
                  <a:cubicBezTo>
                    <a:pt x="504" y="364"/>
                    <a:pt x="506" y="360"/>
                    <a:pt x="506" y="360"/>
                  </a:cubicBezTo>
                  <a:cubicBezTo>
                    <a:pt x="506" y="367"/>
                    <a:pt x="509" y="365"/>
                    <a:pt x="514" y="379"/>
                  </a:cubicBezTo>
                  <a:close/>
                  <a:moveTo>
                    <a:pt x="733" y="121"/>
                  </a:moveTo>
                  <a:cubicBezTo>
                    <a:pt x="735" y="120"/>
                    <a:pt x="736" y="112"/>
                    <a:pt x="739" y="112"/>
                  </a:cubicBezTo>
                  <a:cubicBezTo>
                    <a:pt x="741" y="112"/>
                    <a:pt x="742" y="121"/>
                    <a:pt x="744" y="121"/>
                  </a:cubicBezTo>
                  <a:cubicBezTo>
                    <a:pt x="747" y="121"/>
                    <a:pt x="751" y="114"/>
                    <a:pt x="753" y="115"/>
                  </a:cubicBezTo>
                  <a:cubicBezTo>
                    <a:pt x="755" y="116"/>
                    <a:pt x="753" y="124"/>
                    <a:pt x="755" y="125"/>
                  </a:cubicBezTo>
                  <a:cubicBezTo>
                    <a:pt x="757" y="126"/>
                    <a:pt x="764" y="121"/>
                    <a:pt x="765" y="123"/>
                  </a:cubicBezTo>
                  <a:cubicBezTo>
                    <a:pt x="767" y="124"/>
                    <a:pt x="762" y="131"/>
                    <a:pt x="763" y="133"/>
                  </a:cubicBezTo>
                  <a:cubicBezTo>
                    <a:pt x="764" y="135"/>
                    <a:pt x="772" y="133"/>
                    <a:pt x="773" y="135"/>
                  </a:cubicBezTo>
                  <a:cubicBezTo>
                    <a:pt x="774" y="138"/>
                    <a:pt x="766" y="142"/>
                    <a:pt x="767" y="144"/>
                  </a:cubicBezTo>
                  <a:cubicBezTo>
                    <a:pt x="767" y="146"/>
                    <a:pt x="775" y="148"/>
                    <a:pt x="775" y="150"/>
                  </a:cubicBezTo>
                  <a:cubicBezTo>
                    <a:pt x="775" y="152"/>
                    <a:pt x="766" y="153"/>
                    <a:pt x="766" y="155"/>
                  </a:cubicBezTo>
                  <a:cubicBezTo>
                    <a:pt x="765" y="157"/>
                    <a:pt x="772" y="162"/>
                    <a:pt x="771" y="164"/>
                  </a:cubicBezTo>
                  <a:cubicBezTo>
                    <a:pt x="770" y="166"/>
                    <a:pt x="762" y="163"/>
                    <a:pt x="760" y="165"/>
                  </a:cubicBezTo>
                  <a:cubicBezTo>
                    <a:pt x="759" y="167"/>
                    <a:pt x="763" y="174"/>
                    <a:pt x="761" y="176"/>
                  </a:cubicBezTo>
                  <a:cubicBezTo>
                    <a:pt x="760" y="177"/>
                    <a:pt x="753" y="171"/>
                    <a:pt x="751" y="172"/>
                  </a:cubicBezTo>
                  <a:cubicBezTo>
                    <a:pt x="749" y="174"/>
                    <a:pt x="751" y="182"/>
                    <a:pt x="749" y="183"/>
                  </a:cubicBezTo>
                  <a:cubicBezTo>
                    <a:pt x="747" y="184"/>
                    <a:pt x="742" y="176"/>
                    <a:pt x="740" y="176"/>
                  </a:cubicBezTo>
                  <a:cubicBezTo>
                    <a:pt x="738" y="177"/>
                    <a:pt x="737" y="185"/>
                    <a:pt x="734" y="185"/>
                  </a:cubicBezTo>
                  <a:cubicBezTo>
                    <a:pt x="732" y="185"/>
                    <a:pt x="731" y="177"/>
                    <a:pt x="729" y="176"/>
                  </a:cubicBezTo>
                  <a:cubicBezTo>
                    <a:pt x="727" y="176"/>
                    <a:pt x="722" y="183"/>
                    <a:pt x="720" y="182"/>
                  </a:cubicBezTo>
                  <a:cubicBezTo>
                    <a:pt x="718" y="182"/>
                    <a:pt x="720" y="173"/>
                    <a:pt x="718" y="172"/>
                  </a:cubicBezTo>
                  <a:cubicBezTo>
                    <a:pt x="716" y="171"/>
                    <a:pt x="709" y="176"/>
                    <a:pt x="708" y="174"/>
                  </a:cubicBezTo>
                  <a:cubicBezTo>
                    <a:pt x="706" y="173"/>
                    <a:pt x="711" y="166"/>
                    <a:pt x="710" y="164"/>
                  </a:cubicBezTo>
                  <a:cubicBezTo>
                    <a:pt x="709" y="162"/>
                    <a:pt x="701" y="164"/>
                    <a:pt x="700" y="162"/>
                  </a:cubicBezTo>
                  <a:cubicBezTo>
                    <a:pt x="699" y="160"/>
                    <a:pt x="707" y="156"/>
                    <a:pt x="706" y="153"/>
                  </a:cubicBezTo>
                  <a:cubicBezTo>
                    <a:pt x="706" y="151"/>
                    <a:pt x="698" y="149"/>
                    <a:pt x="698" y="147"/>
                  </a:cubicBezTo>
                  <a:cubicBezTo>
                    <a:pt x="698" y="145"/>
                    <a:pt x="707" y="144"/>
                    <a:pt x="707" y="142"/>
                  </a:cubicBezTo>
                  <a:cubicBezTo>
                    <a:pt x="708" y="140"/>
                    <a:pt x="701" y="135"/>
                    <a:pt x="702" y="133"/>
                  </a:cubicBezTo>
                  <a:cubicBezTo>
                    <a:pt x="703" y="131"/>
                    <a:pt x="712" y="134"/>
                    <a:pt x="713" y="132"/>
                  </a:cubicBezTo>
                  <a:cubicBezTo>
                    <a:pt x="714" y="131"/>
                    <a:pt x="710" y="123"/>
                    <a:pt x="712" y="122"/>
                  </a:cubicBezTo>
                  <a:cubicBezTo>
                    <a:pt x="713" y="120"/>
                    <a:pt x="720" y="126"/>
                    <a:pt x="722" y="125"/>
                  </a:cubicBezTo>
                  <a:cubicBezTo>
                    <a:pt x="724" y="124"/>
                    <a:pt x="722" y="115"/>
                    <a:pt x="724" y="114"/>
                  </a:cubicBezTo>
                  <a:cubicBezTo>
                    <a:pt x="726" y="114"/>
                    <a:pt x="731" y="121"/>
                    <a:pt x="733" y="121"/>
                  </a:cubicBezTo>
                  <a:close/>
                </a:path>
              </a:pathLst>
            </a:custGeom>
            <a:solidFill>
              <a:schemeClr val="accent1">
                <a:alpha val="20000"/>
              </a:schemeClr>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nvGrpSpPr>
            <p:cNvPr id="24" name="Group 296"/>
            <p:cNvGrpSpPr/>
            <p:nvPr/>
          </p:nvGrpSpPr>
          <p:grpSpPr>
            <a:xfrm rot="1778703">
              <a:off x="1674440" y="3779824"/>
              <a:ext cx="138589" cy="140726"/>
              <a:chOff x="5902325" y="2266950"/>
              <a:chExt cx="820738" cy="833438"/>
            </a:xfrm>
            <a:noFill/>
          </p:grpSpPr>
          <p:sp>
            <p:nvSpPr>
              <p:cNvPr id="1468" name="Freeform 147"/>
              <p:cNvSpPr>
                <a:spLocks/>
              </p:cNvSpPr>
              <p:nvPr/>
            </p:nvSpPr>
            <p:spPr bwMode="auto">
              <a:xfrm>
                <a:off x="6346825" y="2776538"/>
                <a:ext cx="101600" cy="277813"/>
              </a:xfrm>
              <a:custGeom>
                <a:avLst/>
                <a:gdLst/>
                <a:ahLst/>
                <a:cxnLst>
                  <a:cxn ang="0">
                    <a:pos x="4" y="35"/>
                  </a:cxn>
                  <a:cxn ang="0">
                    <a:pos x="10" y="22"/>
                  </a:cxn>
                  <a:cxn ang="0">
                    <a:pos x="0" y="0"/>
                  </a:cxn>
                  <a:cxn ang="0">
                    <a:pos x="4" y="35"/>
                  </a:cxn>
                </a:cxnLst>
                <a:rect l="0" t="0" r="r" b="b"/>
                <a:pathLst>
                  <a:path w="27" h="74">
                    <a:moveTo>
                      <a:pt x="4" y="35"/>
                    </a:moveTo>
                    <a:cubicBezTo>
                      <a:pt x="14" y="65"/>
                      <a:pt x="27" y="74"/>
                      <a:pt x="10" y="22"/>
                    </a:cubicBezTo>
                    <a:cubicBezTo>
                      <a:pt x="7" y="17"/>
                      <a:pt x="4" y="10"/>
                      <a:pt x="0" y="0"/>
                    </a:cubicBezTo>
                    <a:cubicBezTo>
                      <a:pt x="10" y="25"/>
                      <a:pt x="8" y="35"/>
                      <a:pt x="4" y="35"/>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69" name="Freeform 151"/>
              <p:cNvSpPr>
                <a:spLocks/>
              </p:cNvSpPr>
              <p:nvPr/>
            </p:nvSpPr>
            <p:spPr bwMode="auto">
              <a:xfrm>
                <a:off x="6143625" y="2776538"/>
                <a:ext cx="128588" cy="277813"/>
              </a:xfrm>
              <a:custGeom>
                <a:avLst/>
                <a:gdLst/>
                <a:ahLst/>
                <a:cxnLst>
                  <a:cxn ang="0">
                    <a:pos x="34" y="0"/>
                  </a:cxn>
                  <a:cxn ang="0">
                    <a:pos x="13" y="27"/>
                  </a:cxn>
                  <a:cxn ang="0">
                    <a:pos x="29" y="12"/>
                  </a:cxn>
                  <a:cxn ang="0">
                    <a:pos x="28" y="35"/>
                  </a:cxn>
                  <a:cxn ang="0">
                    <a:pos x="34" y="0"/>
                  </a:cxn>
                </a:cxnLst>
                <a:rect l="0" t="0" r="r" b="b"/>
                <a:pathLst>
                  <a:path w="34" h="74">
                    <a:moveTo>
                      <a:pt x="34" y="0"/>
                    </a:moveTo>
                    <a:cubicBezTo>
                      <a:pt x="24" y="28"/>
                      <a:pt x="15" y="33"/>
                      <a:pt x="13" y="27"/>
                    </a:cubicBezTo>
                    <a:cubicBezTo>
                      <a:pt x="0" y="59"/>
                      <a:pt x="5" y="74"/>
                      <a:pt x="29" y="12"/>
                    </a:cubicBezTo>
                    <a:cubicBezTo>
                      <a:pt x="5" y="73"/>
                      <a:pt x="15" y="66"/>
                      <a:pt x="28" y="35"/>
                    </a:cubicBezTo>
                    <a:cubicBezTo>
                      <a:pt x="25" y="32"/>
                      <a:pt x="26" y="22"/>
                      <a:pt x="34" y="0"/>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70" name="Freeform 155"/>
              <p:cNvSpPr>
                <a:spLocks/>
              </p:cNvSpPr>
              <p:nvPr/>
            </p:nvSpPr>
            <p:spPr bwMode="auto">
              <a:xfrm>
                <a:off x="6253163" y="2752725"/>
                <a:ext cx="79375" cy="347663"/>
              </a:xfrm>
              <a:custGeom>
                <a:avLst/>
                <a:gdLst/>
                <a:ahLst/>
                <a:cxnLst>
                  <a:cxn ang="0">
                    <a:pos x="14" y="0"/>
                  </a:cxn>
                  <a:cxn ang="0">
                    <a:pos x="4" y="37"/>
                  </a:cxn>
                  <a:cxn ang="0">
                    <a:pos x="13" y="21"/>
                  </a:cxn>
                  <a:cxn ang="0">
                    <a:pos x="21" y="35"/>
                  </a:cxn>
                  <a:cxn ang="0">
                    <a:pos x="14" y="0"/>
                  </a:cxn>
                </a:cxnLst>
                <a:rect l="0" t="0" r="r" b="b"/>
                <a:pathLst>
                  <a:path w="21" h="92">
                    <a:moveTo>
                      <a:pt x="14" y="0"/>
                    </a:moveTo>
                    <a:cubicBezTo>
                      <a:pt x="13" y="18"/>
                      <a:pt x="8" y="31"/>
                      <a:pt x="4" y="37"/>
                    </a:cubicBezTo>
                    <a:cubicBezTo>
                      <a:pt x="0" y="74"/>
                      <a:pt x="6" y="90"/>
                      <a:pt x="13" y="21"/>
                    </a:cubicBezTo>
                    <a:cubicBezTo>
                      <a:pt x="6" y="92"/>
                      <a:pt x="19" y="74"/>
                      <a:pt x="21" y="35"/>
                    </a:cubicBezTo>
                    <a:cubicBezTo>
                      <a:pt x="17" y="28"/>
                      <a:pt x="13" y="16"/>
                      <a:pt x="14" y="0"/>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nvGrpSpPr>
              <p:cNvPr id="25" name="Group 291"/>
              <p:cNvGrpSpPr/>
              <p:nvPr/>
            </p:nvGrpSpPr>
            <p:grpSpPr>
              <a:xfrm>
                <a:off x="5902325" y="2266950"/>
                <a:ext cx="820738" cy="784225"/>
                <a:chOff x="4111625" y="2266950"/>
                <a:chExt cx="820738" cy="784225"/>
              </a:xfrm>
              <a:grpFill/>
            </p:grpSpPr>
            <p:sp>
              <p:nvSpPr>
                <p:cNvPr id="1472" name="Freeform 25"/>
                <p:cNvSpPr>
                  <a:spLocks/>
                </p:cNvSpPr>
                <p:nvPr/>
              </p:nvSpPr>
              <p:spPr bwMode="auto">
                <a:xfrm>
                  <a:off x="4470400" y="2395538"/>
                  <a:ext cx="25400" cy="44450"/>
                </a:xfrm>
                <a:custGeom>
                  <a:avLst/>
                  <a:gdLst/>
                  <a:ahLst/>
                  <a:cxnLst>
                    <a:cxn ang="0">
                      <a:pos x="3" y="9"/>
                    </a:cxn>
                    <a:cxn ang="0">
                      <a:pos x="7" y="12"/>
                    </a:cxn>
                    <a:cxn ang="0">
                      <a:pos x="7" y="11"/>
                    </a:cxn>
                    <a:cxn ang="0">
                      <a:pos x="0" y="0"/>
                    </a:cxn>
                    <a:cxn ang="0">
                      <a:pos x="3" y="9"/>
                    </a:cxn>
                  </a:cxnLst>
                  <a:rect l="0" t="0" r="r" b="b"/>
                  <a:pathLst>
                    <a:path w="7" h="12">
                      <a:moveTo>
                        <a:pt x="3" y="9"/>
                      </a:moveTo>
                      <a:cubicBezTo>
                        <a:pt x="4" y="10"/>
                        <a:pt x="5" y="11"/>
                        <a:pt x="7" y="12"/>
                      </a:cubicBezTo>
                      <a:cubicBezTo>
                        <a:pt x="7" y="12"/>
                        <a:pt x="7" y="11"/>
                        <a:pt x="7" y="11"/>
                      </a:cubicBezTo>
                      <a:cubicBezTo>
                        <a:pt x="5" y="7"/>
                        <a:pt x="2" y="4"/>
                        <a:pt x="0" y="0"/>
                      </a:cubicBezTo>
                      <a:cubicBezTo>
                        <a:pt x="1" y="3"/>
                        <a:pt x="2" y="6"/>
                        <a:pt x="3" y="9"/>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73" name="Freeform 30"/>
                <p:cNvSpPr>
                  <a:spLocks/>
                </p:cNvSpPr>
                <p:nvPr/>
              </p:nvSpPr>
              <p:spPr bwMode="auto">
                <a:xfrm>
                  <a:off x="4721225" y="2686050"/>
                  <a:ext cx="60325" cy="6350"/>
                </a:xfrm>
                <a:custGeom>
                  <a:avLst/>
                  <a:gdLst/>
                  <a:ahLst/>
                  <a:cxnLst>
                    <a:cxn ang="0">
                      <a:pos x="1" y="0"/>
                    </a:cxn>
                    <a:cxn ang="0">
                      <a:pos x="16" y="2"/>
                    </a:cxn>
                    <a:cxn ang="0">
                      <a:pos x="16" y="1"/>
                    </a:cxn>
                    <a:cxn ang="0">
                      <a:pos x="0" y="0"/>
                    </a:cxn>
                    <a:cxn ang="0">
                      <a:pos x="1" y="0"/>
                    </a:cxn>
                  </a:cxnLst>
                  <a:rect l="0" t="0" r="r" b="b"/>
                  <a:pathLst>
                    <a:path w="16" h="2">
                      <a:moveTo>
                        <a:pt x="1" y="0"/>
                      </a:moveTo>
                      <a:cubicBezTo>
                        <a:pt x="7" y="1"/>
                        <a:pt x="12" y="1"/>
                        <a:pt x="16" y="2"/>
                      </a:cubicBezTo>
                      <a:cubicBezTo>
                        <a:pt x="16" y="2"/>
                        <a:pt x="16" y="1"/>
                        <a:pt x="16" y="1"/>
                      </a:cubicBezTo>
                      <a:cubicBezTo>
                        <a:pt x="11" y="1"/>
                        <a:pt x="6" y="0"/>
                        <a:pt x="0" y="0"/>
                      </a:cubicBezTo>
                      <a:cubicBezTo>
                        <a:pt x="0" y="0"/>
                        <a:pt x="1" y="0"/>
                        <a:pt x="1" y="0"/>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74" name="Freeform 145"/>
                <p:cNvSpPr>
                  <a:spLocks/>
                </p:cNvSpPr>
                <p:nvPr/>
              </p:nvSpPr>
              <p:spPr bwMode="auto">
                <a:xfrm>
                  <a:off x="4495800" y="2436813"/>
                  <a:ext cx="11113" cy="30163"/>
                </a:xfrm>
                <a:custGeom>
                  <a:avLst/>
                  <a:gdLst/>
                  <a:ahLst/>
                  <a:cxnLst>
                    <a:cxn ang="0">
                      <a:pos x="3" y="8"/>
                    </a:cxn>
                    <a:cxn ang="0">
                      <a:pos x="3" y="5"/>
                    </a:cxn>
                    <a:cxn ang="0">
                      <a:pos x="0" y="0"/>
                    </a:cxn>
                    <a:cxn ang="0">
                      <a:pos x="0" y="1"/>
                    </a:cxn>
                    <a:cxn ang="0">
                      <a:pos x="3" y="8"/>
                    </a:cxn>
                  </a:cxnLst>
                  <a:rect l="0" t="0" r="r" b="b"/>
                  <a:pathLst>
                    <a:path w="3" h="8">
                      <a:moveTo>
                        <a:pt x="3" y="8"/>
                      </a:moveTo>
                      <a:cubicBezTo>
                        <a:pt x="3" y="7"/>
                        <a:pt x="3" y="6"/>
                        <a:pt x="3" y="5"/>
                      </a:cubicBezTo>
                      <a:cubicBezTo>
                        <a:pt x="2" y="3"/>
                        <a:pt x="1" y="1"/>
                        <a:pt x="0" y="0"/>
                      </a:cubicBezTo>
                      <a:cubicBezTo>
                        <a:pt x="0" y="0"/>
                        <a:pt x="0" y="1"/>
                        <a:pt x="0" y="1"/>
                      </a:cubicBezTo>
                      <a:cubicBezTo>
                        <a:pt x="1" y="3"/>
                        <a:pt x="2" y="5"/>
                        <a:pt x="3" y="8"/>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75" name="Freeform 146"/>
                <p:cNvSpPr>
                  <a:spLocks/>
                </p:cNvSpPr>
                <p:nvPr/>
              </p:nvSpPr>
              <p:spPr bwMode="auto">
                <a:xfrm>
                  <a:off x="4232275" y="2730500"/>
                  <a:ext cx="230188" cy="260350"/>
                </a:xfrm>
                <a:custGeom>
                  <a:avLst/>
                  <a:gdLst/>
                  <a:ahLst/>
                  <a:cxnLst>
                    <a:cxn ang="0">
                      <a:pos x="61" y="0"/>
                    </a:cxn>
                    <a:cxn ang="0">
                      <a:pos x="35" y="21"/>
                    </a:cxn>
                    <a:cxn ang="0">
                      <a:pos x="48" y="16"/>
                    </a:cxn>
                    <a:cxn ang="0">
                      <a:pos x="45" y="30"/>
                    </a:cxn>
                    <a:cxn ang="0">
                      <a:pos x="61" y="0"/>
                    </a:cxn>
                  </a:cxnLst>
                  <a:rect l="0" t="0" r="r" b="b"/>
                  <a:pathLst>
                    <a:path w="61" h="69">
                      <a:moveTo>
                        <a:pt x="61" y="0"/>
                      </a:moveTo>
                      <a:cubicBezTo>
                        <a:pt x="52" y="11"/>
                        <a:pt x="42" y="18"/>
                        <a:pt x="35" y="21"/>
                      </a:cubicBezTo>
                      <a:cubicBezTo>
                        <a:pt x="7" y="50"/>
                        <a:pt x="0" y="69"/>
                        <a:pt x="48" y="16"/>
                      </a:cubicBezTo>
                      <a:cubicBezTo>
                        <a:pt x="0" y="69"/>
                        <a:pt x="19" y="60"/>
                        <a:pt x="45" y="30"/>
                      </a:cubicBezTo>
                      <a:cubicBezTo>
                        <a:pt x="46" y="22"/>
                        <a:pt x="51" y="11"/>
                        <a:pt x="61" y="0"/>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76" name="Freeform 148"/>
                <p:cNvSpPr>
                  <a:spLocks/>
                </p:cNvSpPr>
                <p:nvPr/>
              </p:nvSpPr>
              <p:spPr bwMode="auto">
                <a:xfrm>
                  <a:off x="4602163" y="2697163"/>
                  <a:ext cx="17463" cy="6350"/>
                </a:xfrm>
                <a:custGeom>
                  <a:avLst/>
                  <a:gdLst/>
                  <a:ahLst/>
                  <a:cxnLst>
                    <a:cxn ang="0">
                      <a:pos x="5" y="2"/>
                    </a:cxn>
                    <a:cxn ang="0">
                      <a:pos x="5" y="2"/>
                    </a:cxn>
                    <a:cxn ang="0">
                      <a:pos x="0" y="0"/>
                    </a:cxn>
                    <a:cxn ang="0">
                      <a:pos x="5" y="2"/>
                    </a:cxn>
                  </a:cxnLst>
                  <a:rect l="0" t="0" r="r" b="b"/>
                  <a:pathLst>
                    <a:path w="5" h="2">
                      <a:moveTo>
                        <a:pt x="5" y="2"/>
                      </a:moveTo>
                      <a:cubicBezTo>
                        <a:pt x="5" y="2"/>
                        <a:pt x="5" y="2"/>
                        <a:pt x="5" y="2"/>
                      </a:cubicBezTo>
                      <a:cubicBezTo>
                        <a:pt x="3" y="1"/>
                        <a:pt x="1" y="1"/>
                        <a:pt x="0" y="0"/>
                      </a:cubicBezTo>
                      <a:cubicBezTo>
                        <a:pt x="1" y="1"/>
                        <a:pt x="3" y="2"/>
                        <a:pt x="5" y="2"/>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77" name="Freeform 149"/>
                <p:cNvSpPr>
                  <a:spLocks/>
                </p:cNvSpPr>
                <p:nvPr/>
              </p:nvSpPr>
              <p:spPr bwMode="auto">
                <a:xfrm>
                  <a:off x="4572000" y="2590800"/>
                  <a:ext cx="6350" cy="7938"/>
                </a:xfrm>
                <a:custGeom>
                  <a:avLst/>
                  <a:gdLst/>
                  <a:ahLst/>
                  <a:cxnLst>
                    <a:cxn ang="0">
                      <a:pos x="2" y="0"/>
                    </a:cxn>
                    <a:cxn ang="0">
                      <a:pos x="2" y="0"/>
                    </a:cxn>
                    <a:cxn ang="0">
                      <a:pos x="0" y="2"/>
                    </a:cxn>
                    <a:cxn ang="0">
                      <a:pos x="2" y="0"/>
                    </a:cxn>
                  </a:cxnLst>
                  <a:rect l="0" t="0" r="r" b="b"/>
                  <a:pathLst>
                    <a:path w="2" h="2">
                      <a:moveTo>
                        <a:pt x="2" y="0"/>
                      </a:moveTo>
                      <a:cubicBezTo>
                        <a:pt x="2" y="0"/>
                        <a:pt x="2" y="0"/>
                        <a:pt x="2" y="0"/>
                      </a:cubicBezTo>
                      <a:cubicBezTo>
                        <a:pt x="1" y="1"/>
                        <a:pt x="0" y="2"/>
                        <a:pt x="0" y="2"/>
                      </a:cubicBezTo>
                      <a:cubicBezTo>
                        <a:pt x="0" y="2"/>
                        <a:pt x="1" y="1"/>
                        <a:pt x="2" y="0"/>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78" name="Freeform 150"/>
                <p:cNvSpPr>
                  <a:spLocks/>
                </p:cNvSpPr>
                <p:nvPr/>
              </p:nvSpPr>
              <p:spPr bwMode="auto">
                <a:xfrm>
                  <a:off x="4665663" y="2794000"/>
                  <a:ext cx="169863" cy="147638"/>
                </a:xfrm>
                <a:custGeom>
                  <a:avLst/>
                  <a:gdLst/>
                  <a:ahLst/>
                  <a:cxnLst>
                    <a:cxn ang="0">
                      <a:pos x="0" y="0"/>
                    </a:cxn>
                    <a:cxn ang="0">
                      <a:pos x="15" y="4"/>
                    </a:cxn>
                    <a:cxn ang="0">
                      <a:pos x="0" y="0"/>
                    </a:cxn>
                  </a:cxnLst>
                  <a:rect l="0" t="0" r="r" b="b"/>
                  <a:pathLst>
                    <a:path w="45" h="39">
                      <a:moveTo>
                        <a:pt x="0" y="0"/>
                      </a:moveTo>
                      <a:cubicBezTo>
                        <a:pt x="45" y="39"/>
                        <a:pt x="40" y="26"/>
                        <a:pt x="15" y="4"/>
                      </a:cubicBezTo>
                      <a:cubicBezTo>
                        <a:pt x="13" y="5"/>
                        <a:pt x="8" y="4"/>
                        <a:pt x="0" y="0"/>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79" name="Freeform 152"/>
                <p:cNvSpPr>
                  <a:spLocks/>
                </p:cNvSpPr>
                <p:nvPr/>
              </p:nvSpPr>
              <p:spPr bwMode="auto">
                <a:xfrm>
                  <a:off x="4424363" y="2343150"/>
                  <a:ext cx="57150" cy="146050"/>
                </a:xfrm>
                <a:custGeom>
                  <a:avLst/>
                  <a:gdLst/>
                  <a:ahLst/>
                  <a:cxnLst>
                    <a:cxn ang="0">
                      <a:pos x="15" y="23"/>
                    </a:cxn>
                    <a:cxn ang="0">
                      <a:pos x="12" y="14"/>
                    </a:cxn>
                    <a:cxn ang="0">
                      <a:pos x="0" y="0"/>
                    </a:cxn>
                    <a:cxn ang="0">
                      <a:pos x="10" y="39"/>
                    </a:cxn>
                    <a:cxn ang="0">
                      <a:pos x="15" y="23"/>
                    </a:cxn>
                  </a:cxnLst>
                  <a:rect l="0" t="0" r="r" b="b"/>
                  <a:pathLst>
                    <a:path w="15" h="39">
                      <a:moveTo>
                        <a:pt x="15" y="23"/>
                      </a:moveTo>
                      <a:cubicBezTo>
                        <a:pt x="14" y="20"/>
                        <a:pt x="13" y="17"/>
                        <a:pt x="12" y="14"/>
                      </a:cubicBezTo>
                      <a:cubicBezTo>
                        <a:pt x="8" y="9"/>
                        <a:pt x="4" y="4"/>
                        <a:pt x="0" y="0"/>
                      </a:cubicBezTo>
                      <a:cubicBezTo>
                        <a:pt x="0" y="5"/>
                        <a:pt x="2" y="17"/>
                        <a:pt x="10" y="39"/>
                      </a:cubicBezTo>
                      <a:cubicBezTo>
                        <a:pt x="7" y="25"/>
                        <a:pt x="11" y="20"/>
                        <a:pt x="15" y="23"/>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80" name="Freeform 153"/>
                <p:cNvSpPr>
                  <a:spLocks/>
                </p:cNvSpPr>
                <p:nvPr/>
              </p:nvSpPr>
              <p:spPr bwMode="auto">
                <a:xfrm>
                  <a:off x="4597400" y="2867025"/>
                  <a:ext cx="68263" cy="184150"/>
                </a:xfrm>
                <a:custGeom>
                  <a:avLst/>
                  <a:gdLst/>
                  <a:ahLst/>
                  <a:cxnLst>
                    <a:cxn ang="0">
                      <a:pos x="0" y="0"/>
                    </a:cxn>
                    <a:cxn ang="0">
                      <a:pos x="6" y="8"/>
                    </a:cxn>
                    <a:cxn ang="0">
                      <a:pos x="0" y="0"/>
                    </a:cxn>
                  </a:cxnLst>
                  <a:rect l="0" t="0" r="r" b="b"/>
                  <a:pathLst>
                    <a:path w="18" h="49">
                      <a:moveTo>
                        <a:pt x="0" y="0"/>
                      </a:moveTo>
                      <a:cubicBezTo>
                        <a:pt x="18" y="49"/>
                        <a:pt x="17" y="37"/>
                        <a:pt x="6" y="8"/>
                      </a:cubicBezTo>
                      <a:cubicBezTo>
                        <a:pt x="5" y="8"/>
                        <a:pt x="3" y="6"/>
                        <a:pt x="0" y="0"/>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81" name="Freeform 154"/>
                <p:cNvSpPr>
                  <a:spLocks/>
                </p:cNvSpPr>
                <p:nvPr/>
              </p:nvSpPr>
              <p:spPr bwMode="auto">
                <a:xfrm>
                  <a:off x="4605338" y="2746375"/>
                  <a:ext cx="225425" cy="198438"/>
                </a:xfrm>
                <a:custGeom>
                  <a:avLst/>
                  <a:gdLst/>
                  <a:ahLst/>
                  <a:cxnLst>
                    <a:cxn ang="0">
                      <a:pos x="22" y="27"/>
                    </a:cxn>
                    <a:cxn ang="0">
                      <a:pos x="16" y="12"/>
                    </a:cxn>
                    <a:cxn ang="0">
                      <a:pos x="0" y="0"/>
                    </a:cxn>
                    <a:cxn ang="0">
                      <a:pos x="22" y="27"/>
                    </a:cxn>
                  </a:cxnLst>
                  <a:rect l="0" t="0" r="r" b="b"/>
                  <a:pathLst>
                    <a:path w="60" h="53">
                      <a:moveTo>
                        <a:pt x="22" y="27"/>
                      </a:moveTo>
                      <a:cubicBezTo>
                        <a:pt x="47" y="49"/>
                        <a:pt x="60" y="53"/>
                        <a:pt x="16" y="12"/>
                      </a:cubicBezTo>
                      <a:cubicBezTo>
                        <a:pt x="11" y="10"/>
                        <a:pt x="6" y="5"/>
                        <a:pt x="0" y="0"/>
                      </a:cubicBezTo>
                      <a:cubicBezTo>
                        <a:pt x="16" y="15"/>
                        <a:pt x="22" y="24"/>
                        <a:pt x="22" y="27"/>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82" name="Freeform 156"/>
                <p:cNvSpPr>
                  <a:spLocks/>
                </p:cNvSpPr>
                <p:nvPr/>
              </p:nvSpPr>
              <p:spPr bwMode="auto">
                <a:xfrm>
                  <a:off x="4564063" y="2741613"/>
                  <a:ext cx="187325" cy="290513"/>
                </a:xfrm>
                <a:custGeom>
                  <a:avLst/>
                  <a:gdLst/>
                  <a:ahLst/>
                  <a:cxnLst>
                    <a:cxn ang="0">
                      <a:pos x="0" y="0"/>
                    </a:cxn>
                    <a:cxn ang="0">
                      <a:pos x="15" y="34"/>
                    </a:cxn>
                    <a:cxn ang="0">
                      <a:pos x="13" y="17"/>
                    </a:cxn>
                    <a:cxn ang="0">
                      <a:pos x="28" y="29"/>
                    </a:cxn>
                    <a:cxn ang="0">
                      <a:pos x="0" y="0"/>
                    </a:cxn>
                  </a:cxnLst>
                  <a:rect l="0" t="0" r="r" b="b"/>
                  <a:pathLst>
                    <a:path w="50" h="77">
                      <a:moveTo>
                        <a:pt x="0" y="0"/>
                      </a:moveTo>
                      <a:cubicBezTo>
                        <a:pt x="9" y="14"/>
                        <a:pt x="14" y="26"/>
                        <a:pt x="15" y="34"/>
                      </a:cubicBezTo>
                      <a:cubicBezTo>
                        <a:pt x="35" y="67"/>
                        <a:pt x="50" y="77"/>
                        <a:pt x="13" y="17"/>
                      </a:cubicBezTo>
                      <a:cubicBezTo>
                        <a:pt x="49" y="76"/>
                        <a:pt x="48" y="59"/>
                        <a:pt x="28" y="29"/>
                      </a:cubicBezTo>
                      <a:cubicBezTo>
                        <a:pt x="21" y="26"/>
                        <a:pt x="10" y="16"/>
                        <a:pt x="0" y="0"/>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83" name="Freeform 157"/>
                <p:cNvSpPr>
                  <a:spLocks/>
                </p:cNvSpPr>
                <p:nvPr/>
              </p:nvSpPr>
              <p:spPr bwMode="auto">
                <a:xfrm>
                  <a:off x="4111625" y="2500313"/>
                  <a:ext cx="328613" cy="139700"/>
                </a:xfrm>
                <a:custGeom>
                  <a:avLst/>
                  <a:gdLst/>
                  <a:ahLst/>
                  <a:cxnLst>
                    <a:cxn ang="0">
                      <a:pos x="58" y="16"/>
                    </a:cxn>
                    <a:cxn ang="0">
                      <a:pos x="69" y="28"/>
                    </a:cxn>
                    <a:cxn ang="0">
                      <a:pos x="58" y="30"/>
                    </a:cxn>
                    <a:cxn ang="0">
                      <a:pos x="87" y="37"/>
                    </a:cxn>
                    <a:cxn ang="0">
                      <a:pos x="58" y="16"/>
                    </a:cxn>
                  </a:cxnLst>
                  <a:rect l="0" t="0" r="r" b="b"/>
                  <a:pathLst>
                    <a:path w="87" h="37">
                      <a:moveTo>
                        <a:pt x="58" y="16"/>
                      </a:moveTo>
                      <a:cubicBezTo>
                        <a:pt x="22" y="1"/>
                        <a:pt x="3" y="1"/>
                        <a:pt x="69" y="28"/>
                      </a:cubicBezTo>
                      <a:cubicBezTo>
                        <a:pt x="0" y="0"/>
                        <a:pt x="18" y="16"/>
                        <a:pt x="58" y="30"/>
                      </a:cubicBezTo>
                      <a:cubicBezTo>
                        <a:pt x="66" y="31"/>
                        <a:pt x="76" y="32"/>
                        <a:pt x="87" y="37"/>
                      </a:cubicBezTo>
                      <a:cubicBezTo>
                        <a:pt x="72" y="31"/>
                        <a:pt x="62" y="23"/>
                        <a:pt x="58" y="16"/>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84" name="Freeform 158"/>
                <p:cNvSpPr>
                  <a:spLocks/>
                </p:cNvSpPr>
                <p:nvPr/>
              </p:nvSpPr>
              <p:spPr bwMode="auto">
                <a:xfrm>
                  <a:off x="4643438" y="2711450"/>
                  <a:ext cx="288925" cy="128588"/>
                </a:xfrm>
                <a:custGeom>
                  <a:avLst/>
                  <a:gdLst/>
                  <a:ahLst/>
                  <a:cxnLst>
                    <a:cxn ang="0">
                      <a:pos x="10" y="4"/>
                    </a:cxn>
                    <a:cxn ang="0">
                      <a:pos x="22" y="2"/>
                    </a:cxn>
                    <a:cxn ang="0">
                      <a:pos x="0" y="0"/>
                    </a:cxn>
                    <a:cxn ang="0">
                      <a:pos x="0" y="1"/>
                    </a:cxn>
                    <a:cxn ang="0">
                      <a:pos x="21" y="19"/>
                    </a:cxn>
                    <a:cxn ang="0">
                      <a:pos x="10" y="4"/>
                    </a:cxn>
                  </a:cxnLst>
                  <a:rect l="0" t="0" r="r" b="b"/>
                  <a:pathLst>
                    <a:path w="77" h="34">
                      <a:moveTo>
                        <a:pt x="10" y="4"/>
                      </a:moveTo>
                      <a:cubicBezTo>
                        <a:pt x="77" y="31"/>
                        <a:pt x="61" y="16"/>
                        <a:pt x="22" y="2"/>
                      </a:cubicBezTo>
                      <a:cubicBezTo>
                        <a:pt x="16" y="2"/>
                        <a:pt x="9" y="2"/>
                        <a:pt x="0" y="0"/>
                      </a:cubicBezTo>
                      <a:cubicBezTo>
                        <a:pt x="0" y="0"/>
                        <a:pt x="0" y="1"/>
                        <a:pt x="0" y="1"/>
                      </a:cubicBezTo>
                      <a:cubicBezTo>
                        <a:pt x="11" y="7"/>
                        <a:pt x="18" y="14"/>
                        <a:pt x="21" y="19"/>
                      </a:cubicBezTo>
                      <a:cubicBezTo>
                        <a:pt x="55" y="34"/>
                        <a:pt x="74" y="30"/>
                        <a:pt x="10" y="4"/>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85" name="Freeform 159"/>
                <p:cNvSpPr>
                  <a:spLocks/>
                </p:cNvSpPr>
                <p:nvPr/>
              </p:nvSpPr>
              <p:spPr bwMode="auto">
                <a:xfrm>
                  <a:off x="4654550" y="2659063"/>
                  <a:ext cx="127000" cy="30163"/>
                </a:xfrm>
                <a:custGeom>
                  <a:avLst/>
                  <a:gdLst/>
                  <a:ahLst/>
                  <a:cxnLst>
                    <a:cxn ang="0">
                      <a:pos x="34" y="8"/>
                    </a:cxn>
                    <a:cxn ang="0">
                      <a:pos x="28" y="0"/>
                    </a:cxn>
                    <a:cxn ang="0">
                      <a:pos x="0" y="4"/>
                    </a:cxn>
                    <a:cxn ang="0">
                      <a:pos x="0" y="5"/>
                    </a:cxn>
                    <a:cxn ang="0">
                      <a:pos x="18" y="7"/>
                    </a:cxn>
                    <a:cxn ang="0">
                      <a:pos x="34" y="8"/>
                    </a:cxn>
                  </a:cxnLst>
                  <a:rect l="0" t="0" r="r" b="b"/>
                  <a:pathLst>
                    <a:path w="34" h="8">
                      <a:moveTo>
                        <a:pt x="34" y="8"/>
                      </a:moveTo>
                      <a:cubicBezTo>
                        <a:pt x="32" y="5"/>
                        <a:pt x="30" y="3"/>
                        <a:pt x="28" y="0"/>
                      </a:cubicBezTo>
                      <a:cubicBezTo>
                        <a:pt x="25" y="3"/>
                        <a:pt x="16" y="5"/>
                        <a:pt x="0" y="4"/>
                      </a:cubicBezTo>
                      <a:cubicBezTo>
                        <a:pt x="0" y="5"/>
                        <a:pt x="0" y="5"/>
                        <a:pt x="0" y="5"/>
                      </a:cubicBezTo>
                      <a:cubicBezTo>
                        <a:pt x="7" y="5"/>
                        <a:pt x="13" y="6"/>
                        <a:pt x="18" y="7"/>
                      </a:cubicBezTo>
                      <a:cubicBezTo>
                        <a:pt x="24" y="7"/>
                        <a:pt x="29" y="8"/>
                        <a:pt x="34" y="8"/>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86" name="Freeform 160"/>
                <p:cNvSpPr>
                  <a:spLocks/>
                </p:cNvSpPr>
                <p:nvPr/>
              </p:nvSpPr>
              <p:spPr bwMode="auto">
                <a:xfrm>
                  <a:off x="4792663" y="2697163"/>
                  <a:ext cx="114300" cy="25400"/>
                </a:xfrm>
                <a:custGeom>
                  <a:avLst/>
                  <a:gdLst/>
                  <a:ahLst/>
                  <a:cxnLst>
                    <a:cxn ang="0">
                      <a:pos x="2" y="0"/>
                    </a:cxn>
                    <a:cxn ang="0">
                      <a:pos x="0" y="5"/>
                    </a:cxn>
                    <a:cxn ang="0">
                      <a:pos x="2" y="0"/>
                    </a:cxn>
                  </a:cxnLst>
                  <a:rect l="0" t="0" r="r" b="b"/>
                  <a:pathLst>
                    <a:path w="30" h="7">
                      <a:moveTo>
                        <a:pt x="2" y="0"/>
                      </a:moveTo>
                      <a:cubicBezTo>
                        <a:pt x="1" y="2"/>
                        <a:pt x="1" y="4"/>
                        <a:pt x="0" y="5"/>
                      </a:cubicBezTo>
                      <a:cubicBezTo>
                        <a:pt x="22" y="7"/>
                        <a:pt x="30" y="4"/>
                        <a:pt x="2" y="0"/>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87" name="Freeform 161"/>
                <p:cNvSpPr>
                  <a:spLocks/>
                </p:cNvSpPr>
                <p:nvPr/>
              </p:nvSpPr>
              <p:spPr bwMode="auto">
                <a:xfrm>
                  <a:off x="4725988" y="2686050"/>
                  <a:ext cx="66675" cy="30163"/>
                </a:xfrm>
                <a:custGeom>
                  <a:avLst/>
                  <a:gdLst/>
                  <a:ahLst/>
                  <a:cxnLst>
                    <a:cxn ang="0">
                      <a:pos x="9" y="8"/>
                    </a:cxn>
                    <a:cxn ang="0">
                      <a:pos x="18" y="8"/>
                    </a:cxn>
                    <a:cxn ang="0">
                      <a:pos x="18" y="8"/>
                    </a:cxn>
                    <a:cxn ang="0">
                      <a:pos x="15" y="2"/>
                    </a:cxn>
                    <a:cxn ang="0">
                      <a:pos x="0" y="0"/>
                    </a:cxn>
                    <a:cxn ang="0">
                      <a:pos x="9" y="8"/>
                    </a:cxn>
                  </a:cxnLst>
                  <a:rect l="0" t="0" r="r" b="b"/>
                  <a:pathLst>
                    <a:path w="18" h="8">
                      <a:moveTo>
                        <a:pt x="9" y="8"/>
                      </a:moveTo>
                      <a:cubicBezTo>
                        <a:pt x="12" y="8"/>
                        <a:pt x="15" y="8"/>
                        <a:pt x="18" y="8"/>
                      </a:cubicBezTo>
                      <a:cubicBezTo>
                        <a:pt x="18" y="8"/>
                        <a:pt x="18" y="8"/>
                        <a:pt x="18" y="8"/>
                      </a:cubicBezTo>
                      <a:cubicBezTo>
                        <a:pt x="18" y="8"/>
                        <a:pt x="17" y="5"/>
                        <a:pt x="15" y="2"/>
                      </a:cubicBezTo>
                      <a:cubicBezTo>
                        <a:pt x="11" y="1"/>
                        <a:pt x="6" y="1"/>
                        <a:pt x="0" y="0"/>
                      </a:cubicBezTo>
                      <a:cubicBezTo>
                        <a:pt x="11" y="3"/>
                        <a:pt x="13" y="6"/>
                        <a:pt x="9" y="8"/>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88" name="Freeform 162"/>
                <p:cNvSpPr>
                  <a:spLocks/>
                </p:cNvSpPr>
                <p:nvPr/>
              </p:nvSpPr>
              <p:spPr bwMode="auto">
                <a:xfrm>
                  <a:off x="4805363" y="2659063"/>
                  <a:ext cx="93663" cy="30163"/>
                </a:xfrm>
                <a:custGeom>
                  <a:avLst/>
                  <a:gdLst/>
                  <a:ahLst/>
                  <a:cxnLst>
                    <a:cxn ang="0">
                      <a:pos x="3" y="0"/>
                    </a:cxn>
                    <a:cxn ang="0">
                      <a:pos x="0" y="8"/>
                    </a:cxn>
                    <a:cxn ang="0">
                      <a:pos x="3" y="0"/>
                    </a:cxn>
                  </a:cxnLst>
                  <a:rect l="0" t="0" r="r" b="b"/>
                  <a:pathLst>
                    <a:path w="25" h="8">
                      <a:moveTo>
                        <a:pt x="3" y="0"/>
                      </a:moveTo>
                      <a:cubicBezTo>
                        <a:pt x="2" y="3"/>
                        <a:pt x="1" y="5"/>
                        <a:pt x="0" y="8"/>
                      </a:cubicBezTo>
                      <a:cubicBezTo>
                        <a:pt x="25" y="8"/>
                        <a:pt x="21" y="3"/>
                        <a:pt x="3" y="0"/>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89" name="Freeform 163"/>
                <p:cNvSpPr>
                  <a:spLocks/>
                </p:cNvSpPr>
                <p:nvPr/>
              </p:nvSpPr>
              <p:spPr bwMode="auto">
                <a:xfrm>
                  <a:off x="4179888" y="2771775"/>
                  <a:ext cx="173038" cy="112713"/>
                </a:xfrm>
                <a:custGeom>
                  <a:avLst/>
                  <a:gdLst/>
                  <a:ahLst/>
                  <a:cxnLst>
                    <a:cxn ang="0">
                      <a:pos x="46" y="0"/>
                    </a:cxn>
                    <a:cxn ang="0">
                      <a:pos x="39" y="13"/>
                    </a:cxn>
                    <a:cxn ang="0">
                      <a:pos x="46" y="0"/>
                    </a:cxn>
                  </a:cxnLst>
                  <a:rect l="0" t="0" r="r" b="b"/>
                  <a:pathLst>
                    <a:path w="46" h="30">
                      <a:moveTo>
                        <a:pt x="46" y="0"/>
                      </a:moveTo>
                      <a:cubicBezTo>
                        <a:pt x="0" y="30"/>
                        <a:pt x="13" y="29"/>
                        <a:pt x="39" y="13"/>
                      </a:cubicBezTo>
                      <a:cubicBezTo>
                        <a:pt x="36" y="12"/>
                        <a:pt x="37" y="8"/>
                        <a:pt x="46" y="0"/>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90" name="Freeform 164"/>
                <p:cNvSpPr>
                  <a:spLocks/>
                </p:cNvSpPr>
                <p:nvPr/>
              </p:nvSpPr>
              <p:spPr bwMode="auto">
                <a:xfrm>
                  <a:off x="4849813" y="2568575"/>
                  <a:ext cx="11113" cy="15875"/>
                </a:xfrm>
                <a:custGeom>
                  <a:avLst/>
                  <a:gdLst/>
                  <a:ahLst/>
                  <a:cxnLst>
                    <a:cxn ang="0">
                      <a:pos x="2" y="0"/>
                    </a:cxn>
                    <a:cxn ang="0">
                      <a:pos x="0" y="4"/>
                    </a:cxn>
                    <a:cxn ang="0">
                      <a:pos x="2" y="0"/>
                    </a:cxn>
                  </a:cxnLst>
                  <a:rect l="0" t="0" r="r" b="b"/>
                  <a:pathLst>
                    <a:path w="3" h="4">
                      <a:moveTo>
                        <a:pt x="2" y="0"/>
                      </a:moveTo>
                      <a:cubicBezTo>
                        <a:pt x="1" y="1"/>
                        <a:pt x="0" y="2"/>
                        <a:pt x="0" y="4"/>
                      </a:cubicBezTo>
                      <a:cubicBezTo>
                        <a:pt x="2" y="2"/>
                        <a:pt x="3" y="1"/>
                        <a:pt x="2" y="0"/>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91" name="Freeform 165"/>
                <p:cNvSpPr>
                  <a:spLocks/>
                </p:cNvSpPr>
                <p:nvPr/>
              </p:nvSpPr>
              <p:spPr bwMode="auto">
                <a:xfrm>
                  <a:off x="4116388" y="2606675"/>
                  <a:ext cx="184150" cy="38100"/>
                </a:xfrm>
                <a:custGeom>
                  <a:avLst/>
                  <a:gdLst/>
                  <a:ahLst/>
                  <a:cxnLst>
                    <a:cxn ang="0">
                      <a:pos x="46" y="3"/>
                    </a:cxn>
                    <a:cxn ang="0">
                      <a:pos x="49" y="10"/>
                    </a:cxn>
                    <a:cxn ang="0">
                      <a:pos x="46" y="3"/>
                    </a:cxn>
                  </a:cxnLst>
                  <a:rect l="0" t="0" r="r" b="b"/>
                  <a:pathLst>
                    <a:path w="49" h="10">
                      <a:moveTo>
                        <a:pt x="46" y="3"/>
                      </a:moveTo>
                      <a:cubicBezTo>
                        <a:pt x="14" y="0"/>
                        <a:pt x="0" y="5"/>
                        <a:pt x="49" y="10"/>
                      </a:cubicBezTo>
                      <a:cubicBezTo>
                        <a:pt x="41" y="8"/>
                        <a:pt x="41" y="5"/>
                        <a:pt x="46" y="3"/>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92" name="Freeform 166"/>
                <p:cNvSpPr>
                  <a:spLocks/>
                </p:cNvSpPr>
                <p:nvPr/>
              </p:nvSpPr>
              <p:spPr bwMode="auto">
                <a:xfrm>
                  <a:off x="4111625" y="2697163"/>
                  <a:ext cx="328613" cy="120650"/>
                </a:xfrm>
                <a:custGeom>
                  <a:avLst/>
                  <a:gdLst/>
                  <a:ahLst/>
                  <a:cxnLst>
                    <a:cxn ang="0">
                      <a:pos x="50" y="3"/>
                    </a:cxn>
                    <a:cxn ang="0">
                      <a:pos x="68" y="7"/>
                    </a:cxn>
                    <a:cxn ang="0">
                      <a:pos x="59" y="14"/>
                    </a:cxn>
                    <a:cxn ang="0">
                      <a:pos x="87" y="0"/>
                    </a:cxn>
                    <a:cxn ang="0">
                      <a:pos x="50" y="3"/>
                    </a:cxn>
                  </a:cxnLst>
                  <a:rect l="0" t="0" r="r" b="b"/>
                  <a:pathLst>
                    <a:path w="87" h="32">
                      <a:moveTo>
                        <a:pt x="50" y="3"/>
                      </a:moveTo>
                      <a:cubicBezTo>
                        <a:pt x="14" y="14"/>
                        <a:pt x="3" y="30"/>
                        <a:pt x="68" y="7"/>
                      </a:cubicBezTo>
                      <a:cubicBezTo>
                        <a:pt x="0" y="32"/>
                        <a:pt x="20" y="28"/>
                        <a:pt x="59" y="14"/>
                      </a:cubicBezTo>
                      <a:cubicBezTo>
                        <a:pt x="65" y="9"/>
                        <a:pt x="75" y="5"/>
                        <a:pt x="87" y="0"/>
                      </a:cubicBezTo>
                      <a:cubicBezTo>
                        <a:pt x="71" y="6"/>
                        <a:pt x="57" y="5"/>
                        <a:pt x="50" y="3"/>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93" name="Freeform 167"/>
                <p:cNvSpPr>
                  <a:spLocks/>
                </p:cNvSpPr>
                <p:nvPr/>
              </p:nvSpPr>
              <p:spPr bwMode="auto">
                <a:xfrm>
                  <a:off x="4217988" y="2390775"/>
                  <a:ext cx="217488" cy="200025"/>
                </a:xfrm>
                <a:custGeom>
                  <a:avLst/>
                  <a:gdLst/>
                  <a:ahLst/>
                  <a:cxnLst>
                    <a:cxn ang="0">
                      <a:pos x="58" y="53"/>
                    </a:cxn>
                    <a:cxn ang="0">
                      <a:pos x="46" y="41"/>
                    </a:cxn>
                    <a:cxn ang="0">
                      <a:pos x="27" y="37"/>
                    </a:cxn>
                    <a:cxn ang="0">
                      <a:pos x="58" y="53"/>
                    </a:cxn>
                  </a:cxnLst>
                  <a:rect l="0" t="0" r="r" b="b"/>
                  <a:pathLst>
                    <a:path w="58" h="53">
                      <a:moveTo>
                        <a:pt x="58" y="53"/>
                      </a:moveTo>
                      <a:cubicBezTo>
                        <a:pt x="53" y="49"/>
                        <a:pt x="49" y="45"/>
                        <a:pt x="46" y="41"/>
                      </a:cubicBezTo>
                      <a:cubicBezTo>
                        <a:pt x="0" y="0"/>
                        <a:pt x="2" y="15"/>
                        <a:pt x="27" y="37"/>
                      </a:cubicBezTo>
                      <a:cubicBezTo>
                        <a:pt x="28" y="32"/>
                        <a:pt x="38" y="34"/>
                        <a:pt x="58" y="53"/>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94" name="Freeform 168"/>
                <p:cNvSpPr>
                  <a:spLocks/>
                </p:cNvSpPr>
                <p:nvPr/>
              </p:nvSpPr>
              <p:spPr bwMode="auto">
                <a:xfrm>
                  <a:off x="4221163" y="2390775"/>
                  <a:ext cx="169863" cy="155575"/>
                </a:xfrm>
                <a:custGeom>
                  <a:avLst/>
                  <a:gdLst/>
                  <a:ahLst/>
                  <a:cxnLst>
                    <a:cxn ang="0">
                      <a:pos x="36" y="24"/>
                    </a:cxn>
                    <a:cxn ang="0">
                      <a:pos x="45" y="41"/>
                    </a:cxn>
                    <a:cxn ang="0">
                      <a:pos x="36" y="24"/>
                    </a:cxn>
                  </a:cxnLst>
                  <a:rect l="0" t="0" r="r" b="b"/>
                  <a:pathLst>
                    <a:path w="45" h="41">
                      <a:moveTo>
                        <a:pt x="36" y="24"/>
                      </a:moveTo>
                      <a:cubicBezTo>
                        <a:pt x="12" y="2"/>
                        <a:pt x="0" y="0"/>
                        <a:pt x="45" y="41"/>
                      </a:cubicBezTo>
                      <a:cubicBezTo>
                        <a:pt x="36" y="31"/>
                        <a:pt x="34" y="25"/>
                        <a:pt x="36" y="24"/>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95" name="Freeform 169"/>
                <p:cNvSpPr>
                  <a:spLocks/>
                </p:cNvSpPr>
                <p:nvPr/>
              </p:nvSpPr>
              <p:spPr bwMode="auto">
                <a:xfrm>
                  <a:off x="4119563" y="2632075"/>
                  <a:ext cx="285750" cy="49213"/>
                </a:xfrm>
                <a:custGeom>
                  <a:avLst/>
                  <a:gdLst/>
                  <a:ahLst/>
                  <a:cxnLst>
                    <a:cxn ang="0">
                      <a:pos x="76" y="8"/>
                    </a:cxn>
                    <a:cxn ang="0">
                      <a:pos x="49" y="4"/>
                    </a:cxn>
                    <a:cxn ang="0">
                      <a:pos x="42" y="13"/>
                    </a:cxn>
                    <a:cxn ang="0">
                      <a:pos x="76" y="8"/>
                    </a:cxn>
                  </a:cxnLst>
                  <a:rect l="0" t="0" r="r" b="b"/>
                  <a:pathLst>
                    <a:path w="76" h="13">
                      <a:moveTo>
                        <a:pt x="76" y="8"/>
                      </a:moveTo>
                      <a:cubicBezTo>
                        <a:pt x="63" y="7"/>
                        <a:pt x="55" y="5"/>
                        <a:pt x="49" y="4"/>
                      </a:cubicBezTo>
                      <a:cubicBezTo>
                        <a:pt x="0" y="0"/>
                        <a:pt x="12" y="10"/>
                        <a:pt x="42" y="13"/>
                      </a:cubicBezTo>
                      <a:cubicBezTo>
                        <a:pt x="44" y="9"/>
                        <a:pt x="54" y="6"/>
                        <a:pt x="76" y="8"/>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96" name="Freeform 170"/>
                <p:cNvSpPr>
                  <a:spLocks/>
                </p:cNvSpPr>
                <p:nvPr/>
              </p:nvSpPr>
              <p:spPr bwMode="auto">
                <a:xfrm>
                  <a:off x="4176713" y="2727325"/>
                  <a:ext cx="247650" cy="153988"/>
                </a:xfrm>
                <a:custGeom>
                  <a:avLst/>
                  <a:gdLst/>
                  <a:ahLst/>
                  <a:cxnLst>
                    <a:cxn ang="0">
                      <a:pos x="33" y="13"/>
                    </a:cxn>
                    <a:cxn ang="0">
                      <a:pos x="48" y="12"/>
                    </a:cxn>
                    <a:cxn ang="0">
                      <a:pos x="66" y="0"/>
                    </a:cxn>
                    <a:cxn ang="0">
                      <a:pos x="33" y="13"/>
                    </a:cxn>
                  </a:cxnLst>
                  <a:rect l="0" t="0" r="r" b="b"/>
                  <a:pathLst>
                    <a:path w="66" h="41">
                      <a:moveTo>
                        <a:pt x="33" y="13"/>
                      </a:moveTo>
                      <a:cubicBezTo>
                        <a:pt x="6" y="30"/>
                        <a:pt x="0" y="41"/>
                        <a:pt x="48" y="12"/>
                      </a:cubicBezTo>
                      <a:cubicBezTo>
                        <a:pt x="52" y="8"/>
                        <a:pt x="58" y="5"/>
                        <a:pt x="66" y="0"/>
                      </a:cubicBezTo>
                      <a:cubicBezTo>
                        <a:pt x="40" y="15"/>
                        <a:pt x="31" y="17"/>
                        <a:pt x="33" y="13"/>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97" name="Freeform 171"/>
                <p:cNvSpPr>
                  <a:spLocks/>
                </p:cNvSpPr>
                <p:nvPr/>
              </p:nvSpPr>
              <p:spPr bwMode="auto">
                <a:xfrm>
                  <a:off x="4506913" y="2455863"/>
                  <a:ext cx="30163" cy="128588"/>
                </a:xfrm>
                <a:custGeom>
                  <a:avLst/>
                  <a:gdLst/>
                  <a:ahLst/>
                  <a:cxnLst>
                    <a:cxn ang="0">
                      <a:pos x="5" y="34"/>
                    </a:cxn>
                    <a:cxn ang="0">
                      <a:pos x="8" y="13"/>
                    </a:cxn>
                    <a:cxn ang="0">
                      <a:pos x="0" y="0"/>
                    </a:cxn>
                    <a:cxn ang="0">
                      <a:pos x="0" y="3"/>
                    </a:cxn>
                    <a:cxn ang="0">
                      <a:pos x="5" y="34"/>
                    </a:cxn>
                  </a:cxnLst>
                  <a:rect l="0" t="0" r="r" b="b"/>
                  <a:pathLst>
                    <a:path w="8" h="34">
                      <a:moveTo>
                        <a:pt x="5" y="34"/>
                      </a:moveTo>
                      <a:cubicBezTo>
                        <a:pt x="5" y="26"/>
                        <a:pt x="6" y="19"/>
                        <a:pt x="8" y="13"/>
                      </a:cubicBezTo>
                      <a:cubicBezTo>
                        <a:pt x="5" y="9"/>
                        <a:pt x="3" y="4"/>
                        <a:pt x="0" y="0"/>
                      </a:cubicBezTo>
                      <a:cubicBezTo>
                        <a:pt x="0" y="1"/>
                        <a:pt x="0" y="2"/>
                        <a:pt x="0" y="3"/>
                      </a:cubicBezTo>
                      <a:cubicBezTo>
                        <a:pt x="3" y="10"/>
                        <a:pt x="5" y="21"/>
                        <a:pt x="5" y="34"/>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98" name="Freeform 172"/>
                <p:cNvSpPr>
                  <a:spLocks/>
                </p:cNvSpPr>
                <p:nvPr/>
              </p:nvSpPr>
              <p:spPr bwMode="auto">
                <a:xfrm>
                  <a:off x="4559300" y="2554288"/>
                  <a:ext cx="1588" cy="6350"/>
                </a:xfrm>
                <a:custGeom>
                  <a:avLst/>
                  <a:gdLst/>
                  <a:ahLst/>
                  <a:cxnLst>
                    <a:cxn ang="0">
                      <a:pos x="0" y="0"/>
                    </a:cxn>
                    <a:cxn ang="0">
                      <a:pos x="0" y="0"/>
                    </a:cxn>
                    <a:cxn ang="0">
                      <a:pos x="0" y="2"/>
                    </a:cxn>
                    <a:cxn ang="0">
                      <a:pos x="0" y="0"/>
                    </a:cxn>
                  </a:cxnLst>
                  <a:rect l="0" t="0" r="r" b="b"/>
                  <a:pathLst>
                    <a:path h="2">
                      <a:moveTo>
                        <a:pt x="0" y="0"/>
                      </a:moveTo>
                      <a:cubicBezTo>
                        <a:pt x="0" y="0"/>
                        <a:pt x="0" y="0"/>
                        <a:pt x="0" y="0"/>
                      </a:cubicBezTo>
                      <a:cubicBezTo>
                        <a:pt x="0" y="1"/>
                        <a:pt x="0" y="2"/>
                        <a:pt x="0" y="2"/>
                      </a:cubicBezTo>
                      <a:cubicBezTo>
                        <a:pt x="0" y="2"/>
                        <a:pt x="0" y="1"/>
                        <a:pt x="0" y="0"/>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99" name="Freeform 173"/>
                <p:cNvSpPr>
                  <a:spLocks/>
                </p:cNvSpPr>
                <p:nvPr/>
              </p:nvSpPr>
              <p:spPr bwMode="auto">
                <a:xfrm>
                  <a:off x="4297363" y="2297113"/>
                  <a:ext cx="179388" cy="298450"/>
                </a:xfrm>
                <a:custGeom>
                  <a:avLst/>
                  <a:gdLst/>
                  <a:ahLst/>
                  <a:cxnLst>
                    <a:cxn ang="0">
                      <a:pos x="48" y="79"/>
                    </a:cxn>
                    <a:cxn ang="0">
                      <a:pos x="33" y="40"/>
                    </a:cxn>
                    <a:cxn ang="0">
                      <a:pos x="38" y="61"/>
                    </a:cxn>
                    <a:cxn ang="0">
                      <a:pos x="24" y="52"/>
                    </a:cxn>
                    <a:cxn ang="0">
                      <a:pos x="48" y="79"/>
                    </a:cxn>
                  </a:cxnLst>
                  <a:rect l="0" t="0" r="r" b="b"/>
                  <a:pathLst>
                    <a:path w="48" h="79">
                      <a:moveTo>
                        <a:pt x="48" y="79"/>
                      </a:moveTo>
                      <a:cubicBezTo>
                        <a:pt x="37" y="61"/>
                        <a:pt x="33" y="45"/>
                        <a:pt x="33" y="40"/>
                      </a:cubicBezTo>
                      <a:cubicBezTo>
                        <a:pt x="15" y="10"/>
                        <a:pt x="2" y="4"/>
                        <a:pt x="38" y="61"/>
                      </a:cubicBezTo>
                      <a:cubicBezTo>
                        <a:pt x="0" y="0"/>
                        <a:pt x="3" y="19"/>
                        <a:pt x="24" y="52"/>
                      </a:cubicBezTo>
                      <a:cubicBezTo>
                        <a:pt x="31" y="56"/>
                        <a:pt x="40" y="65"/>
                        <a:pt x="48" y="79"/>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500" name="Freeform 174"/>
                <p:cNvSpPr>
                  <a:spLocks/>
                </p:cNvSpPr>
                <p:nvPr/>
              </p:nvSpPr>
              <p:spPr bwMode="auto">
                <a:xfrm>
                  <a:off x="4383088" y="2266950"/>
                  <a:ext cx="98425" cy="293688"/>
                </a:xfrm>
                <a:custGeom>
                  <a:avLst/>
                  <a:gdLst/>
                  <a:ahLst/>
                  <a:cxnLst>
                    <a:cxn ang="0">
                      <a:pos x="26" y="78"/>
                    </a:cxn>
                    <a:cxn ang="0">
                      <a:pos x="21" y="59"/>
                    </a:cxn>
                    <a:cxn ang="0">
                      <a:pos x="14" y="50"/>
                    </a:cxn>
                    <a:cxn ang="0">
                      <a:pos x="26" y="78"/>
                    </a:cxn>
                  </a:cxnLst>
                  <a:rect l="0" t="0" r="r" b="b"/>
                  <a:pathLst>
                    <a:path w="26" h="78">
                      <a:moveTo>
                        <a:pt x="26" y="78"/>
                      </a:moveTo>
                      <a:cubicBezTo>
                        <a:pt x="23" y="71"/>
                        <a:pt x="22" y="64"/>
                        <a:pt x="21" y="59"/>
                      </a:cubicBezTo>
                      <a:cubicBezTo>
                        <a:pt x="0" y="0"/>
                        <a:pt x="2" y="16"/>
                        <a:pt x="14" y="50"/>
                      </a:cubicBezTo>
                      <a:cubicBezTo>
                        <a:pt x="17" y="54"/>
                        <a:pt x="21" y="64"/>
                        <a:pt x="26" y="78"/>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501" name="Freeform 175"/>
                <p:cNvSpPr>
                  <a:spLocks/>
                </p:cNvSpPr>
                <p:nvPr/>
              </p:nvSpPr>
              <p:spPr bwMode="auto">
                <a:xfrm>
                  <a:off x="4643438" y="2678113"/>
                  <a:ext cx="131763" cy="41275"/>
                </a:xfrm>
                <a:custGeom>
                  <a:avLst/>
                  <a:gdLst/>
                  <a:ahLst/>
                  <a:cxnLst>
                    <a:cxn ang="0">
                      <a:pos x="31" y="10"/>
                    </a:cxn>
                    <a:cxn ang="0">
                      <a:pos x="22" y="2"/>
                    </a:cxn>
                    <a:cxn ang="0">
                      <a:pos x="21" y="2"/>
                    </a:cxn>
                    <a:cxn ang="0">
                      <a:pos x="3" y="0"/>
                    </a:cxn>
                    <a:cxn ang="0">
                      <a:pos x="1" y="4"/>
                    </a:cxn>
                    <a:cxn ang="0">
                      <a:pos x="0" y="9"/>
                    </a:cxn>
                    <a:cxn ang="0">
                      <a:pos x="22" y="11"/>
                    </a:cxn>
                    <a:cxn ang="0">
                      <a:pos x="31" y="10"/>
                    </a:cxn>
                  </a:cxnLst>
                  <a:rect l="0" t="0" r="r" b="b"/>
                  <a:pathLst>
                    <a:path w="35" h="11">
                      <a:moveTo>
                        <a:pt x="31" y="10"/>
                      </a:moveTo>
                      <a:cubicBezTo>
                        <a:pt x="35" y="8"/>
                        <a:pt x="33" y="5"/>
                        <a:pt x="22" y="2"/>
                      </a:cubicBezTo>
                      <a:cubicBezTo>
                        <a:pt x="22" y="2"/>
                        <a:pt x="21" y="2"/>
                        <a:pt x="21" y="2"/>
                      </a:cubicBezTo>
                      <a:cubicBezTo>
                        <a:pt x="16" y="1"/>
                        <a:pt x="10" y="0"/>
                        <a:pt x="3" y="0"/>
                      </a:cubicBezTo>
                      <a:cubicBezTo>
                        <a:pt x="1" y="2"/>
                        <a:pt x="1" y="4"/>
                        <a:pt x="1" y="4"/>
                      </a:cubicBezTo>
                      <a:cubicBezTo>
                        <a:pt x="1" y="4"/>
                        <a:pt x="0" y="6"/>
                        <a:pt x="0" y="9"/>
                      </a:cubicBezTo>
                      <a:cubicBezTo>
                        <a:pt x="9" y="11"/>
                        <a:pt x="16" y="11"/>
                        <a:pt x="22" y="11"/>
                      </a:cubicBezTo>
                      <a:cubicBezTo>
                        <a:pt x="26" y="11"/>
                        <a:pt x="29" y="11"/>
                        <a:pt x="31" y="10"/>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502" name="Freeform 176"/>
                <p:cNvSpPr>
                  <a:spLocks/>
                </p:cNvSpPr>
                <p:nvPr/>
              </p:nvSpPr>
              <p:spPr bwMode="auto">
                <a:xfrm>
                  <a:off x="4654550" y="2640013"/>
                  <a:ext cx="104775" cy="38100"/>
                </a:xfrm>
                <a:custGeom>
                  <a:avLst/>
                  <a:gdLst/>
                  <a:ahLst/>
                  <a:cxnLst>
                    <a:cxn ang="0">
                      <a:pos x="28" y="5"/>
                    </a:cxn>
                    <a:cxn ang="0">
                      <a:pos x="17" y="0"/>
                    </a:cxn>
                    <a:cxn ang="0">
                      <a:pos x="0" y="9"/>
                    </a:cxn>
                    <a:cxn ang="0">
                      <a:pos x="28" y="5"/>
                    </a:cxn>
                  </a:cxnLst>
                  <a:rect l="0" t="0" r="r" b="b"/>
                  <a:pathLst>
                    <a:path w="28" h="10">
                      <a:moveTo>
                        <a:pt x="28" y="5"/>
                      </a:moveTo>
                      <a:cubicBezTo>
                        <a:pt x="25" y="2"/>
                        <a:pt x="21" y="0"/>
                        <a:pt x="17" y="0"/>
                      </a:cubicBezTo>
                      <a:cubicBezTo>
                        <a:pt x="8" y="0"/>
                        <a:pt x="3" y="5"/>
                        <a:pt x="0" y="9"/>
                      </a:cubicBezTo>
                      <a:cubicBezTo>
                        <a:pt x="16" y="10"/>
                        <a:pt x="25" y="8"/>
                        <a:pt x="28" y="5"/>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grpSp>
        <p:sp>
          <p:nvSpPr>
            <p:cNvPr id="1466" name="Freeform 283"/>
            <p:cNvSpPr>
              <a:spLocks/>
            </p:cNvSpPr>
            <p:nvPr/>
          </p:nvSpPr>
          <p:spPr bwMode="auto">
            <a:xfrm rot="1778703">
              <a:off x="1753889" y="3739386"/>
              <a:ext cx="42621" cy="115265"/>
            </a:xfrm>
            <a:custGeom>
              <a:avLst/>
              <a:gdLst/>
              <a:ahLst/>
              <a:cxnLst>
                <a:cxn ang="0">
                  <a:pos x="67" y="181"/>
                </a:cxn>
                <a:cxn ang="0">
                  <a:pos x="61" y="137"/>
                </a:cxn>
                <a:cxn ang="0">
                  <a:pos x="41" y="88"/>
                </a:cxn>
                <a:cxn ang="0">
                  <a:pos x="14" y="0"/>
                </a:cxn>
                <a:cxn ang="0">
                  <a:pos x="12" y="13"/>
                </a:cxn>
              </a:cxnLst>
              <a:rect l="0" t="0" r="r" b="b"/>
              <a:pathLst>
                <a:path w="67" h="181">
                  <a:moveTo>
                    <a:pt x="67" y="181"/>
                  </a:moveTo>
                  <a:cubicBezTo>
                    <a:pt x="64" y="168"/>
                    <a:pt x="66" y="151"/>
                    <a:pt x="61" y="137"/>
                  </a:cubicBezTo>
                  <a:cubicBezTo>
                    <a:pt x="56" y="120"/>
                    <a:pt x="48" y="104"/>
                    <a:pt x="41" y="88"/>
                  </a:cubicBezTo>
                  <a:cubicBezTo>
                    <a:pt x="35" y="76"/>
                    <a:pt x="0" y="5"/>
                    <a:pt x="14" y="0"/>
                  </a:cubicBezTo>
                  <a:cubicBezTo>
                    <a:pt x="16" y="4"/>
                    <a:pt x="15" y="9"/>
                    <a:pt x="12" y="13"/>
                  </a:cubicBezTo>
                </a:path>
              </a:pathLst>
            </a:custGeom>
            <a:no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67" name="Freeform 284"/>
            <p:cNvSpPr>
              <a:spLocks/>
            </p:cNvSpPr>
            <p:nvPr/>
          </p:nvSpPr>
          <p:spPr bwMode="auto">
            <a:xfrm rot="1778703">
              <a:off x="1805027" y="3764315"/>
              <a:ext cx="40745" cy="116069"/>
            </a:xfrm>
            <a:custGeom>
              <a:avLst/>
              <a:gdLst/>
              <a:ahLst/>
              <a:cxnLst>
                <a:cxn ang="0">
                  <a:pos x="0" y="182"/>
                </a:cxn>
                <a:cxn ang="0">
                  <a:pos x="6" y="139"/>
                </a:cxn>
                <a:cxn ang="0">
                  <a:pos x="25" y="89"/>
                </a:cxn>
                <a:cxn ang="0">
                  <a:pos x="50" y="0"/>
                </a:cxn>
                <a:cxn ang="0">
                  <a:pos x="52" y="13"/>
                </a:cxn>
              </a:cxnLst>
              <a:rect l="0" t="0" r="r" b="b"/>
              <a:pathLst>
                <a:path w="64" h="182">
                  <a:moveTo>
                    <a:pt x="0" y="182"/>
                  </a:moveTo>
                  <a:cubicBezTo>
                    <a:pt x="3" y="169"/>
                    <a:pt x="1" y="153"/>
                    <a:pt x="6" y="139"/>
                  </a:cubicBezTo>
                  <a:cubicBezTo>
                    <a:pt x="11" y="121"/>
                    <a:pt x="18" y="105"/>
                    <a:pt x="25" y="89"/>
                  </a:cubicBezTo>
                  <a:cubicBezTo>
                    <a:pt x="30" y="77"/>
                    <a:pt x="64" y="5"/>
                    <a:pt x="50" y="0"/>
                  </a:cubicBezTo>
                  <a:cubicBezTo>
                    <a:pt x="48" y="5"/>
                    <a:pt x="49" y="9"/>
                    <a:pt x="52" y="13"/>
                  </a:cubicBezTo>
                </a:path>
              </a:pathLst>
            </a:custGeom>
            <a:no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grpSp>
        <p:nvGrpSpPr>
          <p:cNvPr id="26" name="Group 1502"/>
          <p:cNvGrpSpPr>
            <a:grpSpLocks noChangeAspect="1"/>
          </p:cNvGrpSpPr>
          <p:nvPr/>
        </p:nvGrpSpPr>
        <p:grpSpPr>
          <a:xfrm rot="21069806">
            <a:off x="484632" y="5028345"/>
            <a:ext cx="1042416" cy="795528"/>
            <a:chOff x="1238130" y="6052653"/>
            <a:chExt cx="698371" cy="531091"/>
          </a:xfrm>
        </p:grpSpPr>
        <p:sp>
          <p:nvSpPr>
            <p:cNvPr id="1504" name="AutoShape 3"/>
            <p:cNvSpPr>
              <a:spLocks noChangeAspect="1" noChangeArrowheads="1" noTextEdit="1"/>
            </p:cNvSpPr>
            <p:nvPr/>
          </p:nvSpPr>
          <p:spPr bwMode="auto">
            <a:xfrm rot="2467258">
              <a:off x="1245581" y="6059259"/>
              <a:ext cx="690920" cy="51065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a:p>
          </p:txBody>
        </p:sp>
        <p:sp>
          <p:nvSpPr>
            <p:cNvPr id="1505" name="Freeform 1504"/>
            <p:cNvSpPr>
              <a:spLocks noEditPoints="1"/>
            </p:cNvSpPr>
            <p:nvPr/>
          </p:nvSpPr>
          <p:spPr bwMode="auto">
            <a:xfrm rot="2467258">
              <a:off x="1238130" y="6052653"/>
              <a:ext cx="697287" cy="531091"/>
            </a:xfrm>
            <a:custGeom>
              <a:avLst/>
              <a:gdLst/>
              <a:ahLst/>
              <a:cxnLst>
                <a:cxn ang="0">
                  <a:pos x="659" y="161"/>
                </a:cxn>
                <a:cxn ang="0">
                  <a:pos x="478" y="256"/>
                </a:cxn>
                <a:cxn ang="0">
                  <a:pos x="444" y="309"/>
                </a:cxn>
                <a:cxn ang="0">
                  <a:pos x="410" y="329"/>
                </a:cxn>
                <a:cxn ang="0">
                  <a:pos x="349" y="316"/>
                </a:cxn>
                <a:cxn ang="0">
                  <a:pos x="332" y="272"/>
                </a:cxn>
                <a:cxn ang="0">
                  <a:pos x="369" y="241"/>
                </a:cxn>
                <a:cxn ang="0">
                  <a:pos x="264" y="116"/>
                </a:cxn>
                <a:cxn ang="0">
                  <a:pos x="176" y="60"/>
                </a:cxn>
                <a:cxn ang="0">
                  <a:pos x="129" y="77"/>
                </a:cxn>
                <a:cxn ang="0">
                  <a:pos x="131" y="30"/>
                </a:cxn>
                <a:cxn ang="0">
                  <a:pos x="94" y="198"/>
                </a:cxn>
                <a:cxn ang="0">
                  <a:pos x="123" y="181"/>
                </a:cxn>
                <a:cxn ang="0">
                  <a:pos x="132" y="155"/>
                </a:cxn>
                <a:cxn ang="0">
                  <a:pos x="182" y="165"/>
                </a:cxn>
                <a:cxn ang="0">
                  <a:pos x="227" y="216"/>
                </a:cxn>
                <a:cxn ang="0">
                  <a:pos x="199" y="285"/>
                </a:cxn>
                <a:cxn ang="0">
                  <a:pos x="149" y="253"/>
                </a:cxn>
                <a:cxn ang="0">
                  <a:pos x="97" y="266"/>
                </a:cxn>
                <a:cxn ang="0">
                  <a:pos x="45" y="231"/>
                </a:cxn>
                <a:cxn ang="0">
                  <a:pos x="127" y="413"/>
                </a:cxn>
                <a:cxn ang="0">
                  <a:pos x="164" y="454"/>
                </a:cxn>
                <a:cxn ang="0">
                  <a:pos x="143" y="507"/>
                </a:cxn>
                <a:cxn ang="0">
                  <a:pos x="87" y="519"/>
                </a:cxn>
                <a:cxn ang="0">
                  <a:pos x="127" y="618"/>
                </a:cxn>
                <a:cxn ang="0">
                  <a:pos x="221" y="623"/>
                </a:cxn>
                <a:cxn ang="0">
                  <a:pos x="234" y="569"/>
                </a:cxn>
                <a:cxn ang="0">
                  <a:pos x="292" y="585"/>
                </a:cxn>
                <a:cxn ang="0">
                  <a:pos x="311" y="596"/>
                </a:cxn>
                <a:cxn ang="0">
                  <a:pos x="435" y="465"/>
                </a:cxn>
                <a:cxn ang="0">
                  <a:pos x="475" y="480"/>
                </a:cxn>
                <a:cxn ang="0">
                  <a:pos x="826" y="526"/>
                </a:cxn>
                <a:cxn ang="0">
                  <a:pos x="818" y="452"/>
                </a:cxn>
                <a:cxn ang="0">
                  <a:pos x="738" y="348"/>
                </a:cxn>
                <a:cxn ang="0">
                  <a:pos x="687" y="361"/>
                </a:cxn>
                <a:cxn ang="0">
                  <a:pos x="634" y="326"/>
                </a:cxn>
                <a:cxn ang="0">
                  <a:pos x="695" y="283"/>
                </a:cxn>
                <a:cxn ang="0">
                  <a:pos x="704" y="263"/>
                </a:cxn>
                <a:cxn ang="0">
                  <a:pos x="748" y="287"/>
                </a:cxn>
                <a:cxn ang="0">
                  <a:pos x="794" y="264"/>
                </a:cxn>
                <a:cxn ang="0">
                  <a:pos x="855" y="184"/>
                </a:cxn>
                <a:cxn ang="0">
                  <a:pos x="851" y="139"/>
                </a:cxn>
                <a:cxn ang="0">
                  <a:pos x="855" y="79"/>
                </a:cxn>
                <a:cxn ang="0">
                  <a:pos x="250" y="391"/>
                </a:cxn>
                <a:cxn ang="0">
                  <a:pos x="235" y="346"/>
                </a:cxn>
                <a:cxn ang="0">
                  <a:pos x="285" y="347"/>
                </a:cxn>
                <a:cxn ang="0">
                  <a:pos x="262" y="391"/>
                </a:cxn>
                <a:cxn ang="0">
                  <a:pos x="711" y="499"/>
                </a:cxn>
                <a:cxn ang="0">
                  <a:pos x="730" y="539"/>
                </a:cxn>
                <a:cxn ang="0">
                  <a:pos x="726" y="587"/>
                </a:cxn>
                <a:cxn ang="0">
                  <a:pos x="693" y="612"/>
                </a:cxn>
                <a:cxn ang="0">
                  <a:pos x="644" y="582"/>
                </a:cxn>
                <a:cxn ang="0">
                  <a:pos x="637" y="540"/>
                </a:cxn>
                <a:cxn ang="0">
                  <a:pos x="665" y="497"/>
                </a:cxn>
                <a:cxn ang="0">
                  <a:pos x="270" y="495"/>
                </a:cxn>
                <a:cxn ang="0">
                  <a:pos x="313" y="499"/>
                </a:cxn>
                <a:cxn ang="0">
                  <a:pos x="563" y="449"/>
                </a:cxn>
                <a:cxn ang="0">
                  <a:pos x="514" y="379"/>
                </a:cxn>
                <a:cxn ang="0">
                  <a:pos x="744" y="121"/>
                </a:cxn>
                <a:cxn ang="0">
                  <a:pos x="760" y="165"/>
                </a:cxn>
                <a:cxn ang="0">
                  <a:pos x="710" y="164"/>
                </a:cxn>
                <a:cxn ang="0">
                  <a:pos x="733" y="121"/>
                </a:cxn>
              </a:cxnLst>
              <a:rect l="0" t="0" r="r" b="b"/>
              <a:pathLst>
                <a:path w="878" h="668">
                  <a:moveTo>
                    <a:pt x="679" y="94"/>
                  </a:moveTo>
                  <a:cubicBezTo>
                    <a:pt x="678" y="96"/>
                    <a:pt x="673" y="95"/>
                    <a:pt x="665" y="92"/>
                  </a:cubicBezTo>
                  <a:cubicBezTo>
                    <a:pt x="667" y="94"/>
                    <a:pt x="671" y="99"/>
                    <a:pt x="672" y="104"/>
                  </a:cubicBezTo>
                  <a:cubicBezTo>
                    <a:pt x="675" y="111"/>
                    <a:pt x="672" y="118"/>
                    <a:pt x="672" y="118"/>
                  </a:cubicBezTo>
                  <a:cubicBezTo>
                    <a:pt x="679" y="125"/>
                    <a:pt x="679" y="125"/>
                    <a:pt x="679" y="125"/>
                  </a:cubicBezTo>
                  <a:cubicBezTo>
                    <a:pt x="679" y="125"/>
                    <a:pt x="688" y="135"/>
                    <a:pt x="683" y="145"/>
                  </a:cubicBezTo>
                  <a:cubicBezTo>
                    <a:pt x="682" y="148"/>
                    <a:pt x="677" y="155"/>
                    <a:pt x="678" y="162"/>
                  </a:cubicBezTo>
                  <a:cubicBezTo>
                    <a:pt x="680" y="169"/>
                    <a:pt x="676" y="177"/>
                    <a:pt x="676" y="177"/>
                  </a:cubicBezTo>
                  <a:cubicBezTo>
                    <a:pt x="676" y="177"/>
                    <a:pt x="676" y="174"/>
                    <a:pt x="672" y="169"/>
                  </a:cubicBezTo>
                  <a:cubicBezTo>
                    <a:pt x="668" y="164"/>
                    <a:pt x="662" y="166"/>
                    <a:pt x="659" y="161"/>
                  </a:cubicBezTo>
                  <a:cubicBezTo>
                    <a:pt x="656" y="157"/>
                    <a:pt x="649" y="156"/>
                    <a:pt x="645" y="151"/>
                  </a:cubicBezTo>
                  <a:cubicBezTo>
                    <a:pt x="641" y="146"/>
                    <a:pt x="638" y="141"/>
                    <a:pt x="635" y="135"/>
                  </a:cubicBezTo>
                  <a:cubicBezTo>
                    <a:pt x="631" y="130"/>
                    <a:pt x="631" y="129"/>
                    <a:pt x="628" y="132"/>
                  </a:cubicBezTo>
                  <a:cubicBezTo>
                    <a:pt x="626" y="133"/>
                    <a:pt x="623" y="133"/>
                    <a:pt x="621" y="132"/>
                  </a:cubicBezTo>
                  <a:cubicBezTo>
                    <a:pt x="620" y="134"/>
                    <a:pt x="620" y="135"/>
                    <a:pt x="618" y="136"/>
                  </a:cubicBezTo>
                  <a:cubicBezTo>
                    <a:pt x="617" y="136"/>
                    <a:pt x="615" y="132"/>
                    <a:pt x="615" y="127"/>
                  </a:cubicBezTo>
                  <a:cubicBezTo>
                    <a:pt x="614" y="127"/>
                    <a:pt x="614" y="126"/>
                    <a:pt x="614" y="126"/>
                  </a:cubicBezTo>
                  <a:cubicBezTo>
                    <a:pt x="575" y="153"/>
                    <a:pt x="541" y="177"/>
                    <a:pt x="528" y="188"/>
                  </a:cubicBezTo>
                  <a:cubicBezTo>
                    <a:pt x="507" y="204"/>
                    <a:pt x="491" y="229"/>
                    <a:pt x="480" y="252"/>
                  </a:cubicBezTo>
                  <a:cubicBezTo>
                    <a:pt x="481" y="253"/>
                    <a:pt x="480" y="254"/>
                    <a:pt x="478" y="256"/>
                  </a:cubicBezTo>
                  <a:cubicBezTo>
                    <a:pt x="474" y="263"/>
                    <a:pt x="472" y="269"/>
                    <a:pt x="469" y="276"/>
                  </a:cubicBezTo>
                  <a:cubicBezTo>
                    <a:pt x="487" y="279"/>
                    <a:pt x="491" y="284"/>
                    <a:pt x="466" y="284"/>
                  </a:cubicBezTo>
                  <a:cubicBezTo>
                    <a:pt x="466" y="285"/>
                    <a:pt x="465" y="285"/>
                    <a:pt x="465" y="286"/>
                  </a:cubicBezTo>
                  <a:cubicBezTo>
                    <a:pt x="493" y="290"/>
                    <a:pt x="485" y="293"/>
                    <a:pt x="463" y="291"/>
                  </a:cubicBezTo>
                  <a:cubicBezTo>
                    <a:pt x="463" y="292"/>
                    <a:pt x="463" y="292"/>
                    <a:pt x="463" y="293"/>
                  </a:cubicBezTo>
                  <a:cubicBezTo>
                    <a:pt x="463" y="292"/>
                    <a:pt x="463" y="292"/>
                    <a:pt x="463" y="291"/>
                  </a:cubicBezTo>
                  <a:cubicBezTo>
                    <a:pt x="460" y="291"/>
                    <a:pt x="457" y="291"/>
                    <a:pt x="454" y="291"/>
                  </a:cubicBezTo>
                  <a:cubicBezTo>
                    <a:pt x="452" y="292"/>
                    <a:pt x="449" y="292"/>
                    <a:pt x="445" y="292"/>
                  </a:cubicBezTo>
                  <a:cubicBezTo>
                    <a:pt x="484" y="306"/>
                    <a:pt x="500" y="321"/>
                    <a:pt x="433" y="294"/>
                  </a:cubicBezTo>
                  <a:cubicBezTo>
                    <a:pt x="497" y="320"/>
                    <a:pt x="478" y="324"/>
                    <a:pt x="444" y="309"/>
                  </a:cubicBezTo>
                  <a:cubicBezTo>
                    <a:pt x="446" y="313"/>
                    <a:pt x="446" y="315"/>
                    <a:pt x="444" y="316"/>
                  </a:cubicBezTo>
                  <a:cubicBezTo>
                    <a:pt x="469" y="338"/>
                    <a:pt x="474" y="351"/>
                    <a:pt x="429" y="312"/>
                  </a:cubicBezTo>
                  <a:cubicBezTo>
                    <a:pt x="429" y="312"/>
                    <a:pt x="429" y="311"/>
                    <a:pt x="429" y="311"/>
                  </a:cubicBezTo>
                  <a:cubicBezTo>
                    <a:pt x="473" y="352"/>
                    <a:pt x="460" y="348"/>
                    <a:pt x="435" y="326"/>
                  </a:cubicBezTo>
                  <a:cubicBezTo>
                    <a:pt x="435" y="328"/>
                    <a:pt x="433" y="328"/>
                    <a:pt x="430" y="327"/>
                  </a:cubicBezTo>
                  <a:cubicBezTo>
                    <a:pt x="450" y="357"/>
                    <a:pt x="451" y="374"/>
                    <a:pt x="415" y="315"/>
                  </a:cubicBezTo>
                  <a:cubicBezTo>
                    <a:pt x="452" y="375"/>
                    <a:pt x="437" y="365"/>
                    <a:pt x="417" y="332"/>
                  </a:cubicBezTo>
                  <a:cubicBezTo>
                    <a:pt x="419" y="336"/>
                    <a:pt x="418" y="339"/>
                    <a:pt x="417" y="339"/>
                  </a:cubicBezTo>
                  <a:cubicBezTo>
                    <a:pt x="428" y="368"/>
                    <a:pt x="429" y="380"/>
                    <a:pt x="411" y="331"/>
                  </a:cubicBezTo>
                  <a:cubicBezTo>
                    <a:pt x="410" y="330"/>
                    <a:pt x="410" y="330"/>
                    <a:pt x="410" y="329"/>
                  </a:cubicBezTo>
                  <a:cubicBezTo>
                    <a:pt x="427" y="381"/>
                    <a:pt x="414" y="372"/>
                    <a:pt x="404" y="342"/>
                  </a:cubicBezTo>
                  <a:cubicBezTo>
                    <a:pt x="402" y="343"/>
                    <a:pt x="399" y="340"/>
                    <a:pt x="396" y="336"/>
                  </a:cubicBezTo>
                  <a:cubicBezTo>
                    <a:pt x="394" y="375"/>
                    <a:pt x="381" y="393"/>
                    <a:pt x="388" y="322"/>
                  </a:cubicBezTo>
                  <a:cubicBezTo>
                    <a:pt x="381" y="391"/>
                    <a:pt x="375" y="375"/>
                    <a:pt x="379" y="338"/>
                  </a:cubicBezTo>
                  <a:cubicBezTo>
                    <a:pt x="377" y="342"/>
                    <a:pt x="375" y="343"/>
                    <a:pt x="374" y="342"/>
                  </a:cubicBezTo>
                  <a:cubicBezTo>
                    <a:pt x="361" y="373"/>
                    <a:pt x="351" y="380"/>
                    <a:pt x="375" y="319"/>
                  </a:cubicBezTo>
                  <a:cubicBezTo>
                    <a:pt x="351" y="381"/>
                    <a:pt x="346" y="366"/>
                    <a:pt x="359" y="334"/>
                  </a:cubicBezTo>
                  <a:cubicBezTo>
                    <a:pt x="358" y="332"/>
                    <a:pt x="358" y="329"/>
                    <a:pt x="359" y="325"/>
                  </a:cubicBezTo>
                  <a:cubicBezTo>
                    <a:pt x="333" y="355"/>
                    <a:pt x="314" y="364"/>
                    <a:pt x="362" y="311"/>
                  </a:cubicBezTo>
                  <a:cubicBezTo>
                    <a:pt x="314" y="364"/>
                    <a:pt x="321" y="345"/>
                    <a:pt x="349" y="316"/>
                  </a:cubicBezTo>
                  <a:cubicBezTo>
                    <a:pt x="345" y="318"/>
                    <a:pt x="341" y="319"/>
                    <a:pt x="339" y="319"/>
                  </a:cubicBezTo>
                  <a:cubicBezTo>
                    <a:pt x="313" y="335"/>
                    <a:pt x="300" y="336"/>
                    <a:pt x="346" y="306"/>
                  </a:cubicBezTo>
                  <a:cubicBezTo>
                    <a:pt x="347" y="306"/>
                    <a:pt x="347" y="306"/>
                    <a:pt x="347" y="306"/>
                  </a:cubicBezTo>
                  <a:cubicBezTo>
                    <a:pt x="299" y="335"/>
                    <a:pt x="305" y="324"/>
                    <a:pt x="332" y="307"/>
                  </a:cubicBezTo>
                  <a:cubicBezTo>
                    <a:pt x="333" y="306"/>
                    <a:pt x="336" y="303"/>
                    <a:pt x="341" y="300"/>
                  </a:cubicBezTo>
                  <a:cubicBezTo>
                    <a:pt x="302" y="314"/>
                    <a:pt x="282" y="318"/>
                    <a:pt x="350" y="293"/>
                  </a:cubicBezTo>
                  <a:cubicBezTo>
                    <a:pt x="285" y="316"/>
                    <a:pt x="296" y="300"/>
                    <a:pt x="332" y="289"/>
                  </a:cubicBezTo>
                  <a:cubicBezTo>
                    <a:pt x="327" y="287"/>
                    <a:pt x="325" y="284"/>
                    <a:pt x="326" y="282"/>
                  </a:cubicBezTo>
                  <a:cubicBezTo>
                    <a:pt x="296" y="279"/>
                    <a:pt x="284" y="269"/>
                    <a:pt x="333" y="273"/>
                  </a:cubicBezTo>
                  <a:cubicBezTo>
                    <a:pt x="333" y="272"/>
                    <a:pt x="332" y="272"/>
                    <a:pt x="332" y="272"/>
                  </a:cubicBezTo>
                  <a:cubicBezTo>
                    <a:pt x="283" y="267"/>
                    <a:pt x="297" y="262"/>
                    <a:pt x="329" y="265"/>
                  </a:cubicBezTo>
                  <a:cubicBezTo>
                    <a:pt x="331" y="264"/>
                    <a:pt x="335" y="264"/>
                    <a:pt x="340" y="264"/>
                  </a:cubicBezTo>
                  <a:cubicBezTo>
                    <a:pt x="300" y="250"/>
                    <a:pt x="282" y="234"/>
                    <a:pt x="351" y="262"/>
                  </a:cubicBezTo>
                  <a:cubicBezTo>
                    <a:pt x="285" y="235"/>
                    <a:pt x="304" y="235"/>
                    <a:pt x="340" y="250"/>
                  </a:cubicBezTo>
                  <a:cubicBezTo>
                    <a:pt x="337" y="247"/>
                    <a:pt x="336" y="244"/>
                    <a:pt x="337" y="242"/>
                  </a:cubicBezTo>
                  <a:cubicBezTo>
                    <a:pt x="312" y="220"/>
                    <a:pt x="310" y="205"/>
                    <a:pt x="356" y="246"/>
                  </a:cubicBezTo>
                  <a:cubicBezTo>
                    <a:pt x="356" y="246"/>
                    <a:pt x="356" y="246"/>
                    <a:pt x="356" y="246"/>
                  </a:cubicBezTo>
                  <a:cubicBezTo>
                    <a:pt x="311" y="205"/>
                    <a:pt x="323" y="207"/>
                    <a:pt x="347" y="229"/>
                  </a:cubicBezTo>
                  <a:cubicBezTo>
                    <a:pt x="349" y="228"/>
                    <a:pt x="351" y="229"/>
                    <a:pt x="355" y="232"/>
                  </a:cubicBezTo>
                  <a:cubicBezTo>
                    <a:pt x="334" y="199"/>
                    <a:pt x="331" y="180"/>
                    <a:pt x="369" y="241"/>
                  </a:cubicBezTo>
                  <a:cubicBezTo>
                    <a:pt x="333" y="184"/>
                    <a:pt x="346" y="190"/>
                    <a:pt x="364" y="220"/>
                  </a:cubicBezTo>
                  <a:cubicBezTo>
                    <a:pt x="364" y="216"/>
                    <a:pt x="365" y="217"/>
                    <a:pt x="368" y="222"/>
                  </a:cubicBezTo>
                  <a:cubicBezTo>
                    <a:pt x="356" y="188"/>
                    <a:pt x="354" y="172"/>
                    <a:pt x="375" y="231"/>
                  </a:cubicBezTo>
                  <a:cubicBezTo>
                    <a:pt x="375" y="231"/>
                    <a:pt x="375" y="231"/>
                    <a:pt x="375" y="231"/>
                  </a:cubicBezTo>
                  <a:cubicBezTo>
                    <a:pt x="367" y="209"/>
                    <a:pt x="365" y="197"/>
                    <a:pt x="365" y="192"/>
                  </a:cubicBezTo>
                  <a:cubicBezTo>
                    <a:pt x="361" y="188"/>
                    <a:pt x="356" y="183"/>
                    <a:pt x="352" y="180"/>
                  </a:cubicBezTo>
                  <a:cubicBezTo>
                    <a:pt x="340" y="170"/>
                    <a:pt x="312" y="149"/>
                    <a:pt x="278" y="125"/>
                  </a:cubicBezTo>
                  <a:cubicBezTo>
                    <a:pt x="278" y="125"/>
                    <a:pt x="278" y="125"/>
                    <a:pt x="277" y="125"/>
                  </a:cubicBezTo>
                  <a:cubicBezTo>
                    <a:pt x="277" y="125"/>
                    <a:pt x="277" y="125"/>
                    <a:pt x="276" y="124"/>
                  </a:cubicBezTo>
                  <a:cubicBezTo>
                    <a:pt x="272" y="121"/>
                    <a:pt x="268" y="119"/>
                    <a:pt x="264" y="116"/>
                  </a:cubicBezTo>
                  <a:cubicBezTo>
                    <a:pt x="262" y="119"/>
                    <a:pt x="261" y="120"/>
                    <a:pt x="259" y="119"/>
                  </a:cubicBezTo>
                  <a:cubicBezTo>
                    <a:pt x="258" y="119"/>
                    <a:pt x="258" y="116"/>
                    <a:pt x="260" y="112"/>
                  </a:cubicBezTo>
                  <a:cubicBezTo>
                    <a:pt x="256" y="110"/>
                    <a:pt x="253" y="108"/>
                    <a:pt x="250" y="106"/>
                  </a:cubicBezTo>
                  <a:cubicBezTo>
                    <a:pt x="247" y="109"/>
                    <a:pt x="245" y="110"/>
                    <a:pt x="243" y="109"/>
                  </a:cubicBezTo>
                  <a:cubicBezTo>
                    <a:pt x="242" y="108"/>
                    <a:pt x="243" y="106"/>
                    <a:pt x="245" y="103"/>
                  </a:cubicBezTo>
                  <a:cubicBezTo>
                    <a:pt x="242" y="100"/>
                    <a:pt x="238" y="98"/>
                    <a:pt x="235" y="95"/>
                  </a:cubicBezTo>
                  <a:cubicBezTo>
                    <a:pt x="233" y="96"/>
                    <a:pt x="231" y="96"/>
                    <a:pt x="231" y="95"/>
                  </a:cubicBezTo>
                  <a:cubicBezTo>
                    <a:pt x="230" y="95"/>
                    <a:pt x="230" y="94"/>
                    <a:pt x="231" y="93"/>
                  </a:cubicBezTo>
                  <a:cubicBezTo>
                    <a:pt x="213" y="81"/>
                    <a:pt x="196" y="69"/>
                    <a:pt x="179" y="58"/>
                  </a:cubicBezTo>
                  <a:cubicBezTo>
                    <a:pt x="178" y="59"/>
                    <a:pt x="177" y="59"/>
                    <a:pt x="176" y="60"/>
                  </a:cubicBezTo>
                  <a:cubicBezTo>
                    <a:pt x="176" y="62"/>
                    <a:pt x="183" y="67"/>
                    <a:pt x="182" y="69"/>
                  </a:cubicBezTo>
                  <a:cubicBezTo>
                    <a:pt x="181" y="71"/>
                    <a:pt x="172" y="68"/>
                    <a:pt x="171" y="70"/>
                  </a:cubicBezTo>
                  <a:cubicBezTo>
                    <a:pt x="170" y="72"/>
                    <a:pt x="174" y="79"/>
                    <a:pt x="172" y="80"/>
                  </a:cubicBezTo>
                  <a:cubicBezTo>
                    <a:pt x="171" y="82"/>
                    <a:pt x="164" y="76"/>
                    <a:pt x="162" y="77"/>
                  </a:cubicBezTo>
                  <a:cubicBezTo>
                    <a:pt x="160" y="78"/>
                    <a:pt x="162" y="87"/>
                    <a:pt x="160" y="88"/>
                  </a:cubicBezTo>
                  <a:cubicBezTo>
                    <a:pt x="158" y="88"/>
                    <a:pt x="153" y="81"/>
                    <a:pt x="151" y="81"/>
                  </a:cubicBezTo>
                  <a:cubicBezTo>
                    <a:pt x="149" y="82"/>
                    <a:pt x="147" y="90"/>
                    <a:pt x="145" y="90"/>
                  </a:cubicBezTo>
                  <a:cubicBezTo>
                    <a:pt x="143" y="90"/>
                    <a:pt x="142" y="82"/>
                    <a:pt x="140" y="81"/>
                  </a:cubicBezTo>
                  <a:cubicBezTo>
                    <a:pt x="137" y="81"/>
                    <a:pt x="133" y="88"/>
                    <a:pt x="131" y="87"/>
                  </a:cubicBezTo>
                  <a:cubicBezTo>
                    <a:pt x="129" y="87"/>
                    <a:pt x="131" y="78"/>
                    <a:pt x="129" y="77"/>
                  </a:cubicBezTo>
                  <a:cubicBezTo>
                    <a:pt x="127" y="76"/>
                    <a:pt x="120" y="81"/>
                    <a:pt x="119" y="79"/>
                  </a:cubicBezTo>
                  <a:cubicBezTo>
                    <a:pt x="117" y="78"/>
                    <a:pt x="122" y="71"/>
                    <a:pt x="121" y="69"/>
                  </a:cubicBezTo>
                  <a:cubicBezTo>
                    <a:pt x="120" y="67"/>
                    <a:pt x="111" y="69"/>
                    <a:pt x="111" y="67"/>
                  </a:cubicBezTo>
                  <a:cubicBezTo>
                    <a:pt x="110" y="65"/>
                    <a:pt x="118" y="61"/>
                    <a:pt x="117" y="58"/>
                  </a:cubicBezTo>
                  <a:cubicBezTo>
                    <a:pt x="117" y="56"/>
                    <a:pt x="109" y="54"/>
                    <a:pt x="109" y="52"/>
                  </a:cubicBezTo>
                  <a:cubicBezTo>
                    <a:pt x="109" y="50"/>
                    <a:pt x="118" y="49"/>
                    <a:pt x="118" y="47"/>
                  </a:cubicBezTo>
                  <a:cubicBezTo>
                    <a:pt x="119" y="45"/>
                    <a:pt x="112" y="40"/>
                    <a:pt x="113" y="38"/>
                  </a:cubicBezTo>
                  <a:cubicBezTo>
                    <a:pt x="114" y="36"/>
                    <a:pt x="122" y="39"/>
                    <a:pt x="124" y="37"/>
                  </a:cubicBezTo>
                  <a:cubicBezTo>
                    <a:pt x="125" y="35"/>
                    <a:pt x="121" y="28"/>
                    <a:pt x="123" y="27"/>
                  </a:cubicBezTo>
                  <a:cubicBezTo>
                    <a:pt x="124" y="25"/>
                    <a:pt x="129" y="29"/>
                    <a:pt x="131" y="30"/>
                  </a:cubicBezTo>
                  <a:cubicBezTo>
                    <a:pt x="118" y="22"/>
                    <a:pt x="107" y="17"/>
                    <a:pt x="99" y="15"/>
                  </a:cubicBezTo>
                  <a:cubicBezTo>
                    <a:pt x="53" y="0"/>
                    <a:pt x="3" y="5"/>
                    <a:pt x="5" y="62"/>
                  </a:cubicBezTo>
                  <a:cubicBezTo>
                    <a:pt x="6" y="120"/>
                    <a:pt x="0" y="120"/>
                    <a:pt x="9" y="139"/>
                  </a:cubicBezTo>
                  <a:cubicBezTo>
                    <a:pt x="18" y="158"/>
                    <a:pt x="24" y="172"/>
                    <a:pt x="24" y="172"/>
                  </a:cubicBezTo>
                  <a:cubicBezTo>
                    <a:pt x="24" y="172"/>
                    <a:pt x="29" y="200"/>
                    <a:pt x="37" y="222"/>
                  </a:cubicBezTo>
                  <a:cubicBezTo>
                    <a:pt x="39" y="222"/>
                    <a:pt x="40" y="222"/>
                    <a:pt x="41" y="221"/>
                  </a:cubicBezTo>
                  <a:cubicBezTo>
                    <a:pt x="47" y="220"/>
                    <a:pt x="48" y="215"/>
                    <a:pt x="53" y="214"/>
                  </a:cubicBezTo>
                  <a:cubicBezTo>
                    <a:pt x="58" y="213"/>
                    <a:pt x="63" y="206"/>
                    <a:pt x="69" y="205"/>
                  </a:cubicBezTo>
                  <a:cubicBezTo>
                    <a:pt x="75" y="203"/>
                    <a:pt x="81" y="204"/>
                    <a:pt x="88" y="203"/>
                  </a:cubicBezTo>
                  <a:cubicBezTo>
                    <a:pt x="94" y="202"/>
                    <a:pt x="94" y="202"/>
                    <a:pt x="94" y="198"/>
                  </a:cubicBezTo>
                  <a:cubicBezTo>
                    <a:pt x="94" y="198"/>
                    <a:pt x="94" y="198"/>
                    <a:pt x="94" y="198"/>
                  </a:cubicBezTo>
                  <a:cubicBezTo>
                    <a:pt x="91" y="196"/>
                    <a:pt x="90" y="194"/>
                    <a:pt x="91" y="193"/>
                  </a:cubicBezTo>
                  <a:cubicBezTo>
                    <a:pt x="91" y="192"/>
                    <a:pt x="93" y="192"/>
                    <a:pt x="96" y="192"/>
                  </a:cubicBezTo>
                  <a:cubicBezTo>
                    <a:pt x="98" y="190"/>
                    <a:pt x="101" y="188"/>
                    <a:pt x="105" y="188"/>
                  </a:cubicBezTo>
                  <a:cubicBezTo>
                    <a:pt x="106" y="188"/>
                    <a:pt x="108" y="188"/>
                    <a:pt x="109" y="188"/>
                  </a:cubicBezTo>
                  <a:cubicBezTo>
                    <a:pt x="103" y="183"/>
                    <a:pt x="99" y="179"/>
                    <a:pt x="101" y="177"/>
                  </a:cubicBezTo>
                  <a:cubicBezTo>
                    <a:pt x="104" y="174"/>
                    <a:pt x="114" y="182"/>
                    <a:pt x="125" y="192"/>
                  </a:cubicBezTo>
                  <a:cubicBezTo>
                    <a:pt x="127" y="192"/>
                    <a:pt x="130" y="193"/>
                    <a:pt x="132" y="194"/>
                  </a:cubicBezTo>
                  <a:cubicBezTo>
                    <a:pt x="131" y="192"/>
                    <a:pt x="130" y="191"/>
                    <a:pt x="128" y="189"/>
                  </a:cubicBezTo>
                  <a:cubicBezTo>
                    <a:pt x="126" y="186"/>
                    <a:pt x="124" y="184"/>
                    <a:pt x="123" y="181"/>
                  </a:cubicBezTo>
                  <a:cubicBezTo>
                    <a:pt x="122" y="180"/>
                    <a:pt x="121" y="179"/>
                    <a:pt x="121" y="178"/>
                  </a:cubicBezTo>
                  <a:cubicBezTo>
                    <a:pt x="120" y="177"/>
                    <a:pt x="119" y="175"/>
                    <a:pt x="118" y="174"/>
                  </a:cubicBezTo>
                  <a:cubicBezTo>
                    <a:pt x="117" y="173"/>
                    <a:pt x="117" y="171"/>
                    <a:pt x="116" y="170"/>
                  </a:cubicBezTo>
                  <a:cubicBezTo>
                    <a:pt x="116" y="169"/>
                    <a:pt x="115" y="169"/>
                    <a:pt x="115" y="168"/>
                  </a:cubicBezTo>
                  <a:cubicBezTo>
                    <a:pt x="115" y="168"/>
                    <a:pt x="115" y="167"/>
                    <a:pt x="115" y="167"/>
                  </a:cubicBezTo>
                  <a:cubicBezTo>
                    <a:pt x="114" y="165"/>
                    <a:pt x="115" y="164"/>
                    <a:pt x="115" y="164"/>
                  </a:cubicBezTo>
                  <a:cubicBezTo>
                    <a:pt x="116" y="163"/>
                    <a:pt x="117" y="164"/>
                    <a:pt x="119" y="164"/>
                  </a:cubicBezTo>
                  <a:cubicBezTo>
                    <a:pt x="124" y="168"/>
                    <a:pt x="132" y="182"/>
                    <a:pt x="140" y="193"/>
                  </a:cubicBezTo>
                  <a:cubicBezTo>
                    <a:pt x="140" y="192"/>
                    <a:pt x="140" y="191"/>
                    <a:pt x="142" y="192"/>
                  </a:cubicBezTo>
                  <a:cubicBezTo>
                    <a:pt x="136" y="176"/>
                    <a:pt x="128" y="157"/>
                    <a:pt x="132" y="155"/>
                  </a:cubicBezTo>
                  <a:cubicBezTo>
                    <a:pt x="137" y="153"/>
                    <a:pt x="144" y="178"/>
                    <a:pt x="151" y="195"/>
                  </a:cubicBezTo>
                  <a:cubicBezTo>
                    <a:pt x="150" y="177"/>
                    <a:pt x="146" y="152"/>
                    <a:pt x="151" y="152"/>
                  </a:cubicBezTo>
                  <a:cubicBezTo>
                    <a:pt x="156" y="151"/>
                    <a:pt x="157" y="177"/>
                    <a:pt x="158" y="195"/>
                  </a:cubicBezTo>
                  <a:cubicBezTo>
                    <a:pt x="159" y="194"/>
                    <a:pt x="159" y="193"/>
                    <a:pt x="159" y="191"/>
                  </a:cubicBezTo>
                  <a:cubicBezTo>
                    <a:pt x="162" y="175"/>
                    <a:pt x="166" y="154"/>
                    <a:pt x="170" y="153"/>
                  </a:cubicBezTo>
                  <a:cubicBezTo>
                    <a:pt x="170" y="152"/>
                    <a:pt x="170" y="152"/>
                    <a:pt x="171" y="153"/>
                  </a:cubicBezTo>
                  <a:cubicBezTo>
                    <a:pt x="175" y="153"/>
                    <a:pt x="169" y="178"/>
                    <a:pt x="166" y="196"/>
                  </a:cubicBezTo>
                  <a:cubicBezTo>
                    <a:pt x="170" y="189"/>
                    <a:pt x="174" y="180"/>
                    <a:pt x="177" y="173"/>
                  </a:cubicBezTo>
                  <a:cubicBezTo>
                    <a:pt x="178" y="172"/>
                    <a:pt x="179" y="170"/>
                    <a:pt x="179" y="169"/>
                  </a:cubicBezTo>
                  <a:cubicBezTo>
                    <a:pt x="180" y="168"/>
                    <a:pt x="181" y="166"/>
                    <a:pt x="182" y="165"/>
                  </a:cubicBezTo>
                  <a:cubicBezTo>
                    <a:pt x="182" y="164"/>
                    <a:pt x="183" y="163"/>
                    <a:pt x="184" y="162"/>
                  </a:cubicBezTo>
                  <a:cubicBezTo>
                    <a:pt x="186" y="159"/>
                    <a:pt x="187" y="158"/>
                    <a:pt x="189" y="158"/>
                  </a:cubicBezTo>
                  <a:cubicBezTo>
                    <a:pt x="193" y="161"/>
                    <a:pt x="181" y="183"/>
                    <a:pt x="173" y="199"/>
                  </a:cubicBezTo>
                  <a:cubicBezTo>
                    <a:pt x="185" y="186"/>
                    <a:pt x="201" y="165"/>
                    <a:pt x="205" y="169"/>
                  </a:cubicBezTo>
                  <a:cubicBezTo>
                    <a:pt x="209" y="172"/>
                    <a:pt x="189" y="192"/>
                    <a:pt x="177" y="206"/>
                  </a:cubicBezTo>
                  <a:cubicBezTo>
                    <a:pt x="193" y="196"/>
                    <a:pt x="214" y="178"/>
                    <a:pt x="217" y="183"/>
                  </a:cubicBezTo>
                  <a:cubicBezTo>
                    <a:pt x="220" y="187"/>
                    <a:pt x="198" y="200"/>
                    <a:pt x="184" y="211"/>
                  </a:cubicBezTo>
                  <a:cubicBezTo>
                    <a:pt x="201" y="205"/>
                    <a:pt x="224" y="195"/>
                    <a:pt x="226" y="200"/>
                  </a:cubicBezTo>
                  <a:cubicBezTo>
                    <a:pt x="228" y="204"/>
                    <a:pt x="203" y="212"/>
                    <a:pt x="186" y="218"/>
                  </a:cubicBezTo>
                  <a:cubicBezTo>
                    <a:pt x="201" y="217"/>
                    <a:pt x="220" y="215"/>
                    <a:pt x="227" y="216"/>
                  </a:cubicBezTo>
                  <a:cubicBezTo>
                    <a:pt x="229" y="217"/>
                    <a:pt x="230" y="217"/>
                    <a:pt x="230" y="218"/>
                  </a:cubicBezTo>
                  <a:cubicBezTo>
                    <a:pt x="231" y="223"/>
                    <a:pt x="205" y="224"/>
                    <a:pt x="187" y="226"/>
                  </a:cubicBezTo>
                  <a:cubicBezTo>
                    <a:pt x="205" y="230"/>
                    <a:pt x="230" y="232"/>
                    <a:pt x="229" y="237"/>
                  </a:cubicBezTo>
                  <a:cubicBezTo>
                    <a:pt x="228" y="242"/>
                    <a:pt x="204" y="237"/>
                    <a:pt x="186" y="234"/>
                  </a:cubicBezTo>
                  <a:cubicBezTo>
                    <a:pt x="202" y="242"/>
                    <a:pt x="226" y="251"/>
                    <a:pt x="224" y="256"/>
                  </a:cubicBezTo>
                  <a:cubicBezTo>
                    <a:pt x="222" y="261"/>
                    <a:pt x="197" y="247"/>
                    <a:pt x="181" y="239"/>
                  </a:cubicBezTo>
                  <a:cubicBezTo>
                    <a:pt x="195" y="251"/>
                    <a:pt x="217" y="268"/>
                    <a:pt x="214" y="272"/>
                  </a:cubicBezTo>
                  <a:cubicBezTo>
                    <a:pt x="213" y="273"/>
                    <a:pt x="212" y="273"/>
                    <a:pt x="211" y="272"/>
                  </a:cubicBezTo>
                  <a:cubicBezTo>
                    <a:pt x="205" y="271"/>
                    <a:pt x="188" y="255"/>
                    <a:pt x="176" y="245"/>
                  </a:cubicBezTo>
                  <a:cubicBezTo>
                    <a:pt x="186" y="260"/>
                    <a:pt x="204" y="282"/>
                    <a:pt x="199" y="285"/>
                  </a:cubicBezTo>
                  <a:cubicBezTo>
                    <a:pt x="199" y="286"/>
                    <a:pt x="197" y="285"/>
                    <a:pt x="196" y="284"/>
                  </a:cubicBezTo>
                  <a:cubicBezTo>
                    <a:pt x="190" y="280"/>
                    <a:pt x="179" y="261"/>
                    <a:pt x="170" y="249"/>
                  </a:cubicBezTo>
                  <a:cubicBezTo>
                    <a:pt x="176" y="266"/>
                    <a:pt x="187" y="292"/>
                    <a:pt x="182" y="294"/>
                  </a:cubicBezTo>
                  <a:cubicBezTo>
                    <a:pt x="177" y="296"/>
                    <a:pt x="170" y="271"/>
                    <a:pt x="164" y="254"/>
                  </a:cubicBezTo>
                  <a:cubicBezTo>
                    <a:pt x="165" y="272"/>
                    <a:pt x="168" y="297"/>
                    <a:pt x="163" y="297"/>
                  </a:cubicBezTo>
                  <a:cubicBezTo>
                    <a:pt x="158" y="297"/>
                    <a:pt x="158" y="272"/>
                    <a:pt x="156" y="254"/>
                  </a:cubicBezTo>
                  <a:cubicBezTo>
                    <a:pt x="153" y="270"/>
                    <a:pt x="150" y="292"/>
                    <a:pt x="146" y="296"/>
                  </a:cubicBezTo>
                  <a:cubicBezTo>
                    <a:pt x="145" y="296"/>
                    <a:pt x="145" y="296"/>
                    <a:pt x="144" y="296"/>
                  </a:cubicBezTo>
                  <a:cubicBezTo>
                    <a:pt x="143" y="296"/>
                    <a:pt x="143" y="295"/>
                    <a:pt x="143" y="294"/>
                  </a:cubicBezTo>
                  <a:cubicBezTo>
                    <a:pt x="141" y="288"/>
                    <a:pt x="146" y="268"/>
                    <a:pt x="149" y="253"/>
                  </a:cubicBezTo>
                  <a:cubicBezTo>
                    <a:pt x="144" y="263"/>
                    <a:pt x="138" y="276"/>
                    <a:pt x="133" y="284"/>
                  </a:cubicBezTo>
                  <a:cubicBezTo>
                    <a:pt x="130" y="288"/>
                    <a:pt x="128" y="291"/>
                    <a:pt x="126" y="290"/>
                  </a:cubicBezTo>
                  <a:cubicBezTo>
                    <a:pt x="126" y="290"/>
                    <a:pt x="126" y="290"/>
                    <a:pt x="126" y="290"/>
                  </a:cubicBezTo>
                  <a:cubicBezTo>
                    <a:pt x="123" y="286"/>
                    <a:pt x="134" y="265"/>
                    <a:pt x="142" y="250"/>
                  </a:cubicBezTo>
                  <a:cubicBezTo>
                    <a:pt x="142" y="250"/>
                    <a:pt x="142" y="250"/>
                    <a:pt x="142" y="249"/>
                  </a:cubicBezTo>
                  <a:cubicBezTo>
                    <a:pt x="129" y="263"/>
                    <a:pt x="114" y="283"/>
                    <a:pt x="110" y="280"/>
                  </a:cubicBezTo>
                  <a:cubicBezTo>
                    <a:pt x="106" y="277"/>
                    <a:pt x="126" y="257"/>
                    <a:pt x="137" y="243"/>
                  </a:cubicBezTo>
                  <a:cubicBezTo>
                    <a:pt x="137" y="243"/>
                    <a:pt x="137" y="243"/>
                    <a:pt x="137" y="243"/>
                  </a:cubicBezTo>
                  <a:cubicBezTo>
                    <a:pt x="136" y="243"/>
                    <a:pt x="135" y="244"/>
                    <a:pt x="134" y="245"/>
                  </a:cubicBezTo>
                  <a:cubicBezTo>
                    <a:pt x="119" y="255"/>
                    <a:pt x="100" y="270"/>
                    <a:pt x="97" y="266"/>
                  </a:cubicBezTo>
                  <a:cubicBezTo>
                    <a:pt x="95" y="263"/>
                    <a:pt x="105" y="256"/>
                    <a:pt x="115" y="249"/>
                  </a:cubicBezTo>
                  <a:cubicBezTo>
                    <a:pt x="113" y="249"/>
                    <a:pt x="106" y="251"/>
                    <a:pt x="100" y="250"/>
                  </a:cubicBezTo>
                  <a:cubicBezTo>
                    <a:pt x="99" y="250"/>
                    <a:pt x="98" y="250"/>
                    <a:pt x="97" y="250"/>
                  </a:cubicBezTo>
                  <a:cubicBezTo>
                    <a:pt x="92" y="251"/>
                    <a:pt x="89" y="251"/>
                    <a:pt x="89" y="249"/>
                  </a:cubicBezTo>
                  <a:cubicBezTo>
                    <a:pt x="88" y="249"/>
                    <a:pt x="89" y="248"/>
                    <a:pt x="89" y="247"/>
                  </a:cubicBezTo>
                  <a:cubicBezTo>
                    <a:pt x="90" y="247"/>
                    <a:pt x="90" y="247"/>
                    <a:pt x="90" y="246"/>
                  </a:cubicBezTo>
                  <a:cubicBezTo>
                    <a:pt x="88" y="245"/>
                    <a:pt x="87" y="244"/>
                    <a:pt x="87" y="244"/>
                  </a:cubicBezTo>
                  <a:cubicBezTo>
                    <a:pt x="78" y="247"/>
                    <a:pt x="78" y="247"/>
                    <a:pt x="78" y="247"/>
                  </a:cubicBezTo>
                  <a:cubicBezTo>
                    <a:pt x="78" y="247"/>
                    <a:pt x="64" y="251"/>
                    <a:pt x="57" y="242"/>
                  </a:cubicBezTo>
                  <a:cubicBezTo>
                    <a:pt x="55" y="240"/>
                    <a:pt x="51" y="232"/>
                    <a:pt x="45" y="231"/>
                  </a:cubicBezTo>
                  <a:cubicBezTo>
                    <a:pt x="43" y="230"/>
                    <a:pt x="42" y="230"/>
                    <a:pt x="40" y="229"/>
                  </a:cubicBezTo>
                  <a:cubicBezTo>
                    <a:pt x="43" y="234"/>
                    <a:pt x="45" y="239"/>
                    <a:pt x="48" y="242"/>
                  </a:cubicBezTo>
                  <a:cubicBezTo>
                    <a:pt x="59" y="272"/>
                    <a:pt x="52" y="313"/>
                    <a:pt x="137" y="355"/>
                  </a:cubicBezTo>
                  <a:cubicBezTo>
                    <a:pt x="130" y="361"/>
                    <a:pt x="122" y="367"/>
                    <a:pt x="113" y="375"/>
                  </a:cubicBezTo>
                  <a:cubicBezTo>
                    <a:pt x="114" y="380"/>
                    <a:pt x="113" y="387"/>
                    <a:pt x="112" y="396"/>
                  </a:cubicBezTo>
                  <a:cubicBezTo>
                    <a:pt x="115" y="394"/>
                    <a:pt x="116" y="395"/>
                    <a:pt x="116" y="398"/>
                  </a:cubicBezTo>
                  <a:cubicBezTo>
                    <a:pt x="128" y="367"/>
                    <a:pt x="139" y="356"/>
                    <a:pt x="121" y="405"/>
                  </a:cubicBezTo>
                  <a:cubicBezTo>
                    <a:pt x="121" y="404"/>
                    <a:pt x="121" y="404"/>
                    <a:pt x="122" y="404"/>
                  </a:cubicBezTo>
                  <a:cubicBezTo>
                    <a:pt x="141" y="357"/>
                    <a:pt x="142" y="373"/>
                    <a:pt x="129" y="403"/>
                  </a:cubicBezTo>
                  <a:cubicBezTo>
                    <a:pt x="129" y="406"/>
                    <a:pt x="128" y="409"/>
                    <a:pt x="127" y="413"/>
                  </a:cubicBezTo>
                  <a:cubicBezTo>
                    <a:pt x="151" y="378"/>
                    <a:pt x="172" y="365"/>
                    <a:pt x="127" y="424"/>
                  </a:cubicBezTo>
                  <a:cubicBezTo>
                    <a:pt x="168" y="371"/>
                    <a:pt x="168" y="387"/>
                    <a:pt x="147" y="414"/>
                  </a:cubicBezTo>
                  <a:cubicBezTo>
                    <a:pt x="149" y="415"/>
                    <a:pt x="148" y="419"/>
                    <a:pt x="142" y="425"/>
                  </a:cubicBezTo>
                  <a:cubicBezTo>
                    <a:pt x="173" y="404"/>
                    <a:pt x="194" y="398"/>
                    <a:pt x="154" y="425"/>
                  </a:cubicBezTo>
                  <a:cubicBezTo>
                    <a:pt x="154" y="425"/>
                    <a:pt x="154" y="425"/>
                    <a:pt x="155" y="425"/>
                  </a:cubicBezTo>
                  <a:cubicBezTo>
                    <a:pt x="197" y="400"/>
                    <a:pt x="181" y="418"/>
                    <a:pt x="148" y="436"/>
                  </a:cubicBezTo>
                  <a:cubicBezTo>
                    <a:pt x="146" y="438"/>
                    <a:pt x="144" y="439"/>
                    <a:pt x="142" y="440"/>
                  </a:cubicBezTo>
                  <a:cubicBezTo>
                    <a:pt x="186" y="423"/>
                    <a:pt x="215" y="417"/>
                    <a:pt x="141" y="444"/>
                  </a:cubicBezTo>
                  <a:cubicBezTo>
                    <a:pt x="207" y="420"/>
                    <a:pt x="194" y="437"/>
                    <a:pt x="158" y="449"/>
                  </a:cubicBezTo>
                  <a:cubicBezTo>
                    <a:pt x="162" y="450"/>
                    <a:pt x="164" y="452"/>
                    <a:pt x="164" y="454"/>
                  </a:cubicBezTo>
                  <a:cubicBezTo>
                    <a:pt x="197" y="457"/>
                    <a:pt x="209" y="468"/>
                    <a:pt x="152" y="463"/>
                  </a:cubicBezTo>
                  <a:cubicBezTo>
                    <a:pt x="152" y="464"/>
                    <a:pt x="153" y="464"/>
                    <a:pt x="153" y="464"/>
                  </a:cubicBezTo>
                  <a:cubicBezTo>
                    <a:pt x="209" y="470"/>
                    <a:pt x="195" y="475"/>
                    <a:pt x="162" y="471"/>
                  </a:cubicBezTo>
                  <a:cubicBezTo>
                    <a:pt x="160" y="472"/>
                    <a:pt x="157" y="473"/>
                    <a:pt x="153" y="473"/>
                  </a:cubicBezTo>
                  <a:cubicBezTo>
                    <a:pt x="192" y="486"/>
                    <a:pt x="208" y="502"/>
                    <a:pt x="140" y="475"/>
                  </a:cubicBezTo>
                  <a:cubicBezTo>
                    <a:pt x="205" y="500"/>
                    <a:pt x="186" y="505"/>
                    <a:pt x="152" y="490"/>
                  </a:cubicBezTo>
                  <a:cubicBezTo>
                    <a:pt x="153" y="493"/>
                    <a:pt x="154" y="496"/>
                    <a:pt x="152" y="497"/>
                  </a:cubicBezTo>
                  <a:cubicBezTo>
                    <a:pt x="177" y="519"/>
                    <a:pt x="182" y="532"/>
                    <a:pt x="137" y="492"/>
                  </a:cubicBezTo>
                  <a:cubicBezTo>
                    <a:pt x="137" y="492"/>
                    <a:pt x="137" y="492"/>
                    <a:pt x="137" y="492"/>
                  </a:cubicBezTo>
                  <a:cubicBezTo>
                    <a:pt x="181" y="532"/>
                    <a:pt x="168" y="529"/>
                    <a:pt x="143" y="507"/>
                  </a:cubicBezTo>
                  <a:cubicBezTo>
                    <a:pt x="143" y="509"/>
                    <a:pt x="141" y="509"/>
                    <a:pt x="138" y="507"/>
                  </a:cubicBezTo>
                  <a:cubicBezTo>
                    <a:pt x="158" y="538"/>
                    <a:pt x="159" y="554"/>
                    <a:pt x="123" y="496"/>
                  </a:cubicBezTo>
                  <a:cubicBezTo>
                    <a:pt x="160" y="556"/>
                    <a:pt x="145" y="545"/>
                    <a:pt x="125" y="512"/>
                  </a:cubicBezTo>
                  <a:cubicBezTo>
                    <a:pt x="126" y="517"/>
                    <a:pt x="126" y="520"/>
                    <a:pt x="125" y="520"/>
                  </a:cubicBezTo>
                  <a:cubicBezTo>
                    <a:pt x="136" y="549"/>
                    <a:pt x="137" y="561"/>
                    <a:pt x="119" y="511"/>
                  </a:cubicBezTo>
                  <a:cubicBezTo>
                    <a:pt x="118" y="511"/>
                    <a:pt x="118" y="510"/>
                    <a:pt x="118" y="510"/>
                  </a:cubicBezTo>
                  <a:cubicBezTo>
                    <a:pt x="135" y="561"/>
                    <a:pt x="122" y="553"/>
                    <a:pt x="112" y="523"/>
                  </a:cubicBezTo>
                  <a:cubicBezTo>
                    <a:pt x="109" y="523"/>
                    <a:pt x="107" y="521"/>
                    <a:pt x="104" y="517"/>
                  </a:cubicBezTo>
                  <a:cubicBezTo>
                    <a:pt x="102" y="556"/>
                    <a:pt x="89" y="573"/>
                    <a:pt x="95" y="502"/>
                  </a:cubicBezTo>
                  <a:cubicBezTo>
                    <a:pt x="89" y="571"/>
                    <a:pt x="83" y="555"/>
                    <a:pt x="87" y="519"/>
                  </a:cubicBezTo>
                  <a:cubicBezTo>
                    <a:pt x="85" y="522"/>
                    <a:pt x="83" y="524"/>
                    <a:pt x="81" y="522"/>
                  </a:cubicBezTo>
                  <a:cubicBezTo>
                    <a:pt x="69" y="553"/>
                    <a:pt x="59" y="561"/>
                    <a:pt x="83" y="499"/>
                  </a:cubicBezTo>
                  <a:cubicBezTo>
                    <a:pt x="59" y="561"/>
                    <a:pt x="54" y="546"/>
                    <a:pt x="67" y="515"/>
                  </a:cubicBezTo>
                  <a:cubicBezTo>
                    <a:pt x="66" y="513"/>
                    <a:pt x="66" y="509"/>
                    <a:pt x="67" y="505"/>
                  </a:cubicBezTo>
                  <a:cubicBezTo>
                    <a:pt x="62" y="511"/>
                    <a:pt x="57" y="516"/>
                    <a:pt x="53" y="520"/>
                  </a:cubicBezTo>
                  <a:cubicBezTo>
                    <a:pt x="63" y="543"/>
                    <a:pt x="59" y="544"/>
                    <a:pt x="63" y="555"/>
                  </a:cubicBezTo>
                  <a:cubicBezTo>
                    <a:pt x="66" y="568"/>
                    <a:pt x="87" y="586"/>
                    <a:pt x="98" y="591"/>
                  </a:cubicBezTo>
                  <a:cubicBezTo>
                    <a:pt x="109" y="597"/>
                    <a:pt x="109" y="597"/>
                    <a:pt x="109" y="597"/>
                  </a:cubicBezTo>
                  <a:cubicBezTo>
                    <a:pt x="109" y="597"/>
                    <a:pt x="114" y="606"/>
                    <a:pt x="124" y="615"/>
                  </a:cubicBezTo>
                  <a:cubicBezTo>
                    <a:pt x="125" y="615"/>
                    <a:pt x="126" y="617"/>
                    <a:pt x="127" y="618"/>
                  </a:cubicBezTo>
                  <a:cubicBezTo>
                    <a:pt x="129" y="619"/>
                    <a:pt x="130" y="620"/>
                    <a:pt x="132" y="621"/>
                  </a:cubicBezTo>
                  <a:cubicBezTo>
                    <a:pt x="134" y="620"/>
                    <a:pt x="135" y="612"/>
                    <a:pt x="137" y="612"/>
                  </a:cubicBezTo>
                  <a:cubicBezTo>
                    <a:pt x="139" y="612"/>
                    <a:pt x="141" y="621"/>
                    <a:pt x="143" y="621"/>
                  </a:cubicBezTo>
                  <a:cubicBezTo>
                    <a:pt x="145" y="622"/>
                    <a:pt x="150" y="614"/>
                    <a:pt x="152" y="615"/>
                  </a:cubicBezTo>
                  <a:cubicBezTo>
                    <a:pt x="154" y="616"/>
                    <a:pt x="152" y="624"/>
                    <a:pt x="154" y="626"/>
                  </a:cubicBezTo>
                  <a:cubicBezTo>
                    <a:pt x="155" y="627"/>
                    <a:pt x="162" y="622"/>
                    <a:pt x="164" y="623"/>
                  </a:cubicBezTo>
                  <a:cubicBezTo>
                    <a:pt x="165" y="625"/>
                    <a:pt x="161" y="630"/>
                    <a:pt x="161" y="633"/>
                  </a:cubicBezTo>
                  <a:cubicBezTo>
                    <a:pt x="177" y="637"/>
                    <a:pt x="198" y="640"/>
                    <a:pt x="222" y="639"/>
                  </a:cubicBezTo>
                  <a:cubicBezTo>
                    <a:pt x="220" y="635"/>
                    <a:pt x="245" y="627"/>
                    <a:pt x="262" y="620"/>
                  </a:cubicBezTo>
                  <a:cubicBezTo>
                    <a:pt x="247" y="621"/>
                    <a:pt x="228" y="624"/>
                    <a:pt x="221" y="623"/>
                  </a:cubicBezTo>
                  <a:cubicBezTo>
                    <a:pt x="219" y="622"/>
                    <a:pt x="218" y="622"/>
                    <a:pt x="218" y="621"/>
                  </a:cubicBezTo>
                  <a:cubicBezTo>
                    <a:pt x="218" y="619"/>
                    <a:pt x="222" y="617"/>
                    <a:pt x="229" y="616"/>
                  </a:cubicBezTo>
                  <a:cubicBezTo>
                    <a:pt x="230" y="616"/>
                    <a:pt x="232" y="616"/>
                    <a:pt x="233" y="615"/>
                  </a:cubicBezTo>
                  <a:cubicBezTo>
                    <a:pt x="234" y="615"/>
                    <a:pt x="235" y="615"/>
                    <a:pt x="236" y="615"/>
                  </a:cubicBezTo>
                  <a:cubicBezTo>
                    <a:pt x="244" y="614"/>
                    <a:pt x="253" y="614"/>
                    <a:pt x="261" y="613"/>
                  </a:cubicBezTo>
                  <a:cubicBezTo>
                    <a:pt x="243" y="609"/>
                    <a:pt x="218" y="607"/>
                    <a:pt x="219" y="602"/>
                  </a:cubicBezTo>
                  <a:cubicBezTo>
                    <a:pt x="220" y="597"/>
                    <a:pt x="244" y="602"/>
                    <a:pt x="262" y="605"/>
                  </a:cubicBezTo>
                  <a:cubicBezTo>
                    <a:pt x="246" y="597"/>
                    <a:pt x="222" y="588"/>
                    <a:pt x="224" y="583"/>
                  </a:cubicBezTo>
                  <a:cubicBezTo>
                    <a:pt x="226" y="578"/>
                    <a:pt x="251" y="592"/>
                    <a:pt x="267" y="599"/>
                  </a:cubicBezTo>
                  <a:cubicBezTo>
                    <a:pt x="255" y="589"/>
                    <a:pt x="237" y="575"/>
                    <a:pt x="234" y="569"/>
                  </a:cubicBezTo>
                  <a:cubicBezTo>
                    <a:pt x="234" y="568"/>
                    <a:pt x="234" y="567"/>
                    <a:pt x="234" y="567"/>
                  </a:cubicBezTo>
                  <a:cubicBezTo>
                    <a:pt x="235" y="567"/>
                    <a:pt x="235" y="567"/>
                    <a:pt x="235" y="566"/>
                  </a:cubicBezTo>
                  <a:cubicBezTo>
                    <a:pt x="240" y="564"/>
                    <a:pt x="258" y="583"/>
                    <a:pt x="272" y="594"/>
                  </a:cubicBezTo>
                  <a:cubicBezTo>
                    <a:pt x="264" y="582"/>
                    <a:pt x="252" y="566"/>
                    <a:pt x="249" y="559"/>
                  </a:cubicBezTo>
                  <a:cubicBezTo>
                    <a:pt x="248" y="556"/>
                    <a:pt x="248" y="555"/>
                    <a:pt x="249" y="554"/>
                  </a:cubicBezTo>
                  <a:cubicBezTo>
                    <a:pt x="253" y="551"/>
                    <a:pt x="267" y="575"/>
                    <a:pt x="278" y="590"/>
                  </a:cubicBezTo>
                  <a:cubicBezTo>
                    <a:pt x="272" y="572"/>
                    <a:pt x="261" y="547"/>
                    <a:pt x="266" y="545"/>
                  </a:cubicBezTo>
                  <a:cubicBezTo>
                    <a:pt x="271" y="543"/>
                    <a:pt x="278" y="568"/>
                    <a:pt x="284" y="585"/>
                  </a:cubicBezTo>
                  <a:cubicBezTo>
                    <a:pt x="283" y="567"/>
                    <a:pt x="280" y="542"/>
                    <a:pt x="285" y="542"/>
                  </a:cubicBezTo>
                  <a:cubicBezTo>
                    <a:pt x="290" y="541"/>
                    <a:pt x="290" y="567"/>
                    <a:pt x="292" y="585"/>
                  </a:cubicBezTo>
                  <a:cubicBezTo>
                    <a:pt x="292" y="585"/>
                    <a:pt x="292" y="584"/>
                    <a:pt x="292" y="584"/>
                  </a:cubicBezTo>
                  <a:cubicBezTo>
                    <a:pt x="296" y="566"/>
                    <a:pt x="299" y="542"/>
                    <a:pt x="304" y="543"/>
                  </a:cubicBezTo>
                  <a:cubicBezTo>
                    <a:pt x="304" y="543"/>
                    <a:pt x="305" y="543"/>
                    <a:pt x="305" y="544"/>
                  </a:cubicBezTo>
                  <a:cubicBezTo>
                    <a:pt x="307" y="550"/>
                    <a:pt x="302" y="571"/>
                    <a:pt x="299" y="586"/>
                  </a:cubicBezTo>
                  <a:cubicBezTo>
                    <a:pt x="300" y="585"/>
                    <a:pt x="300" y="584"/>
                    <a:pt x="301" y="583"/>
                  </a:cubicBezTo>
                  <a:cubicBezTo>
                    <a:pt x="308" y="569"/>
                    <a:pt x="316" y="551"/>
                    <a:pt x="321" y="549"/>
                  </a:cubicBezTo>
                  <a:cubicBezTo>
                    <a:pt x="321" y="548"/>
                    <a:pt x="322" y="548"/>
                    <a:pt x="322" y="549"/>
                  </a:cubicBezTo>
                  <a:cubicBezTo>
                    <a:pt x="326" y="551"/>
                    <a:pt x="314" y="573"/>
                    <a:pt x="306" y="589"/>
                  </a:cubicBezTo>
                  <a:cubicBezTo>
                    <a:pt x="319" y="576"/>
                    <a:pt x="334" y="556"/>
                    <a:pt x="338" y="559"/>
                  </a:cubicBezTo>
                  <a:cubicBezTo>
                    <a:pt x="342" y="562"/>
                    <a:pt x="322" y="582"/>
                    <a:pt x="311" y="596"/>
                  </a:cubicBezTo>
                  <a:cubicBezTo>
                    <a:pt x="322" y="589"/>
                    <a:pt x="336" y="578"/>
                    <a:pt x="345" y="574"/>
                  </a:cubicBezTo>
                  <a:cubicBezTo>
                    <a:pt x="361" y="557"/>
                    <a:pt x="386" y="529"/>
                    <a:pt x="406" y="495"/>
                  </a:cubicBezTo>
                  <a:cubicBezTo>
                    <a:pt x="403" y="494"/>
                    <a:pt x="400" y="493"/>
                    <a:pt x="400" y="491"/>
                  </a:cubicBezTo>
                  <a:cubicBezTo>
                    <a:pt x="400" y="489"/>
                    <a:pt x="409" y="489"/>
                    <a:pt x="410" y="486"/>
                  </a:cubicBezTo>
                  <a:cubicBezTo>
                    <a:pt x="410" y="484"/>
                    <a:pt x="403" y="479"/>
                    <a:pt x="405" y="477"/>
                  </a:cubicBezTo>
                  <a:cubicBezTo>
                    <a:pt x="406" y="475"/>
                    <a:pt x="414" y="478"/>
                    <a:pt x="415" y="476"/>
                  </a:cubicBezTo>
                  <a:cubicBezTo>
                    <a:pt x="416" y="475"/>
                    <a:pt x="412" y="467"/>
                    <a:pt x="414" y="466"/>
                  </a:cubicBezTo>
                  <a:cubicBezTo>
                    <a:pt x="415" y="465"/>
                    <a:pt x="418" y="467"/>
                    <a:pt x="420" y="468"/>
                  </a:cubicBezTo>
                  <a:cubicBezTo>
                    <a:pt x="422" y="465"/>
                    <a:pt x="424" y="461"/>
                    <a:pt x="425" y="457"/>
                  </a:cubicBezTo>
                  <a:cubicBezTo>
                    <a:pt x="425" y="460"/>
                    <a:pt x="433" y="465"/>
                    <a:pt x="435" y="465"/>
                  </a:cubicBezTo>
                  <a:cubicBezTo>
                    <a:pt x="437" y="465"/>
                    <a:pt x="439" y="456"/>
                    <a:pt x="441" y="456"/>
                  </a:cubicBezTo>
                  <a:cubicBezTo>
                    <a:pt x="443" y="456"/>
                    <a:pt x="444" y="465"/>
                    <a:pt x="446" y="465"/>
                  </a:cubicBezTo>
                  <a:cubicBezTo>
                    <a:pt x="448" y="465"/>
                    <a:pt x="449" y="464"/>
                    <a:pt x="451" y="462"/>
                  </a:cubicBezTo>
                  <a:cubicBezTo>
                    <a:pt x="451" y="462"/>
                    <a:pt x="451" y="462"/>
                    <a:pt x="451" y="462"/>
                  </a:cubicBezTo>
                  <a:cubicBezTo>
                    <a:pt x="451" y="462"/>
                    <a:pt x="451" y="462"/>
                    <a:pt x="451" y="462"/>
                  </a:cubicBezTo>
                  <a:cubicBezTo>
                    <a:pt x="453" y="460"/>
                    <a:pt x="454" y="459"/>
                    <a:pt x="455" y="459"/>
                  </a:cubicBezTo>
                  <a:cubicBezTo>
                    <a:pt x="457" y="460"/>
                    <a:pt x="455" y="468"/>
                    <a:pt x="457" y="469"/>
                  </a:cubicBezTo>
                  <a:cubicBezTo>
                    <a:pt x="459" y="471"/>
                    <a:pt x="466" y="466"/>
                    <a:pt x="467" y="467"/>
                  </a:cubicBezTo>
                  <a:cubicBezTo>
                    <a:pt x="469" y="469"/>
                    <a:pt x="464" y="476"/>
                    <a:pt x="465" y="477"/>
                  </a:cubicBezTo>
                  <a:cubicBezTo>
                    <a:pt x="466" y="479"/>
                    <a:pt x="475" y="478"/>
                    <a:pt x="475" y="480"/>
                  </a:cubicBezTo>
                  <a:cubicBezTo>
                    <a:pt x="476" y="482"/>
                    <a:pt x="469" y="486"/>
                    <a:pt x="469" y="488"/>
                  </a:cubicBezTo>
                  <a:cubicBezTo>
                    <a:pt x="469" y="490"/>
                    <a:pt x="477" y="492"/>
                    <a:pt x="477" y="494"/>
                  </a:cubicBezTo>
                  <a:cubicBezTo>
                    <a:pt x="477" y="496"/>
                    <a:pt x="470" y="497"/>
                    <a:pt x="468" y="499"/>
                  </a:cubicBezTo>
                  <a:cubicBezTo>
                    <a:pt x="494" y="545"/>
                    <a:pt x="531" y="581"/>
                    <a:pt x="544" y="594"/>
                  </a:cubicBezTo>
                  <a:cubicBezTo>
                    <a:pt x="561" y="610"/>
                    <a:pt x="565" y="633"/>
                    <a:pt x="620" y="644"/>
                  </a:cubicBezTo>
                  <a:cubicBezTo>
                    <a:pt x="675" y="656"/>
                    <a:pt x="719" y="643"/>
                    <a:pt x="738" y="635"/>
                  </a:cubicBezTo>
                  <a:cubicBezTo>
                    <a:pt x="756" y="627"/>
                    <a:pt x="767" y="607"/>
                    <a:pt x="767" y="607"/>
                  </a:cubicBezTo>
                  <a:cubicBezTo>
                    <a:pt x="767" y="607"/>
                    <a:pt x="767" y="607"/>
                    <a:pt x="778" y="602"/>
                  </a:cubicBezTo>
                  <a:cubicBezTo>
                    <a:pt x="789" y="596"/>
                    <a:pt x="810" y="579"/>
                    <a:pt x="814" y="566"/>
                  </a:cubicBezTo>
                  <a:cubicBezTo>
                    <a:pt x="818" y="553"/>
                    <a:pt x="813" y="553"/>
                    <a:pt x="826" y="526"/>
                  </a:cubicBezTo>
                  <a:cubicBezTo>
                    <a:pt x="831" y="516"/>
                    <a:pt x="831" y="503"/>
                    <a:pt x="830" y="491"/>
                  </a:cubicBezTo>
                  <a:cubicBezTo>
                    <a:pt x="830" y="490"/>
                    <a:pt x="830" y="489"/>
                    <a:pt x="830" y="488"/>
                  </a:cubicBezTo>
                  <a:cubicBezTo>
                    <a:pt x="830" y="485"/>
                    <a:pt x="829" y="484"/>
                    <a:pt x="829" y="482"/>
                  </a:cubicBezTo>
                  <a:cubicBezTo>
                    <a:pt x="829" y="482"/>
                    <a:pt x="829" y="481"/>
                    <a:pt x="829" y="481"/>
                  </a:cubicBezTo>
                  <a:cubicBezTo>
                    <a:pt x="827" y="480"/>
                    <a:pt x="820" y="485"/>
                    <a:pt x="819" y="484"/>
                  </a:cubicBezTo>
                  <a:cubicBezTo>
                    <a:pt x="817" y="482"/>
                    <a:pt x="822" y="475"/>
                    <a:pt x="821" y="473"/>
                  </a:cubicBezTo>
                  <a:cubicBezTo>
                    <a:pt x="820" y="472"/>
                    <a:pt x="811" y="473"/>
                    <a:pt x="811" y="471"/>
                  </a:cubicBezTo>
                  <a:cubicBezTo>
                    <a:pt x="810" y="469"/>
                    <a:pt x="818" y="465"/>
                    <a:pt x="817" y="463"/>
                  </a:cubicBezTo>
                  <a:cubicBezTo>
                    <a:pt x="817" y="461"/>
                    <a:pt x="809" y="459"/>
                    <a:pt x="809" y="456"/>
                  </a:cubicBezTo>
                  <a:cubicBezTo>
                    <a:pt x="809" y="454"/>
                    <a:pt x="818" y="454"/>
                    <a:pt x="818" y="452"/>
                  </a:cubicBezTo>
                  <a:cubicBezTo>
                    <a:pt x="819" y="450"/>
                    <a:pt x="812" y="444"/>
                    <a:pt x="813" y="442"/>
                  </a:cubicBezTo>
                  <a:cubicBezTo>
                    <a:pt x="814" y="442"/>
                    <a:pt x="815" y="442"/>
                    <a:pt x="816" y="442"/>
                  </a:cubicBezTo>
                  <a:cubicBezTo>
                    <a:pt x="796" y="415"/>
                    <a:pt x="775" y="394"/>
                    <a:pt x="755" y="376"/>
                  </a:cubicBezTo>
                  <a:cubicBezTo>
                    <a:pt x="755" y="385"/>
                    <a:pt x="755" y="392"/>
                    <a:pt x="752" y="392"/>
                  </a:cubicBezTo>
                  <a:cubicBezTo>
                    <a:pt x="749" y="392"/>
                    <a:pt x="748" y="382"/>
                    <a:pt x="747" y="370"/>
                  </a:cubicBezTo>
                  <a:cubicBezTo>
                    <a:pt x="745" y="368"/>
                    <a:pt x="744" y="367"/>
                    <a:pt x="742" y="366"/>
                  </a:cubicBezTo>
                  <a:cubicBezTo>
                    <a:pt x="740" y="378"/>
                    <a:pt x="738" y="389"/>
                    <a:pt x="735" y="391"/>
                  </a:cubicBezTo>
                  <a:cubicBezTo>
                    <a:pt x="734" y="391"/>
                    <a:pt x="734" y="391"/>
                    <a:pt x="733" y="391"/>
                  </a:cubicBezTo>
                  <a:cubicBezTo>
                    <a:pt x="733" y="391"/>
                    <a:pt x="732" y="391"/>
                    <a:pt x="732" y="390"/>
                  </a:cubicBezTo>
                  <a:cubicBezTo>
                    <a:pt x="730" y="384"/>
                    <a:pt x="735" y="363"/>
                    <a:pt x="738" y="348"/>
                  </a:cubicBezTo>
                  <a:cubicBezTo>
                    <a:pt x="733" y="358"/>
                    <a:pt x="727" y="371"/>
                    <a:pt x="722" y="379"/>
                  </a:cubicBezTo>
                  <a:cubicBezTo>
                    <a:pt x="719" y="383"/>
                    <a:pt x="717" y="386"/>
                    <a:pt x="715" y="385"/>
                  </a:cubicBezTo>
                  <a:cubicBezTo>
                    <a:pt x="715" y="385"/>
                    <a:pt x="715" y="385"/>
                    <a:pt x="715" y="385"/>
                  </a:cubicBezTo>
                  <a:cubicBezTo>
                    <a:pt x="712" y="381"/>
                    <a:pt x="724" y="361"/>
                    <a:pt x="731" y="345"/>
                  </a:cubicBezTo>
                  <a:cubicBezTo>
                    <a:pt x="731" y="345"/>
                    <a:pt x="731" y="345"/>
                    <a:pt x="731" y="345"/>
                  </a:cubicBezTo>
                  <a:cubicBezTo>
                    <a:pt x="719" y="358"/>
                    <a:pt x="703" y="378"/>
                    <a:pt x="699" y="375"/>
                  </a:cubicBezTo>
                  <a:cubicBezTo>
                    <a:pt x="695" y="372"/>
                    <a:pt x="715" y="352"/>
                    <a:pt x="727" y="338"/>
                  </a:cubicBezTo>
                  <a:cubicBezTo>
                    <a:pt x="726" y="338"/>
                    <a:pt x="726" y="338"/>
                    <a:pt x="726" y="338"/>
                  </a:cubicBezTo>
                  <a:cubicBezTo>
                    <a:pt x="725" y="339"/>
                    <a:pt x="724" y="339"/>
                    <a:pt x="723" y="340"/>
                  </a:cubicBezTo>
                  <a:cubicBezTo>
                    <a:pt x="708" y="350"/>
                    <a:pt x="689" y="365"/>
                    <a:pt x="687" y="361"/>
                  </a:cubicBezTo>
                  <a:cubicBezTo>
                    <a:pt x="685" y="358"/>
                    <a:pt x="694" y="351"/>
                    <a:pt x="704" y="344"/>
                  </a:cubicBezTo>
                  <a:cubicBezTo>
                    <a:pt x="702" y="344"/>
                    <a:pt x="695" y="346"/>
                    <a:pt x="689" y="345"/>
                  </a:cubicBezTo>
                  <a:cubicBezTo>
                    <a:pt x="688" y="345"/>
                    <a:pt x="687" y="345"/>
                    <a:pt x="686" y="345"/>
                  </a:cubicBezTo>
                  <a:cubicBezTo>
                    <a:pt x="681" y="346"/>
                    <a:pt x="678" y="346"/>
                    <a:pt x="678" y="344"/>
                  </a:cubicBezTo>
                  <a:cubicBezTo>
                    <a:pt x="678" y="344"/>
                    <a:pt x="678" y="343"/>
                    <a:pt x="679" y="342"/>
                  </a:cubicBezTo>
                  <a:cubicBezTo>
                    <a:pt x="679" y="342"/>
                    <a:pt x="679" y="342"/>
                    <a:pt x="679" y="342"/>
                  </a:cubicBezTo>
                  <a:cubicBezTo>
                    <a:pt x="677" y="340"/>
                    <a:pt x="676" y="339"/>
                    <a:pt x="676" y="339"/>
                  </a:cubicBezTo>
                  <a:cubicBezTo>
                    <a:pt x="667" y="342"/>
                    <a:pt x="667" y="342"/>
                    <a:pt x="667" y="342"/>
                  </a:cubicBezTo>
                  <a:cubicBezTo>
                    <a:pt x="667" y="342"/>
                    <a:pt x="654" y="346"/>
                    <a:pt x="646" y="337"/>
                  </a:cubicBezTo>
                  <a:cubicBezTo>
                    <a:pt x="644" y="335"/>
                    <a:pt x="640" y="327"/>
                    <a:pt x="634" y="326"/>
                  </a:cubicBezTo>
                  <a:cubicBezTo>
                    <a:pt x="627" y="324"/>
                    <a:pt x="621" y="317"/>
                    <a:pt x="621" y="317"/>
                  </a:cubicBezTo>
                  <a:cubicBezTo>
                    <a:pt x="621" y="317"/>
                    <a:pt x="624" y="318"/>
                    <a:pt x="630" y="317"/>
                  </a:cubicBezTo>
                  <a:cubicBezTo>
                    <a:pt x="636" y="315"/>
                    <a:pt x="637" y="310"/>
                    <a:pt x="642" y="309"/>
                  </a:cubicBezTo>
                  <a:cubicBezTo>
                    <a:pt x="647" y="308"/>
                    <a:pt x="652" y="302"/>
                    <a:pt x="658" y="300"/>
                  </a:cubicBezTo>
                  <a:cubicBezTo>
                    <a:pt x="664" y="299"/>
                    <a:pt x="670" y="299"/>
                    <a:pt x="677" y="298"/>
                  </a:cubicBezTo>
                  <a:cubicBezTo>
                    <a:pt x="683" y="297"/>
                    <a:pt x="683" y="297"/>
                    <a:pt x="683" y="293"/>
                  </a:cubicBezTo>
                  <a:cubicBezTo>
                    <a:pt x="683" y="293"/>
                    <a:pt x="683" y="293"/>
                    <a:pt x="683" y="293"/>
                  </a:cubicBezTo>
                  <a:cubicBezTo>
                    <a:pt x="681" y="291"/>
                    <a:pt x="679" y="289"/>
                    <a:pt x="680" y="288"/>
                  </a:cubicBezTo>
                  <a:cubicBezTo>
                    <a:pt x="680" y="287"/>
                    <a:pt x="682" y="287"/>
                    <a:pt x="685" y="287"/>
                  </a:cubicBezTo>
                  <a:cubicBezTo>
                    <a:pt x="687" y="285"/>
                    <a:pt x="691" y="283"/>
                    <a:pt x="695" y="283"/>
                  </a:cubicBezTo>
                  <a:cubicBezTo>
                    <a:pt x="696" y="283"/>
                    <a:pt x="697" y="283"/>
                    <a:pt x="698" y="283"/>
                  </a:cubicBezTo>
                  <a:cubicBezTo>
                    <a:pt x="692" y="278"/>
                    <a:pt x="689" y="274"/>
                    <a:pt x="690" y="272"/>
                  </a:cubicBezTo>
                  <a:cubicBezTo>
                    <a:pt x="693" y="269"/>
                    <a:pt x="703" y="277"/>
                    <a:pt x="714" y="287"/>
                  </a:cubicBezTo>
                  <a:cubicBezTo>
                    <a:pt x="716" y="287"/>
                    <a:pt x="719" y="288"/>
                    <a:pt x="721" y="289"/>
                  </a:cubicBezTo>
                  <a:cubicBezTo>
                    <a:pt x="720" y="287"/>
                    <a:pt x="719" y="286"/>
                    <a:pt x="718" y="284"/>
                  </a:cubicBezTo>
                  <a:cubicBezTo>
                    <a:pt x="716" y="282"/>
                    <a:pt x="714" y="279"/>
                    <a:pt x="712" y="276"/>
                  </a:cubicBezTo>
                  <a:cubicBezTo>
                    <a:pt x="711" y="275"/>
                    <a:pt x="711" y="274"/>
                    <a:pt x="710" y="273"/>
                  </a:cubicBezTo>
                  <a:cubicBezTo>
                    <a:pt x="709" y="272"/>
                    <a:pt x="708" y="270"/>
                    <a:pt x="707" y="269"/>
                  </a:cubicBezTo>
                  <a:cubicBezTo>
                    <a:pt x="706" y="268"/>
                    <a:pt x="706" y="266"/>
                    <a:pt x="705" y="265"/>
                  </a:cubicBezTo>
                  <a:cubicBezTo>
                    <a:pt x="705" y="265"/>
                    <a:pt x="705" y="264"/>
                    <a:pt x="704" y="263"/>
                  </a:cubicBezTo>
                  <a:cubicBezTo>
                    <a:pt x="704" y="263"/>
                    <a:pt x="704" y="263"/>
                    <a:pt x="704" y="262"/>
                  </a:cubicBezTo>
                  <a:cubicBezTo>
                    <a:pt x="704" y="261"/>
                    <a:pt x="704" y="259"/>
                    <a:pt x="704" y="259"/>
                  </a:cubicBezTo>
                  <a:cubicBezTo>
                    <a:pt x="705" y="258"/>
                    <a:pt x="706" y="259"/>
                    <a:pt x="708" y="260"/>
                  </a:cubicBezTo>
                  <a:cubicBezTo>
                    <a:pt x="713" y="263"/>
                    <a:pt x="722" y="277"/>
                    <a:pt x="729" y="288"/>
                  </a:cubicBezTo>
                  <a:cubicBezTo>
                    <a:pt x="729" y="287"/>
                    <a:pt x="730" y="286"/>
                    <a:pt x="731" y="287"/>
                  </a:cubicBezTo>
                  <a:cubicBezTo>
                    <a:pt x="725" y="271"/>
                    <a:pt x="717" y="252"/>
                    <a:pt x="722" y="250"/>
                  </a:cubicBezTo>
                  <a:cubicBezTo>
                    <a:pt x="727" y="248"/>
                    <a:pt x="734" y="273"/>
                    <a:pt x="740" y="290"/>
                  </a:cubicBezTo>
                  <a:cubicBezTo>
                    <a:pt x="739" y="272"/>
                    <a:pt x="736" y="247"/>
                    <a:pt x="741" y="247"/>
                  </a:cubicBezTo>
                  <a:cubicBezTo>
                    <a:pt x="746" y="246"/>
                    <a:pt x="746" y="272"/>
                    <a:pt x="748" y="290"/>
                  </a:cubicBezTo>
                  <a:cubicBezTo>
                    <a:pt x="748" y="289"/>
                    <a:pt x="748" y="288"/>
                    <a:pt x="748" y="287"/>
                  </a:cubicBezTo>
                  <a:cubicBezTo>
                    <a:pt x="752" y="270"/>
                    <a:pt x="755" y="249"/>
                    <a:pt x="759" y="248"/>
                  </a:cubicBezTo>
                  <a:cubicBezTo>
                    <a:pt x="759" y="248"/>
                    <a:pt x="759" y="248"/>
                    <a:pt x="760" y="248"/>
                  </a:cubicBezTo>
                  <a:cubicBezTo>
                    <a:pt x="764" y="249"/>
                    <a:pt x="758" y="273"/>
                    <a:pt x="755" y="291"/>
                  </a:cubicBezTo>
                  <a:cubicBezTo>
                    <a:pt x="759" y="284"/>
                    <a:pt x="763" y="276"/>
                    <a:pt x="766" y="268"/>
                  </a:cubicBezTo>
                  <a:cubicBezTo>
                    <a:pt x="767" y="267"/>
                    <a:pt x="768" y="265"/>
                    <a:pt x="769" y="264"/>
                  </a:cubicBezTo>
                  <a:cubicBezTo>
                    <a:pt x="769" y="263"/>
                    <a:pt x="770" y="261"/>
                    <a:pt x="771" y="260"/>
                  </a:cubicBezTo>
                  <a:cubicBezTo>
                    <a:pt x="772" y="259"/>
                    <a:pt x="772" y="258"/>
                    <a:pt x="773" y="257"/>
                  </a:cubicBezTo>
                  <a:cubicBezTo>
                    <a:pt x="775" y="254"/>
                    <a:pt x="777" y="253"/>
                    <a:pt x="778" y="253"/>
                  </a:cubicBezTo>
                  <a:cubicBezTo>
                    <a:pt x="782" y="256"/>
                    <a:pt x="770" y="278"/>
                    <a:pt x="762" y="294"/>
                  </a:cubicBezTo>
                  <a:cubicBezTo>
                    <a:pt x="774" y="281"/>
                    <a:pt x="790" y="260"/>
                    <a:pt x="794" y="264"/>
                  </a:cubicBezTo>
                  <a:cubicBezTo>
                    <a:pt x="798" y="267"/>
                    <a:pt x="778" y="287"/>
                    <a:pt x="766" y="301"/>
                  </a:cubicBezTo>
                  <a:cubicBezTo>
                    <a:pt x="782" y="291"/>
                    <a:pt x="803" y="274"/>
                    <a:pt x="806" y="278"/>
                  </a:cubicBezTo>
                  <a:cubicBezTo>
                    <a:pt x="809" y="282"/>
                    <a:pt x="788" y="295"/>
                    <a:pt x="773" y="306"/>
                  </a:cubicBezTo>
                  <a:cubicBezTo>
                    <a:pt x="790" y="300"/>
                    <a:pt x="813" y="290"/>
                    <a:pt x="815" y="295"/>
                  </a:cubicBezTo>
                  <a:cubicBezTo>
                    <a:pt x="817" y="299"/>
                    <a:pt x="792" y="307"/>
                    <a:pt x="776" y="314"/>
                  </a:cubicBezTo>
                  <a:cubicBezTo>
                    <a:pt x="787" y="313"/>
                    <a:pt x="801" y="311"/>
                    <a:pt x="810" y="311"/>
                  </a:cubicBezTo>
                  <a:cubicBezTo>
                    <a:pt x="824" y="289"/>
                    <a:pt x="825" y="269"/>
                    <a:pt x="831" y="253"/>
                  </a:cubicBezTo>
                  <a:cubicBezTo>
                    <a:pt x="838" y="245"/>
                    <a:pt x="844" y="229"/>
                    <a:pt x="848" y="214"/>
                  </a:cubicBezTo>
                  <a:cubicBezTo>
                    <a:pt x="847" y="212"/>
                    <a:pt x="849" y="207"/>
                    <a:pt x="852" y="200"/>
                  </a:cubicBezTo>
                  <a:cubicBezTo>
                    <a:pt x="854" y="192"/>
                    <a:pt x="855" y="186"/>
                    <a:pt x="855" y="184"/>
                  </a:cubicBezTo>
                  <a:cubicBezTo>
                    <a:pt x="845" y="195"/>
                    <a:pt x="835" y="207"/>
                    <a:pt x="833" y="204"/>
                  </a:cubicBezTo>
                  <a:cubicBezTo>
                    <a:pt x="829" y="201"/>
                    <a:pt x="848" y="181"/>
                    <a:pt x="860" y="167"/>
                  </a:cubicBezTo>
                  <a:cubicBezTo>
                    <a:pt x="845" y="177"/>
                    <a:pt x="823" y="194"/>
                    <a:pt x="820" y="190"/>
                  </a:cubicBezTo>
                  <a:cubicBezTo>
                    <a:pt x="817" y="186"/>
                    <a:pt x="839" y="173"/>
                    <a:pt x="853" y="162"/>
                  </a:cubicBezTo>
                  <a:cubicBezTo>
                    <a:pt x="836" y="168"/>
                    <a:pt x="813" y="178"/>
                    <a:pt x="811" y="173"/>
                  </a:cubicBezTo>
                  <a:cubicBezTo>
                    <a:pt x="809" y="169"/>
                    <a:pt x="834" y="161"/>
                    <a:pt x="851" y="154"/>
                  </a:cubicBezTo>
                  <a:cubicBezTo>
                    <a:pt x="833" y="156"/>
                    <a:pt x="808" y="160"/>
                    <a:pt x="807" y="155"/>
                  </a:cubicBezTo>
                  <a:cubicBezTo>
                    <a:pt x="807" y="150"/>
                    <a:pt x="832" y="149"/>
                    <a:pt x="850" y="147"/>
                  </a:cubicBezTo>
                  <a:cubicBezTo>
                    <a:pt x="832" y="143"/>
                    <a:pt x="807" y="141"/>
                    <a:pt x="808" y="136"/>
                  </a:cubicBezTo>
                  <a:cubicBezTo>
                    <a:pt x="809" y="131"/>
                    <a:pt x="833" y="136"/>
                    <a:pt x="851" y="139"/>
                  </a:cubicBezTo>
                  <a:cubicBezTo>
                    <a:pt x="835" y="131"/>
                    <a:pt x="811" y="122"/>
                    <a:pt x="813" y="117"/>
                  </a:cubicBezTo>
                  <a:cubicBezTo>
                    <a:pt x="815" y="112"/>
                    <a:pt x="840" y="126"/>
                    <a:pt x="856" y="133"/>
                  </a:cubicBezTo>
                  <a:cubicBezTo>
                    <a:pt x="843" y="121"/>
                    <a:pt x="820" y="105"/>
                    <a:pt x="824" y="101"/>
                  </a:cubicBezTo>
                  <a:cubicBezTo>
                    <a:pt x="827" y="97"/>
                    <a:pt x="847" y="116"/>
                    <a:pt x="861" y="128"/>
                  </a:cubicBezTo>
                  <a:cubicBezTo>
                    <a:pt x="851" y="113"/>
                    <a:pt x="833" y="91"/>
                    <a:pt x="838" y="88"/>
                  </a:cubicBezTo>
                  <a:cubicBezTo>
                    <a:pt x="841" y="86"/>
                    <a:pt x="850" y="99"/>
                    <a:pt x="859" y="112"/>
                  </a:cubicBezTo>
                  <a:cubicBezTo>
                    <a:pt x="859" y="112"/>
                    <a:pt x="859" y="112"/>
                    <a:pt x="859" y="113"/>
                  </a:cubicBezTo>
                  <a:cubicBezTo>
                    <a:pt x="860" y="114"/>
                    <a:pt x="861" y="115"/>
                    <a:pt x="862" y="116"/>
                  </a:cubicBezTo>
                  <a:cubicBezTo>
                    <a:pt x="863" y="119"/>
                    <a:pt x="865" y="121"/>
                    <a:pt x="867" y="124"/>
                  </a:cubicBezTo>
                  <a:cubicBezTo>
                    <a:pt x="861" y="106"/>
                    <a:pt x="850" y="81"/>
                    <a:pt x="855" y="79"/>
                  </a:cubicBezTo>
                  <a:cubicBezTo>
                    <a:pt x="860" y="77"/>
                    <a:pt x="867" y="102"/>
                    <a:pt x="873" y="119"/>
                  </a:cubicBezTo>
                  <a:cubicBezTo>
                    <a:pt x="872" y="101"/>
                    <a:pt x="869" y="76"/>
                    <a:pt x="874" y="76"/>
                  </a:cubicBezTo>
                  <a:cubicBezTo>
                    <a:pt x="875" y="76"/>
                    <a:pt x="875" y="76"/>
                    <a:pt x="876" y="77"/>
                  </a:cubicBezTo>
                  <a:cubicBezTo>
                    <a:pt x="876" y="76"/>
                    <a:pt x="876" y="75"/>
                    <a:pt x="876" y="73"/>
                  </a:cubicBezTo>
                  <a:cubicBezTo>
                    <a:pt x="878" y="16"/>
                    <a:pt x="828" y="11"/>
                    <a:pt x="781" y="25"/>
                  </a:cubicBezTo>
                  <a:cubicBezTo>
                    <a:pt x="762" y="31"/>
                    <a:pt x="718" y="57"/>
                    <a:pt x="672" y="87"/>
                  </a:cubicBezTo>
                  <a:cubicBezTo>
                    <a:pt x="677" y="90"/>
                    <a:pt x="680" y="92"/>
                    <a:pt x="679" y="94"/>
                  </a:cubicBezTo>
                  <a:close/>
                  <a:moveTo>
                    <a:pt x="262" y="391"/>
                  </a:moveTo>
                  <a:cubicBezTo>
                    <a:pt x="260" y="391"/>
                    <a:pt x="258" y="400"/>
                    <a:pt x="256" y="399"/>
                  </a:cubicBezTo>
                  <a:cubicBezTo>
                    <a:pt x="254" y="399"/>
                    <a:pt x="253" y="391"/>
                    <a:pt x="250" y="391"/>
                  </a:cubicBezTo>
                  <a:cubicBezTo>
                    <a:pt x="248" y="390"/>
                    <a:pt x="244" y="398"/>
                    <a:pt x="242" y="397"/>
                  </a:cubicBezTo>
                  <a:cubicBezTo>
                    <a:pt x="240" y="396"/>
                    <a:pt x="242" y="388"/>
                    <a:pt x="240" y="386"/>
                  </a:cubicBezTo>
                  <a:cubicBezTo>
                    <a:pt x="238" y="385"/>
                    <a:pt x="231" y="390"/>
                    <a:pt x="229" y="389"/>
                  </a:cubicBezTo>
                  <a:cubicBezTo>
                    <a:pt x="228" y="387"/>
                    <a:pt x="233" y="380"/>
                    <a:pt x="232" y="378"/>
                  </a:cubicBezTo>
                  <a:cubicBezTo>
                    <a:pt x="231" y="376"/>
                    <a:pt x="222" y="378"/>
                    <a:pt x="222" y="376"/>
                  </a:cubicBezTo>
                  <a:cubicBezTo>
                    <a:pt x="221" y="374"/>
                    <a:pt x="228" y="370"/>
                    <a:pt x="228" y="368"/>
                  </a:cubicBezTo>
                  <a:cubicBezTo>
                    <a:pt x="228" y="366"/>
                    <a:pt x="219" y="363"/>
                    <a:pt x="220" y="361"/>
                  </a:cubicBezTo>
                  <a:cubicBezTo>
                    <a:pt x="220" y="359"/>
                    <a:pt x="228" y="359"/>
                    <a:pt x="229" y="357"/>
                  </a:cubicBezTo>
                  <a:cubicBezTo>
                    <a:pt x="230" y="354"/>
                    <a:pt x="223" y="349"/>
                    <a:pt x="224" y="347"/>
                  </a:cubicBezTo>
                  <a:cubicBezTo>
                    <a:pt x="225" y="345"/>
                    <a:pt x="233" y="348"/>
                    <a:pt x="235" y="346"/>
                  </a:cubicBezTo>
                  <a:cubicBezTo>
                    <a:pt x="236" y="345"/>
                    <a:pt x="232" y="337"/>
                    <a:pt x="233" y="336"/>
                  </a:cubicBezTo>
                  <a:cubicBezTo>
                    <a:pt x="235" y="335"/>
                    <a:pt x="242" y="340"/>
                    <a:pt x="243" y="339"/>
                  </a:cubicBezTo>
                  <a:cubicBezTo>
                    <a:pt x="245" y="338"/>
                    <a:pt x="244" y="330"/>
                    <a:pt x="246" y="329"/>
                  </a:cubicBezTo>
                  <a:cubicBezTo>
                    <a:pt x="248" y="328"/>
                    <a:pt x="252" y="335"/>
                    <a:pt x="254" y="335"/>
                  </a:cubicBezTo>
                  <a:cubicBezTo>
                    <a:pt x="257" y="335"/>
                    <a:pt x="258" y="326"/>
                    <a:pt x="260" y="326"/>
                  </a:cubicBezTo>
                  <a:cubicBezTo>
                    <a:pt x="263" y="326"/>
                    <a:pt x="264" y="335"/>
                    <a:pt x="266" y="335"/>
                  </a:cubicBezTo>
                  <a:cubicBezTo>
                    <a:pt x="268" y="336"/>
                    <a:pt x="273" y="328"/>
                    <a:pt x="275" y="329"/>
                  </a:cubicBezTo>
                  <a:cubicBezTo>
                    <a:pt x="277" y="330"/>
                    <a:pt x="275" y="338"/>
                    <a:pt x="277" y="339"/>
                  </a:cubicBezTo>
                  <a:cubicBezTo>
                    <a:pt x="278" y="341"/>
                    <a:pt x="285" y="336"/>
                    <a:pt x="287" y="337"/>
                  </a:cubicBezTo>
                  <a:cubicBezTo>
                    <a:pt x="289" y="339"/>
                    <a:pt x="283" y="346"/>
                    <a:pt x="285" y="347"/>
                  </a:cubicBezTo>
                  <a:cubicBezTo>
                    <a:pt x="286" y="349"/>
                    <a:pt x="294" y="348"/>
                    <a:pt x="295" y="350"/>
                  </a:cubicBezTo>
                  <a:cubicBezTo>
                    <a:pt x="296" y="352"/>
                    <a:pt x="288" y="356"/>
                    <a:pt x="288" y="358"/>
                  </a:cubicBezTo>
                  <a:cubicBezTo>
                    <a:pt x="289" y="360"/>
                    <a:pt x="297" y="362"/>
                    <a:pt x="297" y="364"/>
                  </a:cubicBezTo>
                  <a:cubicBezTo>
                    <a:pt x="297" y="367"/>
                    <a:pt x="288" y="367"/>
                    <a:pt x="287" y="369"/>
                  </a:cubicBezTo>
                  <a:cubicBezTo>
                    <a:pt x="287" y="371"/>
                    <a:pt x="293" y="377"/>
                    <a:pt x="292" y="379"/>
                  </a:cubicBezTo>
                  <a:cubicBezTo>
                    <a:pt x="291" y="380"/>
                    <a:pt x="283" y="378"/>
                    <a:pt x="282" y="379"/>
                  </a:cubicBezTo>
                  <a:cubicBezTo>
                    <a:pt x="280" y="381"/>
                    <a:pt x="285" y="388"/>
                    <a:pt x="283" y="390"/>
                  </a:cubicBezTo>
                  <a:cubicBezTo>
                    <a:pt x="281" y="391"/>
                    <a:pt x="275" y="386"/>
                    <a:pt x="273" y="387"/>
                  </a:cubicBezTo>
                  <a:cubicBezTo>
                    <a:pt x="271" y="388"/>
                    <a:pt x="273" y="396"/>
                    <a:pt x="270" y="397"/>
                  </a:cubicBezTo>
                  <a:cubicBezTo>
                    <a:pt x="268" y="398"/>
                    <a:pt x="264" y="390"/>
                    <a:pt x="262" y="391"/>
                  </a:cubicBezTo>
                  <a:close/>
                  <a:moveTo>
                    <a:pt x="672" y="507"/>
                  </a:moveTo>
                  <a:cubicBezTo>
                    <a:pt x="672" y="507"/>
                    <a:pt x="672" y="507"/>
                    <a:pt x="672" y="507"/>
                  </a:cubicBezTo>
                  <a:cubicBezTo>
                    <a:pt x="652" y="449"/>
                    <a:pt x="666" y="459"/>
                    <a:pt x="677" y="491"/>
                  </a:cubicBezTo>
                  <a:cubicBezTo>
                    <a:pt x="680" y="492"/>
                    <a:pt x="682" y="495"/>
                    <a:pt x="684" y="500"/>
                  </a:cubicBezTo>
                  <a:cubicBezTo>
                    <a:pt x="685" y="459"/>
                    <a:pt x="700" y="437"/>
                    <a:pt x="693" y="507"/>
                  </a:cubicBezTo>
                  <a:cubicBezTo>
                    <a:pt x="693" y="507"/>
                    <a:pt x="693" y="507"/>
                    <a:pt x="693" y="506"/>
                  </a:cubicBezTo>
                  <a:cubicBezTo>
                    <a:pt x="700" y="443"/>
                    <a:pt x="705" y="457"/>
                    <a:pt x="702" y="491"/>
                  </a:cubicBezTo>
                  <a:cubicBezTo>
                    <a:pt x="704" y="489"/>
                    <a:pt x="705" y="490"/>
                    <a:pt x="706" y="493"/>
                  </a:cubicBezTo>
                  <a:cubicBezTo>
                    <a:pt x="717" y="462"/>
                    <a:pt x="729" y="451"/>
                    <a:pt x="710" y="500"/>
                  </a:cubicBezTo>
                  <a:cubicBezTo>
                    <a:pt x="710" y="499"/>
                    <a:pt x="711" y="499"/>
                    <a:pt x="711" y="499"/>
                  </a:cubicBezTo>
                  <a:cubicBezTo>
                    <a:pt x="731" y="452"/>
                    <a:pt x="731" y="468"/>
                    <a:pt x="718" y="498"/>
                  </a:cubicBezTo>
                  <a:cubicBezTo>
                    <a:pt x="718" y="501"/>
                    <a:pt x="717" y="504"/>
                    <a:pt x="716" y="509"/>
                  </a:cubicBezTo>
                  <a:cubicBezTo>
                    <a:pt x="741" y="473"/>
                    <a:pt x="762" y="460"/>
                    <a:pt x="716" y="519"/>
                  </a:cubicBezTo>
                  <a:cubicBezTo>
                    <a:pt x="757" y="466"/>
                    <a:pt x="757" y="483"/>
                    <a:pt x="736" y="509"/>
                  </a:cubicBezTo>
                  <a:cubicBezTo>
                    <a:pt x="738" y="510"/>
                    <a:pt x="737" y="514"/>
                    <a:pt x="731" y="520"/>
                  </a:cubicBezTo>
                  <a:cubicBezTo>
                    <a:pt x="762" y="499"/>
                    <a:pt x="784" y="493"/>
                    <a:pt x="743" y="520"/>
                  </a:cubicBezTo>
                  <a:cubicBezTo>
                    <a:pt x="743" y="520"/>
                    <a:pt x="744" y="520"/>
                    <a:pt x="744" y="520"/>
                  </a:cubicBezTo>
                  <a:cubicBezTo>
                    <a:pt x="786" y="496"/>
                    <a:pt x="770" y="513"/>
                    <a:pt x="737" y="531"/>
                  </a:cubicBezTo>
                  <a:cubicBezTo>
                    <a:pt x="735" y="533"/>
                    <a:pt x="733" y="534"/>
                    <a:pt x="731" y="535"/>
                  </a:cubicBezTo>
                  <a:cubicBezTo>
                    <a:pt x="775" y="518"/>
                    <a:pt x="804" y="512"/>
                    <a:pt x="730" y="539"/>
                  </a:cubicBezTo>
                  <a:cubicBezTo>
                    <a:pt x="797" y="515"/>
                    <a:pt x="784" y="532"/>
                    <a:pt x="747" y="544"/>
                  </a:cubicBezTo>
                  <a:cubicBezTo>
                    <a:pt x="751" y="545"/>
                    <a:pt x="753" y="547"/>
                    <a:pt x="753" y="550"/>
                  </a:cubicBezTo>
                  <a:cubicBezTo>
                    <a:pt x="786" y="552"/>
                    <a:pt x="798" y="563"/>
                    <a:pt x="741" y="559"/>
                  </a:cubicBezTo>
                  <a:cubicBezTo>
                    <a:pt x="741" y="559"/>
                    <a:pt x="742" y="559"/>
                    <a:pt x="742" y="559"/>
                  </a:cubicBezTo>
                  <a:cubicBezTo>
                    <a:pt x="799" y="565"/>
                    <a:pt x="784" y="570"/>
                    <a:pt x="751" y="566"/>
                  </a:cubicBezTo>
                  <a:cubicBezTo>
                    <a:pt x="749" y="567"/>
                    <a:pt x="746" y="568"/>
                    <a:pt x="742" y="568"/>
                  </a:cubicBezTo>
                  <a:cubicBezTo>
                    <a:pt x="781" y="581"/>
                    <a:pt x="798" y="597"/>
                    <a:pt x="730" y="570"/>
                  </a:cubicBezTo>
                  <a:cubicBezTo>
                    <a:pt x="794" y="596"/>
                    <a:pt x="775" y="600"/>
                    <a:pt x="741" y="585"/>
                  </a:cubicBezTo>
                  <a:cubicBezTo>
                    <a:pt x="743" y="588"/>
                    <a:pt x="743" y="591"/>
                    <a:pt x="741" y="592"/>
                  </a:cubicBezTo>
                  <a:cubicBezTo>
                    <a:pt x="766" y="614"/>
                    <a:pt x="771" y="627"/>
                    <a:pt x="726" y="587"/>
                  </a:cubicBezTo>
                  <a:cubicBezTo>
                    <a:pt x="726" y="587"/>
                    <a:pt x="726" y="587"/>
                    <a:pt x="726" y="587"/>
                  </a:cubicBezTo>
                  <a:cubicBezTo>
                    <a:pt x="771" y="627"/>
                    <a:pt x="757" y="624"/>
                    <a:pt x="732" y="602"/>
                  </a:cubicBezTo>
                  <a:cubicBezTo>
                    <a:pt x="732" y="604"/>
                    <a:pt x="730" y="604"/>
                    <a:pt x="727" y="602"/>
                  </a:cubicBezTo>
                  <a:cubicBezTo>
                    <a:pt x="747" y="633"/>
                    <a:pt x="749" y="649"/>
                    <a:pt x="712" y="591"/>
                  </a:cubicBezTo>
                  <a:cubicBezTo>
                    <a:pt x="749" y="651"/>
                    <a:pt x="734" y="640"/>
                    <a:pt x="715" y="607"/>
                  </a:cubicBezTo>
                  <a:cubicBezTo>
                    <a:pt x="716" y="612"/>
                    <a:pt x="715" y="615"/>
                    <a:pt x="714" y="615"/>
                  </a:cubicBezTo>
                  <a:cubicBezTo>
                    <a:pt x="725" y="644"/>
                    <a:pt x="726" y="656"/>
                    <a:pt x="708" y="606"/>
                  </a:cubicBezTo>
                  <a:cubicBezTo>
                    <a:pt x="707" y="606"/>
                    <a:pt x="707" y="605"/>
                    <a:pt x="707" y="605"/>
                  </a:cubicBezTo>
                  <a:cubicBezTo>
                    <a:pt x="724" y="657"/>
                    <a:pt x="711" y="648"/>
                    <a:pt x="701" y="618"/>
                  </a:cubicBezTo>
                  <a:cubicBezTo>
                    <a:pt x="699" y="618"/>
                    <a:pt x="696" y="616"/>
                    <a:pt x="693" y="612"/>
                  </a:cubicBezTo>
                  <a:cubicBezTo>
                    <a:pt x="691" y="651"/>
                    <a:pt x="678" y="668"/>
                    <a:pt x="685" y="597"/>
                  </a:cubicBezTo>
                  <a:cubicBezTo>
                    <a:pt x="678" y="666"/>
                    <a:pt x="672" y="650"/>
                    <a:pt x="676" y="614"/>
                  </a:cubicBezTo>
                  <a:cubicBezTo>
                    <a:pt x="674" y="617"/>
                    <a:pt x="672" y="619"/>
                    <a:pt x="671" y="617"/>
                  </a:cubicBezTo>
                  <a:cubicBezTo>
                    <a:pt x="658" y="648"/>
                    <a:pt x="648" y="656"/>
                    <a:pt x="673" y="594"/>
                  </a:cubicBezTo>
                  <a:cubicBezTo>
                    <a:pt x="648" y="656"/>
                    <a:pt x="643" y="641"/>
                    <a:pt x="656" y="610"/>
                  </a:cubicBezTo>
                  <a:cubicBezTo>
                    <a:pt x="655" y="608"/>
                    <a:pt x="655" y="604"/>
                    <a:pt x="656" y="600"/>
                  </a:cubicBezTo>
                  <a:cubicBezTo>
                    <a:pt x="630" y="631"/>
                    <a:pt x="611" y="640"/>
                    <a:pt x="659" y="586"/>
                  </a:cubicBezTo>
                  <a:cubicBezTo>
                    <a:pt x="612" y="640"/>
                    <a:pt x="618" y="620"/>
                    <a:pt x="646" y="592"/>
                  </a:cubicBezTo>
                  <a:cubicBezTo>
                    <a:pt x="642" y="594"/>
                    <a:pt x="638" y="595"/>
                    <a:pt x="636" y="594"/>
                  </a:cubicBezTo>
                  <a:cubicBezTo>
                    <a:pt x="610" y="611"/>
                    <a:pt x="597" y="612"/>
                    <a:pt x="644" y="582"/>
                  </a:cubicBezTo>
                  <a:cubicBezTo>
                    <a:pt x="644" y="582"/>
                    <a:pt x="644" y="582"/>
                    <a:pt x="644" y="581"/>
                  </a:cubicBezTo>
                  <a:cubicBezTo>
                    <a:pt x="596" y="611"/>
                    <a:pt x="602" y="600"/>
                    <a:pt x="629" y="583"/>
                  </a:cubicBezTo>
                  <a:cubicBezTo>
                    <a:pt x="630" y="581"/>
                    <a:pt x="633" y="579"/>
                    <a:pt x="638" y="575"/>
                  </a:cubicBezTo>
                  <a:cubicBezTo>
                    <a:pt x="599" y="590"/>
                    <a:pt x="579" y="593"/>
                    <a:pt x="647" y="569"/>
                  </a:cubicBezTo>
                  <a:cubicBezTo>
                    <a:pt x="582" y="592"/>
                    <a:pt x="594" y="576"/>
                    <a:pt x="629" y="564"/>
                  </a:cubicBezTo>
                  <a:cubicBezTo>
                    <a:pt x="624" y="562"/>
                    <a:pt x="622" y="560"/>
                    <a:pt x="623" y="558"/>
                  </a:cubicBezTo>
                  <a:cubicBezTo>
                    <a:pt x="593" y="555"/>
                    <a:pt x="581" y="545"/>
                    <a:pt x="630" y="548"/>
                  </a:cubicBezTo>
                  <a:cubicBezTo>
                    <a:pt x="630" y="548"/>
                    <a:pt x="629" y="548"/>
                    <a:pt x="629" y="548"/>
                  </a:cubicBezTo>
                  <a:cubicBezTo>
                    <a:pt x="581" y="542"/>
                    <a:pt x="594" y="538"/>
                    <a:pt x="626" y="541"/>
                  </a:cubicBezTo>
                  <a:cubicBezTo>
                    <a:pt x="628" y="540"/>
                    <a:pt x="632" y="540"/>
                    <a:pt x="637" y="540"/>
                  </a:cubicBezTo>
                  <a:cubicBezTo>
                    <a:pt x="597" y="526"/>
                    <a:pt x="579" y="510"/>
                    <a:pt x="648" y="537"/>
                  </a:cubicBezTo>
                  <a:cubicBezTo>
                    <a:pt x="582" y="511"/>
                    <a:pt x="601" y="510"/>
                    <a:pt x="637" y="526"/>
                  </a:cubicBezTo>
                  <a:cubicBezTo>
                    <a:pt x="634" y="522"/>
                    <a:pt x="633" y="519"/>
                    <a:pt x="634" y="517"/>
                  </a:cubicBezTo>
                  <a:cubicBezTo>
                    <a:pt x="609" y="496"/>
                    <a:pt x="607" y="481"/>
                    <a:pt x="653" y="522"/>
                  </a:cubicBezTo>
                  <a:cubicBezTo>
                    <a:pt x="653" y="522"/>
                    <a:pt x="653" y="521"/>
                    <a:pt x="653" y="521"/>
                  </a:cubicBezTo>
                  <a:cubicBezTo>
                    <a:pt x="608" y="480"/>
                    <a:pt x="620" y="483"/>
                    <a:pt x="644" y="505"/>
                  </a:cubicBezTo>
                  <a:cubicBezTo>
                    <a:pt x="646" y="504"/>
                    <a:pt x="649" y="505"/>
                    <a:pt x="652" y="507"/>
                  </a:cubicBezTo>
                  <a:cubicBezTo>
                    <a:pt x="631" y="475"/>
                    <a:pt x="628" y="456"/>
                    <a:pt x="666" y="516"/>
                  </a:cubicBezTo>
                  <a:cubicBezTo>
                    <a:pt x="630" y="459"/>
                    <a:pt x="643" y="466"/>
                    <a:pt x="661" y="495"/>
                  </a:cubicBezTo>
                  <a:cubicBezTo>
                    <a:pt x="661" y="492"/>
                    <a:pt x="662" y="492"/>
                    <a:pt x="665" y="497"/>
                  </a:cubicBezTo>
                  <a:cubicBezTo>
                    <a:pt x="653" y="463"/>
                    <a:pt x="651" y="448"/>
                    <a:pt x="672" y="507"/>
                  </a:cubicBezTo>
                  <a:close/>
                  <a:moveTo>
                    <a:pt x="313" y="499"/>
                  </a:moveTo>
                  <a:cubicBezTo>
                    <a:pt x="313" y="503"/>
                    <a:pt x="318" y="495"/>
                    <a:pt x="317" y="500"/>
                  </a:cubicBezTo>
                  <a:cubicBezTo>
                    <a:pt x="315" y="505"/>
                    <a:pt x="306" y="523"/>
                    <a:pt x="309" y="525"/>
                  </a:cubicBezTo>
                  <a:cubicBezTo>
                    <a:pt x="309" y="525"/>
                    <a:pt x="284" y="523"/>
                    <a:pt x="282" y="520"/>
                  </a:cubicBezTo>
                  <a:cubicBezTo>
                    <a:pt x="280" y="517"/>
                    <a:pt x="284" y="517"/>
                    <a:pt x="284" y="517"/>
                  </a:cubicBezTo>
                  <a:cubicBezTo>
                    <a:pt x="278" y="514"/>
                    <a:pt x="278" y="514"/>
                    <a:pt x="278" y="514"/>
                  </a:cubicBezTo>
                  <a:cubicBezTo>
                    <a:pt x="278" y="514"/>
                    <a:pt x="275" y="511"/>
                    <a:pt x="273" y="507"/>
                  </a:cubicBezTo>
                  <a:cubicBezTo>
                    <a:pt x="272" y="503"/>
                    <a:pt x="274" y="497"/>
                    <a:pt x="274" y="497"/>
                  </a:cubicBezTo>
                  <a:cubicBezTo>
                    <a:pt x="270" y="495"/>
                    <a:pt x="270" y="495"/>
                    <a:pt x="270" y="495"/>
                  </a:cubicBezTo>
                  <a:cubicBezTo>
                    <a:pt x="270" y="495"/>
                    <a:pt x="264" y="490"/>
                    <a:pt x="267" y="482"/>
                  </a:cubicBezTo>
                  <a:cubicBezTo>
                    <a:pt x="268" y="480"/>
                    <a:pt x="272" y="474"/>
                    <a:pt x="271" y="470"/>
                  </a:cubicBezTo>
                  <a:cubicBezTo>
                    <a:pt x="270" y="466"/>
                    <a:pt x="273" y="459"/>
                    <a:pt x="273" y="459"/>
                  </a:cubicBezTo>
                  <a:cubicBezTo>
                    <a:pt x="273" y="459"/>
                    <a:pt x="273" y="461"/>
                    <a:pt x="275" y="463"/>
                  </a:cubicBezTo>
                  <a:cubicBezTo>
                    <a:pt x="278" y="466"/>
                    <a:pt x="281" y="464"/>
                    <a:pt x="283" y="466"/>
                  </a:cubicBezTo>
                  <a:cubicBezTo>
                    <a:pt x="285" y="468"/>
                    <a:pt x="289" y="467"/>
                    <a:pt x="292" y="469"/>
                  </a:cubicBezTo>
                  <a:cubicBezTo>
                    <a:pt x="294" y="472"/>
                    <a:pt x="295" y="475"/>
                    <a:pt x="297" y="477"/>
                  </a:cubicBezTo>
                  <a:cubicBezTo>
                    <a:pt x="299" y="480"/>
                    <a:pt x="299" y="481"/>
                    <a:pt x="302" y="478"/>
                  </a:cubicBezTo>
                  <a:cubicBezTo>
                    <a:pt x="304" y="476"/>
                    <a:pt x="309" y="475"/>
                    <a:pt x="310" y="479"/>
                  </a:cubicBezTo>
                  <a:cubicBezTo>
                    <a:pt x="312" y="482"/>
                    <a:pt x="314" y="494"/>
                    <a:pt x="313" y="499"/>
                  </a:cubicBezTo>
                  <a:close/>
                  <a:moveTo>
                    <a:pt x="535" y="400"/>
                  </a:moveTo>
                  <a:cubicBezTo>
                    <a:pt x="538" y="401"/>
                    <a:pt x="540" y="398"/>
                    <a:pt x="542" y="399"/>
                  </a:cubicBezTo>
                  <a:cubicBezTo>
                    <a:pt x="545" y="400"/>
                    <a:pt x="549" y="397"/>
                    <a:pt x="552" y="399"/>
                  </a:cubicBezTo>
                  <a:cubicBezTo>
                    <a:pt x="555" y="400"/>
                    <a:pt x="558" y="402"/>
                    <a:pt x="560" y="404"/>
                  </a:cubicBezTo>
                  <a:cubicBezTo>
                    <a:pt x="563" y="406"/>
                    <a:pt x="564" y="406"/>
                    <a:pt x="565" y="403"/>
                  </a:cubicBezTo>
                  <a:cubicBezTo>
                    <a:pt x="566" y="400"/>
                    <a:pt x="570" y="397"/>
                    <a:pt x="573" y="400"/>
                  </a:cubicBezTo>
                  <a:cubicBezTo>
                    <a:pt x="576" y="403"/>
                    <a:pt x="582" y="413"/>
                    <a:pt x="584" y="417"/>
                  </a:cubicBezTo>
                  <a:cubicBezTo>
                    <a:pt x="585" y="421"/>
                    <a:pt x="586" y="412"/>
                    <a:pt x="587" y="417"/>
                  </a:cubicBezTo>
                  <a:cubicBezTo>
                    <a:pt x="588" y="422"/>
                    <a:pt x="587" y="442"/>
                    <a:pt x="590" y="443"/>
                  </a:cubicBezTo>
                  <a:cubicBezTo>
                    <a:pt x="590" y="443"/>
                    <a:pt x="566" y="451"/>
                    <a:pt x="563" y="449"/>
                  </a:cubicBezTo>
                  <a:cubicBezTo>
                    <a:pt x="560" y="447"/>
                    <a:pt x="564" y="445"/>
                    <a:pt x="564" y="445"/>
                  </a:cubicBezTo>
                  <a:cubicBezTo>
                    <a:pt x="558" y="445"/>
                    <a:pt x="558" y="445"/>
                    <a:pt x="558" y="445"/>
                  </a:cubicBezTo>
                  <a:cubicBezTo>
                    <a:pt x="558" y="445"/>
                    <a:pt x="553" y="444"/>
                    <a:pt x="550" y="440"/>
                  </a:cubicBezTo>
                  <a:cubicBezTo>
                    <a:pt x="547" y="437"/>
                    <a:pt x="547" y="431"/>
                    <a:pt x="547" y="431"/>
                  </a:cubicBezTo>
                  <a:cubicBezTo>
                    <a:pt x="542" y="430"/>
                    <a:pt x="542" y="430"/>
                    <a:pt x="542" y="430"/>
                  </a:cubicBezTo>
                  <a:cubicBezTo>
                    <a:pt x="542" y="430"/>
                    <a:pt x="535" y="428"/>
                    <a:pt x="535" y="420"/>
                  </a:cubicBezTo>
                  <a:cubicBezTo>
                    <a:pt x="535" y="417"/>
                    <a:pt x="536" y="411"/>
                    <a:pt x="533" y="407"/>
                  </a:cubicBezTo>
                  <a:cubicBezTo>
                    <a:pt x="531" y="404"/>
                    <a:pt x="531" y="396"/>
                    <a:pt x="531" y="396"/>
                  </a:cubicBezTo>
                  <a:cubicBezTo>
                    <a:pt x="531" y="396"/>
                    <a:pt x="532" y="399"/>
                    <a:pt x="535" y="400"/>
                  </a:cubicBezTo>
                  <a:close/>
                  <a:moveTo>
                    <a:pt x="514" y="379"/>
                  </a:moveTo>
                  <a:cubicBezTo>
                    <a:pt x="520" y="394"/>
                    <a:pt x="517" y="404"/>
                    <a:pt x="511" y="413"/>
                  </a:cubicBezTo>
                  <a:cubicBezTo>
                    <a:pt x="505" y="421"/>
                    <a:pt x="487" y="435"/>
                    <a:pt x="487" y="435"/>
                  </a:cubicBezTo>
                  <a:cubicBezTo>
                    <a:pt x="485" y="432"/>
                    <a:pt x="485" y="401"/>
                    <a:pt x="484" y="396"/>
                  </a:cubicBezTo>
                  <a:cubicBezTo>
                    <a:pt x="483" y="391"/>
                    <a:pt x="487" y="383"/>
                    <a:pt x="488" y="380"/>
                  </a:cubicBezTo>
                  <a:cubicBezTo>
                    <a:pt x="488" y="377"/>
                    <a:pt x="496" y="369"/>
                    <a:pt x="500" y="366"/>
                  </a:cubicBezTo>
                  <a:cubicBezTo>
                    <a:pt x="504" y="364"/>
                    <a:pt x="506" y="360"/>
                    <a:pt x="506" y="360"/>
                  </a:cubicBezTo>
                  <a:cubicBezTo>
                    <a:pt x="506" y="367"/>
                    <a:pt x="509" y="365"/>
                    <a:pt x="514" y="379"/>
                  </a:cubicBezTo>
                  <a:close/>
                  <a:moveTo>
                    <a:pt x="733" y="121"/>
                  </a:moveTo>
                  <a:cubicBezTo>
                    <a:pt x="735" y="120"/>
                    <a:pt x="736" y="112"/>
                    <a:pt x="739" y="112"/>
                  </a:cubicBezTo>
                  <a:cubicBezTo>
                    <a:pt x="741" y="112"/>
                    <a:pt x="742" y="121"/>
                    <a:pt x="744" y="121"/>
                  </a:cubicBezTo>
                  <a:cubicBezTo>
                    <a:pt x="747" y="121"/>
                    <a:pt x="751" y="114"/>
                    <a:pt x="753" y="115"/>
                  </a:cubicBezTo>
                  <a:cubicBezTo>
                    <a:pt x="755" y="116"/>
                    <a:pt x="753" y="124"/>
                    <a:pt x="755" y="125"/>
                  </a:cubicBezTo>
                  <a:cubicBezTo>
                    <a:pt x="757" y="126"/>
                    <a:pt x="764" y="121"/>
                    <a:pt x="765" y="123"/>
                  </a:cubicBezTo>
                  <a:cubicBezTo>
                    <a:pt x="767" y="124"/>
                    <a:pt x="762" y="131"/>
                    <a:pt x="763" y="133"/>
                  </a:cubicBezTo>
                  <a:cubicBezTo>
                    <a:pt x="764" y="135"/>
                    <a:pt x="772" y="133"/>
                    <a:pt x="773" y="135"/>
                  </a:cubicBezTo>
                  <a:cubicBezTo>
                    <a:pt x="774" y="138"/>
                    <a:pt x="766" y="142"/>
                    <a:pt x="767" y="144"/>
                  </a:cubicBezTo>
                  <a:cubicBezTo>
                    <a:pt x="767" y="146"/>
                    <a:pt x="775" y="148"/>
                    <a:pt x="775" y="150"/>
                  </a:cubicBezTo>
                  <a:cubicBezTo>
                    <a:pt x="775" y="152"/>
                    <a:pt x="766" y="153"/>
                    <a:pt x="766" y="155"/>
                  </a:cubicBezTo>
                  <a:cubicBezTo>
                    <a:pt x="765" y="157"/>
                    <a:pt x="772" y="162"/>
                    <a:pt x="771" y="164"/>
                  </a:cubicBezTo>
                  <a:cubicBezTo>
                    <a:pt x="770" y="166"/>
                    <a:pt x="762" y="163"/>
                    <a:pt x="760" y="165"/>
                  </a:cubicBezTo>
                  <a:cubicBezTo>
                    <a:pt x="759" y="167"/>
                    <a:pt x="763" y="174"/>
                    <a:pt x="761" y="176"/>
                  </a:cubicBezTo>
                  <a:cubicBezTo>
                    <a:pt x="760" y="177"/>
                    <a:pt x="753" y="171"/>
                    <a:pt x="751" y="172"/>
                  </a:cubicBezTo>
                  <a:cubicBezTo>
                    <a:pt x="749" y="174"/>
                    <a:pt x="751" y="182"/>
                    <a:pt x="749" y="183"/>
                  </a:cubicBezTo>
                  <a:cubicBezTo>
                    <a:pt x="747" y="184"/>
                    <a:pt x="742" y="176"/>
                    <a:pt x="740" y="176"/>
                  </a:cubicBezTo>
                  <a:cubicBezTo>
                    <a:pt x="738" y="177"/>
                    <a:pt x="737" y="185"/>
                    <a:pt x="734" y="185"/>
                  </a:cubicBezTo>
                  <a:cubicBezTo>
                    <a:pt x="732" y="185"/>
                    <a:pt x="731" y="177"/>
                    <a:pt x="729" y="176"/>
                  </a:cubicBezTo>
                  <a:cubicBezTo>
                    <a:pt x="727" y="176"/>
                    <a:pt x="722" y="183"/>
                    <a:pt x="720" y="182"/>
                  </a:cubicBezTo>
                  <a:cubicBezTo>
                    <a:pt x="718" y="182"/>
                    <a:pt x="720" y="173"/>
                    <a:pt x="718" y="172"/>
                  </a:cubicBezTo>
                  <a:cubicBezTo>
                    <a:pt x="716" y="171"/>
                    <a:pt x="709" y="176"/>
                    <a:pt x="708" y="174"/>
                  </a:cubicBezTo>
                  <a:cubicBezTo>
                    <a:pt x="706" y="173"/>
                    <a:pt x="711" y="166"/>
                    <a:pt x="710" y="164"/>
                  </a:cubicBezTo>
                  <a:cubicBezTo>
                    <a:pt x="709" y="162"/>
                    <a:pt x="701" y="164"/>
                    <a:pt x="700" y="162"/>
                  </a:cubicBezTo>
                  <a:cubicBezTo>
                    <a:pt x="699" y="160"/>
                    <a:pt x="707" y="156"/>
                    <a:pt x="706" y="153"/>
                  </a:cubicBezTo>
                  <a:cubicBezTo>
                    <a:pt x="706" y="151"/>
                    <a:pt x="698" y="149"/>
                    <a:pt x="698" y="147"/>
                  </a:cubicBezTo>
                  <a:cubicBezTo>
                    <a:pt x="698" y="145"/>
                    <a:pt x="707" y="144"/>
                    <a:pt x="707" y="142"/>
                  </a:cubicBezTo>
                  <a:cubicBezTo>
                    <a:pt x="708" y="140"/>
                    <a:pt x="701" y="135"/>
                    <a:pt x="702" y="133"/>
                  </a:cubicBezTo>
                  <a:cubicBezTo>
                    <a:pt x="703" y="131"/>
                    <a:pt x="712" y="134"/>
                    <a:pt x="713" y="132"/>
                  </a:cubicBezTo>
                  <a:cubicBezTo>
                    <a:pt x="714" y="131"/>
                    <a:pt x="710" y="123"/>
                    <a:pt x="712" y="122"/>
                  </a:cubicBezTo>
                  <a:cubicBezTo>
                    <a:pt x="713" y="120"/>
                    <a:pt x="720" y="126"/>
                    <a:pt x="722" y="125"/>
                  </a:cubicBezTo>
                  <a:cubicBezTo>
                    <a:pt x="724" y="124"/>
                    <a:pt x="722" y="115"/>
                    <a:pt x="724" y="114"/>
                  </a:cubicBezTo>
                  <a:cubicBezTo>
                    <a:pt x="726" y="114"/>
                    <a:pt x="731" y="121"/>
                    <a:pt x="733" y="121"/>
                  </a:cubicBezTo>
                  <a:close/>
                </a:path>
              </a:pathLst>
            </a:custGeom>
            <a:solidFill>
              <a:schemeClr val="accent5">
                <a:alpha val="40000"/>
              </a:schemeClr>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nvGrpSpPr>
            <p:cNvPr id="27" name="Group 296"/>
            <p:cNvGrpSpPr/>
            <p:nvPr/>
          </p:nvGrpSpPr>
          <p:grpSpPr>
            <a:xfrm rot="2467258">
              <a:off x="1498293" y="6174338"/>
              <a:ext cx="173236" cy="175910"/>
              <a:chOff x="5902325" y="2266950"/>
              <a:chExt cx="820738" cy="833438"/>
            </a:xfrm>
            <a:solidFill>
              <a:schemeClr val="accent4"/>
            </a:solidFill>
          </p:grpSpPr>
          <p:sp>
            <p:nvSpPr>
              <p:cNvPr id="1519" name="Freeform 147"/>
              <p:cNvSpPr>
                <a:spLocks/>
              </p:cNvSpPr>
              <p:nvPr/>
            </p:nvSpPr>
            <p:spPr bwMode="auto">
              <a:xfrm>
                <a:off x="6346825" y="2776538"/>
                <a:ext cx="101600" cy="277813"/>
              </a:xfrm>
              <a:custGeom>
                <a:avLst/>
                <a:gdLst/>
                <a:ahLst/>
                <a:cxnLst>
                  <a:cxn ang="0">
                    <a:pos x="4" y="35"/>
                  </a:cxn>
                  <a:cxn ang="0">
                    <a:pos x="10" y="22"/>
                  </a:cxn>
                  <a:cxn ang="0">
                    <a:pos x="0" y="0"/>
                  </a:cxn>
                  <a:cxn ang="0">
                    <a:pos x="4" y="35"/>
                  </a:cxn>
                </a:cxnLst>
                <a:rect l="0" t="0" r="r" b="b"/>
                <a:pathLst>
                  <a:path w="27" h="74">
                    <a:moveTo>
                      <a:pt x="4" y="35"/>
                    </a:moveTo>
                    <a:cubicBezTo>
                      <a:pt x="14" y="65"/>
                      <a:pt x="27" y="74"/>
                      <a:pt x="10" y="22"/>
                    </a:cubicBezTo>
                    <a:cubicBezTo>
                      <a:pt x="7" y="17"/>
                      <a:pt x="4" y="10"/>
                      <a:pt x="0" y="0"/>
                    </a:cubicBezTo>
                    <a:cubicBezTo>
                      <a:pt x="10" y="25"/>
                      <a:pt x="8" y="35"/>
                      <a:pt x="4" y="35"/>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520" name="Freeform 151"/>
              <p:cNvSpPr>
                <a:spLocks/>
              </p:cNvSpPr>
              <p:nvPr/>
            </p:nvSpPr>
            <p:spPr bwMode="auto">
              <a:xfrm>
                <a:off x="6143625" y="2776538"/>
                <a:ext cx="128588" cy="277813"/>
              </a:xfrm>
              <a:custGeom>
                <a:avLst/>
                <a:gdLst/>
                <a:ahLst/>
                <a:cxnLst>
                  <a:cxn ang="0">
                    <a:pos x="34" y="0"/>
                  </a:cxn>
                  <a:cxn ang="0">
                    <a:pos x="13" y="27"/>
                  </a:cxn>
                  <a:cxn ang="0">
                    <a:pos x="29" y="12"/>
                  </a:cxn>
                  <a:cxn ang="0">
                    <a:pos x="28" y="35"/>
                  </a:cxn>
                  <a:cxn ang="0">
                    <a:pos x="34" y="0"/>
                  </a:cxn>
                </a:cxnLst>
                <a:rect l="0" t="0" r="r" b="b"/>
                <a:pathLst>
                  <a:path w="34" h="74">
                    <a:moveTo>
                      <a:pt x="34" y="0"/>
                    </a:moveTo>
                    <a:cubicBezTo>
                      <a:pt x="24" y="28"/>
                      <a:pt x="15" y="33"/>
                      <a:pt x="13" y="27"/>
                    </a:cubicBezTo>
                    <a:cubicBezTo>
                      <a:pt x="0" y="59"/>
                      <a:pt x="5" y="74"/>
                      <a:pt x="29" y="12"/>
                    </a:cubicBezTo>
                    <a:cubicBezTo>
                      <a:pt x="5" y="73"/>
                      <a:pt x="15" y="66"/>
                      <a:pt x="28" y="35"/>
                    </a:cubicBezTo>
                    <a:cubicBezTo>
                      <a:pt x="25" y="32"/>
                      <a:pt x="26" y="22"/>
                      <a:pt x="34"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521" name="Freeform 155"/>
              <p:cNvSpPr>
                <a:spLocks/>
              </p:cNvSpPr>
              <p:nvPr/>
            </p:nvSpPr>
            <p:spPr bwMode="auto">
              <a:xfrm>
                <a:off x="6253163" y="2752725"/>
                <a:ext cx="79375" cy="347663"/>
              </a:xfrm>
              <a:custGeom>
                <a:avLst/>
                <a:gdLst/>
                <a:ahLst/>
                <a:cxnLst>
                  <a:cxn ang="0">
                    <a:pos x="14" y="0"/>
                  </a:cxn>
                  <a:cxn ang="0">
                    <a:pos x="4" y="37"/>
                  </a:cxn>
                  <a:cxn ang="0">
                    <a:pos x="13" y="21"/>
                  </a:cxn>
                  <a:cxn ang="0">
                    <a:pos x="21" y="35"/>
                  </a:cxn>
                  <a:cxn ang="0">
                    <a:pos x="14" y="0"/>
                  </a:cxn>
                </a:cxnLst>
                <a:rect l="0" t="0" r="r" b="b"/>
                <a:pathLst>
                  <a:path w="21" h="92">
                    <a:moveTo>
                      <a:pt x="14" y="0"/>
                    </a:moveTo>
                    <a:cubicBezTo>
                      <a:pt x="13" y="18"/>
                      <a:pt x="8" y="31"/>
                      <a:pt x="4" y="37"/>
                    </a:cubicBezTo>
                    <a:cubicBezTo>
                      <a:pt x="0" y="74"/>
                      <a:pt x="6" y="90"/>
                      <a:pt x="13" y="21"/>
                    </a:cubicBezTo>
                    <a:cubicBezTo>
                      <a:pt x="6" y="92"/>
                      <a:pt x="19" y="74"/>
                      <a:pt x="21" y="35"/>
                    </a:cubicBezTo>
                    <a:cubicBezTo>
                      <a:pt x="17" y="28"/>
                      <a:pt x="13" y="16"/>
                      <a:pt x="14"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nvGrpSpPr>
              <p:cNvPr id="28" name="Group 291"/>
              <p:cNvGrpSpPr/>
              <p:nvPr/>
            </p:nvGrpSpPr>
            <p:grpSpPr>
              <a:xfrm>
                <a:off x="5902325" y="2266950"/>
                <a:ext cx="820738" cy="784225"/>
                <a:chOff x="4111625" y="2266950"/>
                <a:chExt cx="820738" cy="784225"/>
              </a:xfrm>
              <a:grpFill/>
            </p:grpSpPr>
            <p:sp>
              <p:nvSpPr>
                <p:cNvPr id="1523" name="Freeform 25"/>
                <p:cNvSpPr>
                  <a:spLocks/>
                </p:cNvSpPr>
                <p:nvPr/>
              </p:nvSpPr>
              <p:spPr bwMode="auto">
                <a:xfrm>
                  <a:off x="4470400" y="2395538"/>
                  <a:ext cx="25400" cy="44450"/>
                </a:xfrm>
                <a:custGeom>
                  <a:avLst/>
                  <a:gdLst/>
                  <a:ahLst/>
                  <a:cxnLst>
                    <a:cxn ang="0">
                      <a:pos x="3" y="9"/>
                    </a:cxn>
                    <a:cxn ang="0">
                      <a:pos x="7" y="12"/>
                    </a:cxn>
                    <a:cxn ang="0">
                      <a:pos x="7" y="11"/>
                    </a:cxn>
                    <a:cxn ang="0">
                      <a:pos x="0" y="0"/>
                    </a:cxn>
                    <a:cxn ang="0">
                      <a:pos x="3" y="9"/>
                    </a:cxn>
                  </a:cxnLst>
                  <a:rect l="0" t="0" r="r" b="b"/>
                  <a:pathLst>
                    <a:path w="7" h="12">
                      <a:moveTo>
                        <a:pt x="3" y="9"/>
                      </a:moveTo>
                      <a:cubicBezTo>
                        <a:pt x="4" y="10"/>
                        <a:pt x="5" y="11"/>
                        <a:pt x="7" y="12"/>
                      </a:cubicBezTo>
                      <a:cubicBezTo>
                        <a:pt x="7" y="12"/>
                        <a:pt x="7" y="11"/>
                        <a:pt x="7" y="11"/>
                      </a:cubicBezTo>
                      <a:cubicBezTo>
                        <a:pt x="5" y="7"/>
                        <a:pt x="2" y="4"/>
                        <a:pt x="0" y="0"/>
                      </a:cubicBezTo>
                      <a:cubicBezTo>
                        <a:pt x="1" y="3"/>
                        <a:pt x="2" y="6"/>
                        <a:pt x="3" y="9"/>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524" name="Freeform 30"/>
                <p:cNvSpPr>
                  <a:spLocks/>
                </p:cNvSpPr>
                <p:nvPr/>
              </p:nvSpPr>
              <p:spPr bwMode="auto">
                <a:xfrm>
                  <a:off x="4721225" y="2686050"/>
                  <a:ext cx="60325" cy="6350"/>
                </a:xfrm>
                <a:custGeom>
                  <a:avLst/>
                  <a:gdLst/>
                  <a:ahLst/>
                  <a:cxnLst>
                    <a:cxn ang="0">
                      <a:pos x="1" y="0"/>
                    </a:cxn>
                    <a:cxn ang="0">
                      <a:pos x="16" y="2"/>
                    </a:cxn>
                    <a:cxn ang="0">
                      <a:pos x="16" y="1"/>
                    </a:cxn>
                    <a:cxn ang="0">
                      <a:pos x="0" y="0"/>
                    </a:cxn>
                    <a:cxn ang="0">
                      <a:pos x="1" y="0"/>
                    </a:cxn>
                  </a:cxnLst>
                  <a:rect l="0" t="0" r="r" b="b"/>
                  <a:pathLst>
                    <a:path w="16" h="2">
                      <a:moveTo>
                        <a:pt x="1" y="0"/>
                      </a:moveTo>
                      <a:cubicBezTo>
                        <a:pt x="7" y="1"/>
                        <a:pt x="12" y="1"/>
                        <a:pt x="16" y="2"/>
                      </a:cubicBezTo>
                      <a:cubicBezTo>
                        <a:pt x="16" y="2"/>
                        <a:pt x="16" y="1"/>
                        <a:pt x="16" y="1"/>
                      </a:cubicBezTo>
                      <a:cubicBezTo>
                        <a:pt x="11" y="1"/>
                        <a:pt x="6" y="0"/>
                        <a:pt x="0" y="0"/>
                      </a:cubicBezTo>
                      <a:cubicBezTo>
                        <a:pt x="0" y="0"/>
                        <a:pt x="1" y="0"/>
                        <a:pt x="1"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525" name="Freeform 145"/>
                <p:cNvSpPr>
                  <a:spLocks/>
                </p:cNvSpPr>
                <p:nvPr/>
              </p:nvSpPr>
              <p:spPr bwMode="auto">
                <a:xfrm>
                  <a:off x="4495800" y="2436813"/>
                  <a:ext cx="11113" cy="30163"/>
                </a:xfrm>
                <a:custGeom>
                  <a:avLst/>
                  <a:gdLst/>
                  <a:ahLst/>
                  <a:cxnLst>
                    <a:cxn ang="0">
                      <a:pos x="3" y="8"/>
                    </a:cxn>
                    <a:cxn ang="0">
                      <a:pos x="3" y="5"/>
                    </a:cxn>
                    <a:cxn ang="0">
                      <a:pos x="0" y="0"/>
                    </a:cxn>
                    <a:cxn ang="0">
                      <a:pos x="0" y="1"/>
                    </a:cxn>
                    <a:cxn ang="0">
                      <a:pos x="3" y="8"/>
                    </a:cxn>
                  </a:cxnLst>
                  <a:rect l="0" t="0" r="r" b="b"/>
                  <a:pathLst>
                    <a:path w="3" h="8">
                      <a:moveTo>
                        <a:pt x="3" y="8"/>
                      </a:moveTo>
                      <a:cubicBezTo>
                        <a:pt x="3" y="7"/>
                        <a:pt x="3" y="6"/>
                        <a:pt x="3" y="5"/>
                      </a:cubicBezTo>
                      <a:cubicBezTo>
                        <a:pt x="2" y="3"/>
                        <a:pt x="1" y="1"/>
                        <a:pt x="0" y="0"/>
                      </a:cubicBezTo>
                      <a:cubicBezTo>
                        <a:pt x="0" y="0"/>
                        <a:pt x="0" y="1"/>
                        <a:pt x="0" y="1"/>
                      </a:cubicBezTo>
                      <a:cubicBezTo>
                        <a:pt x="1" y="3"/>
                        <a:pt x="2" y="5"/>
                        <a:pt x="3" y="8"/>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526" name="Freeform 146"/>
                <p:cNvSpPr>
                  <a:spLocks/>
                </p:cNvSpPr>
                <p:nvPr/>
              </p:nvSpPr>
              <p:spPr bwMode="auto">
                <a:xfrm>
                  <a:off x="4232275" y="2730500"/>
                  <a:ext cx="230188" cy="260350"/>
                </a:xfrm>
                <a:custGeom>
                  <a:avLst/>
                  <a:gdLst/>
                  <a:ahLst/>
                  <a:cxnLst>
                    <a:cxn ang="0">
                      <a:pos x="61" y="0"/>
                    </a:cxn>
                    <a:cxn ang="0">
                      <a:pos x="35" y="21"/>
                    </a:cxn>
                    <a:cxn ang="0">
                      <a:pos x="48" y="16"/>
                    </a:cxn>
                    <a:cxn ang="0">
                      <a:pos x="45" y="30"/>
                    </a:cxn>
                    <a:cxn ang="0">
                      <a:pos x="61" y="0"/>
                    </a:cxn>
                  </a:cxnLst>
                  <a:rect l="0" t="0" r="r" b="b"/>
                  <a:pathLst>
                    <a:path w="61" h="69">
                      <a:moveTo>
                        <a:pt x="61" y="0"/>
                      </a:moveTo>
                      <a:cubicBezTo>
                        <a:pt x="52" y="11"/>
                        <a:pt x="42" y="18"/>
                        <a:pt x="35" y="21"/>
                      </a:cubicBezTo>
                      <a:cubicBezTo>
                        <a:pt x="7" y="50"/>
                        <a:pt x="0" y="69"/>
                        <a:pt x="48" y="16"/>
                      </a:cubicBezTo>
                      <a:cubicBezTo>
                        <a:pt x="0" y="69"/>
                        <a:pt x="19" y="60"/>
                        <a:pt x="45" y="30"/>
                      </a:cubicBezTo>
                      <a:cubicBezTo>
                        <a:pt x="46" y="22"/>
                        <a:pt x="51" y="11"/>
                        <a:pt x="61"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527" name="Freeform 148"/>
                <p:cNvSpPr>
                  <a:spLocks/>
                </p:cNvSpPr>
                <p:nvPr/>
              </p:nvSpPr>
              <p:spPr bwMode="auto">
                <a:xfrm>
                  <a:off x="4602163" y="2697163"/>
                  <a:ext cx="17463" cy="6350"/>
                </a:xfrm>
                <a:custGeom>
                  <a:avLst/>
                  <a:gdLst/>
                  <a:ahLst/>
                  <a:cxnLst>
                    <a:cxn ang="0">
                      <a:pos x="5" y="2"/>
                    </a:cxn>
                    <a:cxn ang="0">
                      <a:pos x="5" y="2"/>
                    </a:cxn>
                    <a:cxn ang="0">
                      <a:pos x="0" y="0"/>
                    </a:cxn>
                    <a:cxn ang="0">
                      <a:pos x="5" y="2"/>
                    </a:cxn>
                  </a:cxnLst>
                  <a:rect l="0" t="0" r="r" b="b"/>
                  <a:pathLst>
                    <a:path w="5" h="2">
                      <a:moveTo>
                        <a:pt x="5" y="2"/>
                      </a:moveTo>
                      <a:cubicBezTo>
                        <a:pt x="5" y="2"/>
                        <a:pt x="5" y="2"/>
                        <a:pt x="5" y="2"/>
                      </a:cubicBezTo>
                      <a:cubicBezTo>
                        <a:pt x="3" y="1"/>
                        <a:pt x="1" y="1"/>
                        <a:pt x="0" y="0"/>
                      </a:cubicBezTo>
                      <a:cubicBezTo>
                        <a:pt x="1" y="1"/>
                        <a:pt x="3" y="2"/>
                        <a:pt x="5" y="2"/>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528" name="Freeform 149"/>
                <p:cNvSpPr>
                  <a:spLocks/>
                </p:cNvSpPr>
                <p:nvPr/>
              </p:nvSpPr>
              <p:spPr bwMode="auto">
                <a:xfrm>
                  <a:off x="4572000" y="2590800"/>
                  <a:ext cx="6350" cy="7938"/>
                </a:xfrm>
                <a:custGeom>
                  <a:avLst/>
                  <a:gdLst/>
                  <a:ahLst/>
                  <a:cxnLst>
                    <a:cxn ang="0">
                      <a:pos x="2" y="0"/>
                    </a:cxn>
                    <a:cxn ang="0">
                      <a:pos x="2" y="0"/>
                    </a:cxn>
                    <a:cxn ang="0">
                      <a:pos x="0" y="2"/>
                    </a:cxn>
                    <a:cxn ang="0">
                      <a:pos x="2" y="0"/>
                    </a:cxn>
                  </a:cxnLst>
                  <a:rect l="0" t="0" r="r" b="b"/>
                  <a:pathLst>
                    <a:path w="2" h="2">
                      <a:moveTo>
                        <a:pt x="2" y="0"/>
                      </a:moveTo>
                      <a:cubicBezTo>
                        <a:pt x="2" y="0"/>
                        <a:pt x="2" y="0"/>
                        <a:pt x="2" y="0"/>
                      </a:cubicBezTo>
                      <a:cubicBezTo>
                        <a:pt x="1" y="1"/>
                        <a:pt x="0" y="2"/>
                        <a:pt x="0" y="2"/>
                      </a:cubicBezTo>
                      <a:cubicBezTo>
                        <a:pt x="0" y="2"/>
                        <a:pt x="1" y="1"/>
                        <a:pt x="2"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529" name="Freeform 150"/>
                <p:cNvSpPr>
                  <a:spLocks/>
                </p:cNvSpPr>
                <p:nvPr/>
              </p:nvSpPr>
              <p:spPr bwMode="auto">
                <a:xfrm>
                  <a:off x="4665663" y="2794000"/>
                  <a:ext cx="169863" cy="147638"/>
                </a:xfrm>
                <a:custGeom>
                  <a:avLst/>
                  <a:gdLst/>
                  <a:ahLst/>
                  <a:cxnLst>
                    <a:cxn ang="0">
                      <a:pos x="0" y="0"/>
                    </a:cxn>
                    <a:cxn ang="0">
                      <a:pos x="15" y="4"/>
                    </a:cxn>
                    <a:cxn ang="0">
                      <a:pos x="0" y="0"/>
                    </a:cxn>
                  </a:cxnLst>
                  <a:rect l="0" t="0" r="r" b="b"/>
                  <a:pathLst>
                    <a:path w="45" h="39">
                      <a:moveTo>
                        <a:pt x="0" y="0"/>
                      </a:moveTo>
                      <a:cubicBezTo>
                        <a:pt x="45" y="39"/>
                        <a:pt x="40" y="26"/>
                        <a:pt x="15" y="4"/>
                      </a:cubicBezTo>
                      <a:cubicBezTo>
                        <a:pt x="13" y="5"/>
                        <a:pt x="8" y="4"/>
                        <a:pt x="0"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530" name="Freeform 152"/>
                <p:cNvSpPr>
                  <a:spLocks/>
                </p:cNvSpPr>
                <p:nvPr/>
              </p:nvSpPr>
              <p:spPr bwMode="auto">
                <a:xfrm>
                  <a:off x="4424363" y="2343150"/>
                  <a:ext cx="57150" cy="146050"/>
                </a:xfrm>
                <a:custGeom>
                  <a:avLst/>
                  <a:gdLst/>
                  <a:ahLst/>
                  <a:cxnLst>
                    <a:cxn ang="0">
                      <a:pos x="15" y="23"/>
                    </a:cxn>
                    <a:cxn ang="0">
                      <a:pos x="12" y="14"/>
                    </a:cxn>
                    <a:cxn ang="0">
                      <a:pos x="0" y="0"/>
                    </a:cxn>
                    <a:cxn ang="0">
                      <a:pos x="10" y="39"/>
                    </a:cxn>
                    <a:cxn ang="0">
                      <a:pos x="15" y="23"/>
                    </a:cxn>
                  </a:cxnLst>
                  <a:rect l="0" t="0" r="r" b="b"/>
                  <a:pathLst>
                    <a:path w="15" h="39">
                      <a:moveTo>
                        <a:pt x="15" y="23"/>
                      </a:moveTo>
                      <a:cubicBezTo>
                        <a:pt x="14" y="20"/>
                        <a:pt x="13" y="17"/>
                        <a:pt x="12" y="14"/>
                      </a:cubicBezTo>
                      <a:cubicBezTo>
                        <a:pt x="8" y="9"/>
                        <a:pt x="4" y="4"/>
                        <a:pt x="0" y="0"/>
                      </a:cubicBezTo>
                      <a:cubicBezTo>
                        <a:pt x="0" y="5"/>
                        <a:pt x="2" y="17"/>
                        <a:pt x="10" y="39"/>
                      </a:cubicBezTo>
                      <a:cubicBezTo>
                        <a:pt x="7" y="25"/>
                        <a:pt x="11" y="20"/>
                        <a:pt x="15" y="2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531" name="Freeform 153"/>
                <p:cNvSpPr>
                  <a:spLocks/>
                </p:cNvSpPr>
                <p:nvPr/>
              </p:nvSpPr>
              <p:spPr bwMode="auto">
                <a:xfrm>
                  <a:off x="4597400" y="2867025"/>
                  <a:ext cx="68263" cy="184150"/>
                </a:xfrm>
                <a:custGeom>
                  <a:avLst/>
                  <a:gdLst/>
                  <a:ahLst/>
                  <a:cxnLst>
                    <a:cxn ang="0">
                      <a:pos x="0" y="0"/>
                    </a:cxn>
                    <a:cxn ang="0">
                      <a:pos x="6" y="8"/>
                    </a:cxn>
                    <a:cxn ang="0">
                      <a:pos x="0" y="0"/>
                    </a:cxn>
                  </a:cxnLst>
                  <a:rect l="0" t="0" r="r" b="b"/>
                  <a:pathLst>
                    <a:path w="18" h="49">
                      <a:moveTo>
                        <a:pt x="0" y="0"/>
                      </a:moveTo>
                      <a:cubicBezTo>
                        <a:pt x="18" y="49"/>
                        <a:pt x="17" y="37"/>
                        <a:pt x="6" y="8"/>
                      </a:cubicBezTo>
                      <a:cubicBezTo>
                        <a:pt x="5" y="8"/>
                        <a:pt x="3" y="6"/>
                        <a:pt x="0"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532" name="Freeform 154"/>
                <p:cNvSpPr>
                  <a:spLocks/>
                </p:cNvSpPr>
                <p:nvPr/>
              </p:nvSpPr>
              <p:spPr bwMode="auto">
                <a:xfrm>
                  <a:off x="4605338" y="2746375"/>
                  <a:ext cx="225425" cy="198438"/>
                </a:xfrm>
                <a:custGeom>
                  <a:avLst/>
                  <a:gdLst/>
                  <a:ahLst/>
                  <a:cxnLst>
                    <a:cxn ang="0">
                      <a:pos x="22" y="27"/>
                    </a:cxn>
                    <a:cxn ang="0">
                      <a:pos x="16" y="12"/>
                    </a:cxn>
                    <a:cxn ang="0">
                      <a:pos x="0" y="0"/>
                    </a:cxn>
                    <a:cxn ang="0">
                      <a:pos x="22" y="27"/>
                    </a:cxn>
                  </a:cxnLst>
                  <a:rect l="0" t="0" r="r" b="b"/>
                  <a:pathLst>
                    <a:path w="60" h="53">
                      <a:moveTo>
                        <a:pt x="22" y="27"/>
                      </a:moveTo>
                      <a:cubicBezTo>
                        <a:pt x="47" y="49"/>
                        <a:pt x="60" y="53"/>
                        <a:pt x="16" y="12"/>
                      </a:cubicBezTo>
                      <a:cubicBezTo>
                        <a:pt x="11" y="10"/>
                        <a:pt x="6" y="5"/>
                        <a:pt x="0" y="0"/>
                      </a:cubicBezTo>
                      <a:cubicBezTo>
                        <a:pt x="16" y="15"/>
                        <a:pt x="22" y="24"/>
                        <a:pt x="22" y="27"/>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533" name="Freeform 156"/>
                <p:cNvSpPr>
                  <a:spLocks/>
                </p:cNvSpPr>
                <p:nvPr/>
              </p:nvSpPr>
              <p:spPr bwMode="auto">
                <a:xfrm>
                  <a:off x="4564063" y="2741613"/>
                  <a:ext cx="187325" cy="290513"/>
                </a:xfrm>
                <a:custGeom>
                  <a:avLst/>
                  <a:gdLst/>
                  <a:ahLst/>
                  <a:cxnLst>
                    <a:cxn ang="0">
                      <a:pos x="0" y="0"/>
                    </a:cxn>
                    <a:cxn ang="0">
                      <a:pos x="15" y="34"/>
                    </a:cxn>
                    <a:cxn ang="0">
                      <a:pos x="13" y="17"/>
                    </a:cxn>
                    <a:cxn ang="0">
                      <a:pos x="28" y="29"/>
                    </a:cxn>
                    <a:cxn ang="0">
                      <a:pos x="0" y="0"/>
                    </a:cxn>
                  </a:cxnLst>
                  <a:rect l="0" t="0" r="r" b="b"/>
                  <a:pathLst>
                    <a:path w="50" h="77">
                      <a:moveTo>
                        <a:pt x="0" y="0"/>
                      </a:moveTo>
                      <a:cubicBezTo>
                        <a:pt x="9" y="14"/>
                        <a:pt x="14" y="26"/>
                        <a:pt x="15" y="34"/>
                      </a:cubicBezTo>
                      <a:cubicBezTo>
                        <a:pt x="35" y="67"/>
                        <a:pt x="50" y="77"/>
                        <a:pt x="13" y="17"/>
                      </a:cubicBezTo>
                      <a:cubicBezTo>
                        <a:pt x="49" y="76"/>
                        <a:pt x="48" y="59"/>
                        <a:pt x="28" y="29"/>
                      </a:cubicBezTo>
                      <a:cubicBezTo>
                        <a:pt x="21" y="26"/>
                        <a:pt x="10" y="16"/>
                        <a:pt x="0"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534" name="Freeform 157"/>
                <p:cNvSpPr>
                  <a:spLocks/>
                </p:cNvSpPr>
                <p:nvPr/>
              </p:nvSpPr>
              <p:spPr bwMode="auto">
                <a:xfrm>
                  <a:off x="4111625" y="2500313"/>
                  <a:ext cx="328613" cy="139700"/>
                </a:xfrm>
                <a:custGeom>
                  <a:avLst/>
                  <a:gdLst/>
                  <a:ahLst/>
                  <a:cxnLst>
                    <a:cxn ang="0">
                      <a:pos x="58" y="16"/>
                    </a:cxn>
                    <a:cxn ang="0">
                      <a:pos x="69" y="28"/>
                    </a:cxn>
                    <a:cxn ang="0">
                      <a:pos x="58" y="30"/>
                    </a:cxn>
                    <a:cxn ang="0">
                      <a:pos x="87" y="37"/>
                    </a:cxn>
                    <a:cxn ang="0">
                      <a:pos x="58" y="16"/>
                    </a:cxn>
                  </a:cxnLst>
                  <a:rect l="0" t="0" r="r" b="b"/>
                  <a:pathLst>
                    <a:path w="87" h="37">
                      <a:moveTo>
                        <a:pt x="58" y="16"/>
                      </a:moveTo>
                      <a:cubicBezTo>
                        <a:pt x="22" y="1"/>
                        <a:pt x="3" y="1"/>
                        <a:pt x="69" y="28"/>
                      </a:cubicBezTo>
                      <a:cubicBezTo>
                        <a:pt x="0" y="0"/>
                        <a:pt x="18" y="16"/>
                        <a:pt x="58" y="30"/>
                      </a:cubicBezTo>
                      <a:cubicBezTo>
                        <a:pt x="66" y="31"/>
                        <a:pt x="76" y="32"/>
                        <a:pt x="87" y="37"/>
                      </a:cubicBezTo>
                      <a:cubicBezTo>
                        <a:pt x="72" y="31"/>
                        <a:pt x="62" y="23"/>
                        <a:pt x="58" y="16"/>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535" name="Freeform 158"/>
                <p:cNvSpPr>
                  <a:spLocks/>
                </p:cNvSpPr>
                <p:nvPr/>
              </p:nvSpPr>
              <p:spPr bwMode="auto">
                <a:xfrm>
                  <a:off x="4643438" y="2711450"/>
                  <a:ext cx="288925" cy="128588"/>
                </a:xfrm>
                <a:custGeom>
                  <a:avLst/>
                  <a:gdLst/>
                  <a:ahLst/>
                  <a:cxnLst>
                    <a:cxn ang="0">
                      <a:pos x="10" y="4"/>
                    </a:cxn>
                    <a:cxn ang="0">
                      <a:pos x="22" y="2"/>
                    </a:cxn>
                    <a:cxn ang="0">
                      <a:pos x="0" y="0"/>
                    </a:cxn>
                    <a:cxn ang="0">
                      <a:pos x="0" y="1"/>
                    </a:cxn>
                    <a:cxn ang="0">
                      <a:pos x="21" y="19"/>
                    </a:cxn>
                    <a:cxn ang="0">
                      <a:pos x="10" y="4"/>
                    </a:cxn>
                  </a:cxnLst>
                  <a:rect l="0" t="0" r="r" b="b"/>
                  <a:pathLst>
                    <a:path w="77" h="34">
                      <a:moveTo>
                        <a:pt x="10" y="4"/>
                      </a:moveTo>
                      <a:cubicBezTo>
                        <a:pt x="77" y="31"/>
                        <a:pt x="61" y="16"/>
                        <a:pt x="22" y="2"/>
                      </a:cubicBezTo>
                      <a:cubicBezTo>
                        <a:pt x="16" y="2"/>
                        <a:pt x="9" y="2"/>
                        <a:pt x="0" y="0"/>
                      </a:cubicBezTo>
                      <a:cubicBezTo>
                        <a:pt x="0" y="0"/>
                        <a:pt x="0" y="1"/>
                        <a:pt x="0" y="1"/>
                      </a:cubicBezTo>
                      <a:cubicBezTo>
                        <a:pt x="11" y="7"/>
                        <a:pt x="18" y="14"/>
                        <a:pt x="21" y="19"/>
                      </a:cubicBezTo>
                      <a:cubicBezTo>
                        <a:pt x="55" y="34"/>
                        <a:pt x="74" y="30"/>
                        <a:pt x="10" y="4"/>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536" name="Freeform 159"/>
                <p:cNvSpPr>
                  <a:spLocks/>
                </p:cNvSpPr>
                <p:nvPr/>
              </p:nvSpPr>
              <p:spPr bwMode="auto">
                <a:xfrm>
                  <a:off x="4654550" y="2659063"/>
                  <a:ext cx="127000" cy="30163"/>
                </a:xfrm>
                <a:custGeom>
                  <a:avLst/>
                  <a:gdLst/>
                  <a:ahLst/>
                  <a:cxnLst>
                    <a:cxn ang="0">
                      <a:pos x="34" y="8"/>
                    </a:cxn>
                    <a:cxn ang="0">
                      <a:pos x="28" y="0"/>
                    </a:cxn>
                    <a:cxn ang="0">
                      <a:pos x="0" y="4"/>
                    </a:cxn>
                    <a:cxn ang="0">
                      <a:pos x="0" y="5"/>
                    </a:cxn>
                    <a:cxn ang="0">
                      <a:pos x="18" y="7"/>
                    </a:cxn>
                    <a:cxn ang="0">
                      <a:pos x="34" y="8"/>
                    </a:cxn>
                  </a:cxnLst>
                  <a:rect l="0" t="0" r="r" b="b"/>
                  <a:pathLst>
                    <a:path w="34" h="8">
                      <a:moveTo>
                        <a:pt x="34" y="8"/>
                      </a:moveTo>
                      <a:cubicBezTo>
                        <a:pt x="32" y="5"/>
                        <a:pt x="30" y="3"/>
                        <a:pt x="28" y="0"/>
                      </a:cubicBezTo>
                      <a:cubicBezTo>
                        <a:pt x="25" y="3"/>
                        <a:pt x="16" y="5"/>
                        <a:pt x="0" y="4"/>
                      </a:cubicBezTo>
                      <a:cubicBezTo>
                        <a:pt x="0" y="5"/>
                        <a:pt x="0" y="5"/>
                        <a:pt x="0" y="5"/>
                      </a:cubicBezTo>
                      <a:cubicBezTo>
                        <a:pt x="7" y="5"/>
                        <a:pt x="13" y="6"/>
                        <a:pt x="18" y="7"/>
                      </a:cubicBezTo>
                      <a:cubicBezTo>
                        <a:pt x="24" y="7"/>
                        <a:pt x="29" y="8"/>
                        <a:pt x="34" y="8"/>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537" name="Freeform 160"/>
                <p:cNvSpPr>
                  <a:spLocks/>
                </p:cNvSpPr>
                <p:nvPr/>
              </p:nvSpPr>
              <p:spPr bwMode="auto">
                <a:xfrm>
                  <a:off x="4792663" y="2697163"/>
                  <a:ext cx="114300" cy="25400"/>
                </a:xfrm>
                <a:custGeom>
                  <a:avLst/>
                  <a:gdLst/>
                  <a:ahLst/>
                  <a:cxnLst>
                    <a:cxn ang="0">
                      <a:pos x="2" y="0"/>
                    </a:cxn>
                    <a:cxn ang="0">
                      <a:pos x="0" y="5"/>
                    </a:cxn>
                    <a:cxn ang="0">
                      <a:pos x="2" y="0"/>
                    </a:cxn>
                  </a:cxnLst>
                  <a:rect l="0" t="0" r="r" b="b"/>
                  <a:pathLst>
                    <a:path w="30" h="7">
                      <a:moveTo>
                        <a:pt x="2" y="0"/>
                      </a:moveTo>
                      <a:cubicBezTo>
                        <a:pt x="1" y="2"/>
                        <a:pt x="1" y="4"/>
                        <a:pt x="0" y="5"/>
                      </a:cubicBezTo>
                      <a:cubicBezTo>
                        <a:pt x="22" y="7"/>
                        <a:pt x="30" y="4"/>
                        <a:pt x="2"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538" name="Freeform 161"/>
                <p:cNvSpPr>
                  <a:spLocks/>
                </p:cNvSpPr>
                <p:nvPr/>
              </p:nvSpPr>
              <p:spPr bwMode="auto">
                <a:xfrm>
                  <a:off x="4725988" y="2686050"/>
                  <a:ext cx="66675" cy="30163"/>
                </a:xfrm>
                <a:custGeom>
                  <a:avLst/>
                  <a:gdLst/>
                  <a:ahLst/>
                  <a:cxnLst>
                    <a:cxn ang="0">
                      <a:pos x="9" y="8"/>
                    </a:cxn>
                    <a:cxn ang="0">
                      <a:pos x="18" y="8"/>
                    </a:cxn>
                    <a:cxn ang="0">
                      <a:pos x="18" y="8"/>
                    </a:cxn>
                    <a:cxn ang="0">
                      <a:pos x="15" y="2"/>
                    </a:cxn>
                    <a:cxn ang="0">
                      <a:pos x="0" y="0"/>
                    </a:cxn>
                    <a:cxn ang="0">
                      <a:pos x="9" y="8"/>
                    </a:cxn>
                  </a:cxnLst>
                  <a:rect l="0" t="0" r="r" b="b"/>
                  <a:pathLst>
                    <a:path w="18" h="8">
                      <a:moveTo>
                        <a:pt x="9" y="8"/>
                      </a:moveTo>
                      <a:cubicBezTo>
                        <a:pt x="12" y="8"/>
                        <a:pt x="15" y="8"/>
                        <a:pt x="18" y="8"/>
                      </a:cubicBezTo>
                      <a:cubicBezTo>
                        <a:pt x="18" y="8"/>
                        <a:pt x="18" y="8"/>
                        <a:pt x="18" y="8"/>
                      </a:cubicBezTo>
                      <a:cubicBezTo>
                        <a:pt x="18" y="8"/>
                        <a:pt x="17" y="5"/>
                        <a:pt x="15" y="2"/>
                      </a:cubicBezTo>
                      <a:cubicBezTo>
                        <a:pt x="11" y="1"/>
                        <a:pt x="6" y="1"/>
                        <a:pt x="0" y="0"/>
                      </a:cubicBezTo>
                      <a:cubicBezTo>
                        <a:pt x="11" y="3"/>
                        <a:pt x="13" y="6"/>
                        <a:pt x="9" y="8"/>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539" name="Freeform 162"/>
                <p:cNvSpPr>
                  <a:spLocks/>
                </p:cNvSpPr>
                <p:nvPr/>
              </p:nvSpPr>
              <p:spPr bwMode="auto">
                <a:xfrm>
                  <a:off x="4805363" y="2659063"/>
                  <a:ext cx="93663" cy="30163"/>
                </a:xfrm>
                <a:custGeom>
                  <a:avLst/>
                  <a:gdLst/>
                  <a:ahLst/>
                  <a:cxnLst>
                    <a:cxn ang="0">
                      <a:pos x="3" y="0"/>
                    </a:cxn>
                    <a:cxn ang="0">
                      <a:pos x="0" y="8"/>
                    </a:cxn>
                    <a:cxn ang="0">
                      <a:pos x="3" y="0"/>
                    </a:cxn>
                  </a:cxnLst>
                  <a:rect l="0" t="0" r="r" b="b"/>
                  <a:pathLst>
                    <a:path w="25" h="8">
                      <a:moveTo>
                        <a:pt x="3" y="0"/>
                      </a:moveTo>
                      <a:cubicBezTo>
                        <a:pt x="2" y="3"/>
                        <a:pt x="1" y="5"/>
                        <a:pt x="0" y="8"/>
                      </a:cubicBezTo>
                      <a:cubicBezTo>
                        <a:pt x="25" y="8"/>
                        <a:pt x="21" y="3"/>
                        <a:pt x="3"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540" name="Freeform 163"/>
                <p:cNvSpPr>
                  <a:spLocks/>
                </p:cNvSpPr>
                <p:nvPr/>
              </p:nvSpPr>
              <p:spPr bwMode="auto">
                <a:xfrm>
                  <a:off x="4179888" y="2771775"/>
                  <a:ext cx="173038" cy="112713"/>
                </a:xfrm>
                <a:custGeom>
                  <a:avLst/>
                  <a:gdLst/>
                  <a:ahLst/>
                  <a:cxnLst>
                    <a:cxn ang="0">
                      <a:pos x="46" y="0"/>
                    </a:cxn>
                    <a:cxn ang="0">
                      <a:pos x="39" y="13"/>
                    </a:cxn>
                    <a:cxn ang="0">
                      <a:pos x="46" y="0"/>
                    </a:cxn>
                  </a:cxnLst>
                  <a:rect l="0" t="0" r="r" b="b"/>
                  <a:pathLst>
                    <a:path w="46" h="30">
                      <a:moveTo>
                        <a:pt x="46" y="0"/>
                      </a:moveTo>
                      <a:cubicBezTo>
                        <a:pt x="0" y="30"/>
                        <a:pt x="13" y="29"/>
                        <a:pt x="39" y="13"/>
                      </a:cubicBezTo>
                      <a:cubicBezTo>
                        <a:pt x="36" y="12"/>
                        <a:pt x="37" y="8"/>
                        <a:pt x="46"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541" name="Freeform 164"/>
                <p:cNvSpPr>
                  <a:spLocks/>
                </p:cNvSpPr>
                <p:nvPr/>
              </p:nvSpPr>
              <p:spPr bwMode="auto">
                <a:xfrm>
                  <a:off x="4849813" y="2568575"/>
                  <a:ext cx="11113" cy="15875"/>
                </a:xfrm>
                <a:custGeom>
                  <a:avLst/>
                  <a:gdLst/>
                  <a:ahLst/>
                  <a:cxnLst>
                    <a:cxn ang="0">
                      <a:pos x="2" y="0"/>
                    </a:cxn>
                    <a:cxn ang="0">
                      <a:pos x="0" y="4"/>
                    </a:cxn>
                    <a:cxn ang="0">
                      <a:pos x="2" y="0"/>
                    </a:cxn>
                  </a:cxnLst>
                  <a:rect l="0" t="0" r="r" b="b"/>
                  <a:pathLst>
                    <a:path w="3" h="4">
                      <a:moveTo>
                        <a:pt x="2" y="0"/>
                      </a:moveTo>
                      <a:cubicBezTo>
                        <a:pt x="1" y="1"/>
                        <a:pt x="0" y="2"/>
                        <a:pt x="0" y="4"/>
                      </a:cubicBezTo>
                      <a:cubicBezTo>
                        <a:pt x="2" y="2"/>
                        <a:pt x="3" y="1"/>
                        <a:pt x="2"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542" name="Freeform 165"/>
                <p:cNvSpPr>
                  <a:spLocks/>
                </p:cNvSpPr>
                <p:nvPr/>
              </p:nvSpPr>
              <p:spPr bwMode="auto">
                <a:xfrm>
                  <a:off x="4116388" y="2606675"/>
                  <a:ext cx="184150" cy="38100"/>
                </a:xfrm>
                <a:custGeom>
                  <a:avLst/>
                  <a:gdLst/>
                  <a:ahLst/>
                  <a:cxnLst>
                    <a:cxn ang="0">
                      <a:pos x="46" y="3"/>
                    </a:cxn>
                    <a:cxn ang="0">
                      <a:pos x="49" y="10"/>
                    </a:cxn>
                    <a:cxn ang="0">
                      <a:pos x="46" y="3"/>
                    </a:cxn>
                  </a:cxnLst>
                  <a:rect l="0" t="0" r="r" b="b"/>
                  <a:pathLst>
                    <a:path w="49" h="10">
                      <a:moveTo>
                        <a:pt x="46" y="3"/>
                      </a:moveTo>
                      <a:cubicBezTo>
                        <a:pt x="14" y="0"/>
                        <a:pt x="0" y="5"/>
                        <a:pt x="49" y="10"/>
                      </a:cubicBezTo>
                      <a:cubicBezTo>
                        <a:pt x="41" y="8"/>
                        <a:pt x="41" y="5"/>
                        <a:pt x="46" y="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543" name="Freeform 166"/>
                <p:cNvSpPr>
                  <a:spLocks/>
                </p:cNvSpPr>
                <p:nvPr/>
              </p:nvSpPr>
              <p:spPr bwMode="auto">
                <a:xfrm>
                  <a:off x="4111625" y="2697163"/>
                  <a:ext cx="328613" cy="120650"/>
                </a:xfrm>
                <a:custGeom>
                  <a:avLst/>
                  <a:gdLst/>
                  <a:ahLst/>
                  <a:cxnLst>
                    <a:cxn ang="0">
                      <a:pos x="50" y="3"/>
                    </a:cxn>
                    <a:cxn ang="0">
                      <a:pos x="68" y="7"/>
                    </a:cxn>
                    <a:cxn ang="0">
                      <a:pos x="59" y="14"/>
                    </a:cxn>
                    <a:cxn ang="0">
                      <a:pos x="87" y="0"/>
                    </a:cxn>
                    <a:cxn ang="0">
                      <a:pos x="50" y="3"/>
                    </a:cxn>
                  </a:cxnLst>
                  <a:rect l="0" t="0" r="r" b="b"/>
                  <a:pathLst>
                    <a:path w="87" h="32">
                      <a:moveTo>
                        <a:pt x="50" y="3"/>
                      </a:moveTo>
                      <a:cubicBezTo>
                        <a:pt x="14" y="14"/>
                        <a:pt x="3" y="30"/>
                        <a:pt x="68" y="7"/>
                      </a:cubicBezTo>
                      <a:cubicBezTo>
                        <a:pt x="0" y="32"/>
                        <a:pt x="20" y="28"/>
                        <a:pt x="59" y="14"/>
                      </a:cubicBezTo>
                      <a:cubicBezTo>
                        <a:pt x="65" y="9"/>
                        <a:pt x="75" y="5"/>
                        <a:pt x="87" y="0"/>
                      </a:cubicBezTo>
                      <a:cubicBezTo>
                        <a:pt x="71" y="6"/>
                        <a:pt x="57" y="5"/>
                        <a:pt x="50" y="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544" name="Freeform 167"/>
                <p:cNvSpPr>
                  <a:spLocks/>
                </p:cNvSpPr>
                <p:nvPr/>
              </p:nvSpPr>
              <p:spPr bwMode="auto">
                <a:xfrm>
                  <a:off x="4217988" y="2390775"/>
                  <a:ext cx="217488" cy="200025"/>
                </a:xfrm>
                <a:custGeom>
                  <a:avLst/>
                  <a:gdLst/>
                  <a:ahLst/>
                  <a:cxnLst>
                    <a:cxn ang="0">
                      <a:pos x="58" y="53"/>
                    </a:cxn>
                    <a:cxn ang="0">
                      <a:pos x="46" y="41"/>
                    </a:cxn>
                    <a:cxn ang="0">
                      <a:pos x="27" y="37"/>
                    </a:cxn>
                    <a:cxn ang="0">
                      <a:pos x="58" y="53"/>
                    </a:cxn>
                  </a:cxnLst>
                  <a:rect l="0" t="0" r="r" b="b"/>
                  <a:pathLst>
                    <a:path w="58" h="53">
                      <a:moveTo>
                        <a:pt x="58" y="53"/>
                      </a:moveTo>
                      <a:cubicBezTo>
                        <a:pt x="53" y="49"/>
                        <a:pt x="49" y="45"/>
                        <a:pt x="46" y="41"/>
                      </a:cubicBezTo>
                      <a:cubicBezTo>
                        <a:pt x="0" y="0"/>
                        <a:pt x="2" y="15"/>
                        <a:pt x="27" y="37"/>
                      </a:cubicBezTo>
                      <a:cubicBezTo>
                        <a:pt x="28" y="32"/>
                        <a:pt x="38" y="34"/>
                        <a:pt x="58" y="5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545" name="Freeform 168"/>
                <p:cNvSpPr>
                  <a:spLocks/>
                </p:cNvSpPr>
                <p:nvPr/>
              </p:nvSpPr>
              <p:spPr bwMode="auto">
                <a:xfrm>
                  <a:off x="4221163" y="2390775"/>
                  <a:ext cx="169863" cy="155575"/>
                </a:xfrm>
                <a:custGeom>
                  <a:avLst/>
                  <a:gdLst/>
                  <a:ahLst/>
                  <a:cxnLst>
                    <a:cxn ang="0">
                      <a:pos x="36" y="24"/>
                    </a:cxn>
                    <a:cxn ang="0">
                      <a:pos x="45" y="41"/>
                    </a:cxn>
                    <a:cxn ang="0">
                      <a:pos x="36" y="24"/>
                    </a:cxn>
                  </a:cxnLst>
                  <a:rect l="0" t="0" r="r" b="b"/>
                  <a:pathLst>
                    <a:path w="45" h="41">
                      <a:moveTo>
                        <a:pt x="36" y="24"/>
                      </a:moveTo>
                      <a:cubicBezTo>
                        <a:pt x="12" y="2"/>
                        <a:pt x="0" y="0"/>
                        <a:pt x="45" y="41"/>
                      </a:cubicBezTo>
                      <a:cubicBezTo>
                        <a:pt x="36" y="31"/>
                        <a:pt x="34" y="25"/>
                        <a:pt x="36" y="24"/>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546" name="Freeform 169"/>
                <p:cNvSpPr>
                  <a:spLocks/>
                </p:cNvSpPr>
                <p:nvPr/>
              </p:nvSpPr>
              <p:spPr bwMode="auto">
                <a:xfrm>
                  <a:off x="4119563" y="2632075"/>
                  <a:ext cx="285750" cy="49213"/>
                </a:xfrm>
                <a:custGeom>
                  <a:avLst/>
                  <a:gdLst/>
                  <a:ahLst/>
                  <a:cxnLst>
                    <a:cxn ang="0">
                      <a:pos x="76" y="8"/>
                    </a:cxn>
                    <a:cxn ang="0">
                      <a:pos x="49" y="4"/>
                    </a:cxn>
                    <a:cxn ang="0">
                      <a:pos x="42" y="13"/>
                    </a:cxn>
                    <a:cxn ang="0">
                      <a:pos x="76" y="8"/>
                    </a:cxn>
                  </a:cxnLst>
                  <a:rect l="0" t="0" r="r" b="b"/>
                  <a:pathLst>
                    <a:path w="76" h="13">
                      <a:moveTo>
                        <a:pt x="76" y="8"/>
                      </a:moveTo>
                      <a:cubicBezTo>
                        <a:pt x="63" y="7"/>
                        <a:pt x="55" y="5"/>
                        <a:pt x="49" y="4"/>
                      </a:cubicBezTo>
                      <a:cubicBezTo>
                        <a:pt x="0" y="0"/>
                        <a:pt x="12" y="10"/>
                        <a:pt x="42" y="13"/>
                      </a:cubicBezTo>
                      <a:cubicBezTo>
                        <a:pt x="44" y="9"/>
                        <a:pt x="54" y="6"/>
                        <a:pt x="76" y="8"/>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547" name="Freeform 170"/>
                <p:cNvSpPr>
                  <a:spLocks/>
                </p:cNvSpPr>
                <p:nvPr/>
              </p:nvSpPr>
              <p:spPr bwMode="auto">
                <a:xfrm>
                  <a:off x="4176713" y="2727325"/>
                  <a:ext cx="247650" cy="153988"/>
                </a:xfrm>
                <a:custGeom>
                  <a:avLst/>
                  <a:gdLst/>
                  <a:ahLst/>
                  <a:cxnLst>
                    <a:cxn ang="0">
                      <a:pos x="33" y="13"/>
                    </a:cxn>
                    <a:cxn ang="0">
                      <a:pos x="48" y="12"/>
                    </a:cxn>
                    <a:cxn ang="0">
                      <a:pos x="66" y="0"/>
                    </a:cxn>
                    <a:cxn ang="0">
                      <a:pos x="33" y="13"/>
                    </a:cxn>
                  </a:cxnLst>
                  <a:rect l="0" t="0" r="r" b="b"/>
                  <a:pathLst>
                    <a:path w="66" h="41">
                      <a:moveTo>
                        <a:pt x="33" y="13"/>
                      </a:moveTo>
                      <a:cubicBezTo>
                        <a:pt x="6" y="30"/>
                        <a:pt x="0" y="41"/>
                        <a:pt x="48" y="12"/>
                      </a:cubicBezTo>
                      <a:cubicBezTo>
                        <a:pt x="52" y="8"/>
                        <a:pt x="58" y="5"/>
                        <a:pt x="66" y="0"/>
                      </a:cubicBezTo>
                      <a:cubicBezTo>
                        <a:pt x="40" y="15"/>
                        <a:pt x="31" y="17"/>
                        <a:pt x="33" y="1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548" name="Freeform 171"/>
                <p:cNvSpPr>
                  <a:spLocks/>
                </p:cNvSpPr>
                <p:nvPr/>
              </p:nvSpPr>
              <p:spPr bwMode="auto">
                <a:xfrm>
                  <a:off x="4506913" y="2455863"/>
                  <a:ext cx="30163" cy="128588"/>
                </a:xfrm>
                <a:custGeom>
                  <a:avLst/>
                  <a:gdLst/>
                  <a:ahLst/>
                  <a:cxnLst>
                    <a:cxn ang="0">
                      <a:pos x="5" y="34"/>
                    </a:cxn>
                    <a:cxn ang="0">
                      <a:pos x="8" y="13"/>
                    </a:cxn>
                    <a:cxn ang="0">
                      <a:pos x="0" y="0"/>
                    </a:cxn>
                    <a:cxn ang="0">
                      <a:pos x="0" y="3"/>
                    </a:cxn>
                    <a:cxn ang="0">
                      <a:pos x="5" y="34"/>
                    </a:cxn>
                  </a:cxnLst>
                  <a:rect l="0" t="0" r="r" b="b"/>
                  <a:pathLst>
                    <a:path w="8" h="34">
                      <a:moveTo>
                        <a:pt x="5" y="34"/>
                      </a:moveTo>
                      <a:cubicBezTo>
                        <a:pt x="5" y="26"/>
                        <a:pt x="6" y="19"/>
                        <a:pt x="8" y="13"/>
                      </a:cubicBezTo>
                      <a:cubicBezTo>
                        <a:pt x="5" y="9"/>
                        <a:pt x="3" y="4"/>
                        <a:pt x="0" y="0"/>
                      </a:cubicBezTo>
                      <a:cubicBezTo>
                        <a:pt x="0" y="1"/>
                        <a:pt x="0" y="2"/>
                        <a:pt x="0" y="3"/>
                      </a:cubicBezTo>
                      <a:cubicBezTo>
                        <a:pt x="3" y="10"/>
                        <a:pt x="5" y="21"/>
                        <a:pt x="5" y="34"/>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549" name="Freeform 172"/>
                <p:cNvSpPr>
                  <a:spLocks/>
                </p:cNvSpPr>
                <p:nvPr/>
              </p:nvSpPr>
              <p:spPr bwMode="auto">
                <a:xfrm>
                  <a:off x="4559300" y="2554288"/>
                  <a:ext cx="1588" cy="6350"/>
                </a:xfrm>
                <a:custGeom>
                  <a:avLst/>
                  <a:gdLst/>
                  <a:ahLst/>
                  <a:cxnLst>
                    <a:cxn ang="0">
                      <a:pos x="0" y="0"/>
                    </a:cxn>
                    <a:cxn ang="0">
                      <a:pos x="0" y="0"/>
                    </a:cxn>
                    <a:cxn ang="0">
                      <a:pos x="0" y="2"/>
                    </a:cxn>
                    <a:cxn ang="0">
                      <a:pos x="0" y="0"/>
                    </a:cxn>
                  </a:cxnLst>
                  <a:rect l="0" t="0" r="r" b="b"/>
                  <a:pathLst>
                    <a:path h="2">
                      <a:moveTo>
                        <a:pt x="0" y="0"/>
                      </a:moveTo>
                      <a:cubicBezTo>
                        <a:pt x="0" y="0"/>
                        <a:pt x="0" y="0"/>
                        <a:pt x="0" y="0"/>
                      </a:cubicBezTo>
                      <a:cubicBezTo>
                        <a:pt x="0" y="1"/>
                        <a:pt x="0" y="2"/>
                        <a:pt x="0" y="2"/>
                      </a:cubicBezTo>
                      <a:cubicBezTo>
                        <a:pt x="0" y="2"/>
                        <a:pt x="0" y="1"/>
                        <a:pt x="0"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550" name="Freeform 173"/>
                <p:cNvSpPr>
                  <a:spLocks/>
                </p:cNvSpPr>
                <p:nvPr/>
              </p:nvSpPr>
              <p:spPr bwMode="auto">
                <a:xfrm>
                  <a:off x="4297363" y="2297113"/>
                  <a:ext cx="179388" cy="298450"/>
                </a:xfrm>
                <a:custGeom>
                  <a:avLst/>
                  <a:gdLst/>
                  <a:ahLst/>
                  <a:cxnLst>
                    <a:cxn ang="0">
                      <a:pos x="48" y="79"/>
                    </a:cxn>
                    <a:cxn ang="0">
                      <a:pos x="33" y="40"/>
                    </a:cxn>
                    <a:cxn ang="0">
                      <a:pos x="38" y="61"/>
                    </a:cxn>
                    <a:cxn ang="0">
                      <a:pos x="24" y="52"/>
                    </a:cxn>
                    <a:cxn ang="0">
                      <a:pos x="48" y="79"/>
                    </a:cxn>
                  </a:cxnLst>
                  <a:rect l="0" t="0" r="r" b="b"/>
                  <a:pathLst>
                    <a:path w="48" h="79">
                      <a:moveTo>
                        <a:pt x="48" y="79"/>
                      </a:moveTo>
                      <a:cubicBezTo>
                        <a:pt x="37" y="61"/>
                        <a:pt x="33" y="45"/>
                        <a:pt x="33" y="40"/>
                      </a:cubicBezTo>
                      <a:cubicBezTo>
                        <a:pt x="15" y="10"/>
                        <a:pt x="2" y="4"/>
                        <a:pt x="38" y="61"/>
                      </a:cubicBezTo>
                      <a:cubicBezTo>
                        <a:pt x="0" y="0"/>
                        <a:pt x="3" y="19"/>
                        <a:pt x="24" y="52"/>
                      </a:cubicBezTo>
                      <a:cubicBezTo>
                        <a:pt x="31" y="56"/>
                        <a:pt x="40" y="65"/>
                        <a:pt x="48" y="79"/>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551" name="Freeform 174"/>
                <p:cNvSpPr>
                  <a:spLocks/>
                </p:cNvSpPr>
                <p:nvPr/>
              </p:nvSpPr>
              <p:spPr bwMode="auto">
                <a:xfrm>
                  <a:off x="4383088" y="2266950"/>
                  <a:ext cx="98425" cy="293688"/>
                </a:xfrm>
                <a:custGeom>
                  <a:avLst/>
                  <a:gdLst/>
                  <a:ahLst/>
                  <a:cxnLst>
                    <a:cxn ang="0">
                      <a:pos x="26" y="78"/>
                    </a:cxn>
                    <a:cxn ang="0">
                      <a:pos x="21" y="59"/>
                    </a:cxn>
                    <a:cxn ang="0">
                      <a:pos x="14" y="50"/>
                    </a:cxn>
                    <a:cxn ang="0">
                      <a:pos x="26" y="78"/>
                    </a:cxn>
                  </a:cxnLst>
                  <a:rect l="0" t="0" r="r" b="b"/>
                  <a:pathLst>
                    <a:path w="26" h="78">
                      <a:moveTo>
                        <a:pt x="26" y="78"/>
                      </a:moveTo>
                      <a:cubicBezTo>
                        <a:pt x="23" y="71"/>
                        <a:pt x="22" y="64"/>
                        <a:pt x="21" y="59"/>
                      </a:cubicBezTo>
                      <a:cubicBezTo>
                        <a:pt x="0" y="0"/>
                        <a:pt x="2" y="16"/>
                        <a:pt x="14" y="50"/>
                      </a:cubicBezTo>
                      <a:cubicBezTo>
                        <a:pt x="17" y="54"/>
                        <a:pt x="21" y="64"/>
                        <a:pt x="26" y="78"/>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552" name="Freeform 175"/>
                <p:cNvSpPr>
                  <a:spLocks/>
                </p:cNvSpPr>
                <p:nvPr/>
              </p:nvSpPr>
              <p:spPr bwMode="auto">
                <a:xfrm>
                  <a:off x="4643438" y="2678113"/>
                  <a:ext cx="131763" cy="41275"/>
                </a:xfrm>
                <a:custGeom>
                  <a:avLst/>
                  <a:gdLst/>
                  <a:ahLst/>
                  <a:cxnLst>
                    <a:cxn ang="0">
                      <a:pos x="31" y="10"/>
                    </a:cxn>
                    <a:cxn ang="0">
                      <a:pos x="22" y="2"/>
                    </a:cxn>
                    <a:cxn ang="0">
                      <a:pos x="21" y="2"/>
                    </a:cxn>
                    <a:cxn ang="0">
                      <a:pos x="3" y="0"/>
                    </a:cxn>
                    <a:cxn ang="0">
                      <a:pos x="1" y="4"/>
                    </a:cxn>
                    <a:cxn ang="0">
                      <a:pos x="0" y="9"/>
                    </a:cxn>
                    <a:cxn ang="0">
                      <a:pos x="22" y="11"/>
                    </a:cxn>
                    <a:cxn ang="0">
                      <a:pos x="31" y="10"/>
                    </a:cxn>
                  </a:cxnLst>
                  <a:rect l="0" t="0" r="r" b="b"/>
                  <a:pathLst>
                    <a:path w="35" h="11">
                      <a:moveTo>
                        <a:pt x="31" y="10"/>
                      </a:moveTo>
                      <a:cubicBezTo>
                        <a:pt x="35" y="8"/>
                        <a:pt x="33" y="5"/>
                        <a:pt x="22" y="2"/>
                      </a:cubicBezTo>
                      <a:cubicBezTo>
                        <a:pt x="22" y="2"/>
                        <a:pt x="21" y="2"/>
                        <a:pt x="21" y="2"/>
                      </a:cubicBezTo>
                      <a:cubicBezTo>
                        <a:pt x="16" y="1"/>
                        <a:pt x="10" y="0"/>
                        <a:pt x="3" y="0"/>
                      </a:cubicBezTo>
                      <a:cubicBezTo>
                        <a:pt x="1" y="2"/>
                        <a:pt x="1" y="4"/>
                        <a:pt x="1" y="4"/>
                      </a:cubicBezTo>
                      <a:cubicBezTo>
                        <a:pt x="1" y="4"/>
                        <a:pt x="0" y="6"/>
                        <a:pt x="0" y="9"/>
                      </a:cubicBezTo>
                      <a:cubicBezTo>
                        <a:pt x="9" y="11"/>
                        <a:pt x="16" y="11"/>
                        <a:pt x="22" y="11"/>
                      </a:cubicBezTo>
                      <a:cubicBezTo>
                        <a:pt x="26" y="11"/>
                        <a:pt x="29" y="11"/>
                        <a:pt x="31" y="1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553" name="Freeform 176"/>
                <p:cNvSpPr>
                  <a:spLocks/>
                </p:cNvSpPr>
                <p:nvPr/>
              </p:nvSpPr>
              <p:spPr bwMode="auto">
                <a:xfrm>
                  <a:off x="4654550" y="2640013"/>
                  <a:ext cx="104775" cy="38100"/>
                </a:xfrm>
                <a:custGeom>
                  <a:avLst/>
                  <a:gdLst/>
                  <a:ahLst/>
                  <a:cxnLst>
                    <a:cxn ang="0">
                      <a:pos x="28" y="5"/>
                    </a:cxn>
                    <a:cxn ang="0">
                      <a:pos x="17" y="0"/>
                    </a:cxn>
                    <a:cxn ang="0">
                      <a:pos x="0" y="9"/>
                    </a:cxn>
                    <a:cxn ang="0">
                      <a:pos x="28" y="5"/>
                    </a:cxn>
                  </a:cxnLst>
                  <a:rect l="0" t="0" r="r" b="b"/>
                  <a:pathLst>
                    <a:path w="28" h="10">
                      <a:moveTo>
                        <a:pt x="28" y="5"/>
                      </a:moveTo>
                      <a:cubicBezTo>
                        <a:pt x="25" y="2"/>
                        <a:pt x="21" y="0"/>
                        <a:pt x="17" y="0"/>
                      </a:cubicBezTo>
                      <a:cubicBezTo>
                        <a:pt x="8" y="0"/>
                        <a:pt x="3" y="5"/>
                        <a:pt x="0" y="9"/>
                      </a:cubicBezTo>
                      <a:cubicBezTo>
                        <a:pt x="16" y="10"/>
                        <a:pt x="25" y="8"/>
                        <a:pt x="28" y="5"/>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grpSp>
        <p:grpSp>
          <p:nvGrpSpPr>
            <p:cNvPr id="29" name="Group 289"/>
            <p:cNvGrpSpPr/>
            <p:nvPr/>
          </p:nvGrpSpPr>
          <p:grpSpPr>
            <a:xfrm rot="2467258">
              <a:off x="1574607" y="6074181"/>
              <a:ext cx="38201" cy="25464"/>
              <a:chOff x="3916363" y="1970088"/>
              <a:chExt cx="180975" cy="120650"/>
            </a:xfrm>
          </p:grpSpPr>
          <p:sp>
            <p:nvSpPr>
              <p:cNvPr id="1515" name="Freeform 1514"/>
              <p:cNvSpPr>
                <a:spLocks/>
              </p:cNvSpPr>
              <p:nvPr/>
            </p:nvSpPr>
            <p:spPr bwMode="auto">
              <a:xfrm>
                <a:off x="3962400" y="2006600"/>
                <a:ext cx="30163" cy="26988"/>
              </a:xfrm>
              <a:custGeom>
                <a:avLst/>
                <a:gdLst/>
                <a:ahLst/>
                <a:cxnLst>
                  <a:cxn ang="0">
                    <a:pos x="1" y="6"/>
                  </a:cxn>
                  <a:cxn ang="0">
                    <a:pos x="8" y="3"/>
                  </a:cxn>
                  <a:cxn ang="0">
                    <a:pos x="3" y="0"/>
                  </a:cxn>
                  <a:cxn ang="0">
                    <a:pos x="1" y="6"/>
                  </a:cxn>
                </a:cxnLst>
                <a:rect l="0" t="0" r="r" b="b"/>
                <a:pathLst>
                  <a:path w="8" h="7">
                    <a:moveTo>
                      <a:pt x="1" y="6"/>
                    </a:moveTo>
                    <a:cubicBezTo>
                      <a:pt x="3" y="7"/>
                      <a:pt x="5" y="6"/>
                      <a:pt x="8" y="3"/>
                    </a:cubicBezTo>
                    <a:cubicBezTo>
                      <a:pt x="7" y="2"/>
                      <a:pt x="5" y="1"/>
                      <a:pt x="3" y="0"/>
                    </a:cubicBezTo>
                    <a:cubicBezTo>
                      <a:pt x="1" y="3"/>
                      <a:pt x="0" y="5"/>
                      <a:pt x="1" y="6"/>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516" name="Freeform 1515"/>
              <p:cNvSpPr>
                <a:spLocks/>
              </p:cNvSpPr>
              <p:nvPr/>
            </p:nvSpPr>
            <p:spPr bwMode="auto">
              <a:xfrm>
                <a:off x="4022725" y="2041525"/>
                <a:ext cx="22225" cy="30163"/>
              </a:xfrm>
              <a:custGeom>
                <a:avLst/>
                <a:gdLst/>
                <a:ahLst/>
                <a:cxnLst>
                  <a:cxn ang="0">
                    <a:pos x="1" y="7"/>
                  </a:cxn>
                  <a:cxn ang="0">
                    <a:pos x="6" y="4"/>
                  </a:cxn>
                  <a:cxn ang="0">
                    <a:pos x="2" y="0"/>
                  </a:cxn>
                  <a:cxn ang="0">
                    <a:pos x="1" y="7"/>
                  </a:cxn>
                </a:cxnLst>
                <a:rect l="0" t="0" r="r" b="b"/>
                <a:pathLst>
                  <a:path w="6" h="8">
                    <a:moveTo>
                      <a:pt x="1" y="7"/>
                    </a:moveTo>
                    <a:cubicBezTo>
                      <a:pt x="3" y="8"/>
                      <a:pt x="4" y="7"/>
                      <a:pt x="6" y="4"/>
                    </a:cubicBezTo>
                    <a:cubicBezTo>
                      <a:pt x="5" y="3"/>
                      <a:pt x="3" y="2"/>
                      <a:pt x="2" y="0"/>
                    </a:cubicBezTo>
                    <a:cubicBezTo>
                      <a:pt x="0" y="4"/>
                      <a:pt x="0" y="7"/>
                      <a:pt x="1" y="7"/>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517" name="Freeform 1516"/>
              <p:cNvSpPr>
                <a:spLocks/>
              </p:cNvSpPr>
              <p:nvPr/>
            </p:nvSpPr>
            <p:spPr bwMode="auto">
              <a:xfrm>
                <a:off x="4089400" y="2085975"/>
                <a:ext cx="7938" cy="4763"/>
              </a:xfrm>
              <a:custGeom>
                <a:avLst/>
                <a:gdLst/>
                <a:ahLst/>
                <a:cxnLst>
                  <a:cxn ang="0">
                    <a:pos x="2" y="1"/>
                  </a:cxn>
                  <a:cxn ang="0">
                    <a:pos x="0" y="0"/>
                  </a:cxn>
                  <a:cxn ang="0">
                    <a:pos x="1" y="1"/>
                  </a:cxn>
                  <a:cxn ang="0">
                    <a:pos x="2" y="1"/>
                  </a:cxn>
                </a:cxnLst>
                <a:rect l="0" t="0" r="r" b="b"/>
                <a:pathLst>
                  <a:path w="2" h="1">
                    <a:moveTo>
                      <a:pt x="2" y="1"/>
                    </a:moveTo>
                    <a:cubicBezTo>
                      <a:pt x="1" y="1"/>
                      <a:pt x="1" y="1"/>
                      <a:pt x="0" y="0"/>
                    </a:cubicBezTo>
                    <a:cubicBezTo>
                      <a:pt x="1" y="1"/>
                      <a:pt x="1" y="1"/>
                      <a:pt x="1" y="1"/>
                    </a:cubicBezTo>
                    <a:cubicBezTo>
                      <a:pt x="2" y="1"/>
                      <a:pt x="2" y="1"/>
                      <a:pt x="2" y="1"/>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518" name="Freeform 1517"/>
              <p:cNvSpPr>
                <a:spLocks/>
              </p:cNvSpPr>
              <p:nvPr/>
            </p:nvSpPr>
            <p:spPr bwMode="auto">
              <a:xfrm>
                <a:off x="3916363" y="1970088"/>
                <a:ext cx="19050" cy="11113"/>
              </a:xfrm>
              <a:custGeom>
                <a:avLst/>
                <a:gdLst/>
                <a:ahLst/>
                <a:cxnLst>
                  <a:cxn ang="0">
                    <a:pos x="1" y="2"/>
                  </a:cxn>
                  <a:cxn ang="0">
                    <a:pos x="5" y="2"/>
                  </a:cxn>
                  <a:cxn ang="0">
                    <a:pos x="1" y="0"/>
                  </a:cxn>
                  <a:cxn ang="0">
                    <a:pos x="1" y="2"/>
                  </a:cxn>
                </a:cxnLst>
                <a:rect l="0" t="0" r="r" b="b"/>
                <a:pathLst>
                  <a:path w="5" h="3">
                    <a:moveTo>
                      <a:pt x="1" y="2"/>
                    </a:moveTo>
                    <a:cubicBezTo>
                      <a:pt x="1" y="3"/>
                      <a:pt x="3" y="3"/>
                      <a:pt x="5" y="2"/>
                    </a:cubicBezTo>
                    <a:cubicBezTo>
                      <a:pt x="3" y="1"/>
                      <a:pt x="2" y="1"/>
                      <a:pt x="1" y="0"/>
                    </a:cubicBezTo>
                    <a:cubicBezTo>
                      <a:pt x="0" y="1"/>
                      <a:pt x="0" y="2"/>
                      <a:pt x="1" y="2"/>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grpSp>
          <p:nvGrpSpPr>
            <p:cNvPr id="30" name="Group 281"/>
            <p:cNvGrpSpPr/>
            <p:nvPr/>
          </p:nvGrpSpPr>
          <p:grpSpPr>
            <a:xfrm rot="2467258">
              <a:off x="1565335" y="6375697"/>
              <a:ext cx="84773" cy="72377"/>
              <a:chOff x="6294438" y="1638300"/>
              <a:chExt cx="401638" cy="342900"/>
            </a:xfrm>
          </p:grpSpPr>
          <p:sp>
            <p:nvSpPr>
              <p:cNvPr id="1511" name="Freeform 50"/>
              <p:cNvSpPr>
                <a:spLocks noEditPoints="1"/>
              </p:cNvSpPr>
              <p:nvPr/>
            </p:nvSpPr>
            <p:spPr bwMode="auto">
              <a:xfrm>
                <a:off x="6475413" y="1774825"/>
                <a:ext cx="220663" cy="206375"/>
              </a:xfrm>
              <a:custGeom>
                <a:avLst/>
                <a:gdLst/>
                <a:ahLst/>
                <a:cxnLst>
                  <a:cxn ang="0">
                    <a:pos x="2" y="11"/>
                  </a:cxn>
                  <a:cxn ang="0">
                    <a:pos x="4" y="24"/>
                  </a:cxn>
                  <a:cxn ang="0">
                    <a:pos x="11" y="34"/>
                  </a:cxn>
                  <a:cxn ang="0">
                    <a:pos x="16" y="35"/>
                  </a:cxn>
                  <a:cxn ang="0">
                    <a:pos x="19" y="44"/>
                  </a:cxn>
                  <a:cxn ang="0">
                    <a:pos x="27" y="49"/>
                  </a:cxn>
                  <a:cxn ang="0">
                    <a:pos x="33" y="49"/>
                  </a:cxn>
                  <a:cxn ang="0">
                    <a:pos x="32" y="53"/>
                  </a:cxn>
                  <a:cxn ang="0">
                    <a:pos x="59" y="47"/>
                  </a:cxn>
                  <a:cxn ang="0">
                    <a:pos x="56" y="21"/>
                  </a:cxn>
                  <a:cxn ang="0">
                    <a:pos x="53" y="21"/>
                  </a:cxn>
                  <a:cxn ang="0">
                    <a:pos x="42" y="4"/>
                  </a:cxn>
                  <a:cxn ang="0">
                    <a:pos x="34" y="7"/>
                  </a:cxn>
                  <a:cxn ang="0">
                    <a:pos x="29" y="8"/>
                  </a:cxn>
                  <a:cxn ang="0">
                    <a:pos x="21" y="3"/>
                  </a:cxn>
                  <a:cxn ang="0">
                    <a:pos x="11" y="3"/>
                  </a:cxn>
                  <a:cxn ang="0">
                    <a:pos x="4" y="4"/>
                  </a:cxn>
                  <a:cxn ang="0">
                    <a:pos x="0" y="0"/>
                  </a:cxn>
                  <a:cxn ang="0">
                    <a:pos x="2" y="11"/>
                  </a:cxn>
                  <a:cxn ang="0">
                    <a:pos x="15" y="21"/>
                  </a:cxn>
                  <a:cxn ang="0">
                    <a:pos x="31" y="28"/>
                  </a:cxn>
                  <a:cxn ang="0">
                    <a:pos x="44" y="36"/>
                  </a:cxn>
                  <a:cxn ang="0">
                    <a:pos x="29" y="28"/>
                  </a:cxn>
                  <a:cxn ang="0">
                    <a:pos x="13" y="21"/>
                  </a:cxn>
                  <a:cxn ang="0">
                    <a:pos x="2" y="5"/>
                  </a:cxn>
                  <a:cxn ang="0">
                    <a:pos x="15" y="21"/>
                  </a:cxn>
                </a:cxnLst>
                <a:rect l="0" t="0" r="r" b="b"/>
                <a:pathLst>
                  <a:path w="59" h="55">
                    <a:moveTo>
                      <a:pt x="2" y="11"/>
                    </a:moveTo>
                    <a:cubicBezTo>
                      <a:pt x="5" y="15"/>
                      <a:pt x="4" y="21"/>
                      <a:pt x="4" y="24"/>
                    </a:cubicBezTo>
                    <a:cubicBezTo>
                      <a:pt x="4" y="32"/>
                      <a:pt x="11" y="34"/>
                      <a:pt x="11" y="34"/>
                    </a:cubicBezTo>
                    <a:cubicBezTo>
                      <a:pt x="16" y="35"/>
                      <a:pt x="16" y="35"/>
                      <a:pt x="16" y="35"/>
                    </a:cubicBezTo>
                    <a:cubicBezTo>
                      <a:pt x="16" y="35"/>
                      <a:pt x="16" y="41"/>
                      <a:pt x="19" y="44"/>
                    </a:cubicBezTo>
                    <a:cubicBezTo>
                      <a:pt x="22" y="48"/>
                      <a:pt x="27" y="49"/>
                      <a:pt x="27" y="49"/>
                    </a:cubicBezTo>
                    <a:cubicBezTo>
                      <a:pt x="33" y="49"/>
                      <a:pt x="33" y="49"/>
                      <a:pt x="33" y="49"/>
                    </a:cubicBezTo>
                    <a:cubicBezTo>
                      <a:pt x="33" y="49"/>
                      <a:pt x="29" y="51"/>
                      <a:pt x="32" y="53"/>
                    </a:cubicBezTo>
                    <a:cubicBezTo>
                      <a:pt x="35" y="55"/>
                      <a:pt x="59" y="47"/>
                      <a:pt x="59" y="47"/>
                    </a:cubicBezTo>
                    <a:cubicBezTo>
                      <a:pt x="56" y="46"/>
                      <a:pt x="57" y="26"/>
                      <a:pt x="56" y="21"/>
                    </a:cubicBezTo>
                    <a:cubicBezTo>
                      <a:pt x="55" y="16"/>
                      <a:pt x="54" y="25"/>
                      <a:pt x="53" y="21"/>
                    </a:cubicBezTo>
                    <a:cubicBezTo>
                      <a:pt x="51" y="17"/>
                      <a:pt x="45" y="7"/>
                      <a:pt x="42" y="4"/>
                    </a:cubicBezTo>
                    <a:cubicBezTo>
                      <a:pt x="39" y="1"/>
                      <a:pt x="35" y="4"/>
                      <a:pt x="34" y="7"/>
                    </a:cubicBezTo>
                    <a:cubicBezTo>
                      <a:pt x="33" y="10"/>
                      <a:pt x="32" y="10"/>
                      <a:pt x="29" y="8"/>
                    </a:cubicBezTo>
                    <a:cubicBezTo>
                      <a:pt x="27" y="6"/>
                      <a:pt x="24" y="4"/>
                      <a:pt x="21" y="3"/>
                    </a:cubicBezTo>
                    <a:cubicBezTo>
                      <a:pt x="18" y="1"/>
                      <a:pt x="14" y="4"/>
                      <a:pt x="11" y="3"/>
                    </a:cubicBezTo>
                    <a:cubicBezTo>
                      <a:pt x="9" y="2"/>
                      <a:pt x="7" y="5"/>
                      <a:pt x="4" y="4"/>
                    </a:cubicBezTo>
                    <a:cubicBezTo>
                      <a:pt x="1" y="3"/>
                      <a:pt x="0" y="0"/>
                      <a:pt x="0" y="0"/>
                    </a:cubicBezTo>
                    <a:cubicBezTo>
                      <a:pt x="0" y="0"/>
                      <a:pt x="0" y="8"/>
                      <a:pt x="2" y="11"/>
                    </a:cubicBezTo>
                    <a:close/>
                    <a:moveTo>
                      <a:pt x="15" y="21"/>
                    </a:moveTo>
                    <a:cubicBezTo>
                      <a:pt x="17" y="22"/>
                      <a:pt x="29" y="27"/>
                      <a:pt x="31" y="28"/>
                    </a:cubicBezTo>
                    <a:cubicBezTo>
                      <a:pt x="32" y="29"/>
                      <a:pt x="38" y="32"/>
                      <a:pt x="44" y="36"/>
                    </a:cubicBezTo>
                    <a:cubicBezTo>
                      <a:pt x="44" y="36"/>
                      <a:pt x="32" y="31"/>
                      <a:pt x="29" y="28"/>
                    </a:cubicBezTo>
                    <a:cubicBezTo>
                      <a:pt x="29" y="28"/>
                      <a:pt x="16" y="25"/>
                      <a:pt x="13" y="21"/>
                    </a:cubicBezTo>
                    <a:cubicBezTo>
                      <a:pt x="10" y="16"/>
                      <a:pt x="2" y="5"/>
                      <a:pt x="2" y="5"/>
                    </a:cubicBezTo>
                    <a:cubicBezTo>
                      <a:pt x="2" y="5"/>
                      <a:pt x="14" y="20"/>
                      <a:pt x="15" y="21"/>
                    </a:cubicBezTo>
                    <a:close/>
                  </a:path>
                </a:pathLst>
              </a:custGeom>
              <a:solidFill>
                <a:schemeClr val="accent1"/>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512" name="Freeform 51"/>
              <p:cNvSpPr>
                <a:spLocks/>
              </p:cNvSpPr>
              <p:nvPr/>
            </p:nvSpPr>
            <p:spPr bwMode="auto">
              <a:xfrm>
                <a:off x="6481763" y="1793875"/>
                <a:ext cx="158750" cy="115888"/>
              </a:xfrm>
              <a:custGeom>
                <a:avLst/>
                <a:gdLst/>
                <a:ahLst/>
                <a:cxnLst>
                  <a:cxn ang="0">
                    <a:pos x="27" y="23"/>
                  </a:cxn>
                  <a:cxn ang="0">
                    <a:pos x="42" y="31"/>
                  </a:cxn>
                  <a:cxn ang="0">
                    <a:pos x="29" y="23"/>
                  </a:cxn>
                  <a:cxn ang="0">
                    <a:pos x="13" y="16"/>
                  </a:cxn>
                  <a:cxn ang="0">
                    <a:pos x="0" y="0"/>
                  </a:cxn>
                  <a:cxn ang="0">
                    <a:pos x="11" y="16"/>
                  </a:cxn>
                  <a:cxn ang="0">
                    <a:pos x="27" y="23"/>
                  </a:cxn>
                </a:cxnLst>
                <a:rect l="0" t="0" r="r" b="b"/>
                <a:pathLst>
                  <a:path w="42" h="31">
                    <a:moveTo>
                      <a:pt x="27" y="23"/>
                    </a:moveTo>
                    <a:cubicBezTo>
                      <a:pt x="30" y="26"/>
                      <a:pt x="42" y="31"/>
                      <a:pt x="42" y="31"/>
                    </a:cubicBezTo>
                    <a:cubicBezTo>
                      <a:pt x="36" y="27"/>
                      <a:pt x="30" y="24"/>
                      <a:pt x="29" y="23"/>
                    </a:cubicBezTo>
                    <a:cubicBezTo>
                      <a:pt x="27" y="22"/>
                      <a:pt x="15" y="17"/>
                      <a:pt x="13" y="16"/>
                    </a:cubicBezTo>
                    <a:cubicBezTo>
                      <a:pt x="12" y="15"/>
                      <a:pt x="0" y="0"/>
                      <a:pt x="0" y="0"/>
                    </a:cubicBezTo>
                    <a:cubicBezTo>
                      <a:pt x="0" y="0"/>
                      <a:pt x="8" y="11"/>
                      <a:pt x="11" y="16"/>
                    </a:cubicBezTo>
                    <a:cubicBezTo>
                      <a:pt x="14" y="20"/>
                      <a:pt x="27" y="23"/>
                      <a:pt x="27" y="23"/>
                    </a:cubicBezTo>
                    <a:close/>
                  </a:path>
                </a:pathLst>
              </a:custGeom>
              <a:solidFill>
                <a:schemeClr val="accent1"/>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513" name="Freeform 281"/>
              <p:cNvSpPr>
                <a:spLocks noEditPoints="1"/>
              </p:cNvSpPr>
              <p:nvPr/>
            </p:nvSpPr>
            <p:spPr bwMode="auto">
              <a:xfrm>
                <a:off x="6294438" y="1638300"/>
                <a:ext cx="139700" cy="282575"/>
              </a:xfrm>
              <a:custGeom>
                <a:avLst/>
                <a:gdLst/>
                <a:ahLst/>
                <a:cxnLst>
                  <a:cxn ang="0">
                    <a:pos x="17" y="6"/>
                  </a:cxn>
                  <a:cxn ang="0">
                    <a:pos x="5" y="20"/>
                  </a:cxn>
                  <a:cxn ang="0">
                    <a:pos x="1" y="36"/>
                  </a:cxn>
                  <a:cxn ang="0">
                    <a:pos x="4" y="75"/>
                  </a:cxn>
                  <a:cxn ang="0">
                    <a:pos x="28" y="53"/>
                  </a:cxn>
                  <a:cxn ang="0">
                    <a:pos x="31" y="19"/>
                  </a:cxn>
                  <a:cxn ang="0">
                    <a:pos x="23" y="0"/>
                  </a:cxn>
                  <a:cxn ang="0">
                    <a:pos x="17" y="6"/>
                  </a:cxn>
                  <a:cxn ang="0">
                    <a:pos x="19" y="27"/>
                  </a:cxn>
                  <a:cxn ang="0">
                    <a:pos x="17" y="44"/>
                  </a:cxn>
                  <a:cxn ang="0">
                    <a:pos x="11" y="59"/>
                  </a:cxn>
                  <a:cxn ang="0">
                    <a:pos x="6" y="69"/>
                  </a:cxn>
                  <a:cxn ang="0">
                    <a:pos x="17" y="39"/>
                  </a:cxn>
                  <a:cxn ang="0">
                    <a:pos x="17" y="19"/>
                  </a:cxn>
                  <a:cxn ang="0">
                    <a:pos x="18" y="11"/>
                  </a:cxn>
                  <a:cxn ang="0">
                    <a:pos x="19" y="27"/>
                  </a:cxn>
                </a:cxnLst>
                <a:rect l="0" t="0" r="r" b="b"/>
                <a:pathLst>
                  <a:path w="37" h="75">
                    <a:moveTo>
                      <a:pt x="17" y="6"/>
                    </a:moveTo>
                    <a:cubicBezTo>
                      <a:pt x="13" y="9"/>
                      <a:pt x="5" y="17"/>
                      <a:pt x="5" y="20"/>
                    </a:cubicBezTo>
                    <a:cubicBezTo>
                      <a:pt x="4" y="23"/>
                      <a:pt x="0" y="31"/>
                      <a:pt x="1" y="36"/>
                    </a:cubicBezTo>
                    <a:cubicBezTo>
                      <a:pt x="2" y="41"/>
                      <a:pt x="2" y="72"/>
                      <a:pt x="4" y="75"/>
                    </a:cubicBezTo>
                    <a:cubicBezTo>
                      <a:pt x="4" y="75"/>
                      <a:pt x="22" y="61"/>
                      <a:pt x="28" y="53"/>
                    </a:cubicBezTo>
                    <a:cubicBezTo>
                      <a:pt x="34" y="44"/>
                      <a:pt x="37" y="34"/>
                      <a:pt x="31" y="19"/>
                    </a:cubicBezTo>
                    <a:cubicBezTo>
                      <a:pt x="26" y="5"/>
                      <a:pt x="23" y="7"/>
                      <a:pt x="23" y="0"/>
                    </a:cubicBezTo>
                    <a:cubicBezTo>
                      <a:pt x="23" y="0"/>
                      <a:pt x="21" y="4"/>
                      <a:pt x="17" y="6"/>
                    </a:cubicBezTo>
                    <a:close/>
                    <a:moveTo>
                      <a:pt x="19" y="27"/>
                    </a:moveTo>
                    <a:cubicBezTo>
                      <a:pt x="19" y="31"/>
                      <a:pt x="18" y="41"/>
                      <a:pt x="17" y="44"/>
                    </a:cubicBezTo>
                    <a:cubicBezTo>
                      <a:pt x="17" y="47"/>
                      <a:pt x="13" y="57"/>
                      <a:pt x="11" y="59"/>
                    </a:cubicBezTo>
                    <a:cubicBezTo>
                      <a:pt x="9" y="62"/>
                      <a:pt x="6" y="69"/>
                      <a:pt x="6" y="69"/>
                    </a:cubicBezTo>
                    <a:cubicBezTo>
                      <a:pt x="8" y="64"/>
                      <a:pt x="16" y="45"/>
                      <a:pt x="17" y="39"/>
                    </a:cubicBezTo>
                    <a:cubicBezTo>
                      <a:pt x="18" y="33"/>
                      <a:pt x="17" y="23"/>
                      <a:pt x="17" y="19"/>
                    </a:cubicBezTo>
                    <a:cubicBezTo>
                      <a:pt x="17" y="15"/>
                      <a:pt x="18" y="11"/>
                      <a:pt x="18" y="11"/>
                    </a:cubicBezTo>
                    <a:cubicBezTo>
                      <a:pt x="18" y="13"/>
                      <a:pt x="18" y="23"/>
                      <a:pt x="19" y="27"/>
                    </a:cubicBezTo>
                    <a:close/>
                  </a:path>
                </a:pathLst>
              </a:custGeom>
              <a:solidFill>
                <a:schemeClr val="accent1"/>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514" name="Freeform 282"/>
              <p:cNvSpPr>
                <a:spLocks/>
              </p:cNvSpPr>
              <p:nvPr/>
            </p:nvSpPr>
            <p:spPr bwMode="auto">
              <a:xfrm>
                <a:off x="6316663" y="1679575"/>
                <a:ext cx="49213" cy="219075"/>
              </a:xfrm>
              <a:custGeom>
                <a:avLst/>
                <a:gdLst/>
                <a:ahLst/>
                <a:cxnLst>
                  <a:cxn ang="0">
                    <a:pos x="11" y="28"/>
                  </a:cxn>
                  <a:cxn ang="0">
                    <a:pos x="0" y="58"/>
                  </a:cxn>
                  <a:cxn ang="0">
                    <a:pos x="5" y="48"/>
                  </a:cxn>
                  <a:cxn ang="0">
                    <a:pos x="11" y="33"/>
                  </a:cxn>
                  <a:cxn ang="0">
                    <a:pos x="13" y="16"/>
                  </a:cxn>
                  <a:cxn ang="0">
                    <a:pos x="12" y="0"/>
                  </a:cxn>
                  <a:cxn ang="0">
                    <a:pos x="11" y="8"/>
                  </a:cxn>
                  <a:cxn ang="0">
                    <a:pos x="11" y="28"/>
                  </a:cxn>
                </a:cxnLst>
                <a:rect l="0" t="0" r="r" b="b"/>
                <a:pathLst>
                  <a:path w="13" h="58">
                    <a:moveTo>
                      <a:pt x="11" y="28"/>
                    </a:moveTo>
                    <a:cubicBezTo>
                      <a:pt x="10" y="34"/>
                      <a:pt x="2" y="53"/>
                      <a:pt x="0" y="58"/>
                    </a:cubicBezTo>
                    <a:cubicBezTo>
                      <a:pt x="0" y="58"/>
                      <a:pt x="3" y="51"/>
                      <a:pt x="5" y="48"/>
                    </a:cubicBezTo>
                    <a:cubicBezTo>
                      <a:pt x="7" y="46"/>
                      <a:pt x="11" y="36"/>
                      <a:pt x="11" y="33"/>
                    </a:cubicBezTo>
                    <a:cubicBezTo>
                      <a:pt x="12" y="30"/>
                      <a:pt x="13" y="20"/>
                      <a:pt x="13" y="16"/>
                    </a:cubicBezTo>
                    <a:cubicBezTo>
                      <a:pt x="12" y="12"/>
                      <a:pt x="12" y="2"/>
                      <a:pt x="12" y="0"/>
                    </a:cubicBezTo>
                    <a:cubicBezTo>
                      <a:pt x="12" y="0"/>
                      <a:pt x="11" y="4"/>
                      <a:pt x="11" y="8"/>
                    </a:cubicBezTo>
                    <a:cubicBezTo>
                      <a:pt x="11" y="12"/>
                      <a:pt x="12" y="22"/>
                      <a:pt x="11" y="28"/>
                    </a:cubicBezTo>
                    <a:close/>
                  </a:path>
                </a:pathLst>
              </a:custGeom>
              <a:solidFill>
                <a:schemeClr val="accent1"/>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sp>
          <p:nvSpPr>
            <p:cNvPr id="1509" name="Freeform 283"/>
            <p:cNvSpPr>
              <a:spLocks/>
            </p:cNvSpPr>
            <p:nvPr/>
          </p:nvSpPr>
          <p:spPr bwMode="auto">
            <a:xfrm rot="2467258">
              <a:off x="1610047" y="6132941"/>
              <a:ext cx="53277" cy="144081"/>
            </a:xfrm>
            <a:custGeom>
              <a:avLst/>
              <a:gdLst/>
              <a:ahLst/>
              <a:cxnLst>
                <a:cxn ang="0">
                  <a:pos x="67" y="181"/>
                </a:cxn>
                <a:cxn ang="0">
                  <a:pos x="61" y="137"/>
                </a:cxn>
                <a:cxn ang="0">
                  <a:pos x="41" y="88"/>
                </a:cxn>
                <a:cxn ang="0">
                  <a:pos x="14" y="0"/>
                </a:cxn>
                <a:cxn ang="0">
                  <a:pos x="12" y="13"/>
                </a:cxn>
              </a:cxnLst>
              <a:rect l="0" t="0" r="r" b="b"/>
              <a:pathLst>
                <a:path w="67" h="181">
                  <a:moveTo>
                    <a:pt x="67" y="181"/>
                  </a:moveTo>
                  <a:cubicBezTo>
                    <a:pt x="64" y="168"/>
                    <a:pt x="66" y="151"/>
                    <a:pt x="61" y="137"/>
                  </a:cubicBezTo>
                  <a:cubicBezTo>
                    <a:pt x="56" y="120"/>
                    <a:pt x="48" y="104"/>
                    <a:pt x="41" y="88"/>
                  </a:cubicBezTo>
                  <a:cubicBezTo>
                    <a:pt x="35" y="76"/>
                    <a:pt x="0" y="5"/>
                    <a:pt x="14" y="0"/>
                  </a:cubicBezTo>
                  <a:cubicBezTo>
                    <a:pt x="16" y="4"/>
                    <a:pt x="15" y="9"/>
                    <a:pt x="12" y="13"/>
                  </a:cubicBezTo>
                </a:path>
              </a:pathLst>
            </a:custGeom>
            <a:no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510" name="Freeform 284"/>
            <p:cNvSpPr>
              <a:spLocks/>
            </p:cNvSpPr>
            <p:nvPr/>
          </p:nvSpPr>
          <p:spPr bwMode="auto">
            <a:xfrm rot="2467258">
              <a:off x="1666415" y="6175954"/>
              <a:ext cx="50931" cy="145087"/>
            </a:xfrm>
            <a:custGeom>
              <a:avLst/>
              <a:gdLst/>
              <a:ahLst/>
              <a:cxnLst>
                <a:cxn ang="0">
                  <a:pos x="0" y="182"/>
                </a:cxn>
                <a:cxn ang="0">
                  <a:pos x="6" y="139"/>
                </a:cxn>
                <a:cxn ang="0">
                  <a:pos x="25" y="89"/>
                </a:cxn>
                <a:cxn ang="0">
                  <a:pos x="50" y="0"/>
                </a:cxn>
                <a:cxn ang="0">
                  <a:pos x="52" y="13"/>
                </a:cxn>
              </a:cxnLst>
              <a:rect l="0" t="0" r="r" b="b"/>
              <a:pathLst>
                <a:path w="64" h="182">
                  <a:moveTo>
                    <a:pt x="0" y="182"/>
                  </a:moveTo>
                  <a:cubicBezTo>
                    <a:pt x="3" y="169"/>
                    <a:pt x="1" y="153"/>
                    <a:pt x="6" y="139"/>
                  </a:cubicBezTo>
                  <a:cubicBezTo>
                    <a:pt x="11" y="121"/>
                    <a:pt x="18" y="105"/>
                    <a:pt x="25" y="89"/>
                  </a:cubicBezTo>
                  <a:cubicBezTo>
                    <a:pt x="30" y="77"/>
                    <a:pt x="64" y="5"/>
                    <a:pt x="50" y="0"/>
                  </a:cubicBezTo>
                  <a:cubicBezTo>
                    <a:pt x="48" y="5"/>
                    <a:pt x="49" y="9"/>
                    <a:pt x="52" y="13"/>
                  </a:cubicBezTo>
                </a:path>
              </a:pathLst>
            </a:custGeom>
            <a:no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spTree>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Lst>
  <p:txStyles>
    <p:titleStyle>
      <a:lvl1pPr algn="l" defTabSz="914400" rtl="0" eaLnBrk="1" latinLnBrk="0" hangingPunct="1">
        <a:spcBef>
          <a:spcPct val="0"/>
        </a:spcBef>
        <a:buNone/>
        <a:defRPr sz="4400" kern="1200" spc="200" baseline="0">
          <a:solidFill>
            <a:schemeClr val="tx1">
              <a:lumMod val="65000"/>
              <a:lumOff val="35000"/>
            </a:schemeClr>
          </a:solidFill>
          <a:latin typeface="+mj-lt"/>
          <a:ea typeface="+mj-ea"/>
          <a:cs typeface="+mj-cs"/>
        </a:defRPr>
      </a:lvl1pPr>
    </p:titleStyle>
    <p:bodyStyle>
      <a:lvl1pPr marL="341313" indent="-341313" algn="l" defTabSz="914400" rtl="0" eaLnBrk="1" latinLnBrk="0" hangingPunct="1">
        <a:spcBef>
          <a:spcPts val="1500"/>
        </a:spcBef>
        <a:buSzPct val="80000"/>
        <a:buFont typeface="Wingdings" pitchFamily="2" charset="2"/>
        <a:buChar char=""/>
        <a:defRPr sz="2200" kern="1200" spc="100" baseline="0">
          <a:solidFill>
            <a:schemeClr val="tx1">
              <a:lumMod val="75000"/>
              <a:lumOff val="25000"/>
            </a:schemeClr>
          </a:solidFill>
          <a:effectLst>
            <a:innerShdw blurRad="50800">
              <a:schemeClr val="bg1"/>
            </a:innerShdw>
          </a:effectLst>
          <a:latin typeface="+mn-lt"/>
          <a:ea typeface="+mn-ea"/>
          <a:cs typeface="+mn-cs"/>
        </a:defRPr>
      </a:lvl1pPr>
      <a:lvl2pPr marL="682625" indent="-341313" algn="l" defTabSz="914400" rtl="0" eaLnBrk="1" latinLnBrk="0" hangingPunct="1">
        <a:spcBef>
          <a:spcPts val="1500"/>
        </a:spcBef>
        <a:buSzPct val="80000"/>
        <a:buFont typeface="Wingdings" pitchFamily="2" charset="2"/>
        <a:buChar char=""/>
        <a:defRPr sz="1800" kern="1200" spc="100" baseline="0">
          <a:solidFill>
            <a:schemeClr val="tx1">
              <a:lumMod val="75000"/>
              <a:lumOff val="25000"/>
            </a:schemeClr>
          </a:solidFill>
          <a:effectLst>
            <a:innerShdw blurRad="50800">
              <a:schemeClr val="bg1"/>
            </a:innerShdw>
          </a:effectLst>
          <a:latin typeface="+mn-lt"/>
          <a:ea typeface="+mn-ea"/>
          <a:cs typeface="+mn-cs"/>
        </a:defRPr>
      </a:lvl2pPr>
      <a:lvl3pPr marL="1023938" indent="-341313" algn="l" defTabSz="914400" rtl="0" eaLnBrk="1" latinLnBrk="0" hangingPunct="1">
        <a:spcBef>
          <a:spcPts val="1500"/>
        </a:spcBef>
        <a:buSzPct val="80000"/>
        <a:buFont typeface="Wingdings" pitchFamily="2" charset="2"/>
        <a:buChar char="®"/>
        <a:defRPr sz="1800" kern="1200" spc="100" baseline="0">
          <a:solidFill>
            <a:schemeClr val="tx1">
              <a:lumMod val="75000"/>
              <a:lumOff val="25000"/>
            </a:schemeClr>
          </a:solidFill>
          <a:effectLst>
            <a:innerShdw blurRad="50800">
              <a:schemeClr val="bg1"/>
            </a:innerShdw>
          </a:effectLst>
          <a:latin typeface="+mn-lt"/>
          <a:ea typeface="+mn-ea"/>
          <a:cs typeface="+mn-cs"/>
        </a:defRPr>
      </a:lvl3pPr>
      <a:lvl4pPr marL="1377950" indent="-341313" algn="l" defTabSz="914400" rtl="0" eaLnBrk="1" latinLnBrk="0" hangingPunct="1">
        <a:spcBef>
          <a:spcPts val="1500"/>
        </a:spcBef>
        <a:buSzPct val="80000"/>
        <a:buFont typeface="Wingdings" pitchFamily="2" charset="2"/>
        <a:buChar char=""/>
        <a:defRPr sz="1600" kern="1200" spc="100" baseline="0">
          <a:solidFill>
            <a:schemeClr val="tx1">
              <a:lumMod val="75000"/>
              <a:lumOff val="25000"/>
            </a:schemeClr>
          </a:solidFill>
          <a:effectLst>
            <a:innerShdw blurRad="50800">
              <a:schemeClr val="bg1"/>
            </a:innerShdw>
          </a:effectLst>
          <a:latin typeface="+mn-lt"/>
          <a:ea typeface="+mn-ea"/>
          <a:cs typeface="+mn-cs"/>
        </a:defRPr>
      </a:lvl4pPr>
      <a:lvl5pPr marL="1719263" indent="-341313" algn="l" defTabSz="914400" rtl="0" eaLnBrk="1" latinLnBrk="0" hangingPunct="1">
        <a:spcBef>
          <a:spcPts val="1500"/>
        </a:spcBef>
        <a:buSzPct val="80000"/>
        <a:buFont typeface="Wingdings" pitchFamily="2" charset="2"/>
        <a:buChar char="®"/>
        <a:defRPr sz="1600" kern="1200" spc="100" baseline="0">
          <a:solidFill>
            <a:schemeClr val="tx1">
              <a:lumMod val="75000"/>
              <a:lumOff val="25000"/>
            </a:schemeClr>
          </a:solidFill>
          <a:effectLst>
            <a:innerShdw blurRad="50800">
              <a:schemeClr val="bg1"/>
            </a:innerShdw>
          </a:effectLst>
          <a:latin typeface="+mn-lt"/>
          <a:ea typeface="+mn-ea"/>
          <a:cs typeface="+mn-cs"/>
        </a:defRPr>
      </a:lvl5pPr>
      <a:lvl6pPr marL="2060575" indent="-341313" algn="l" defTabSz="914400" rtl="0" eaLnBrk="1" latinLnBrk="0" hangingPunct="1">
        <a:spcBef>
          <a:spcPts val="1500"/>
        </a:spcBef>
        <a:buSzPct val="80000"/>
        <a:buFont typeface="Wingdings" pitchFamily="2" charset="2"/>
        <a:buChar char=""/>
        <a:defRPr sz="1600" kern="1200" spc="100" baseline="0">
          <a:solidFill>
            <a:schemeClr val="tx1">
              <a:lumMod val="65000"/>
              <a:lumOff val="35000"/>
            </a:schemeClr>
          </a:solidFill>
          <a:effectLst>
            <a:innerShdw blurRad="50800">
              <a:schemeClr val="bg1"/>
            </a:innerShdw>
          </a:effectLst>
          <a:latin typeface="+mn-lt"/>
          <a:ea typeface="+mn-ea"/>
          <a:cs typeface="+mn-cs"/>
        </a:defRPr>
      </a:lvl6pPr>
      <a:lvl7pPr marL="2401888" indent="-341313" algn="l" defTabSz="914400" rtl="0" eaLnBrk="1" latinLnBrk="0" hangingPunct="1">
        <a:spcBef>
          <a:spcPts val="1500"/>
        </a:spcBef>
        <a:buSzPct val="80000"/>
        <a:buFont typeface="Wingdings" pitchFamily="2" charset="2"/>
        <a:buChar char="®"/>
        <a:defRPr sz="1600" kern="1200" spc="100" baseline="0">
          <a:solidFill>
            <a:schemeClr val="tx1">
              <a:lumMod val="65000"/>
              <a:lumOff val="35000"/>
            </a:schemeClr>
          </a:solidFill>
          <a:effectLst>
            <a:innerShdw blurRad="50800">
              <a:schemeClr val="bg1"/>
            </a:innerShdw>
          </a:effectLst>
          <a:latin typeface="+mn-lt"/>
          <a:ea typeface="+mn-ea"/>
          <a:cs typeface="+mn-cs"/>
        </a:defRPr>
      </a:lvl7pPr>
      <a:lvl8pPr marL="2743200" indent="-341313" algn="l" defTabSz="914400" rtl="0" eaLnBrk="1" latinLnBrk="0" hangingPunct="1">
        <a:spcBef>
          <a:spcPts val="1500"/>
        </a:spcBef>
        <a:buSzPct val="80000"/>
        <a:buFont typeface="Wingdings" pitchFamily="2" charset="2"/>
        <a:buChar char=""/>
        <a:defRPr sz="1600" kern="1200" spc="100" baseline="0">
          <a:solidFill>
            <a:schemeClr val="tx1">
              <a:lumMod val="65000"/>
              <a:lumOff val="35000"/>
            </a:schemeClr>
          </a:solidFill>
          <a:effectLst>
            <a:innerShdw blurRad="50800">
              <a:schemeClr val="bg1"/>
            </a:innerShdw>
          </a:effectLst>
          <a:latin typeface="+mn-lt"/>
          <a:ea typeface="+mn-ea"/>
          <a:cs typeface="+mn-cs"/>
        </a:defRPr>
      </a:lvl8pPr>
      <a:lvl9pPr marL="3084513" indent="-341313" algn="l" defTabSz="914400" rtl="0" eaLnBrk="1" latinLnBrk="0" hangingPunct="1">
        <a:spcBef>
          <a:spcPts val="1500"/>
        </a:spcBef>
        <a:buSzPct val="80000"/>
        <a:buFont typeface="Wingdings" pitchFamily="2" charset="2"/>
        <a:buChar char="®"/>
        <a:defRPr sz="1600" kern="1200" spc="100" baseline="0">
          <a:solidFill>
            <a:schemeClr val="tx1">
              <a:lumMod val="65000"/>
              <a:lumOff val="35000"/>
            </a:schemeClr>
          </a:solidFill>
          <a:effectLst>
            <a:innerShdw blurRad="50800">
              <a:schemeClr val="bg1"/>
            </a:innerShdw>
          </a:effectLst>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Flowchart: Document 6"/>
          <p:cNvSpPr/>
          <p:nvPr/>
        </p:nvSpPr>
        <p:spPr>
          <a:xfrm rot="10800000">
            <a:off x="1" y="1142899"/>
            <a:ext cx="9144000" cy="5562705"/>
          </a:xfrm>
          <a:custGeom>
            <a:avLst/>
            <a:gdLst>
              <a:gd name="connsiteX0" fmla="*/ 0 w 21600"/>
              <a:gd name="connsiteY0" fmla="*/ 0 h 19378"/>
              <a:gd name="connsiteX1" fmla="*/ 21600 w 21600"/>
              <a:gd name="connsiteY1" fmla="*/ 0 h 19378"/>
              <a:gd name="connsiteX2" fmla="*/ 21600 w 21600"/>
              <a:gd name="connsiteY2" fmla="*/ 17322 h 19378"/>
              <a:gd name="connsiteX3" fmla="*/ 0 w 21600"/>
              <a:gd name="connsiteY3" fmla="*/ 19378 h 19378"/>
              <a:gd name="connsiteX4" fmla="*/ 0 w 21600"/>
              <a:gd name="connsiteY4" fmla="*/ 0 h 19378"/>
              <a:gd name="connsiteX0" fmla="*/ 0 w 21600"/>
              <a:gd name="connsiteY0" fmla="*/ 0 h 19378"/>
              <a:gd name="connsiteX1" fmla="*/ 21600 w 21600"/>
              <a:gd name="connsiteY1" fmla="*/ 0 h 19378"/>
              <a:gd name="connsiteX2" fmla="*/ 21600 w 21600"/>
              <a:gd name="connsiteY2" fmla="*/ 17322 h 19378"/>
              <a:gd name="connsiteX3" fmla="*/ 0 w 21600"/>
              <a:gd name="connsiteY3" fmla="*/ 19378 h 19378"/>
              <a:gd name="connsiteX4" fmla="*/ 0 w 21600"/>
              <a:gd name="connsiteY4" fmla="*/ 0 h 19378"/>
              <a:gd name="connsiteX0" fmla="*/ 0 w 21600"/>
              <a:gd name="connsiteY0" fmla="*/ 0 h 19378"/>
              <a:gd name="connsiteX1" fmla="*/ 21600 w 21600"/>
              <a:gd name="connsiteY1" fmla="*/ 0 h 19378"/>
              <a:gd name="connsiteX2" fmla="*/ 21600 w 21600"/>
              <a:gd name="connsiteY2" fmla="*/ 17322 h 19378"/>
              <a:gd name="connsiteX3" fmla="*/ 0 w 21600"/>
              <a:gd name="connsiteY3" fmla="*/ 19378 h 19378"/>
              <a:gd name="connsiteX4" fmla="*/ 0 w 21600"/>
              <a:gd name="connsiteY4" fmla="*/ 0 h 19378"/>
              <a:gd name="connsiteX0" fmla="*/ 0 w 21600"/>
              <a:gd name="connsiteY0" fmla="*/ 0 h 19974"/>
              <a:gd name="connsiteX1" fmla="*/ 21600 w 21600"/>
              <a:gd name="connsiteY1" fmla="*/ 0 h 19974"/>
              <a:gd name="connsiteX2" fmla="*/ 21600 w 21600"/>
              <a:gd name="connsiteY2" fmla="*/ 17322 h 19974"/>
              <a:gd name="connsiteX3" fmla="*/ 0 w 21600"/>
              <a:gd name="connsiteY3" fmla="*/ 19974 h 19974"/>
              <a:gd name="connsiteX4" fmla="*/ 0 w 21600"/>
              <a:gd name="connsiteY4" fmla="*/ 0 h 19974"/>
              <a:gd name="connsiteX0" fmla="*/ 0 w 21600"/>
              <a:gd name="connsiteY0" fmla="*/ 0 h 19974"/>
              <a:gd name="connsiteX1" fmla="*/ 21600 w 21600"/>
              <a:gd name="connsiteY1" fmla="*/ 0 h 19974"/>
              <a:gd name="connsiteX2" fmla="*/ 21600 w 21600"/>
              <a:gd name="connsiteY2" fmla="*/ 17322 h 19974"/>
              <a:gd name="connsiteX3" fmla="*/ 0 w 21600"/>
              <a:gd name="connsiteY3" fmla="*/ 19974 h 19974"/>
              <a:gd name="connsiteX4" fmla="*/ 0 w 21600"/>
              <a:gd name="connsiteY4" fmla="*/ 0 h 19974"/>
              <a:gd name="connsiteX0" fmla="*/ 0 w 21600"/>
              <a:gd name="connsiteY0" fmla="*/ 0 h 19974"/>
              <a:gd name="connsiteX1" fmla="*/ 21600 w 21600"/>
              <a:gd name="connsiteY1" fmla="*/ 0 h 19974"/>
              <a:gd name="connsiteX2" fmla="*/ 21600 w 21600"/>
              <a:gd name="connsiteY2" fmla="*/ 17322 h 19974"/>
              <a:gd name="connsiteX3" fmla="*/ 0 w 21600"/>
              <a:gd name="connsiteY3" fmla="*/ 19974 h 19974"/>
              <a:gd name="connsiteX4" fmla="*/ 0 w 21600"/>
              <a:gd name="connsiteY4" fmla="*/ 0 h 19974"/>
              <a:gd name="connsiteX0" fmla="*/ 0 w 21600"/>
              <a:gd name="connsiteY0" fmla="*/ 0 h 20252"/>
              <a:gd name="connsiteX1" fmla="*/ 21600 w 21600"/>
              <a:gd name="connsiteY1" fmla="*/ 0 h 20252"/>
              <a:gd name="connsiteX2" fmla="*/ 21600 w 21600"/>
              <a:gd name="connsiteY2" fmla="*/ 17322 h 20252"/>
              <a:gd name="connsiteX3" fmla="*/ 0 w 21600"/>
              <a:gd name="connsiteY3" fmla="*/ 20252 h 20252"/>
              <a:gd name="connsiteX4" fmla="*/ 0 w 21600"/>
              <a:gd name="connsiteY4" fmla="*/ 0 h 20252"/>
              <a:gd name="connsiteX0" fmla="*/ 0 w 21600"/>
              <a:gd name="connsiteY0" fmla="*/ 0 h 20252"/>
              <a:gd name="connsiteX1" fmla="*/ 21600 w 21600"/>
              <a:gd name="connsiteY1" fmla="*/ 0 h 20252"/>
              <a:gd name="connsiteX2" fmla="*/ 21600 w 21600"/>
              <a:gd name="connsiteY2" fmla="*/ 17322 h 20252"/>
              <a:gd name="connsiteX3" fmla="*/ 0 w 21600"/>
              <a:gd name="connsiteY3" fmla="*/ 20252 h 20252"/>
              <a:gd name="connsiteX4" fmla="*/ 0 w 21600"/>
              <a:gd name="connsiteY4" fmla="*/ 0 h 20252"/>
            </a:gdLst>
            <a:ahLst/>
            <a:cxnLst>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Lst>
            <a:rect l="l" t="t" r="r" b="b"/>
            <a:pathLst>
              <a:path w="21600" h="20252">
                <a:moveTo>
                  <a:pt x="0" y="0"/>
                </a:moveTo>
                <a:lnTo>
                  <a:pt x="21600" y="0"/>
                </a:lnTo>
                <a:lnTo>
                  <a:pt x="21600" y="17322"/>
                </a:lnTo>
                <a:cubicBezTo>
                  <a:pt x="10800" y="17322"/>
                  <a:pt x="10056" y="24231"/>
                  <a:pt x="0" y="20252"/>
                </a:cubicBezTo>
                <a:lnTo>
                  <a:pt x="0" y="0"/>
                </a:lnTo>
                <a:close/>
              </a:path>
            </a:pathLst>
          </a:custGeom>
          <a:gradFill>
            <a:gsLst>
              <a:gs pos="100000">
                <a:schemeClr val="bg2">
                  <a:tint val="55000"/>
                  <a:satMod val="1800000"/>
                  <a:alpha val="55000"/>
                </a:schemeClr>
              </a:gs>
              <a:gs pos="65000">
                <a:schemeClr val="bg2">
                  <a:shade val="100000"/>
                  <a:satMod val="600000"/>
                  <a:alpha val="0"/>
                </a:schemeClr>
              </a:gs>
            </a:gsLst>
            <a:lin ang="4800000" scaled="1"/>
          </a:gradFill>
          <a:ln w="317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8" name="Flowchart: Document 7"/>
          <p:cNvSpPr/>
          <p:nvPr/>
        </p:nvSpPr>
        <p:spPr>
          <a:xfrm rot="10800000">
            <a:off x="1" y="1341133"/>
            <a:ext cx="9144000" cy="4480425"/>
          </a:xfrm>
          <a:custGeom>
            <a:avLst/>
            <a:gdLst>
              <a:gd name="connsiteX0" fmla="*/ 0 w 21600"/>
              <a:gd name="connsiteY0" fmla="*/ 0 h 18944"/>
              <a:gd name="connsiteX1" fmla="*/ 21600 w 21600"/>
              <a:gd name="connsiteY1" fmla="*/ 0 h 18944"/>
              <a:gd name="connsiteX2" fmla="*/ 21600 w 21600"/>
              <a:gd name="connsiteY2" fmla="*/ 17322 h 18944"/>
              <a:gd name="connsiteX3" fmla="*/ 0 w 21600"/>
              <a:gd name="connsiteY3" fmla="*/ 18944 h 18944"/>
              <a:gd name="connsiteX4" fmla="*/ 0 w 21600"/>
              <a:gd name="connsiteY4" fmla="*/ 0 h 18944"/>
              <a:gd name="connsiteX0" fmla="*/ 0 w 21600"/>
              <a:gd name="connsiteY0" fmla="*/ 0 h 18944"/>
              <a:gd name="connsiteX1" fmla="*/ 21600 w 21600"/>
              <a:gd name="connsiteY1" fmla="*/ 0 h 18944"/>
              <a:gd name="connsiteX2" fmla="*/ 21600 w 21600"/>
              <a:gd name="connsiteY2" fmla="*/ 17322 h 18944"/>
              <a:gd name="connsiteX3" fmla="*/ 0 w 21600"/>
              <a:gd name="connsiteY3" fmla="*/ 18944 h 18944"/>
              <a:gd name="connsiteX4" fmla="*/ 0 w 21600"/>
              <a:gd name="connsiteY4" fmla="*/ 0 h 18944"/>
              <a:gd name="connsiteX0" fmla="*/ 0 w 21600"/>
              <a:gd name="connsiteY0" fmla="*/ 0 h 19350"/>
              <a:gd name="connsiteX1" fmla="*/ 21600 w 21600"/>
              <a:gd name="connsiteY1" fmla="*/ 0 h 19350"/>
              <a:gd name="connsiteX2" fmla="*/ 21600 w 21600"/>
              <a:gd name="connsiteY2" fmla="*/ 17322 h 19350"/>
              <a:gd name="connsiteX3" fmla="*/ 0 w 21600"/>
              <a:gd name="connsiteY3" fmla="*/ 19350 h 19350"/>
              <a:gd name="connsiteX4" fmla="*/ 0 w 21600"/>
              <a:gd name="connsiteY4" fmla="*/ 0 h 19350"/>
              <a:gd name="connsiteX0" fmla="*/ 0 w 21600"/>
              <a:gd name="connsiteY0" fmla="*/ 0 h 19350"/>
              <a:gd name="connsiteX1" fmla="*/ 21600 w 21600"/>
              <a:gd name="connsiteY1" fmla="*/ 0 h 19350"/>
              <a:gd name="connsiteX2" fmla="*/ 21600 w 21600"/>
              <a:gd name="connsiteY2" fmla="*/ 17322 h 19350"/>
              <a:gd name="connsiteX3" fmla="*/ 0 w 21600"/>
              <a:gd name="connsiteY3" fmla="*/ 19350 h 19350"/>
              <a:gd name="connsiteX4" fmla="*/ 0 w 21600"/>
              <a:gd name="connsiteY4" fmla="*/ 0 h 19350"/>
              <a:gd name="connsiteX0" fmla="*/ 0 w 21600"/>
              <a:gd name="connsiteY0" fmla="*/ 0 h 19350"/>
              <a:gd name="connsiteX1" fmla="*/ 21600 w 21600"/>
              <a:gd name="connsiteY1" fmla="*/ 0 h 19350"/>
              <a:gd name="connsiteX2" fmla="*/ 21600 w 21600"/>
              <a:gd name="connsiteY2" fmla="*/ 17322 h 19350"/>
              <a:gd name="connsiteX3" fmla="*/ 0 w 21600"/>
              <a:gd name="connsiteY3" fmla="*/ 19350 h 19350"/>
              <a:gd name="connsiteX4" fmla="*/ 0 w 21600"/>
              <a:gd name="connsiteY4" fmla="*/ 0 h 19350"/>
              <a:gd name="connsiteX0" fmla="*/ 0 w 21600"/>
              <a:gd name="connsiteY0" fmla="*/ 0 h 19350"/>
              <a:gd name="connsiteX1" fmla="*/ 21600 w 21600"/>
              <a:gd name="connsiteY1" fmla="*/ 0 h 19350"/>
              <a:gd name="connsiteX2" fmla="*/ 21600 w 21600"/>
              <a:gd name="connsiteY2" fmla="*/ 17322 h 19350"/>
              <a:gd name="connsiteX3" fmla="*/ 0 w 21600"/>
              <a:gd name="connsiteY3" fmla="*/ 19350 h 19350"/>
              <a:gd name="connsiteX4" fmla="*/ 0 w 21600"/>
              <a:gd name="connsiteY4" fmla="*/ 0 h 19350"/>
              <a:gd name="connsiteX0" fmla="*/ 0 w 21600"/>
              <a:gd name="connsiteY0" fmla="*/ 0 h 19691"/>
              <a:gd name="connsiteX1" fmla="*/ 21600 w 21600"/>
              <a:gd name="connsiteY1" fmla="*/ 0 h 19691"/>
              <a:gd name="connsiteX2" fmla="*/ 21600 w 21600"/>
              <a:gd name="connsiteY2" fmla="*/ 17322 h 19691"/>
              <a:gd name="connsiteX3" fmla="*/ 0 w 21600"/>
              <a:gd name="connsiteY3" fmla="*/ 19691 h 19691"/>
              <a:gd name="connsiteX4" fmla="*/ 0 w 21600"/>
              <a:gd name="connsiteY4" fmla="*/ 0 h 19691"/>
              <a:gd name="connsiteX0" fmla="*/ 0 w 21600"/>
              <a:gd name="connsiteY0" fmla="*/ 0 h 19691"/>
              <a:gd name="connsiteX1" fmla="*/ 21600 w 21600"/>
              <a:gd name="connsiteY1" fmla="*/ 0 h 19691"/>
              <a:gd name="connsiteX2" fmla="*/ 21600 w 21600"/>
              <a:gd name="connsiteY2" fmla="*/ 17322 h 19691"/>
              <a:gd name="connsiteX3" fmla="*/ 0 w 21600"/>
              <a:gd name="connsiteY3" fmla="*/ 19691 h 19691"/>
              <a:gd name="connsiteX4" fmla="*/ 0 w 21600"/>
              <a:gd name="connsiteY4" fmla="*/ 0 h 19691"/>
              <a:gd name="connsiteX0" fmla="*/ 0 w 21600"/>
              <a:gd name="connsiteY0" fmla="*/ 0 h 20032"/>
              <a:gd name="connsiteX1" fmla="*/ 21600 w 21600"/>
              <a:gd name="connsiteY1" fmla="*/ 0 h 20032"/>
              <a:gd name="connsiteX2" fmla="*/ 21600 w 21600"/>
              <a:gd name="connsiteY2" fmla="*/ 17322 h 20032"/>
              <a:gd name="connsiteX3" fmla="*/ 0 w 21600"/>
              <a:gd name="connsiteY3" fmla="*/ 20032 h 20032"/>
              <a:gd name="connsiteX4" fmla="*/ 0 w 21600"/>
              <a:gd name="connsiteY4" fmla="*/ 0 h 20032"/>
              <a:gd name="connsiteX0" fmla="*/ 0 w 21600"/>
              <a:gd name="connsiteY0" fmla="*/ 0 h 20032"/>
              <a:gd name="connsiteX1" fmla="*/ 21600 w 21600"/>
              <a:gd name="connsiteY1" fmla="*/ 0 h 20032"/>
              <a:gd name="connsiteX2" fmla="*/ 21600 w 21600"/>
              <a:gd name="connsiteY2" fmla="*/ 17322 h 20032"/>
              <a:gd name="connsiteX3" fmla="*/ 0 w 21600"/>
              <a:gd name="connsiteY3" fmla="*/ 20032 h 20032"/>
              <a:gd name="connsiteX4" fmla="*/ 0 w 21600"/>
              <a:gd name="connsiteY4" fmla="*/ 0 h 20032"/>
              <a:gd name="connsiteX0" fmla="*/ 0 w 21600"/>
              <a:gd name="connsiteY0" fmla="*/ 0 h 20032"/>
              <a:gd name="connsiteX1" fmla="*/ 21600 w 21600"/>
              <a:gd name="connsiteY1" fmla="*/ 0 h 20032"/>
              <a:gd name="connsiteX2" fmla="*/ 21600 w 21600"/>
              <a:gd name="connsiteY2" fmla="*/ 17322 h 20032"/>
              <a:gd name="connsiteX3" fmla="*/ 0 w 21600"/>
              <a:gd name="connsiteY3" fmla="*/ 20032 h 20032"/>
              <a:gd name="connsiteX4" fmla="*/ 0 w 21600"/>
              <a:gd name="connsiteY4" fmla="*/ 0 h 20032"/>
              <a:gd name="connsiteX0" fmla="*/ 0 w 21600"/>
              <a:gd name="connsiteY0" fmla="*/ 0 h 20032"/>
              <a:gd name="connsiteX1" fmla="*/ 21600 w 21600"/>
              <a:gd name="connsiteY1" fmla="*/ 0 h 20032"/>
              <a:gd name="connsiteX2" fmla="*/ 21600 w 21600"/>
              <a:gd name="connsiteY2" fmla="*/ 17322 h 20032"/>
              <a:gd name="connsiteX3" fmla="*/ 0 w 21600"/>
              <a:gd name="connsiteY3" fmla="*/ 20032 h 20032"/>
              <a:gd name="connsiteX4" fmla="*/ 0 w 21600"/>
              <a:gd name="connsiteY4" fmla="*/ 0 h 20032"/>
              <a:gd name="connsiteX0" fmla="*/ 0 w 21600"/>
              <a:gd name="connsiteY0" fmla="*/ 0 h 20032"/>
              <a:gd name="connsiteX1" fmla="*/ 21600 w 21600"/>
              <a:gd name="connsiteY1" fmla="*/ 0 h 20032"/>
              <a:gd name="connsiteX2" fmla="*/ 21600 w 21600"/>
              <a:gd name="connsiteY2" fmla="*/ 17322 h 20032"/>
              <a:gd name="connsiteX3" fmla="*/ 0 w 21600"/>
              <a:gd name="connsiteY3" fmla="*/ 20032 h 20032"/>
              <a:gd name="connsiteX4" fmla="*/ 0 w 21600"/>
              <a:gd name="connsiteY4" fmla="*/ 0 h 20032"/>
            </a:gdLst>
            <a:ahLst/>
            <a:cxnLst>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Lst>
            <a:rect l="l" t="t" r="r" b="b"/>
            <a:pathLst>
              <a:path w="21600" h="20032">
                <a:moveTo>
                  <a:pt x="0" y="0"/>
                </a:moveTo>
                <a:lnTo>
                  <a:pt x="21600" y="0"/>
                </a:lnTo>
                <a:lnTo>
                  <a:pt x="21600" y="17322"/>
                </a:lnTo>
                <a:cubicBezTo>
                  <a:pt x="10800" y="17322"/>
                  <a:pt x="8684" y="24776"/>
                  <a:pt x="0" y="20032"/>
                </a:cubicBezTo>
                <a:lnTo>
                  <a:pt x="0" y="0"/>
                </a:lnTo>
                <a:close/>
              </a:path>
            </a:pathLst>
          </a:custGeom>
          <a:gradFill>
            <a:gsLst>
              <a:gs pos="100000">
                <a:schemeClr val="bg2">
                  <a:tint val="40000"/>
                  <a:satMod val="1900000"/>
                  <a:alpha val="30000"/>
                </a:schemeClr>
              </a:gs>
              <a:gs pos="65000">
                <a:schemeClr val="bg2">
                  <a:shade val="100000"/>
                  <a:satMod val="600000"/>
                  <a:alpha val="0"/>
                </a:schemeClr>
              </a:gs>
            </a:gsLst>
            <a:lin ang="4800000" scaled="1"/>
          </a:gradFill>
          <a:ln w="317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9" name="Title Placeholder 8"/>
          <p:cNvSpPr>
            <a:spLocks noGrp="1"/>
          </p:cNvSpPr>
          <p:nvPr>
            <p:ph type="title"/>
          </p:nvPr>
        </p:nvSpPr>
        <p:spPr>
          <a:xfrm>
            <a:off x="457200" y="533400"/>
            <a:ext cx="8229600" cy="1524000"/>
          </a:xfrm>
          <a:prstGeom prst="rect">
            <a:avLst/>
          </a:prstGeom>
        </p:spPr>
        <p:txBody>
          <a:bodyPr vert="horz" lIns="0" tIns="9144" rIns="0" bIns="9144" anchor="b">
            <a:normAutofit/>
          </a:bodyPr>
          <a:lstStyle/>
          <a:p>
            <a:r>
              <a:rPr lang="en-US" smtClean="0"/>
              <a:t>Click to edit Master title style</a:t>
            </a:r>
            <a:endParaRPr lang="en-US" dirty="0"/>
          </a:p>
        </p:txBody>
      </p:sp>
      <p:sp>
        <p:nvSpPr>
          <p:cNvPr id="30" name="Text Placeholder 29"/>
          <p:cNvSpPr>
            <a:spLocks noGrp="1"/>
          </p:cNvSpPr>
          <p:nvPr>
            <p:ph type="body" idx="1"/>
          </p:nvPr>
        </p:nvSpPr>
        <p:spPr>
          <a:xfrm>
            <a:off x="457200" y="2179637"/>
            <a:ext cx="8229600" cy="4114800"/>
          </a:xfrm>
          <a:prstGeom prst="rect">
            <a:avLst/>
          </a:prstGeom>
        </p:spPr>
        <p:txBody>
          <a:bodyPr vert="horz" lIns="9144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Date Placeholder 9"/>
          <p:cNvSpPr>
            <a:spLocks noGrp="1"/>
          </p:cNvSpPr>
          <p:nvPr>
            <p:ph type="dt" sz="half" idx="2"/>
          </p:nvPr>
        </p:nvSpPr>
        <p:spPr>
          <a:xfrm>
            <a:off x="457200" y="6356350"/>
            <a:ext cx="1981200" cy="365125"/>
          </a:xfrm>
          <a:prstGeom prst="rect">
            <a:avLst/>
          </a:prstGeom>
        </p:spPr>
        <p:txBody>
          <a:bodyPr vert="horz" anchor="b"/>
          <a:lstStyle>
            <a:lvl1pPr algn="ctr">
              <a:defRPr sz="1200">
                <a:solidFill>
                  <a:schemeClr val="tx2">
                    <a:shade val="50000"/>
                  </a:schemeClr>
                </a:solidFill>
              </a:defRPr>
            </a:lvl1pPr>
          </a:lstStyle>
          <a:p>
            <a:fld id="{47C9B81F-C347-4BEF-BFDF-29C42F48304A}" type="datetimeFigureOut">
              <a:rPr lang="en-US" smtClean="0"/>
              <a:pPr/>
              <a:t>5/22/2012</a:t>
            </a:fld>
            <a:endParaRPr lang="en-US" dirty="0">
              <a:solidFill>
                <a:schemeClr val="tx2">
                  <a:shade val="90000"/>
                </a:schemeClr>
              </a:solidFill>
            </a:endParaRPr>
          </a:p>
        </p:txBody>
      </p:sp>
      <p:sp>
        <p:nvSpPr>
          <p:cNvPr id="22" name="Footer Placeholder 21"/>
          <p:cNvSpPr>
            <a:spLocks noGrp="1"/>
          </p:cNvSpPr>
          <p:nvPr>
            <p:ph type="ftr" sz="quarter" idx="3"/>
          </p:nvPr>
        </p:nvSpPr>
        <p:spPr>
          <a:xfrm>
            <a:off x="2438400" y="6356350"/>
            <a:ext cx="2895600" cy="365125"/>
          </a:xfrm>
          <a:prstGeom prst="rect">
            <a:avLst/>
          </a:prstGeom>
        </p:spPr>
        <p:txBody>
          <a:bodyPr vert="horz" lIns="0" anchor="b"/>
          <a:lstStyle>
            <a:lvl1pPr algn="l">
              <a:defRPr sz="1200">
                <a:solidFill>
                  <a:schemeClr val="tx2">
                    <a:shade val="50000"/>
                  </a:schemeClr>
                </a:solidFill>
              </a:defRPr>
            </a:lvl1pPr>
          </a:lstStyle>
          <a:p>
            <a:pPr algn="l" eaLnBrk="1" latinLnBrk="0" hangingPunct="1"/>
            <a:endParaRPr kumimoji="0" lang="en-US" dirty="0">
              <a:solidFill>
                <a:schemeClr val="tx2">
                  <a:shade val="90000"/>
                </a:schemeClr>
              </a:solidFill>
            </a:endParaRPr>
          </a:p>
        </p:txBody>
      </p:sp>
      <p:sp>
        <p:nvSpPr>
          <p:cNvPr id="18" name="Slide Number Placeholder 17"/>
          <p:cNvSpPr>
            <a:spLocks noGrp="1"/>
          </p:cNvSpPr>
          <p:nvPr>
            <p:ph type="sldNum" sz="quarter" idx="4"/>
          </p:nvPr>
        </p:nvSpPr>
        <p:spPr>
          <a:xfrm>
            <a:off x="8153400" y="6356350"/>
            <a:ext cx="533400" cy="365125"/>
          </a:xfrm>
          <a:prstGeom prst="rect">
            <a:avLst/>
          </a:prstGeom>
        </p:spPr>
        <p:txBody>
          <a:bodyPr vert="horz" lIns="91440" rIns="0" anchor="b"/>
          <a:lstStyle>
            <a:lvl1pPr algn="r">
              <a:defRPr sz="1400">
                <a:solidFill>
                  <a:schemeClr val="tx2">
                    <a:shade val="50000"/>
                  </a:schemeClr>
                </a:solidFill>
              </a:defRPr>
            </a:lvl1pPr>
          </a:lstStyle>
          <a:p>
            <a:fld id="{042AED99-7FB4-404E-8A97-64753DCE42EC}" type="slidenum">
              <a:rPr kumimoji="0" lang="en-US" smtClean="0"/>
              <a:pPr/>
              <a:t>‹#›</a:t>
            </a:fld>
            <a:endParaRPr kumimoji="0" lang="en-US" dirty="0">
              <a:solidFill>
                <a:schemeClr val="tx2">
                  <a:shade val="90000"/>
                </a:schemeClr>
              </a:solidFill>
            </a:endParaRPr>
          </a:p>
        </p:txBody>
      </p:sp>
    </p:spTree>
  </p:cSld>
  <p:clrMap bg1="dk1" tx1="lt1" bg2="dk2" tx2="lt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 id="2147483804" r:id="rId10"/>
    <p:sldLayoutId id="2147483805" r:id="rId11"/>
  </p:sldLayoutIdLst>
  <p:txStyles>
    <p:titleStyle>
      <a:lvl1pPr algn="l" rtl="0" eaLnBrk="1" latinLnBrk="0" hangingPunct="1">
        <a:spcBef>
          <a:spcPct val="0"/>
        </a:spcBef>
        <a:buNone/>
        <a:defRPr sz="4800" b="1" kern="1200">
          <a:ln w="500">
            <a:solidFill>
              <a:schemeClr val="tx2">
                <a:shade val="20000"/>
                <a:satMod val="350000"/>
              </a:schemeClr>
            </a:solidFill>
          </a:ln>
          <a:solidFill>
            <a:schemeClr val="tx2">
              <a:tint val="100000"/>
              <a:satMod val="250000"/>
            </a:schemeClr>
          </a:solidFill>
          <a:effectLst>
            <a:outerShdw blurRad="30000" dist="30000" dir="2700000" algn="tl" rotWithShape="0">
              <a:schemeClr val="bg2">
                <a:shade val="45000"/>
                <a:satMod val="150000"/>
                <a:alpha val="90000"/>
              </a:schemeClr>
            </a:outerShdw>
          </a:effectLst>
          <a:latin typeface="+mj-lt"/>
          <a:ea typeface="+mj-ea"/>
          <a:cs typeface="+mj-cs"/>
        </a:defRPr>
      </a:lvl1pPr>
    </p:titleStyle>
    <p:bodyStyle>
      <a:lvl1pPr marL="320040" indent="-320040" algn="l" rtl="0" eaLnBrk="1" latinLnBrk="0" hangingPunct="1">
        <a:spcBef>
          <a:spcPct val="20000"/>
        </a:spcBef>
        <a:buClr>
          <a:schemeClr val="accent1"/>
        </a:buClr>
        <a:buSzPct val="70000"/>
        <a:buFont typeface="Wingdings 2"/>
        <a:buChar char=""/>
        <a:defRPr sz="3000" kern="1200">
          <a:solidFill>
            <a:schemeClr val="tx1"/>
          </a:solidFill>
          <a:latin typeface="+mn-lt"/>
          <a:ea typeface="+mn-ea"/>
          <a:cs typeface="+mn-cs"/>
        </a:defRPr>
      </a:lvl1pPr>
      <a:lvl2pPr marL="630936" indent="-274320" algn="l" rtl="0" eaLnBrk="1" latinLnBrk="0" hangingPunct="1">
        <a:spcBef>
          <a:spcPct val="20000"/>
        </a:spcBef>
        <a:buClr>
          <a:schemeClr val="accent2"/>
        </a:buClr>
        <a:buFont typeface="Wingdings 2"/>
        <a:buChar char=""/>
        <a:defRPr sz="2600" kern="1200">
          <a:solidFill>
            <a:schemeClr val="tx1"/>
          </a:solidFill>
          <a:latin typeface="+mn-lt"/>
          <a:ea typeface="+mn-ea"/>
          <a:cs typeface="+mn-cs"/>
        </a:defRPr>
      </a:lvl2pPr>
      <a:lvl3pPr marL="923544" indent="-274320" algn="l" rtl="0" eaLnBrk="1" latinLnBrk="0" hangingPunct="1">
        <a:spcBef>
          <a:spcPct val="20000"/>
        </a:spcBef>
        <a:buClr>
          <a:schemeClr val="accent3"/>
        </a:buClr>
        <a:buFont typeface="Wingdings 2"/>
        <a:buChar char=""/>
        <a:defRPr sz="2400" kern="1200">
          <a:solidFill>
            <a:schemeClr val="tx1"/>
          </a:solidFill>
          <a:latin typeface="+mn-lt"/>
          <a:ea typeface="+mn-ea"/>
          <a:cs typeface="+mn-cs"/>
        </a:defRPr>
      </a:lvl3pPr>
      <a:lvl4pPr marL="1188720" indent="-228600" algn="l" rtl="0" eaLnBrk="1" latinLnBrk="0" hangingPunct="1">
        <a:spcBef>
          <a:spcPct val="20000"/>
        </a:spcBef>
        <a:buClr>
          <a:schemeClr val="accent4"/>
        </a:buClr>
        <a:buFont typeface="Wingdings 2"/>
        <a:buChar char=""/>
        <a:defRPr sz="2200" kern="1200">
          <a:solidFill>
            <a:schemeClr val="tx1"/>
          </a:solidFill>
          <a:latin typeface="+mn-lt"/>
          <a:ea typeface="+mn-ea"/>
          <a:cs typeface="+mn-cs"/>
        </a:defRPr>
      </a:lvl4pPr>
      <a:lvl5pPr marL="1426464" indent="-228600" algn="l" rtl="0" eaLnBrk="1" latinLnBrk="0" hangingPunct="1">
        <a:spcBef>
          <a:spcPct val="20000"/>
        </a:spcBef>
        <a:buClr>
          <a:schemeClr val="accent5"/>
        </a:buClr>
        <a:buFont typeface="Wingdings 2"/>
        <a:buChar char=""/>
        <a:defRPr sz="2000" kern="1200">
          <a:solidFill>
            <a:schemeClr val="tx1"/>
          </a:solidFill>
          <a:latin typeface="+mn-lt"/>
          <a:ea typeface="+mn-ea"/>
          <a:cs typeface="+mn-cs"/>
        </a:defRPr>
      </a:lvl5pPr>
      <a:lvl6pPr marL="1673352" indent="-228600" algn="l" rtl="0" eaLnBrk="1" latinLnBrk="0" hangingPunct="1">
        <a:spcBef>
          <a:spcPct val="20000"/>
        </a:spcBef>
        <a:buClr>
          <a:schemeClr val="accent6"/>
        </a:buClr>
        <a:buFont typeface="Wingdings 2"/>
        <a:buChar char=""/>
        <a:defRPr sz="1800" kern="1200">
          <a:solidFill>
            <a:schemeClr val="tx1"/>
          </a:solidFill>
          <a:latin typeface="+mn-lt"/>
          <a:ea typeface="+mn-ea"/>
          <a:cs typeface="+mn-cs"/>
        </a:defRPr>
      </a:lvl6pPr>
      <a:lvl7pPr marL="1911096" indent="-228600" algn="l" rtl="0" eaLnBrk="1" latinLnBrk="0" hangingPunct="1">
        <a:spcBef>
          <a:spcPct val="20000"/>
        </a:spcBef>
        <a:buClr>
          <a:schemeClr val="tx2"/>
        </a:buClr>
        <a:buFont typeface="Wingdings 2"/>
        <a:buChar char=""/>
        <a:defRPr sz="1600" kern="1200">
          <a:solidFill>
            <a:schemeClr val="tx1"/>
          </a:solidFill>
          <a:latin typeface="+mn-lt"/>
          <a:ea typeface="+mn-ea"/>
          <a:cs typeface="+mn-cs"/>
        </a:defRPr>
      </a:lvl7pPr>
      <a:lvl8pPr marL="2121408" indent="-182880" algn="l" rtl="0" eaLnBrk="1" latinLnBrk="0" hangingPunct="1">
        <a:spcBef>
          <a:spcPct val="20000"/>
        </a:spcBef>
        <a:buClr>
          <a:schemeClr val="tx2"/>
        </a:buClr>
        <a:buFont typeface="Wingdings 2"/>
        <a:buChar char=""/>
        <a:defRPr sz="1400" kern="1200">
          <a:solidFill>
            <a:schemeClr val="tx1"/>
          </a:solidFill>
          <a:latin typeface="+mn-lt"/>
          <a:ea typeface="+mn-ea"/>
          <a:cs typeface="+mn-cs"/>
        </a:defRPr>
      </a:lvl8pPr>
      <a:lvl9pPr marL="2322576" indent="-182880" algn="l" rtl="0" eaLnBrk="1" latinLnBrk="0" hangingPunct="1">
        <a:spcBef>
          <a:spcPct val="20000"/>
        </a:spcBef>
        <a:buClr>
          <a:schemeClr val="tx2"/>
        </a:buClr>
        <a:buFont typeface="Wingdings 2"/>
        <a:buChar char=""/>
        <a:defRPr sz="1400" kern="1200">
          <a:solidFill>
            <a:schemeClr val="tx1"/>
          </a:solidFill>
          <a:latin typeface="+mn-lt"/>
          <a:ea typeface="+mn-ea"/>
          <a:cs typeface="+mn-cs"/>
        </a:defRPr>
      </a:lvl9pPr>
    </p:bodyStyle>
    <p:otherStyle>
      <a:lvl1pPr marL="0" algn="l" rtl="0" eaLnBrk="1" hangingPunct="1">
        <a:defRPr kern="1200">
          <a:solidFill>
            <a:schemeClr val="tx1"/>
          </a:solidFill>
          <a:latin typeface="+mn-lt"/>
          <a:ea typeface="+mn-ea"/>
          <a:cs typeface="+mn-cs"/>
        </a:defRPr>
      </a:lvl1pPr>
      <a:lvl2pPr marL="457200" algn="l" rtl="0" eaLnBrk="1" hangingPunct="1">
        <a:defRPr kern="1200">
          <a:solidFill>
            <a:schemeClr val="tx1"/>
          </a:solidFill>
          <a:latin typeface="+mn-lt"/>
          <a:ea typeface="+mn-ea"/>
          <a:cs typeface="+mn-cs"/>
        </a:defRPr>
      </a:lvl2pPr>
      <a:lvl3pPr marL="914400" algn="l" rtl="0" eaLnBrk="1" hangingPunct="1">
        <a:defRPr kern="1200">
          <a:solidFill>
            <a:schemeClr val="tx1"/>
          </a:solidFill>
          <a:latin typeface="+mn-lt"/>
          <a:ea typeface="+mn-ea"/>
          <a:cs typeface="+mn-cs"/>
        </a:defRPr>
      </a:lvl3pPr>
      <a:lvl4pPr marL="1371600" algn="l" rtl="0" eaLnBrk="1" hangingPunct="1">
        <a:defRPr kern="1200">
          <a:solidFill>
            <a:schemeClr val="tx1"/>
          </a:solidFill>
          <a:latin typeface="+mn-lt"/>
          <a:ea typeface="+mn-ea"/>
          <a:cs typeface="+mn-cs"/>
        </a:defRPr>
      </a:lvl4pPr>
      <a:lvl5pPr marL="1828800" algn="l" rtl="0" eaLnBrk="1" hangingPunct="1">
        <a:defRPr kern="1200">
          <a:solidFill>
            <a:schemeClr val="tx1"/>
          </a:solidFill>
          <a:latin typeface="+mn-lt"/>
          <a:ea typeface="+mn-ea"/>
          <a:cs typeface="+mn-cs"/>
        </a:defRPr>
      </a:lvl5pPr>
      <a:lvl6pPr marL="2286000" algn="l" rtl="0" eaLnBrk="1" hangingPunct="1">
        <a:defRPr kern="1200">
          <a:solidFill>
            <a:schemeClr val="tx1"/>
          </a:solidFill>
          <a:latin typeface="+mn-lt"/>
          <a:ea typeface="+mn-ea"/>
          <a:cs typeface="+mn-cs"/>
        </a:defRPr>
      </a:lvl6pPr>
      <a:lvl7pPr marL="2743200" algn="l" rtl="0" eaLnBrk="1" hangingPunct="1">
        <a:defRPr kern="1200">
          <a:solidFill>
            <a:schemeClr val="tx1"/>
          </a:solidFill>
          <a:latin typeface="+mn-lt"/>
          <a:ea typeface="+mn-ea"/>
          <a:cs typeface="+mn-cs"/>
        </a:defRPr>
      </a:lvl7pPr>
      <a:lvl8pPr marL="3200400" algn="l" rtl="0" eaLnBrk="1" hangingPunct="1">
        <a:defRPr kern="1200">
          <a:solidFill>
            <a:schemeClr val="tx1"/>
          </a:solidFill>
          <a:latin typeface="+mn-lt"/>
          <a:ea typeface="+mn-ea"/>
          <a:cs typeface="+mn-cs"/>
        </a:defRPr>
      </a:lvl8pPr>
      <a:lvl9pPr marL="3657600" algn="l" rtl="0" eaLnBrk="1" hangingPunct="1">
        <a:defRPr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audio" Target="../media/audio1.wav"/><Relationship Id="rId1" Type="http://schemas.openxmlformats.org/officeDocument/2006/relationships/slideLayout" Target="../slideLayouts/slideLayout198.xml"/><Relationship Id="rId4" Type="http://schemas.openxmlformats.org/officeDocument/2006/relationships/image" Target="../media/image24.png"/></Relationships>
</file>

<file path=ppt/slides/_rels/slide1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8.xml"/></Relationships>
</file>

<file path=ppt/slides/_rels/slide1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1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09.xml"/><Relationship Id="rId1" Type="http://schemas.openxmlformats.org/officeDocument/2006/relationships/themeOverride" Target="../theme/themeOverride1.xml"/></Relationships>
</file>

<file path=ppt/slides/_rels/slide1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23.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hyperlink" Target="http://en.wikipedia.org/wiki/Eastern_coastal_plains" TargetMode="External"/><Relationship Id="rId1" Type="http://schemas.openxmlformats.org/officeDocument/2006/relationships/slideLayout" Target="../slideLayouts/slideLayout86.xml"/></Relationships>
</file>

<file path=ppt/slides/_rels/slide25.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7.xml"/></Relationships>
</file>

<file path=ppt/slides/_rels/slide27.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8.xml"/></Relationships>
</file>

<file path=ppt/slides/_rels/slide29.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85.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97.xml"/><Relationship Id="rId1" Type="http://schemas.openxmlformats.org/officeDocument/2006/relationships/themeOverride" Target="../theme/themeOverride2.xml"/></Relationships>
</file>

<file path=ppt/slides/_rels/slide31.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1.xml"/></Relationships>
</file>

<file path=ppt/slides/_rels/slide33.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19.xml"/></Relationships>
</file>

<file path=ppt/slides/_rels/slide35.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130.xml"/><Relationship Id="rId1" Type="http://schemas.openxmlformats.org/officeDocument/2006/relationships/themeOverride" Target="../theme/themeOverride3.xml"/></Relationships>
</file>

<file path=ppt/slides/_rels/slide42.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141.xml"/><Relationship Id="rId1" Type="http://schemas.openxmlformats.org/officeDocument/2006/relationships/themeOverride" Target="../theme/themeOverride4.xml"/></Relationships>
</file>

<file path=ppt/slides/_rels/slide44.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52.xml"/></Relationships>
</file>

<file path=ppt/slides/_rels/slide46.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63.xml"/></Relationships>
</file>

<file path=ppt/slides/_rels/slide48.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174.xml"/><Relationship Id="rId1" Type="http://schemas.openxmlformats.org/officeDocument/2006/relationships/themeOverride" Target="../theme/themeOverride5.xml"/></Relationships>
</file>

<file path=ppt/slides/_rels/slide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9.xml"/></Relationships>
</file>

<file path=ppt/slides/_rels/slide50.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69000"/>
            <a:lum/>
          </a:blip>
          <a:srcRect/>
          <a:tile tx="0" ty="0" sx="100000" sy="100000" flip="none" algn="tl"/>
        </a:blipFill>
        <a:effectLst/>
      </p:bgPr>
    </p:bg>
    <p:spTree>
      <p:nvGrpSpPr>
        <p:cNvPr id="1" name=""/>
        <p:cNvGrpSpPr/>
        <p:nvPr/>
      </p:nvGrpSpPr>
      <p:grpSpPr>
        <a:xfrm>
          <a:off x="0" y="0"/>
          <a:ext cx="0" cy="0"/>
          <a:chOff x="0" y="0"/>
          <a:chExt cx="0" cy="0"/>
        </a:xfrm>
      </p:grpSpPr>
      <p:pic>
        <p:nvPicPr>
          <p:cNvPr id="1028" name="Picture 4" descr="http://www.excellup.com/classnine/sstnine/sstnineimage/india_physical.PNG"/>
          <p:cNvPicPr>
            <a:picLocks noChangeAspect="1" noChangeArrowheads="1"/>
          </p:cNvPicPr>
          <p:nvPr/>
        </p:nvPicPr>
        <p:blipFill>
          <a:blip r:embed="rId4"/>
          <a:srcRect/>
          <a:stretch>
            <a:fillRect/>
          </a:stretch>
        </p:blipFill>
        <p:spPr bwMode="auto">
          <a:xfrm>
            <a:off x="-152400" y="-152400"/>
            <a:ext cx="9448800" cy="7162800"/>
          </a:xfrm>
          <a:prstGeom prst="ellipse">
            <a:avLst/>
          </a:prstGeom>
          <a:ln>
            <a:noFill/>
          </a:ln>
          <a:effectLst>
            <a:softEdge rad="112500"/>
          </a:effectLst>
        </p:spPr>
      </p:pic>
      <p:sp>
        <p:nvSpPr>
          <p:cNvPr id="1030" name="Rectangle 6"/>
          <p:cNvSpPr>
            <a:spLocks noChangeArrowheads="1"/>
          </p:cNvSpPr>
          <p:nvPr/>
        </p:nvSpPr>
        <p:spPr bwMode="auto">
          <a:xfrm>
            <a:off x="1981200" y="1219200"/>
            <a:ext cx="6324600"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600" b="1" i="1" normalizeH="0" baseline="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FFFF00"/>
                </a:solidFill>
                <a:effectLst>
                  <a:glow rad="228600">
                    <a:schemeClr val="accent2">
                      <a:satMod val="175000"/>
                      <a:alpha val="40000"/>
                    </a:schemeClr>
                  </a:glow>
                  <a:outerShdw blurRad="38100" dist="38100" dir="2700000" algn="tl">
                    <a:srgbClr val="000000">
                      <a:alpha val="43137"/>
                    </a:srgbClr>
                  </a:outerShdw>
                  <a:reflection blurRad="6350" stA="55000" endA="50" endPos="85000" dist="60007" dir="5400000" sy="-100000" algn="bl" rotWithShape="0"/>
                </a:effectLst>
                <a:latin typeface="Brush Script MT" pitchFamily="66" charset="0"/>
                <a:ea typeface="Calibri" pitchFamily="34" charset="0"/>
                <a:cs typeface="Times New Roman" pitchFamily="18" charset="0"/>
              </a:rPr>
              <a:t>Physical Features of INDIA </a:t>
            </a:r>
            <a:endParaRPr kumimoji="0" lang="en-US" sz="9600" b="1" i="1" normalizeH="0" baseline="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FFFF00"/>
              </a:solidFill>
              <a:effectLst>
                <a:glow rad="228600">
                  <a:schemeClr val="accent2">
                    <a:satMod val="175000"/>
                    <a:alpha val="40000"/>
                  </a:schemeClr>
                </a:glow>
                <a:outerShdw blurRad="38100" dist="38100" dir="2700000" algn="tl">
                  <a:srgbClr val="000000">
                    <a:alpha val="43137"/>
                  </a:srgbClr>
                </a:outerShdw>
                <a:reflection blurRad="6350" stA="55000" endA="50" endPos="85000" dist="60007" dir="5400000" sy="-100000" algn="bl" rotWithShape="0"/>
              </a:effectLst>
              <a:latin typeface="Brush Script MT" pitchFamily="66" charset="0"/>
              <a:cs typeface="Arial" pitchFamily="34" charset="0"/>
            </a:endParaRPr>
          </a:p>
        </p:txBody>
      </p:sp>
    </p:spTree>
  </p:cSld>
  <p:clrMapOvr>
    <a:masterClrMapping/>
  </p:clrMapOvr>
  <p:transition spd="slow">
    <p:wheel spokes="8"/>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iterate type="lt">
                                    <p:tmPct val="10000"/>
                                  </p:iterate>
                                  <p:childTnLst>
                                    <p:set>
                                      <p:cBhvr>
                                        <p:cTn id="6" dur="1" fill="hold">
                                          <p:stCondLst>
                                            <p:cond delay="0"/>
                                          </p:stCondLst>
                                        </p:cTn>
                                        <p:tgtEl>
                                          <p:spTgt spid="1030"/>
                                        </p:tgtEl>
                                        <p:attrNameLst>
                                          <p:attrName>style.visibility</p:attrName>
                                        </p:attrNameLst>
                                      </p:cBhvr>
                                      <p:to>
                                        <p:strVal val="visible"/>
                                      </p:to>
                                    </p:set>
                                    <p:animEffect transition="in" filter="fade">
                                      <p:cBhvr>
                                        <p:cTn id="7" dur="1000"/>
                                        <p:tgtEl>
                                          <p:spTgt spid="1030"/>
                                        </p:tgtEl>
                                      </p:cBhvr>
                                    </p:animEffect>
                                    <p:anim calcmode="lin" valueType="num">
                                      <p:cBhvr>
                                        <p:cTn id="8" dur="1000" fill="hold"/>
                                        <p:tgtEl>
                                          <p:spTgt spid="1030"/>
                                        </p:tgtEl>
                                        <p:attrNameLst>
                                          <p:attrName>ppt_w</p:attrName>
                                        </p:attrNameLst>
                                      </p:cBhvr>
                                      <p:tavLst>
                                        <p:tav tm="0" fmla="#ppt_w*sin(2.5*pi*$)">
                                          <p:val>
                                            <p:fltVal val="0"/>
                                          </p:val>
                                        </p:tav>
                                        <p:tav tm="100000">
                                          <p:val>
                                            <p:fltVal val="1"/>
                                          </p:val>
                                        </p:tav>
                                      </p:tavLst>
                                    </p:anim>
                                    <p:anim calcmode="lin" valueType="num">
                                      <p:cBhvr>
                                        <p:cTn id="9" dur="1000" fill="hold"/>
                                        <p:tgtEl>
                                          <p:spTgt spid="103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http://img.radio.cz/pictures/priroda/nanga_parbat.jpg"/>
          <p:cNvPicPr>
            <a:picLocks noChangeAspect="1" noChangeArrowheads="1"/>
          </p:cNvPicPr>
          <p:nvPr/>
        </p:nvPicPr>
        <p:blipFill>
          <a:blip r:embed="rId2"/>
          <a:srcRect/>
          <a:stretch>
            <a:fillRect/>
          </a:stretch>
        </p:blipFill>
        <p:spPr bwMode="auto">
          <a:xfrm>
            <a:off x="0" y="0"/>
            <a:ext cx="9148310" cy="6858000"/>
          </a:xfrm>
          <a:prstGeom prst="rect">
            <a:avLst/>
          </a:prstGeom>
          <a:noFill/>
        </p:spPr>
      </p:pic>
    </p:spTree>
  </p:cSld>
  <p:clrMapOvr>
    <a:masterClrMapping/>
  </p:clrMapOvr>
  <p:transition spd="slow">
    <p:newsflash/>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Rectangle 1"/>
          <p:cNvSpPr/>
          <p:nvPr/>
        </p:nvSpPr>
        <p:spPr>
          <a:xfrm>
            <a:off x="0" y="0"/>
            <a:ext cx="9144000" cy="3046988"/>
          </a:xfrm>
          <a:prstGeom prst="rect">
            <a:avLst/>
          </a:prstGeom>
        </p:spPr>
        <p:txBody>
          <a:bodyPr wrap="square">
            <a:spAutoFit/>
          </a:bodyPr>
          <a:lstStyle/>
          <a:p>
            <a:r>
              <a:rPr lang="en-US" sz="9600" b="1" i="1" dirty="0" smtClean="0">
                <a:solidFill>
                  <a:srgbClr val="FF0000"/>
                </a:solidFill>
                <a:latin typeface="Brush Script MT" pitchFamily="66" charset="0"/>
              </a:rPr>
              <a:t>Annapurna</a:t>
            </a:r>
            <a:br>
              <a:rPr lang="en-US" sz="9600" b="1" i="1" dirty="0" smtClean="0">
                <a:solidFill>
                  <a:srgbClr val="FF0000"/>
                </a:solidFill>
                <a:latin typeface="Brush Script MT" pitchFamily="66" charset="0"/>
              </a:rPr>
            </a:br>
            <a:endParaRPr lang="en-US" sz="9600" b="1" i="1" dirty="0">
              <a:solidFill>
                <a:srgbClr val="FF0000"/>
              </a:solidFill>
              <a:latin typeface="Brush Script MT" pitchFamily="66" charset="0"/>
            </a:endParaRPr>
          </a:p>
        </p:txBody>
      </p:sp>
      <p:sp>
        <p:nvSpPr>
          <p:cNvPr id="3" name="Rectangle 2"/>
          <p:cNvSpPr/>
          <p:nvPr/>
        </p:nvSpPr>
        <p:spPr>
          <a:xfrm>
            <a:off x="0" y="1371600"/>
            <a:ext cx="9144000" cy="5078313"/>
          </a:xfrm>
          <a:prstGeom prst="rect">
            <a:avLst/>
          </a:prstGeom>
        </p:spPr>
        <p:txBody>
          <a:bodyPr wrap="square">
            <a:spAutoFit/>
          </a:bodyPr>
          <a:lstStyle/>
          <a:p>
            <a:r>
              <a:rPr lang="en-US" b="1" i="1" dirty="0" smtClean="0"/>
              <a:t>Among the other famous peaks of the Himalayas the Annapurna range is a very important Himalayan range. It is located in central Nepal Himalayas with an altitude of 8,091m. It ranks 10th highest mountain in the world. The Annapurna range stretches from west to east consisting of the following major peaks of the range:</a:t>
            </a:r>
            <a:br>
              <a:rPr lang="en-US" b="1" i="1" dirty="0" smtClean="0"/>
            </a:br>
            <a:r>
              <a:rPr lang="en-US" b="1" i="1" dirty="0" smtClean="0"/>
              <a:t/>
            </a:r>
            <a:br>
              <a:rPr lang="en-US" b="1" i="1" dirty="0" smtClean="0"/>
            </a:br>
            <a:r>
              <a:rPr lang="en-US" b="1" i="1" dirty="0" smtClean="0"/>
              <a:t>Annapurna South Face: altitude: 7,219m,</a:t>
            </a:r>
            <a:br>
              <a:rPr lang="en-US" b="1" i="1" dirty="0" smtClean="0"/>
            </a:br>
            <a:r>
              <a:rPr lang="en-US" b="1" i="1" dirty="0" smtClean="0"/>
              <a:t>Gang: altitude: 7,647m, </a:t>
            </a:r>
            <a:br>
              <a:rPr lang="en-US" b="1" i="1" dirty="0" smtClean="0"/>
            </a:br>
            <a:r>
              <a:rPr lang="en-US" b="1" i="1" dirty="0" smtClean="0"/>
              <a:t>Gangapurna: altitude: 7,455m,</a:t>
            </a:r>
            <a:br>
              <a:rPr lang="en-US" b="1" i="1" dirty="0" smtClean="0"/>
            </a:br>
            <a:r>
              <a:rPr lang="en-US" b="1" i="1" dirty="0" smtClean="0"/>
              <a:t>Annapurna III: altitude: 7,555m,</a:t>
            </a:r>
            <a:br>
              <a:rPr lang="en-US" b="1" i="1" dirty="0" smtClean="0"/>
            </a:br>
            <a:r>
              <a:rPr lang="en-US" b="1" i="1" dirty="0" smtClean="0"/>
              <a:t>Annapurna IV: altitude: 7,525m and </a:t>
            </a:r>
            <a:br>
              <a:rPr lang="en-US" b="1" i="1" dirty="0" smtClean="0"/>
            </a:br>
            <a:r>
              <a:rPr lang="en-US" b="1" i="1" dirty="0" smtClean="0"/>
              <a:t>Annapurna II: altitude: 7,937m.</a:t>
            </a:r>
            <a:br>
              <a:rPr lang="en-US" b="1" i="1" dirty="0" smtClean="0"/>
            </a:br>
            <a:r>
              <a:rPr lang="en-US" b="1" i="1" dirty="0" smtClean="0"/>
              <a:t>Annapurna I altitude: 8,091 m.</a:t>
            </a:r>
            <a:br>
              <a:rPr lang="en-US" b="1" i="1" dirty="0" smtClean="0"/>
            </a:br>
            <a:r>
              <a:rPr lang="en-US" b="1" i="1" dirty="0" smtClean="0"/>
              <a:t/>
            </a:r>
            <a:br>
              <a:rPr lang="en-US" b="1" i="1" dirty="0" smtClean="0"/>
            </a:br>
            <a:r>
              <a:rPr lang="en-US" b="1" i="1" dirty="0" smtClean="0"/>
              <a:t>It is located to the east of a great gorge that cuts through the Himalayas by the Kali Gandaki river, on its western and northwestern slopes it has glaciers, which drain into this gorge. Annapurna has many high peaks but the two highest peaks are Annapurna I and Annapurna II, at the western and eastern ends. </a:t>
            </a:r>
            <a:endParaRPr lang="en-US" b="1" i="1" dirty="0"/>
          </a:p>
        </p:txBody>
      </p:sp>
    </p:spTree>
  </p:cSld>
  <p:clrMapOvr>
    <a:overrideClrMapping bg1="dk1" tx1="lt1" bg2="dk2" tx2="lt2" accent1="accent1" accent2="accent2" accent3="accent3" accent4="accent4" accent5="accent5" accent6="accent6" hlink="hlink" folHlink="folHlink"/>
  </p:clrMapOvr>
  <p:transition spd="slow">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30"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800" decel="100000"/>
                                        <p:tgtEl>
                                          <p:spTgt spid="3"/>
                                        </p:tgtEl>
                                      </p:cBhvr>
                                    </p:animEffect>
                                    <p:anim calcmode="lin" valueType="num">
                                      <p:cBhvr>
                                        <p:cTn id="15" dur="800" decel="100000" fill="hold"/>
                                        <p:tgtEl>
                                          <p:spTgt spid="3"/>
                                        </p:tgtEl>
                                        <p:attrNameLst>
                                          <p:attrName>style.rotation</p:attrName>
                                        </p:attrNameLst>
                                      </p:cBhvr>
                                      <p:tavLst>
                                        <p:tav tm="0">
                                          <p:val>
                                            <p:fltVal val="-90"/>
                                          </p:val>
                                        </p:tav>
                                        <p:tav tm="100000">
                                          <p:val>
                                            <p:fltVal val="0"/>
                                          </p:val>
                                        </p:tav>
                                      </p:tavLst>
                                    </p:anim>
                                    <p:anim calcmode="lin" valueType="num">
                                      <p:cBhvr>
                                        <p:cTn id="16" dur="800" decel="100000" fill="hold"/>
                                        <p:tgtEl>
                                          <p:spTgt spid="3"/>
                                        </p:tgtEl>
                                        <p:attrNameLst>
                                          <p:attrName>ppt_x</p:attrName>
                                        </p:attrNameLst>
                                      </p:cBhvr>
                                      <p:tavLst>
                                        <p:tav tm="0">
                                          <p:val>
                                            <p:strVal val="#ppt_x+0.4"/>
                                          </p:val>
                                        </p:tav>
                                        <p:tav tm="100000">
                                          <p:val>
                                            <p:strVal val="#ppt_x-0.05"/>
                                          </p:val>
                                        </p:tav>
                                      </p:tavLst>
                                    </p:anim>
                                    <p:anim calcmode="lin" valueType="num">
                                      <p:cBhvr>
                                        <p:cTn id="17" dur="800" decel="100000" fill="hold"/>
                                        <p:tgtEl>
                                          <p:spTgt spid="3"/>
                                        </p:tgtEl>
                                        <p:attrNameLst>
                                          <p:attrName>ppt_y</p:attrName>
                                        </p:attrNameLst>
                                      </p:cBhvr>
                                      <p:tavLst>
                                        <p:tav tm="0">
                                          <p:val>
                                            <p:strVal val="#ppt_y-0.4"/>
                                          </p:val>
                                        </p:tav>
                                        <p:tav tm="100000">
                                          <p:val>
                                            <p:strVal val="#ppt_y+0.1"/>
                                          </p:val>
                                        </p:tav>
                                      </p:tavLst>
                                    </p:anim>
                                    <p:anim calcmode="lin" valueType="num">
                                      <p:cBhvr>
                                        <p:cTn id="18"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9"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http://www.tiptoptens.com/wp-content/uploads/2011/05/Annapurna-Mountain.jpg"/>
          <p:cNvPicPr>
            <a:picLocks noChangeAspect="1" noChangeArrowheads="1"/>
          </p:cNvPicPr>
          <p:nvPr/>
        </p:nvPicPr>
        <p:blipFill>
          <a:blip r:embed="rId2"/>
          <a:srcRect/>
          <a:stretch>
            <a:fillRect/>
          </a:stretch>
        </p:blipFill>
        <p:spPr bwMode="auto">
          <a:xfrm>
            <a:off x="0" y="-9552"/>
            <a:ext cx="9144000" cy="6867552"/>
          </a:xfrm>
          <a:prstGeom prst="rect">
            <a:avLst/>
          </a:prstGeom>
          <a:noFill/>
        </p:spPr>
      </p:pic>
    </p:spTree>
  </p:cSld>
  <p:clrMapOvr>
    <a:masterClrMapping/>
  </p:clrMapOvr>
  <p:transition spd="slow">
    <p:circl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1846659"/>
          </a:xfrm>
          <a:prstGeom prst="rect">
            <a:avLst/>
          </a:prstGeom>
        </p:spPr>
        <p:txBody>
          <a:bodyPr wrap="square">
            <a:spAutoFit/>
          </a:bodyPr>
          <a:lstStyle/>
          <a:p>
            <a:r>
              <a:rPr lang="en-US" dirty="0" smtClean="0"/>
              <a:t/>
            </a:r>
            <a:br>
              <a:rPr lang="en-US" dirty="0" smtClean="0"/>
            </a:br>
            <a:r>
              <a:rPr lang="en-US" sz="9600" b="1" i="1" dirty="0" smtClean="0">
                <a:solidFill>
                  <a:srgbClr val="FF0000"/>
                </a:solidFill>
                <a:latin typeface="Brush Script MT" pitchFamily="66" charset="0"/>
              </a:rPr>
              <a:t>Manaslu</a:t>
            </a:r>
            <a:endParaRPr lang="en-US" sz="9600" i="1" dirty="0">
              <a:solidFill>
                <a:srgbClr val="FF0000"/>
              </a:solidFill>
              <a:latin typeface="Brush Script MT" pitchFamily="66" charset="0"/>
            </a:endParaRPr>
          </a:p>
        </p:txBody>
      </p:sp>
      <p:sp>
        <p:nvSpPr>
          <p:cNvPr id="3" name="Rectangle 2"/>
          <p:cNvSpPr/>
          <p:nvPr/>
        </p:nvSpPr>
        <p:spPr>
          <a:xfrm>
            <a:off x="0" y="1676400"/>
            <a:ext cx="9144000" cy="4893647"/>
          </a:xfrm>
          <a:prstGeom prst="rect">
            <a:avLst/>
          </a:prstGeom>
        </p:spPr>
        <p:txBody>
          <a:bodyPr wrap="square">
            <a:spAutoFit/>
          </a:bodyPr>
          <a:lstStyle/>
          <a:p>
            <a:r>
              <a:rPr lang="en-US" sz="2400" b="1" i="1" dirty="0" smtClean="0"/>
              <a:t>Manaslu, is located in Nepal about forty miles east of Annapurna with an altitude of 8,156m. It is the 8th highest mountain in the world. Manaslu is the highest peak of the Gurkha plateau. The name Manaslu is taken from a Sanskrit word "Manasa" which means "Mountain of the Spirit". It is located at longitude 84.33 and latitude 28.33. Other than the Manaslu the other high peaks of the Gurkha plateau are as follows:</a:t>
            </a:r>
            <a:br>
              <a:rPr lang="en-US" sz="2400" b="1" i="1" dirty="0" smtClean="0"/>
            </a:br>
            <a:r>
              <a:rPr lang="en-US" sz="2400" b="1" i="1" dirty="0" smtClean="0"/>
              <a:t/>
            </a:r>
            <a:br>
              <a:rPr lang="en-US" sz="2400" b="1" i="1" dirty="0" smtClean="0"/>
            </a:br>
            <a:r>
              <a:rPr lang="en-US" sz="2400" b="1" i="1" dirty="0" smtClean="0"/>
              <a:t>Manaslu North altitude: 7,154 m.</a:t>
            </a:r>
            <a:br>
              <a:rPr lang="en-US" sz="2400" b="1" i="1" dirty="0" smtClean="0"/>
            </a:br>
            <a:r>
              <a:rPr lang="en-US" sz="2400" b="1" i="1" dirty="0" smtClean="0"/>
              <a:t>Dakura altitude: 7,837 m. </a:t>
            </a:r>
            <a:br>
              <a:rPr lang="en-US" sz="2400" b="1" i="1" dirty="0" smtClean="0"/>
            </a:br>
            <a:r>
              <a:rPr lang="en-US" sz="2400" b="1" i="1" dirty="0" smtClean="0"/>
              <a:t>Himal Chuli altitude: 7,864 m.</a:t>
            </a:r>
            <a:br>
              <a:rPr lang="en-US" sz="2400" b="1" i="1" dirty="0" smtClean="0"/>
            </a:br>
            <a:r>
              <a:rPr lang="en-US" sz="2400" b="1" i="1" dirty="0" smtClean="0"/>
              <a:t>Manaslu East altitude: 7,894 m. </a:t>
            </a:r>
            <a:endParaRPr lang="en-US" sz="2400" b="1" i="1" dirty="0"/>
          </a:p>
        </p:txBody>
      </p:sp>
    </p:spTree>
  </p:cSld>
  <p:clrMapOvr>
    <a:masterClrMapping/>
  </p:clrMapOvr>
  <p:transition spd="slow">
    <p:wheel spokes="3"/>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http://www.tiptoptens.com/wp-content/uploads/2011/05/Manaslu-Mountain.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ransition spd="slow">
    <p:checke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Rectangle 1"/>
          <p:cNvSpPr/>
          <p:nvPr/>
        </p:nvSpPr>
        <p:spPr>
          <a:xfrm>
            <a:off x="0" y="0"/>
            <a:ext cx="9144000" cy="7478970"/>
          </a:xfrm>
          <a:prstGeom prst="rect">
            <a:avLst/>
          </a:prstGeom>
        </p:spPr>
        <p:txBody>
          <a:bodyPr wrap="square">
            <a:spAutoFit/>
          </a:bodyPr>
          <a:lstStyle/>
          <a:p>
            <a:r>
              <a:rPr lang="en-US" sz="9600" b="1" i="1" dirty="0" smtClean="0">
                <a:solidFill>
                  <a:srgbClr val="FF0000"/>
                </a:solidFill>
                <a:latin typeface="Brush Script MT" pitchFamily="66" charset="0"/>
              </a:rPr>
              <a:t>Dhaulagiri Mountain</a:t>
            </a:r>
            <a:r>
              <a:rPr lang="en-US" dirty="0" smtClean="0"/>
              <a:t/>
            </a:r>
            <a:br>
              <a:rPr lang="en-US" dirty="0" smtClean="0"/>
            </a:br>
            <a:r>
              <a:rPr lang="en-US" sz="3200" b="1" i="1" dirty="0" smtClean="0"/>
              <a:t>It is located in the Eastern Nepal, Nepal and Tibet border with an altitude of 8,201m, is the 7th highest mountain in the world. Dhaulagiri means "white mountain". It is the highest mountain located entirely within Nepal. The peak stretches for 30 miles consisting of sharp ridges, icefalls, and glaciers. Along the main peak, several other pyramid-shaped peaks rise. Four of these peaks, from east to west, rise above 25,000 feet. It is located at longitude 83.30 and latitude 28.42.</a:t>
            </a:r>
            <a:br>
              <a:rPr lang="en-US" sz="3200" b="1" i="1" dirty="0" smtClean="0"/>
            </a:br>
            <a:endParaRPr lang="en-US" sz="3200" b="1" i="1" dirty="0"/>
          </a:p>
        </p:txBody>
      </p:sp>
    </p:spTree>
  </p:cSld>
  <p:clrMapOvr>
    <a:overrideClrMapping bg1="dk1" tx1="lt1" bg2="dk2" tx2="lt2" accent1="accent1" accent2="accent2" accent3="accent3" accent4="accent4" accent5="accent5" accent6="accent6" hlink="hlink" folHlink="folHlink"/>
  </p:clrMapOvr>
  <p:transition spd="slow">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0" fill="hold"/>
                                        <p:tgtEl>
                                          <p:spTgt spid="2"/>
                                        </p:tgtEl>
                                        <p:attrNameLst>
                                          <p:attrName>ppt_x</p:attrName>
                                        </p:attrNameLst>
                                      </p:cBhvr>
                                      <p:tavLst>
                                        <p:tav tm="0">
                                          <p:val>
                                            <p:strVal val="#ppt_x"/>
                                          </p:val>
                                        </p:tav>
                                        <p:tav tm="100000">
                                          <p:val>
                                            <p:strVal val="#ppt_x"/>
                                          </p:val>
                                        </p:tav>
                                      </p:tavLst>
                                    </p:anim>
                                    <p:anim calcmode="lin" valueType="num">
                                      <p:cBhvr additive="base">
                                        <p:cTn id="8" dur="5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http://www.everestnews.com/stories2007/pictures/skidh8751.jpg"/>
          <p:cNvPicPr>
            <a:picLocks noChangeAspect="1" noChangeArrowheads="1"/>
          </p:cNvPicPr>
          <p:nvPr/>
        </p:nvPicPr>
        <p:blipFill>
          <a:blip r:embed="rId2"/>
          <a:srcRect/>
          <a:stretch>
            <a:fillRect/>
          </a:stretch>
        </p:blipFill>
        <p:spPr bwMode="auto">
          <a:xfrm>
            <a:off x="-1992" y="0"/>
            <a:ext cx="9145992" cy="6858000"/>
          </a:xfrm>
          <a:prstGeom prst="rect">
            <a:avLst/>
          </a:prstGeom>
          <a:noFill/>
        </p:spPr>
      </p:pic>
    </p:spTree>
  </p:cSld>
  <p:clrMapOvr>
    <a:masterClrMapping/>
  </p:clrMapOvr>
  <p:transition spd="slow">
    <p:split dir="in"/>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30721" name="Rectangle 1"/>
          <p:cNvSpPr>
            <a:spLocks noChangeArrowheads="1"/>
          </p:cNvSpPr>
          <p:nvPr/>
        </p:nvSpPr>
        <p:spPr bwMode="auto">
          <a:xfrm>
            <a:off x="0" y="0"/>
            <a:ext cx="9144000" cy="65556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600" b="1" i="0" u="none" strike="noStrike" cap="none" normalizeH="0" baseline="0" dirty="0" smtClean="0">
                <a:ln>
                  <a:noFill/>
                </a:ln>
                <a:solidFill>
                  <a:srgbClr val="FF0000"/>
                </a:solidFill>
                <a:effectLst/>
                <a:latin typeface="Brush Script MT" pitchFamily="66" charset="0"/>
                <a:ea typeface="Times New Roman" pitchFamily="18" charset="0"/>
                <a:cs typeface="Arial" pitchFamily="34" charset="0"/>
              </a:rPr>
              <a:t>Lhotse</a:t>
            </a:r>
            <a:r>
              <a:rPr kumimoji="0" lang="en-US" sz="400" b="0" i="0" u="none" strike="noStrike" cap="none" normalizeH="0" baseline="0" dirty="0" smtClean="0">
                <a:ln>
                  <a:noFill/>
                </a:ln>
                <a:solidFill>
                  <a:srgbClr val="0E3C5C"/>
                </a:solidFill>
                <a:effectLst/>
                <a:latin typeface="Arial" pitchFamily="34" charset="0"/>
                <a:ea typeface="Times New Roman" pitchFamily="18" charset="0"/>
                <a:cs typeface="Arial" pitchFamily="34" charset="0"/>
              </a:rPr>
              <a:t/>
            </a:r>
            <a:br>
              <a:rPr kumimoji="0" lang="en-US" sz="400" b="0" i="0" u="none" strike="noStrike" cap="none" normalizeH="0" baseline="0" dirty="0" smtClean="0">
                <a:ln>
                  <a:noFill/>
                </a:ln>
                <a:solidFill>
                  <a:srgbClr val="0E3C5C"/>
                </a:solidFill>
                <a:effectLst/>
                <a:latin typeface="Arial" pitchFamily="34" charset="0"/>
                <a:ea typeface="Times New Roman" pitchFamily="18" charset="0"/>
                <a:cs typeface="Arial" pitchFamily="34" charset="0"/>
              </a:rPr>
            </a:br>
            <a:r>
              <a:rPr kumimoji="0" lang="en-US" sz="2800" b="1" i="1" u="none" strike="noStrike" cap="none" normalizeH="0" baseline="0" dirty="0" smtClean="0">
                <a:ln>
                  <a:noFill/>
                </a:ln>
                <a:solidFill>
                  <a:srgbClr val="0E3C5C"/>
                </a:solidFill>
                <a:effectLst/>
                <a:latin typeface="Arial" pitchFamily="34" charset="0"/>
                <a:ea typeface="Times New Roman" pitchFamily="18" charset="0"/>
                <a:cs typeface="Arial" pitchFamily="34" charset="0"/>
              </a:rPr>
              <a:t>Lhotse is the fourth highest peak in the Himalayan range. It is located in the China and Nepal border with an altitude of 8,516m. The peak stretches from east to west, which is located south of Mount Everest. South Col, a vertical ridge connects the peaks of the two mountains, which is never below 8, 000m. Other than the main peak of the Lhotse there are two other peaks like Lhotse Shar, which is located east of the main peak, and Nuptse, which is on the mountain's west ridge. It is located at longitude 86.56.03 and latitude 27.57.45.</a:t>
            </a:r>
            <a:endParaRPr kumimoji="0" lang="en-US" sz="2800" b="1" i="1"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overrideClrMapping bg1="lt1" tx1="dk1" bg2="lt2" tx2="dk2" accent1="accent1" accent2="accent2" accent3="accent3" accent4="accent4" accent5="accent5" accent6="accent6" hlink="hlink" folHlink="folHlink"/>
  </p:clrMapOvr>
  <p:transition spd="slow">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30721"/>
                                        </p:tgtEl>
                                        <p:attrNameLst>
                                          <p:attrName>style.visibility</p:attrName>
                                        </p:attrNameLst>
                                      </p:cBhvr>
                                      <p:to>
                                        <p:strVal val="visible"/>
                                      </p:to>
                                    </p:set>
                                    <p:animEffect transition="in" filter="barn(inHorizontal)">
                                      <p:cBhvr>
                                        <p:cTn id="7" dur="500"/>
                                        <p:tgtEl>
                                          <p:spTgt spid="307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http://www.nepaltrekandtour.com/pic/lhotse-expedition.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ransition spd="slow">
    <p:pull dir="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http://www.indianetzone.com/photos_gallery/38/Narmada-River_2694.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6" name="Rectangle 5"/>
          <p:cNvSpPr/>
          <p:nvPr/>
        </p:nvSpPr>
        <p:spPr>
          <a:xfrm>
            <a:off x="0" y="0"/>
            <a:ext cx="2775119" cy="1569660"/>
          </a:xfrm>
          <a:prstGeom prst="rect">
            <a:avLst/>
          </a:prstGeom>
        </p:spPr>
        <p:txBody>
          <a:bodyPr wrap="none">
            <a:spAutoFit/>
          </a:bodyPr>
          <a:lstStyle/>
          <a:p>
            <a:r>
              <a:rPr lang="en-US" sz="9600" dirty="0" smtClean="0">
                <a:latin typeface="Brush Script MT" pitchFamily="66" charset="0"/>
              </a:rPr>
              <a:t>Rivers</a:t>
            </a:r>
            <a:endParaRPr lang="en-US" sz="9600" dirty="0">
              <a:latin typeface="Brush Script MT" pitchFamily="66" charset="0"/>
            </a:endParaRPr>
          </a:p>
        </p:txBody>
      </p:sp>
      <p:graphicFrame>
        <p:nvGraphicFramePr>
          <p:cNvPr id="8" name="Table 7"/>
          <p:cNvGraphicFramePr>
            <a:graphicFrameLocks noGrp="1"/>
          </p:cNvGraphicFramePr>
          <p:nvPr/>
        </p:nvGraphicFramePr>
        <p:xfrm>
          <a:off x="0" y="1143000"/>
          <a:ext cx="9144000" cy="5714997"/>
        </p:xfrm>
        <a:graphic>
          <a:graphicData uri="http://schemas.openxmlformats.org/drawingml/2006/table">
            <a:tbl>
              <a:tblPr/>
              <a:tblGrid>
                <a:gridCol w="2286000"/>
                <a:gridCol w="2286000"/>
                <a:gridCol w="2286000"/>
                <a:gridCol w="2286000"/>
              </a:tblGrid>
              <a:tr h="437061">
                <a:tc>
                  <a:txBody>
                    <a:bodyPr/>
                    <a:lstStyle/>
                    <a:p>
                      <a:pPr marL="0" marR="0" algn="ctr">
                        <a:lnSpc>
                          <a:spcPct val="115000"/>
                        </a:lnSpc>
                        <a:spcBef>
                          <a:spcPts val="0"/>
                        </a:spcBef>
                        <a:spcAft>
                          <a:spcPts val="0"/>
                        </a:spcAft>
                      </a:pPr>
                      <a:r>
                        <a:rPr lang="en-US" sz="2000" b="1" dirty="0">
                          <a:solidFill>
                            <a:srgbClr val="FF0000"/>
                          </a:solidFill>
                          <a:latin typeface="Verdana"/>
                          <a:ea typeface="Times New Roman"/>
                          <a:cs typeface="Times New Roman"/>
                        </a:rPr>
                        <a:t>Name</a:t>
                      </a:r>
                      <a:endParaRPr lang="en-US" sz="2000" dirty="0">
                        <a:solidFill>
                          <a:srgbClr val="FF0000"/>
                        </a:solidFill>
                        <a:latin typeface="Calibri"/>
                        <a:ea typeface="Calibri"/>
                        <a:cs typeface="Times New Roman"/>
                      </a:endParaRPr>
                    </a:p>
                  </a:txBody>
                  <a:tcPr marL="9525" marR="9525" marT="9525" marB="9525" anchor="ctr">
                    <a:lnL>
                      <a:noFill/>
                    </a:lnL>
                    <a:lnR>
                      <a:noFill/>
                    </a:lnR>
                    <a:lnT>
                      <a:noFill/>
                    </a:lnT>
                    <a:lnB>
                      <a:noFill/>
                    </a:lnB>
                  </a:tcPr>
                </a:tc>
                <a:tc>
                  <a:txBody>
                    <a:bodyPr/>
                    <a:lstStyle/>
                    <a:p>
                      <a:pPr marL="0" marR="0" algn="ctr">
                        <a:lnSpc>
                          <a:spcPct val="115000"/>
                        </a:lnSpc>
                        <a:spcBef>
                          <a:spcPts val="0"/>
                        </a:spcBef>
                        <a:spcAft>
                          <a:spcPts val="0"/>
                        </a:spcAft>
                      </a:pPr>
                      <a:r>
                        <a:rPr lang="en-US" sz="2000" b="1" dirty="0">
                          <a:solidFill>
                            <a:srgbClr val="FF0000"/>
                          </a:solidFill>
                          <a:latin typeface="Verdana"/>
                          <a:ea typeface="Times New Roman"/>
                          <a:cs typeface="Times New Roman"/>
                        </a:rPr>
                        <a:t>Origin From</a:t>
                      </a:r>
                      <a:endParaRPr lang="en-US" sz="2000" dirty="0">
                        <a:solidFill>
                          <a:srgbClr val="FF0000"/>
                        </a:solidFill>
                        <a:latin typeface="Calibri"/>
                        <a:ea typeface="Calibri"/>
                        <a:cs typeface="Times New Roman"/>
                      </a:endParaRPr>
                    </a:p>
                  </a:txBody>
                  <a:tcPr marL="9525" marR="9525" marT="9525" marB="9525" anchor="ctr">
                    <a:lnL>
                      <a:noFill/>
                    </a:lnL>
                    <a:lnR>
                      <a:noFill/>
                    </a:lnR>
                    <a:lnT>
                      <a:noFill/>
                    </a:lnT>
                    <a:lnB>
                      <a:noFill/>
                    </a:lnB>
                  </a:tcPr>
                </a:tc>
                <a:tc>
                  <a:txBody>
                    <a:bodyPr/>
                    <a:lstStyle/>
                    <a:p>
                      <a:pPr marL="0" marR="0" algn="ctr">
                        <a:lnSpc>
                          <a:spcPct val="115000"/>
                        </a:lnSpc>
                        <a:spcBef>
                          <a:spcPts val="0"/>
                        </a:spcBef>
                        <a:spcAft>
                          <a:spcPts val="0"/>
                        </a:spcAft>
                      </a:pPr>
                      <a:r>
                        <a:rPr lang="en-US" sz="2000" b="1" dirty="0">
                          <a:solidFill>
                            <a:srgbClr val="FF0000"/>
                          </a:solidFill>
                          <a:latin typeface="Verdana"/>
                          <a:ea typeface="Times New Roman"/>
                          <a:cs typeface="Times New Roman"/>
                        </a:rPr>
                        <a:t>Fall into</a:t>
                      </a:r>
                      <a:endParaRPr lang="en-US" sz="2000" dirty="0">
                        <a:solidFill>
                          <a:srgbClr val="FF0000"/>
                        </a:solidFill>
                        <a:latin typeface="Calibri"/>
                        <a:ea typeface="Calibri"/>
                        <a:cs typeface="Times New Roman"/>
                      </a:endParaRPr>
                    </a:p>
                  </a:txBody>
                  <a:tcPr marL="9525" marR="9525" marT="9525" marB="9525" anchor="ctr">
                    <a:lnL>
                      <a:noFill/>
                    </a:lnL>
                    <a:lnR>
                      <a:noFill/>
                    </a:lnR>
                    <a:lnT>
                      <a:noFill/>
                    </a:lnT>
                    <a:lnB>
                      <a:noFill/>
                    </a:lnB>
                  </a:tcPr>
                </a:tc>
                <a:tc>
                  <a:txBody>
                    <a:bodyPr/>
                    <a:lstStyle/>
                    <a:p>
                      <a:pPr marL="0" marR="0" algn="ctr">
                        <a:lnSpc>
                          <a:spcPct val="115000"/>
                        </a:lnSpc>
                        <a:spcBef>
                          <a:spcPts val="0"/>
                        </a:spcBef>
                        <a:spcAft>
                          <a:spcPts val="0"/>
                        </a:spcAft>
                      </a:pPr>
                      <a:r>
                        <a:rPr lang="en-US" sz="2000" b="1" dirty="0">
                          <a:solidFill>
                            <a:srgbClr val="FF0000"/>
                          </a:solidFill>
                          <a:latin typeface="Verdana"/>
                          <a:ea typeface="Times New Roman"/>
                          <a:cs typeface="Times New Roman"/>
                        </a:rPr>
                        <a:t>Length (km)</a:t>
                      </a:r>
                      <a:endParaRPr lang="en-US" sz="2000" dirty="0">
                        <a:solidFill>
                          <a:srgbClr val="FF0000"/>
                        </a:solidFill>
                        <a:latin typeface="Calibri"/>
                        <a:ea typeface="Calibri"/>
                        <a:cs typeface="Times New Roman"/>
                      </a:endParaRPr>
                    </a:p>
                  </a:txBody>
                  <a:tcPr marL="9525" marR="9525" marT="9525" marB="9525" anchor="ctr">
                    <a:lnL>
                      <a:noFill/>
                    </a:lnL>
                    <a:lnR>
                      <a:noFill/>
                    </a:lnR>
                    <a:lnT>
                      <a:noFill/>
                    </a:lnT>
                    <a:lnB>
                      <a:noFill/>
                    </a:lnB>
                  </a:tcPr>
                </a:tc>
              </a:tr>
              <a:tr h="438825">
                <a:tc>
                  <a:txBody>
                    <a:bodyPr/>
                    <a:lstStyle/>
                    <a:p>
                      <a:pPr marL="0" marR="0" algn="ctr">
                        <a:lnSpc>
                          <a:spcPct val="115000"/>
                        </a:lnSpc>
                        <a:spcBef>
                          <a:spcPts val="0"/>
                        </a:spcBef>
                        <a:spcAft>
                          <a:spcPts val="0"/>
                        </a:spcAft>
                      </a:pPr>
                      <a:r>
                        <a:rPr lang="en-US" sz="2000" dirty="0">
                          <a:solidFill>
                            <a:srgbClr val="FF0000"/>
                          </a:solidFill>
                          <a:latin typeface="Times New Roman"/>
                          <a:ea typeface="Times New Roman"/>
                          <a:cs typeface="Times New Roman"/>
                        </a:rPr>
                        <a:t>Ganges</a:t>
                      </a:r>
                      <a:endParaRPr lang="en-US" sz="2000" dirty="0">
                        <a:solidFill>
                          <a:srgbClr val="FF0000"/>
                        </a:solidFill>
                        <a:latin typeface="Calibri"/>
                        <a:ea typeface="Calibri"/>
                        <a:cs typeface="Times New Roman"/>
                      </a:endParaRPr>
                    </a:p>
                  </a:txBody>
                  <a:tcPr marL="9525" marR="9525" marT="9525" marB="9525" anchor="ctr">
                    <a:lnL>
                      <a:noFill/>
                    </a:lnL>
                    <a:lnR>
                      <a:noFill/>
                    </a:lnR>
                    <a:lnT>
                      <a:noFill/>
                    </a:lnT>
                    <a:lnB>
                      <a:noFill/>
                    </a:lnB>
                  </a:tcPr>
                </a:tc>
                <a:tc>
                  <a:txBody>
                    <a:bodyPr/>
                    <a:lstStyle/>
                    <a:p>
                      <a:pPr marL="0" marR="0" algn="ctr">
                        <a:lnSpc>
                          <a:spcPct val="115000"/>
                        </a:lnSpc>
                        <a:spcBef>
                          <a:spcPts val="0"/>
                        </a:spcBef>
                        <a:spcAft>
                          <a:spcPts val="0"/>
                        </a:spcAft>
                      </a:pPr>
                      <a:r>
                        <a:rPr lang="en-US" sz="2000" dirty="0">
                          <a:solidFill>
                            <a:srgbClr val="FF0000"/>
                          </a:solidFill>
                          <a:latin typeface="Times New Roman"/>
                          <a:ea typeface="Times New Roman"/>
                          <a:cs typeface="Times New Roman"/>
                        </a:rPr>
                        <a:t>Combined Sources</a:t>
                      </a:r>
                      <a:endParaRPr lang="en-US" sz="2000" dirty="0">
                        <a:solidFill>
                          <a:srgbClr val="FF0000"/>
                        </a:solidFill>
                        <a:latin typeface="Calibri"/>
                        <a:ea typeface="Calibri"/>
                        <a:cs typeface="Times New Roman"/>
                      </a:endParaRPr>
                    </a:p>
                  </a:txBody>
                  <a:tcPr marL="9525" marR="9525" marT="9525" marB="9525" anchor="ctr">
                    <a:lnL>
                      <a:noFill/>
                    </a:lnL>
                    <a:lnR>
                      <a:noFill/>
                    </a:lnR>
                    <a:lnT>
                      <a:noFill/>
                    </a:lnT>
                    <a:lnB>
                      <a:noFill/>
                    </a:lnB>
                  </a:tcPr>
                </a:tc>
                <a:tc>
                  <a:txBody>
                    <a:bodyPr/>
                    <a:lstStyle/>
                    <a:p>
                      <a:pPr marL="0" marR="0" algn="ctr">
                        <a:lnSpc>
                          <a:spcPct val="115000"/>
                        </a:lnSpc>
                        <a:spcBef>
                          <a:spcPts val="0"/>
                        </a:spcBef>
                        <a:spcAft>
                          <a:spcPts val="0"/>
                        </a:spcAft>
                      </a:pPr>
                      <a:r>
                        <a:rPr lang="en-US" sz="2000" dirty="0">
                          <a:solidFill>
                            <a:srgbClr val="FF0000"/>
                          </a:solidFill>
                          <a:latin typeface="Times New Roman"/>
                          <a:ea typeface="Times New Roman"/>
                          <a:cs typeface="Times New Roman"/>
                        </a:rPr>
                        <a:t>Bay of Bengal</a:t>
                      </a:r>
                      <a:endParaRPr lang="en-US" sz="2000" dirty="0">
                        <a:solidFill>
                          <a:srgbClr val="FF0000"/>
                        </a:solidFill>
                        <a:latin typeface="Calibri"/>
                        <a:ea typeface="Calibri"/>
                        <a:cs typeface="Times New Roman"/>
                      </a:endParaRPr>
                    </a:p>
                  </a:txBody>
                  <a:tcPr marL="9525" marR="9525" marT="9525" marB="9525" anchor="ctr">
                    <a:lnL>
                      <a:noFill/>
                    </a:lnL>
                    <a:lnR>
                      <a:noFill/>
                    </a:lnR>
                    <a:lnT>
                      <a:noFill/>
                    </a:lnT>
                    <a:lnB>
                      <a:noFill/>
                    </a:lnB>
                  </a:tcPr>
                </a:tc>
                <a:tc>
                  <a:txBody>
                    <a:bodyPr/>
                    <a:lstStyle/>
                    <a:p>
                      <a:pPr marL="0" marR="0" algn="ctr">
                        <a:lnSpc>
                          <a:spcPct val="115000"/>
                        </a:lnSpc>
                        <a:spcBef>
                          <a:spcPts val="0"/>
                        </a:spcBef>
                        <a:spcAft>
                          <a:spcPts val="0"/>
                        </a:spcAft>
                      </a:pPr>
                      <a:r>
                        <a:rPr lang="en-US" sz="2000" dirty="0">
                          <a:solidFill>
                            <a:srgbClr val="FF0000"/>
                          </a:solidFill>
                          <a:latin typeface="Times New Roman"/>
                          <a:ea typeface="Times New Roman"/>
                          <a:cs typeface="Times New Roman"/>
                        </a:rPr>
                        <a:t>2525</a:t>
                      </a:r>
                      <a:endParaRPr lang="en-US" sz="2000" dirty="0">
                        <a:solidFill>
                          <a:srgbClr val="FF0000"/>
                        </a:solidFill>
                        <a:latin typeface="Calibri"/>
                        <a:ea typeface="Calibri"/>
                        <a:cs typeface="Times New Roman"/>
                      </a:endParaRPr>
                    </a:p>
                  </a:txBody>
                  <a:tcPr marL="9525" marR="9525" marT="9525" marB="9525" anchor="ctr">
                    <a:lnL>
                      <a:noFill/>
                    </a:lnL>
                    <a:lnR>
                      <a:noFill/>
                    </a:lnR>
                    <a:lnT>
                      <a:noFill/>
                    </a:lnT>
                    <a:lnB>
                      <a:noFill/>
                    </a:lnB>
                  </a:tcPr>
                </a:tc>
              </a:tr>
              <a:tr h="881662">
                <a:tc>
                  <a:txBody>
                    <a:bodyPr/>
                    <a:lstStyle/>
                    <a:p>
                      <a:pPr marL="0" marR="0" algn="ctr">
                        <a:lnSpc>
                          <a:spcPct val="115000"/>
                        </a:lnSpc>
                        <a:spcBef>
                          <a:spcPts val="0"/>
                        </a:spcBef>
                        <a:spcAft>
                          <a:spcPts val="0"/>
                        </a:spcAft>
                      </a:pPr>
                      <a:r>
                        <a:rPr lang="en-US" sz="2000" dirty="0">
                          <a:solidFill>
                            <a:srgbClr val="FF0000"/>
                          </a:solidFill>
                          <a:latin typeface="Times New Roman"/>
                          <a:ea typeface="Times New Roman"/>
                          <a:cs typeface="Times New Roman"/>
                        </a:rPr>
                        <a:t>Satluj</a:t>
                      </a:r>
                      <a:endParaRPr lang="en-US" sz="2000" dirty="0">
                        <a:solidFill>
                          <a:srgbClr val="FF0000"/>
                        </a:solidFill>
                        <a:latin typeface="Calibri"/>
                        <a:ea typeface="Calibri"/>
                        <a:cs typeface="Times New Roman"/>
                      </a:endParaRPr>
                    </a:p>
                  </a:txBody>
                  <a:tcPr marL="9525" marR="9525" marT="9525" marB="9525" anchor="ctr">
                    <a:lnL>
                      <a:noFill/>
                    </a:lnL>
                    <a:lnR>
                      <a:noFill/>
                    </a:lnR>
                    <a:lnT>
                      <a:noFill/>
                    </a:lnT>
                    <a:lnB>
                      <a:noFill/>
                    </a:lnB>
                  </a:tcPr>
                </a:tc>
                <a:tc>
                  <a:txBody>
                    <a:bodyPr/>
                    <a:lstStyle/>
                    <a:p>
                      <a:pPr marL="0" marR="0" algn="ctr">
                        <a:lnSpc>
                          <a:spcPct val="115000"/>
                        </a:lnSpc>
                        <a:spcBef>
                          <a:spcPts val="0"/>
                        </a:spcBef>
                        <a:spcAft>
                          <a:spcPts val="0"/>
                        </a:spcAft>
                      </a:pPr>
                      <a:r>
                        <a:rPr lang="en-US" sz="2000" dirty="0">
                          <a:solidFill>
                            <a:srgbClr val="FF0000"/>
                          </a:solidFill>
                          <a:latin typeface="Times New Roman"/>
                          <a:ea typeface="Times New Roman"/>
                          <a:cs typeface="Times New Roman"/>
                        </a:rPr>
                        <a:t>Mansarovar Rakas Lakes</a:t>
                      </a:r>
                      <a:endParaRPr lang="en-US" sz="2000" dirty="0">
                        <a:solidFill>
                          <a:srgbClr val="FF0000"/>
                        </a:solidFill>
                        <a:latin typeface="Calibri"/>
                        <a:ea typeface="Calibri"/>
                        <a:cs typeface="Times New Roman"/>
                      </a:endParaRPr>
                    </a:p>
                  </a:txBody>
                  <a:tcPr marL="9525" marR="9525" marT="9525" marB="9525" anchor="ctr">
                    <a:lnL>
                      <a:noFill/>
                    </a:lnL>
                    <a:lnR>
                      <a:noFill/>
                    </a:lnR>
                    <a:lnT>
                      <a:noFill/>
                    </a:lnT>
                    <a:lnB>
                      <a:noFill/>
                    </a:lnB>
                  </a:tcPr>
                </a:tc>
                <a:tc>
                  <a:txBody>
                    <a:bodyPr/>
                    <a:lstStyle/>
                    <a:p>
                      <a:pPr marL="0" marR="0" algn="ctr">
                        <a:lnSpc>
                          <a:spcPct val="115000"/>
                        </a:lnSpc>
                        <a:spcBef>
                          <a:spcPts val="0"/>
                        </a:spcBef>
                        <a:spcAft>
                          <a:spcPts val="0"/>
                        </a:spcAft>
                      </a:pPr>
                      <a:r>
                        <a:rPr lang="en-US" sz="2000" dirty="0">
                          <a:solidFill>
                            <a:srgbClr val="FF0000"/>
                          </a:solidFill>
                          <a:latin typeface="Times New Roman"/>
                          <a:ea typeface="Times New Roman"/>
                          <a:cs typeface="Times New Roman"/>
                        </a:rPr>
                        <a:t>Chenab</a:t>
                      </a:r>
                      <a:endParaRPr lang="en-US" sz="2000" dirty="0">
                        <a:solidFill>
                          <a:srgbClr val="FF0000"/>
                        </a:solidFill>
                        <a:latin typeface="Calibri"/>
                        <a:ea typeface="Calibri"/>
                        <a:cs typeface="Times New Roman"/>
                      </a:endParaRPr>
                    </a:p>
                  </a:txBody>
                  <a:tcPr marL="9525" marR="9525" marT="9525" marB="9525" anchor="ctr">
                    <a:lnL>
                      <a:noFill/>
                    </a:lnL>
                    <a:lnR>
                      <a:noFill/>
                    </a:lnR>
                    <a:lnT>
                      <a:noFill/>
                    </a:lnT>
                    <a:lnB>
                      <a:noFill/>
                    </a:lnB>
                  </a:tcPr>
                </a:tc>
                <a:tc>
                  <a:txBody>
                    <a:bodyPr/>
                    <a:lstStyle/>
                    <a:p>
                      <a:pPr marL="0" marR="0" algn="ctr">
                        <a:lnSpc>
                          <a:spcPct val="115000"/>
                        </a:lnSpc>
                        <a:spcBef>
                          <a:spcPts val="0"/>
                        </a:spcBef>
                        <a:spcAft>
                          <a:spcPts val="0"/>
                        </a:spcAft>
                      </a:pPr>
                      <a:r>
                        <a:rPr lang="en-US" sz="2000" dirty="0">
                          <a:solidFill>
                            <a:srgbClr val="FF0000"/>
                          </a:solidFill>
                          <a:latin typeface="Times New Roman"/>
                          <a:ea typeface="Times New Roman"/>
                          <a:cs typeface="Times New Roman"/>
                        </a:rPr>
                        <a:t>1050</a:t>
                      </a:r>
                      <a:endParaRPr lang="en-US" sz="2000" dirty="0">
                        <a:solidFill>
                          <a:srgbClr val="FF0000"/>
                        </a:solidFill>
                        <a:latin typeface="Calibri"/>
                        <a:ea typeface="Calibri"/>
                        <a:cs typeface="Times New Roman"/>
                      </a:endParaRPr>
                    </a:p>
                  </a:txBody>
                  <a:tcPr marL="9525" marR="9525" marT="9525" marB="9525" anchor="ctr">
                    <a:lnL>
                      <a:noFill/>
                    </a:lnL>
                    <a:lnR>
                      <a:noFill/>
                    </a:lnR>
                    <a:lnT>
                      <a:noFill/>
                    </a:lnT>
                    <a:lnB>
                      <a:noFill/>
                    </a:lnB>
                  </a:tcPr>
                </a:tc>
              </a:tr>
              <a:tr h="881662">
                <a:tc>
                  <a:txBody>
                    <a:bodyPr/>
                    <a:lstStyle/>
                    <a:p>
                      <a:pPr marL="0" marR="0" algn="ctr">
                        <a:lnSpc>
                          <a:spcPct val="115000"/>
                        </a:lnSpc>
                        <a:spcBef>
                          <a:spcPts val="0"/>
                        </a:spcBef>
                        <a:spcAft>
                          <a:spcPts val="0"/>
                        </a:spcAft>
                      </a:pPr>
                      <a:r>
                        <a:rPr lang="en-US" sz="2000" dirty="0">
                          <a:solidFill>
                            <a:srgbClr val="FF0000"/>
                          </a:solidFill>
                          <a:latin typeface="Times New Roman"/>
                          <a:ea typeface="Times New Roman"/>
                          <a:cs typeface="Times New Roman"/>
                        </a:rPr>
                        <a:t>Indus</a:t>
                      </a:r>
                      <a:endParaRPr lang="en-US" sz="2000" dirty="0">
                        <a:solidFill>
                          <a:srgbClr val="FF0000"/>
                        </a:solidFill>
                        <a:latin typeface="Calibri"/>
                        <a:ea typeface="Calibri"/>
                        <a:cs typeface="Times New Roman"/>
                      </a:endParaRPr>
                    </a:p>
                  </a:txBody>
                  <a:tcPr marL="9525" marR="9525" marT="9525" marB="9525" anchor="ctr">
                    <a:lnL>
                      <a:noFill/>
                    </a:lnL>
                    <a:lnR>
                      <a:noFill/>
                    </a:lnR>
                    <a:lnT>
                      <a:noFill/>
                    </a:lnT>
                    <a:lnB>
                      <a:noFill/>
                    </a:lnB>
                  </a:tcPr>
                </a:tc>
                <a:tc>
                  <a:txBody>
                    <a:bodyPr/>
                    <a:lstStyle/>
                    <a:p>
                      <a:pPr marL="0" marR="0" algn="ctr">
                        <a:lnSpc>
                          <a:spcPct val="115000"/>
                        </a:lnSpc>
                        <a:spcBef>
                          <a:spcPts val="0"/>
                        </a:spcBef>
                        <a:spcAft>
                          <a:spcPts val="0"/>
                        </a:spcAft>
                      </a:pPr>
                      <a:r>
                        <a:rPr lang="en-US" sz="2000" dirty="0">
                          <a:solidFill>
                            <a:srgbClr val="FF0000"/>
                          </a:solidFill>
                          <a:latin typeface="Times New Roman"/>
                          <a:ea typeface="Times New Roman"/>
                          <a:cs typeface="Times New Roman"/>
                        </a:rPr>
                        <a:t>Near Mansarovar Lake</a:t>
                      </a:r>
                      <a:endParaRPr lang="en-US" sz="2000" dirty="0">
                        <a:solidFill>
                          <a:srgbClr val="FF0000"/>
                        </a:solidFill>
                        <a:latin typeface="Calibri"/>
                        <a:ea typeface="Calibri"/>
                        <a:cs typeface="Times New Roman"/>
                      </a:endParaRPr>
                    </a:p>
                  </a:txBody>
                  <a:tcPr marL="9525" marR="9525" marT="9525" marB="9525" anchor="ctr">
                    <a:lnL>
                      <a:noFill/>
                    </a:lnL>
                    <a:lnR>
                      <a:noFill/>
                    </a:lnR>
                    <a:lnT>
                      <a:noFill/>
                    </a:lnT>
                    <a:lnB>
                      <a:noFill/>
                    </a:lnB>
                  </a:tcPr>
                </a:tc>
                <a:tc>
                  <a:txBody>
                    <a:bodyPr/>
                    <a:lstStyle/>
                    <a:p>
                      <a:pPr marL="0" marR="0" algn="ctr">
                        <a:lnSpc>
                          <a:spcPct val="115000"/>
                        </a:lnSpc>
                        <a:spcBef>
                          <a:spcPts val="0"/>
                        </a:spcBef>
                        <a:spcAft>
                          <a:spcPts val="0"/>
                        </a:spcAft>
                      </a:pPr>
                      <a:r>
                        <a:rPr lang="en-US" sz="2000" dirty="0">
                          <a:solidFill>
                            <a:srgbClr val="FF0000"/>
                          </a:solidFill>
                          <a:latin typeface="Times New Roman"/>
                          <a:ea typeface="Times New Roman"/>
                          <a:cs typeface="Times New Roman"/>
                        </a:rPr>
                        <a:t>Arabian Sea</a:t>
                      </a:r>
                      <a:endParaRPr lang="en-US" sz="2000" dirty="0">
                        <a:solidFill>
                          <a:srgbClr val="FF0000"/>
                        </a:solidFill>
                        <a:latin typeface="Calibri"/>
                        <a:ea typeface="Calibri"/>
                        <a:cs typeface="Times New Roman"/>
                      </a:endParaRPr>
                    </a:p>
                  </a:txBody>
                  <a:tcPr marL="9525" marR="9525" marT="9525" marB="9525" anchor="ctr">
                    <a:lnL>
                      <a:noFill/>
                    </a:lnL>
                    <a:lnR>
                      <a:noFill/>
                    </a:lnR>
                    <a:lnT>
                      <a:noFill/>
                    </a:lnT>
                    <a:lnB>
                      <a:noFill/>
                    </a:lnB>
                  </a:tcPr>
                </a:tc>
                <a:tc>
                  <a:txBody>
                    <a:bodyPr/>
                    <a:lstStyle/>
                    <a:p>
                      <a:pPr marL="0" marR="0" algn="ctr">
                        <a:lnSpc>
                          <a:spcPct val="115000"/>
                        </a:lnSpc>
                        <a:spcBef>
                          <a:spcPts val="0"/>
                        </a:spcBef>
                        <a:spcAft>
                          <a:spcPts val="0"/>
                        </a:spcAft>
                      </a:pPr>
                      <a:r>
                        <a:rPr lang="en-US" sz="2000" dirty="0">
                          <a:solidFill>
                            <a:srgbClr val="FF0000"/>
                          </a:solidFill>
                          <a:latin typeface="Times New Roman"/>
                          <a:ea typeface="Times New Roman"/>
                          <a:cs typeface="Times New Roman"/>
                        </a:rPr>
                        <a:t>2880</a:t>
                      </a:r>
                      <a:endParaRPr lang="en-US" sz="2000" dirty="0">
                        <a:solidFill>
                          <a:srgbClr val="FF0000"/>
                        </a:solidFill>
                        <a:latin typeface="Calibri"/>
                        <a:ea typeface="Calibri"/>
                        <a:cs typeface="Times New Roman"/>
                      </a:endParaRPr>
                    </a:p>
                  </a:txBody>
                  <a:tcPr marL="9525" marR="9525" marT="9525" marB="9525" anchor="ctr">
                    <a:lnL>
                      <a:noFill/>
                    </a:lnL>
                    <a:lnR>
                      <a:noFill/>
                    </a:lnR>
                    <a:lnT>
                      <a:noFill/>
                    </a:lnT>
                    <a:lnB>
                      <a:noFill/>
                    </a:lnB>
                  </a:tcPr>
                </a:tc>
              </a:tr>
              <a:tr h="881662">
                <a:tc>
                  <a:txBody>
                    <a:bodyPr/>
                    <a:lstStyle/>
                    <a:p>
                      <a:pPr marL="0" marR="0" algn="ctr">
                        <a:lnSpc>
                          <a:spcPct val="115000"/>
                        </a:lnSpc>
                        <a:spcBef>
                          <a:spcPts val="0"/>
                        </a:spcBef>
                        <a:spcAft>
                          <a:spcPts val="0"/>
                        </a:spcAft>
                      </a:pPr>
                      <a:r>
                        <a:rPr lang="en-US" sz="2000" dirty="0">
                          <a:solidFill>
                            <a:srgbClr val="FF0000"/>
                          </a:solidFill>
                          <a:latin typeface="Times New Roman"/>
                          <a:ea typeface="Times New Roman"/>
                          <a:cs typeface="Times New Roman"/>
                        </a:rPr>
                        <a:t>Ravi</a:t>
                      </a:r>
                      <a:endParaRPr lang="en-US" sz="2000" dirty="0">
                        <a:solidFill>
                          <a:srgbClr val="FF0000"/>
                        </a:solidFill>
                        <a:latin typeface="Calibri"/>
                        <a:ea typeface="Calibri"/>
                        <a:cs typeface="Times New Roman"/>
                      </a:endParaRPr>
                    </a:p>
                  </a:txBody>
                  <a:tcPr marL="9525" marR="9525" marT="9525" marB="9525" anchor="ctr">
                    <a:lnL>
                      <a:noFill/>
                    </a:lnL>
                    <a:lnR>
                      <a:noFill/>
                    </a:lnR>
                    <a:lnT>
                      <a:noFill/>
                    </a:lnT>
                    <a:lnB>
                      <a:noFill/>
                    </a:lnB>
                  </a:tcPr>
                </a:tc>
                <a:tc>
                  <a:txBody>
                    <a:bodyPr/>
                    <a:lstStyle/>
                    <a:p>
                      <a:pPr marL="0" marR="0" algn="ctr">
                        <a:lnSpc>
                          <a:spcPct val="115000"/>
                        </a:lnSpc>
                        <a:spcBef>
                          <a:spcPts val="0"/>
                        </a:spcBef>
                        <a:spcAft>
                          <a:spcPts val="0"/>
                        </a:spcAft>
                      </a:pPr>
                      <a:r>
                        <a:rPr lang="en-US" sz="2000" dirty="0">
                          <a:solidFill>
                            <a:srgbClr val="FF0000"/>
                          </a:solidFill>
                          <a:latin typeface="Times New Roman"/>
                          <a:ea typeface="Times New Roman"/>
                          <a:cs typeface="Times New Roman"/>
                        </a:rPr>
                        <a:t>Kullu Hills near Rohtang Pass</a:t>
                      </a:r>
                      <a:endParaRPr lang="en-US" sz="2000" dirty="0">
                        <a:solidFill>
                          <a:srgbClr val="FF0000"/>
                        </a:solidFill>
                        <a:latin typeface="Calibri"/>
                        <a:ea typeface="Calibri"/>
                        <a:cs typeface="Times New Roman"/>
                      </a:endParaRPr>
                    </a:p>
                  </a:txBody>
                  <a:tcPr marL="9525" marR="9525" marT="9525" marB="9525" anchor="ctr">
                    <a:lnL>
                      <a:noFill/>
                    </a:lnL>
                    <a:lnR>
                      <a:noFill/>
                    </a:lnR>
                    <a:lnT>
                      <a:noFill/>
                    </a:lnT>
                    <a:lnB>
                      <a:noFill/>
                    </a:lnB>
                  </a:tcPr>
                </a:tc>
                <a:tc>
                  <a:txBody>
                    <a:bodyPr/>
                    <a:lstStyle/>
                    <a:p>
                      <a:pPr marL="0" marR="0" algn="ctr">
                        <a:lnSpc>
                          <a:spcPct val="115000"/>
                        </a:lnSpc>
                        <a:spcBef>
                          <a:spcPts val="0"/>
                        </a:spcBef>
                        <a:spcAft>
                          <a:spcPts val="0"/>
                        </a:spcAft>
                      </a:pPr>
                      <a:r>
                        <a:rPr lang="en-US" sz="2000" dirty="0">
                          <a:solidFill>
                            <a:srgbClr val="FF0000"/>
                          </a:solidFill>
                          <a:latin typeface="Times New Roman"/>
                          <a:ea typeface="Times New Roman"/>
                          <a:cs typeface="Times New Roman"/>
                        </a:rPr>
                        <a:t>Chenab</a:t>
                      </a:r>
                      <a:endParaRPr lang="en-US" sz="2000" dirty="0">
                        <a:solidFill>
                          <a:srgbClr val="FF0000"/>
                        </a:solidFill>
                        <a:latin typeface="Calibri"/>
                        <a:ea typeface="Calibri"/>
                        <a:cs typeface="Times New Roman"/>
                      </a:endParaRPr>
                    </a:p>
                  </a:txBody>
                  <a:tcPr marL="9525" marR="9525" marT="9525" marB="9525" anchor="ctr">
                    <a:lnL>
                      <a:noFill/>
                    </a:lnL>
                    <a:lnR>
                      <a:noFill/>
                    </a:lnR>
                    <a:lnT>
                      <a:noFill/>
                    </a:lnT>
                    <a:lnB>
                      <a:noFill/>
                    </a:lnB>
                  </a:tcPr>
                </a:tc>
                <a:tc>
                  <a:txBody>
                    <a:bodyPr/>
                    <a:lstStyle/>
                    <a:p>
                      <a:pPr marL="0" marR="0" algn="ctr">
                        <a:lnSpc>
                          <a:spcPct val="115000"/>
                        </a:lnSpc>
                        <a:spcBef>
                          <a:spcPts val="0"/>
                        </a:spcBef>
                        <a:spcAft>
                          <a:spcPts val="0"/>
                        </a:spcAft>
                      </a:pPr>
                      <a:r>
                        <a:rPr lang="en-US" sz="2000" dirty="0">
                          <a:solidFill>
                            <a:srgbClr val="FF0000"/>
                          </a:solidFill>
                          <a:latin typeface="Times New Roman"/>
                          <a:ea typeface="Times New Roman"/>
                          <a:cs typeface="Times New Roman"/>
                        </a:rPr>
                        <a:t>720</a:t>
                      </a:r>
                      <a:endParaRPr lang="en-US" sz="2000" dirty="0">
                        <a:solidFill>
                          <a:srgbClr val="FF0000"/>
                        </a:solidFill>
                        <a:latin typeface="Calibri"/>
                        <a:ea typeface="Calibri"/>
                        <a:cs typeface="Times New Roman"/>
                      </a:endParaRPr>
                    </a:p>
                  </a:txBody>
                  <a:tcPr marL="9525" marR="9525" marT="9525" marB="9525" anchor="ctr">
                    <a:lnL>
                      <a:noFill/>
                    </a:lnL>
                    <a:lnR>
                      <a:noFill/>
                    </a:lnR>
                    <a:lnT>
                      <a:noFill/>
                    </a:lnT>
                    <a:lnB>
                      <a:noFill/>
                    </a:lnB>
                  </a:tcPr>
                </a:tc>
              </a:tr>
              <a:tr h="438825">
                <a:tc>
                  <a:txBody>
                    <a:bodyPr/>
                    <a:lstStyle/>
                    <a:p>
                      <a:pPr marL="0" marR="0" algn="ctr">
                        <a:lnSpc>
                          <a:spcPct val="115000"/>
                        </a:lnSpc>
                        <a:spcBef>
                          <a:spcPts val="0"/>
                        </a:spcBef>
                        <a:spcAft>
                          <a:spcPts val="0"/>
                        </a:spcAft>
                      </a:pPr>
                      <a:r>
                        <a:rPr lang="en-US" sz="2000" dirty="0">
                          <a:solidFill>
                            <a:srgbClr val="FF0000"/>
                          </a:solidFill>
                          <a:latin typeface="Times New Roman"/>
                          <a:ea typeface="Times New Roman"/>
                          <a:cs typeface="Times New Roman"/>
                        </a:rPr>
                        <a:t>Beas</a:t>
                      </a:r>
                      <a:endParaRPr lang="en-US" sz="2000" dirty="0">
                        <a:solidFill>
                          <a:srgbClr val="FF0000"/>
                        </a:solidFill>
                        <a:latin typeface="Calibri"/>
                        <a:ea typeface="Calibri"/>
                        <a:cs typeface="Times New Roman"/>
                      </a:endParaRPr>
                    </a:p>
                  </a:txBody>
                  <a:tcPr marL="9525" marR="9525" marT="9525" marB="9525" anchor="ctr">
                    <a:lnL>
                      <a:noFill/>
                    </a:lnL>
                    <a:lnR>
                      <a:noFill/>
                    </a:lnR>
                    <a:lnT>
                      <a:noFill/>
                    </a:lnT>
                    <a:lnB>
                      <a:noFill/>
                    </a:lnB>
                  </a:tcPr>
                </a:tc>
                <a:tc>
                  <a:txBody>
                    <a:bodyPr/>
                    <a:lstStyle/>
                    <a:p>
                      <a:pPr marL="0" marR="0" algn="ctr">
                        <a:lnSpc>
                          <a:spcPct val="115000"/>
                        </a:lnSpc>
                        <a:spcBef>
                          <a:spcPts val="0"/>
                        </a:spcBef>
                        <a:spcAft>
                          <a:spcPts val="0"/>
                        </a:spcAft>
                      </a:pPr>
                      <a:r>
                        <a:rPr lang="en-US" sz="2000" dirty="0">
                          <a:solidFill>
                            <a:srgbClr val="FF0000"/>
                          </a:solidFill>
                          <a:latin typeface="Times New Roman"/>
                          <a:ea typeface="Times New Roman"/>
                          <a:cs typeface="Times New Roman"/>
                        </a:rPr>
                        <a:t>Near Rohtang Pass</a:t>
                      </a:r>
                      <a:endParaRPr lang="en-US" sz="2000" dirty="0">
                        <a:solidFill>
                          <a:srgbClr val="FF0000"/>
                        </a:solidFill>
                        <a:latin typeface="Calibri"/>
                        <a:ea typeface="Calibri"/>
                        <a:cs typeface="Times New Roman"/>
                      </a:endParaRPr>
                    </a:p>
                  </a:txBody>
                  <a:tcPr marL="9525" marR="9525" marT="9525" marB="9525" anchor="ctr">
                    <a:lnL>
                      <a:noFill/>
                    </a:lnL>
                    <a:lnR>
                      <a:noFill/>
                    </a:lnR>
                    <a:lnT>
                      <a:noFill/>
                    </a:lnT>
                    <a:lnB>
                      <a:noFill/>
                    </a:lnB>
                  </a:tcPr>
                </a:tc>
                <a:tc>
                  <a:txBody>
                    <a:bodyPr/>
                    <a:lstStyle/>
                    <a:p>
                      <a:pPr marL="0" marR="0" algn="ctr">
                        <a:lnSpc>
                          <a:spcPct val="115000"/>
                        </a:lnSpc>
                        <a:spcBef>
                          <a:spcPts val="0"/>
                        </a:spcBef>
                        <a:spcAft>
                          <a:spcPts val="0"/>
                        </a:spcAft>
                      </a:pPr>
                      <a:r>
                        <a:rPr lang="en-US" sz="2000" dirty="0">
                          <a:solidFill>
                            <a:srgbClr val="FF0000"/>
                          </a:solidFill>
                          <a:latin typeface="Times New Roman"/>
                          <a:ea typeface="Times New Roman"/>
                          <a:cs typeface="Times New Roman"/>
                        </a:rPr>
                        <a:t>Satluj</a:t>
                      </a:r>
                      <a:endParaRPr lang="en-US" sz="2000" dirty="0">
                        <a:solidFill>
                          <a:srgbClr val="FF0000"/>
                        </a:solidFill>
                        <a:latin typeface="Calibri"/>
                        <a:ea typeface="Calibri"/>
                        <a:cs typeface="Times New Roman"/>
                      </a:endParaRPr>
                    </a:p>
                  </a:txBody>
                  <a:tcPr marL="9525" marR="9525" marT="9525" marB="9525" anchor="ctr">
                    <a:lnL>
                      <a:noFill/>
                    </a:lnL>
                    <a:lnR>
                      <a:noFill/>
                    </a:lnR>
                    <a:lnT>
                      <a:noFill/>
                    </a:lnT>
                    <a:lnB>
                      <a:noFill/>
                    </a:lnB>
                  </a:tcPr>
                </a:tc>
                <a:tc>
                  <a:txBody>
                    <a:bodyPr/>
                    <a:lstStyle/>
                    <a:p>
                      <a:pPr marL="0" marR="0" algn="ctr">
                        <a:lnSpc>
                          <a:spcPct val="115000"/>
                        </a:lnSpc>
                        <a:spcBef>
                          <a:spcPts val="0"/>
                        </a:spcBef>
                        <a:spcAft>
                          <a:spcPts val="0"/>
                        </a:spcAft>
                      </a:pPr>
                      <a:r>
                        <a:rPr lang="en-US" sz="2000" dirty="0">
                          <a:solidFill>
                            <a:srgbClr val="FF0000"/>
                          </a:solidFill>
                          <a:latin typeface="Times New Roman"/>
                          <a:ea typeface="Times New Roman"/>
                          <a:cs typeface="Times New Roman"/>
                        </a:rPr>
                        <a:t>470</a:t>
                      </a:r>
                      <a:endParaRPr lang="en-US" sz="2000" dirty="0">
                        <a:solidFill>
                          <a:srgbClr val="FF0000"/>
                        </a:solidFill>
                        <a:latin typeface="Calibri"/>
                        <a:ea typeface="Calibri"/>
                        <a:cs typeface="Times New Roman"/>
                      </a:endParaRPr>
                    </a:p>
                  </a:txBody>
                  <a:tcPr marL="9525" marR="9525" marT="9525" marB="9525" anchor="ctr">
                    <a:lnL>
                      <a:noFill/>
                    </a:lnL>
                    <a:lnR>
                      <a:noFill/>
                    </a:lnR>
                    <a:lnT>
                      <a:noFill/>
                    </a:lnT>
                    <a:lnB>
                      <a:noFill/>
                    </a:lnB>
                  </a:tcPr>
                </a:tc>
              </a:tr>
              <a:tr h="438825">
                <a:tc>
                  <a:txBody>
                    <a:bodyPr/>
                    <a:lstStyle/>
                    <a:p>
                      <a:pPr marL="0" marR="0" algn="ctr">
                        <a:lnSpc>
                          <a:spcPct val="115000"/>
                        </a:lnSpc>
                        <a:spcBef>
                          <a:spcPts val="0"/>
                        </a:spcBef>
                        <a:spcAft>
                          <a:spcPts val="0"/>
                        </a:spcAft>
                      </a:pPr>
                      <a:r>
                        <a:rPr lang="en-US" sz="2000" dirty="0">
                          <a:solidFill>
                            <a:srgbClr val="FF0000"/>
                          </a:solidFill>
                          <a:latin typeface="Times New Roman"/>
                          <a:ea typeface="Times New Roman"/>
                          <a:cs typeface="Times New Roman"/>
                        </a:rPr>
                        <a:t>Jhelum</a:t>
                      </a:r>
                      <a:endParaRPr lang="en-US" sz="2000" dirty="0">
                        <a:solidFill>
                          <a:srgbClr val="FF0000"/>
                        </a:solidFill>
                        <a:latin typeface="Calibri"/>
                        <a:ea typeface="Calibri"/>
                        <a:cs typeface="Times New Roman"/>
                      </a:endParaRPr>
                    </a:p>
                  </a:txBody>
                  <a:tcPr marL="9525" marR="9525" marT="9525" marB="9525" anchor="ctr">
                    <a:lnL>
                      <a:noFill/>
                    </a:lnL>
                    <a:lnR>
                      <a:noFill/>
                    </a:lnR>
                    <a:lnT>
                      <a:noFill/>
                    </a:lnT>
                    <a:lnB>
                      <a:noFill/>
                    </a:lnB>
                  </a:tcPr>
                </a:tc>
                <a:tc>
                  <a:txBody>
                    <a:bodyPr/>
                    <a:lstStyle/>
                    <a:p>
                      <a:pPr marL="0" marR="0" algn="ctr">
                        <a:lnSpc>
                          <a:spcPct val="115000"/>
                        </a:lnSpc>
                        <a:spcBef>
                          <a:spcPts val="0"/>
                        </a:spcBef>
                        <a:spcAft>
                          <a:spcPts val="0"/>
                        </a:spcAft>
                      </a:pPr>
                      <a:r>
                        <a:rPr lang="en-US" sz="2000" dirty="0">
                          <a:solidFill>
                            <a:srgbClr val="FF0000"/>
                          </a:solidFill>
                          <a:latin typeface="Times New Roman"/>
                          <a:ea typeface="Times New Roman"/>
                          <a:cs typeface="Times New Roman"/>
                        </a:rPr>
                        <a:t>Verinag in Kashmir</a:t>
                      </a:r>
                      <a:endParaRPr lang="en-US" sz="2000" dirty="0">
                        <a:solidFill>
                          <a:srgbClr val="FF0000"/>
                        </a:solidFill>
                        <a:latin typeface="Calibri"/>
                        <a:ea typeface="Calibri"/>
                        <a:cs typeface="Times New Roman"/>
                      </a:endParaRPr>
                    </a:p>
                  </a:txBody>
                  <a:tcPr marL="9525" marR="9525" marT="9525" marB="9525" anchor="ctr">
                    <a:lnL>
                      <a:noFill/>
                    </a:lnL>
                    <a:lnR>
                      <a:noFill/>
                    </a:lnR>
                    <a:lnT>
                      <a:noFill/>
                    </a:lnT>
                    <a:lnB>
                      <a:noFill/>
                    </a:lnB>
                  </a:tcPr>
                </a:tc>
                <a:tc>
                  <a:txBody>
                    <a:bodyPr/>
                    <a:lstStyle/>
                    <a:p>
                      <a:pPr marL="0" marR="0" algn="ctr">
                        <a:lnSpc>
                          <a:spcPct val="115000"/>
                        </a:lnSpc>
                        <a:spcBef>
                          <a:spcPts val="0"/>
                        </a:spcBef>
                        <a:spcAft>
                          <a:spcPts val="0"/>
                        </a:spcAft>
                      </a:pPr>
                      <a:r>
                        <a:rPr lang="en-US" sz="2000" dirty="0">
                          <a:solidFill>
                            <a:srgbClr val="FF0000"/>
                          </a:solidFill>
                          <a:latin typeface="Times New Roman"/>
                          <a:ea typeface="Times New Roman"/>
                          <a:cs typeface="Times New Roman"/>
                        </a:rPr>
                        <a:t>Chenab</a:t>
                      </a:r>
                      <a:endParaRPr lang="en-US" sz="2000" dirty="0">
                        <a:solidFill>
                          <a:srgbClr val="FF0000"/>
                        </a:solidFill>
                        <a:latin typeface="Calibri"/>
                        <a:ea typeface="Calibri"/>
                        <a:cs typeface="Times New Roman"/>
                      </a:endParaRPr>
                    </a:p>
                  </a:txBody>
                  <a:tcPr marL="9525" marR="9525" marT="9525" marB="9525" anchor="ctr">
                    <a:lnL>
                      <a:noFill/>
                    </a:lnL>
                    <a:lnR>
                      <a:noFill/>
                    </a:lnR>
                    <a:lnT>
                      <a:noFill/>
                    </a:lnT>
                    <a:lnB>
                      <a:noFill/>
                    </a:lnB>
                  </a:tcPr>
                </a:tc>
                <a:tc>
                  <a:txBody>
                    <a:bodyPr/>
                    <a:lstStyle/>
                    <a:p>
                      <a:pPr marL="0" marR="0" algn="ctr">
                        <a:lnSpc>
                          <a:spcPct val="115000"/>
                        </a:lnSpc>
                        <a:spcBef>
                          <a:spcPts val="0"/>
                        </a:spcBef>
                        <a:spcAft>
                          <a:spcPts val="0"/>
                        </a:spcAft>
                      </a:pPr>
                      <a:r>
                        <a:rPr lang="en-US" sz="2000" dirty="0">
                          <a:solidFill>
                            <a:srgbClr val="FF0000"/>
                          </a:solidFill>
                          <a:latin typeface="Times New Roman"/>
                          <a:ea typeface="Times New Roman"/>
                          <a:cs typeface="Times New Roman"/>
                        </a:rPr>
                        <a:t>725</a:t>
                      </a:r>
                      <a:endParaRPr lang="en-US" sz="2000" dirty="0">
                        <a:solidFill>
                          <a:srgbClr val="FF0000"/>
                        </a:solidFill>
                        <a:latin typeface="Calibri"/>
                        <a:ea typeface="Calibri"/>
                        <a:cs typeface="Times New Roman"/>
                      </a:endParaRPr>
                    </a:p>
                  </a:txBody>
                  <a:tcPr marL="9525" marR="9525" marT="9525" marB="9525" anchor="ctr">
                    <a:lnL>
                      <a:noFill/>
                    </a:lnL>
                    <a:lnR>
                      <a:noFill/>
                    </a:lnR>
                    <a:lnT>
                      <a:noFill/>
                    </a:lnT>
                    <a:lnB>
                      <a:noFill/>
                    </a:lnB>
                  </a:tcPr>
                </a:tc>
              </a:tr>
              <a:tr h="438825">
                <a:tc>
                  <a:txBody>
                    <a:bodyPr/>
                    <a:lstStyle/>
                    <a:p>
                      <a:pPr marL="0" marR="0" algn="ctr">
                        <a:lnSpc>
                          <a:spcPct val="115000"/>
                        </a:lnSpc>
                        <a:spcBef>
                          <a:spcPts val="0"/>
                        </a:spcBef>
                        <a:spcAft>
                          <a:spcPts val="0"/>
                        </a:spcAft>
                      </a:pPr>
                      <a:r>
                        <a:rPr lang="en-US" sz="2000" dirty="0">
                          <a:solidFill>
                            <a:srgbClr val="FF0000"/>
                          </a:solidFill>
                          <a:latin typeface="Times New Roman"/>
                          <a:ea typeface="Times New Roman"/>
                          <a:cs typeface="Times New Roman"/>
                        </a:rPr>
                        <a:t>Yamuna</a:t>
                      </a:r>
                      <a:endParaRPr lang="en-US" sz="2000" dirty="0">
                        <a:solidFill>
                          <a:srgbClr val="FF0000"/>
                        </a:solidFill>
                        <a:latin typeface="Calibri"/>
                        <a:ea typeface="Calibri"/>
                        <a:cs typeface="Times New Roman"/>
                      </a:endParaRPr>
                    </a:p>
                  </a:txBody>
                  <a:tcPr marL="9525" marR="9525" marT="9525" marB="9525" anchor="ctr">
                    <a:lnL>
                      <a:noFill/>
                    </a:lnL>
                    <a:lnR>
                      <a:noFill/>
                    </a:lnR>
                    <a:lnT>
                      <a:noFill/>
                    </a:lnT>
                    <a:lnB>
                      <a:noFill/>
                    </a:lnB>
                  </a:tcPr>
                </a:tc>
                <a:tc>
                  <a:txBody>
                    <a:bodyPr/>
                    <a:lstStyle/>
                    <a:p>
                      <a:pPr marL="0" marR="0" algn="ctr">
                        <a:lnSpc>
                          <a:spcPct val="115000"/>
                        </a:lnSpc>
                        <a:spcBef>
                          <a:spcPts val="0"/>
                        </a:spcBef>
                        <a:spcAft>
                          <a:spcPts val="0"/>
                        </a:spcAft>
                      </a:pPr>
                      <a:r>
                        <a:rPr lang="en-US" sz="2000" dirty="0">
                          <a:solidFill>
                            <a:srgbClr val="FF0000"/>
                          </a:solidFill>
                          <a:latin typeface="Times New Roman"/>
                          <a:ea typeface="Times New Roman"/>
                          <a:cs typeface="Times New Roman"/>
                        </a:rPr>
                        <a:t>Yamunotri</a:t>
                      </a:r>
                      <a:endParaRPr lang="en-US" sz="2000" dirty="0">
                        <a:solidFill>
                          <a:srgbClr val="FF0000"/>
                        </a:solidFill>
                        <a:latin typeface="Calibri"/>
                        <a:ea typeface="Calibri"/>
                        <a:cs typeface="Times New Roman"/>
                      </a:endParaRPr>
                    </a:p>
                  </a:txBody>
                  <a:tcPr marL="9525" marR="9525" marT="9525" marB="9525" anchor="ctr">
                    <a:lnL>
                      <a:noFill/>
                    </a:lnL>
                    <a:lnR>
                      <a:noFill/>
                    </a:lnR>
                    <a:lnT>
                      <a:noFill/>
                    </a:lnT>
                    <a:lnB>
                      <a:noFill/>
                    </a:lnB>
                  </a:tcPr>
                </a:tc>
                <a:tc>
                  <a:txBody>
                    <a:bodyPr/>
                    <a:lstStyle/>
                    <a:p>
                      <a:pPr marL="0" marR="0" algn="ctr">
                        <a:lnSpc>
                          <a:spcPct val="115000"/>
                        </a:lnSpc>
                        <a:spcBef>
                          <a:spcPts val="0"/>
                        </a:spcBef>
                        <a:spcAft>
                          <a:spcPts val="0"/>
                        </a:spcAft>
                      </a:pPr>
                      <a:r>
                        <a:rPr lang="en-US" sz="2000" dirty="0">
                          <a:solidFill>
                            <a:srgbClr val="FF0000"/>
                          </a:solidFill>
                          <a:latin typeface="Times New Roman"/>
                          <a:ea typeface="Times New Roman"/>
                          <a:cs typeface="Times New Roman"/>
                        </a:rPr>
                        <a:t>Ganga</a:t>
                      </a:r>
                      <a:endParaRPr lang="en-US" sz="2000" dirty="0">
                        <a:solidFill>
                          <a:srgbClr val="FF0000"/>
                        </a:solidFill>
                        <a:latin typeface="Calibri"/>
                        <a:ea typeface="Calibri"/>
                        <a:cs typeface="Times New Roman"/>
                      </a:endParaRPr>
                    </a:p>
                  </a:txBody>
                  <a:tcPr marL="9525" marR="9525" marT="9525" marB="9525" anchor="ctr">
                    <a:lnL>
                      <a:noFill/>
                    </a:lnL>
                    <a:lnR>
                      <a:noFill/>
                    </a:lnR>
                    <a:lnT>
                      <a:noFill/>
                    </a:lnT>
                    <a:lnB>
                      <a:noFill/>
                    </a:lnB>
                  </a:tcPr>
                </a:tc>
                <a:tc>
                  <a:txBody>
                    <a:bodyPr/>
                    <a:lstStyle/>
                    <a:p>
                      <a:pPr marL="0" marR="0" algn="ctr">
                        <a:lnSpc>
                          <a:spcPct val="115000"/>
                        </a:lnSpc>
                        <a:spcBef>
                          <a:spcPts val="0"/>
                        </a:spcBef>
                        <a:spcAft>
                          <a:spcPts val="0"/>
                        </a:spcAft>
                      </a:pPr>
                      <a:r>
                        <a:rPr lang="en-US" sz="2000" dirty="0">
                          <a:solidFill>
                            <a:srgbClr val="FF0000"/>
                          </a:solidFill>
                          <a:latin typeface="Times New Roman"/>
                          <a:ea typeface="Times New Roman"/>
                          <a:cs typeface="Times New Roman"/>
                        </a:rPr>
                        <a:t>1375</a:t>
                      </a:r>
                      <a:endParaRPr lang="en-US" sz="2000" dirty="0">
                        <a:solidFill>
                          <a:srgbClr val="FF0000"/>
                        </a:solidFill>
                        <a:latin typeface="Calibri"/>
                        <a:ea typeface="Calibri"/>
                        <a:cs typeface="Times New Roman"/>
                      </a:endParaRPr>
                    </a:p>
                  </a:txBody>
                  <a:tcPr marL="9525" marR="9525" marT="9525" marB="9525" anchor="ctr">
                    <a:lnL>
                      <a:noFill/>
                    </a:lnL>
                    <a:lnR>
                      <a:noFill/>
                    </a:lnR>
                    <a:lnT>
                      <a:noFill/>
                    </a:lnT>
                    <a:lnB>
                      <a:noFill/>
                    </a:lnB>
                  </a:tcPr>
                </a:tc>
              </a:tr>
              <a:tr h="438825">
                <a:tc>
                  <a:txBody>
                    <a:bodyPr/>
                    <a:lstStyle/>
                    <a:p>
                      <a:pPr marL="0" marR="0" algn="ctr">
                        <a:lnSpc>
                          <a:spcPct val="115000"/>
                        </a:lnSpc>
                        <a:spcBef>
                          <a:spcPts val="0"/>
                        </a:spcBef>
                        <a:spcAft>
                          <a:spcPts val="0"/>
                        </a:spcAft>
                      </a:pPr>
                      <a:r>
                        <a:rPr lang="en-US" sz="2000" dirty="0">
                          <a:solidFill>
                            <a:srgbClr val="FF0000"/>
                          </a:solidFill>
                          <a:latin typeface="Times New Roman"/>
                          <a:ea typeface="Times New Roman"/>
                          <a:cs typeface="Times New Roman"/>
                        </a:rPr>
                        <a:t>Chambal</a:t>
                      </a:r>
                      <a:endParaRPr lang="en-US" sz="2000" dirty="0">
                        <a:solidFill>
                          <a:srgbClr val="FF0000"/>
                        </a:solidFill>
                        <a:latin typeface="Calibri"/>
                        <a:ea typeface="Calibri"/>
                        <a:cs typeface="Times New Roman"/>
                      </a:endParaRPr>
                    </a:p>
                  </a:txBody>
                  <a:tcPr marL="9525" marR="9525" marT="9525" marB="9525" anchor="ctr">
                    <a:lnL>
                      <a:noFill/>
                    </a:lnL>
                    <a:lnR>
                      <a:noFill/>
                    </a:lnR>
                    <a:lnT>
                      <a:noFill/>
                    </a:lnT>
                    <a:lnB>
                      <a:noFill/>
                    </a:lnB>
                  </a:tcPr>
                </a:tc>
                <a:tc>
                  <a:txBody>
                    <a:bodyPr/>
                    <a:lstStyle/>
                    <a:p>
                      <a:pPr marL="0" marR="0" algn="ctr">
                        <a:lnSpc>
                          <a:spcPct val="115000"/>
                        </a:lnSpc>
                        <a:spcBef>
                          <a:spcPts val="0"/>
                        </a:spcBef>
                        <a:spcAft>
                          <a:spcPts val="0"/>
                        </a:spcAft>
                      </a:pPr>
                      <a:r>
                        <a:rPr lang="en-US" sz="2000" dirty="0">
                          <a:solidFill>
                            <a:srgbClr val="FF0000"/>
                          </a:solidFill>
                          <a:latin typeface="Times New Roman"/>
                          <a:ea typeface="Times New Roman"/>
                          <a:cs typeface="Times New Roman"/>
                        </a:rPr>
                        <a:t>M.P.</a:t>
                      </a:r>
                      <a:endParaRPr lang="en-US" sz="2000" dirty="0">
                        <a:solidFill>
                          <a:srgbClr val="FF0000"/>
                        </a:solidFill>
                        <a:latin typeface="Calibri"/>
                        <a:ea typeface="Calibri"/>
                        <a:cs typeface="Times New Roman"/>
                      </a:endParaRPr>
                    </a:p>
                  </a:txBody>
                  <a:tcPr marL="9525" marR="9525" marT="9525" marB="9525" anchor="ctr">
                    <a:lnL>
                      <a:noFill/>
                    </a:lnL>
                    <a:lnR>
                      <a:noFill/>
                    </a:lnR>
                    <a:lnT>
                      <a:noFill/>
                    </a:lnT>
                    <a:lnB>
                      <a:noFill/>
                    </a:lnB>
                  </a:tcPr>
                </a:tc>
                <a:tc>
                  <a:txBody>
                    <a:bodyPr/>
                    <a:lstStyle/>
                    <a:p>
                      <a:pPr marL="0" marR="0" algn="ctr">
                        <a:lnSpc>
                          <a:spcPct val="115000"/>
                        </a:lnSpc>
                        <a:spcBef>
                          <a:spcPts val="0"/>
                        </a:spcBef>
                        <a:spcAft>
                          <a:spcPts val="0"/>
                        </a:spcAft>
                      </a:pPr>
                      <a:r>
                        <a:rPr lang="en-US" sz="2000" dirty="0">
                          <a:solidFill>
                            <a:srgbClr val="FF0000"/>
                          </a:solidFill>
                          <a:latin typeface="Times New Roman"/>
                          <a:ea typeface="Times New Roman"/>
                          <a:cs typeface="Times New Roman"/>
                        </a:rPr>
                        <a:t>Yamuna</a:t>
                      </a:r>
                      <a:endParaRPr lang="en-US" sz="2000" dirty="0">
                        <a:solidFill>
                          <a:srgbClr val="FF0000"/>
                        </a:solidFill>
                        <a:latin typeface="Calibri"/>
                        <a:ea typeface="Calibri"/>
                        <a:cs typeface="Times New Roman"/>
                      </a:endParaRPr>
                    </a:p>
                  </a:txBody>
                  <a:tcPr marL="9525" marR="9525" marT="9525" marB="9525" anchor="ctr">
                    <a:lnL>
                      <a:noFill/>
                    </a:lnL>
                    <a:lnR>
                      <a:noFill/>
                    </a:lnR>
                    <a:lnT>
                      <a:noFill/>
                    </a:lnT>
                    <a:lnB>
                      <a:noFill/>
                    </a:lnB>
                  </a:tcPr>
                </a:tc>
                <a:tc>
                  <a:txBody>
                    <a:bodyPr/>
                    <a:lstStyle/>
                    <a:p>
                      <a:pPr marL="0" marR="0" algn="ctr">
                        <a:lnSpc>
                          <a:spcPct val="115000"/>
                        </a:lnSpc>
                        <a:spcBef>
                          <a:spcPts val="0"/>
                        </a:spcBef>
                        <a:spcAft>
                          <a:spcPts val="0"/>
                        </a:spcAft>
                      </a:pPr>
                      <a:r>
                        <a:rPr lang="en-US" sz="2000" dirty="0">
                          <a:solidFill>
                            <a:srgbClr val="FF0000"/>
                          </a:solidFill>
                          <a:latin typeface="Times New Roman"/>
                          <a:ea typeface="Times New Roman"/>
                          <a:cs typeface="Times New Roman"/>
                        </a:rPr>
                        <a:t>1050</a:t>
                      </a:r>
                      <a:endParaRPr lang="en-US" sz="2000" dirty="0">
                        <a:solidFill>
                          <a:srgbClr val="FF0000"/>
                        </a:solidFill>
                        <a:latin typeface="Calibri"/>
                        <a:ea typeface="Calibri"/>
                        <a:cs typeface="Times New Roman"/>
                      </a:endParaRPr>
                    </a:p>
                  </a:txBody>
                  <a:tcPr marL="9525" marR="9525" marT="9525" marB="9525" anchor="ctr">
                    <a:lnL>
                      <a:noFill/>
                    </a:lnL>
                    <a:lnR>
                      <a:noFill/>
                    </a:lnR>
                    <a:lnT>
                      <a:noFill/>
                    </a:lnT>
                    <a:lnB>
                      <a:noFill/>
                    </a:lnB>
                  </a:tcPr>
                </a:tc>
              </a:tr>
              <a:tr h="438825">
                <a:tc>
                  <a:txBody>
                    <a:bodyPr/>
                    <a:lstStyle/>
                    <a:p>
                      <a:pPr marL="0" marR="0" algn="ctr">
                        <a:lnSpc>
                          <a:spcPct val="115000"/>
                        </a:lnSpc>
                        <a:spcBef>
                          <a:spcPts val="0"/>
                        </a:spcBef>
                        <a:spcAft>
                          <a:spcPts val="0"/>
                        </a:spcAft>
                      </a:pPr>
                      <a:r>
                        <a:rPr lang="en-US" sz="2000" dirty="0">
                          <a:solidFill>
                            <a:srgbClr val="FF0000"/>
                          </a:solidFill>
                          <a:latin typeface="Times New Roman"/>
                          <a:ea typeface="Times New Roman"/>
                          <a:cs typeface="Times New Roman"/>
                        </a:rPr>
                        <a:t>Ghagra</a:t>
                      </a:r>
                      <a:endParaRPr lang="en-US" sz="2000" dirty="0">
                        <a:solidFill>
                          <a:srgbClr val="FF0000"/>
                        </a:solidFill>
                        <a:latin typeface="Calibri"/>
                        <a:ea typeface="Calibri"/>
                        <a:cs typeface="Times New Roman"/>
                      </a:endParaRPr>
                    </a:p>
                  </a:txBody>
                  <a:tcPr marL="9525" marR="9525" marT="9525" marB="9525" anchor="ctr">
                    <a:lnL>
                      <a:noFill/>
                    </a:lnL>
                    <a:lnR>
                      <a:noFill/>
                    </a:lnR>
                    <a:lnT>
                      <a:noFill/>
                    </a:lnT>
                    <a:lnB>
                      <a:noFill/>
                    </a:lnB>
                  </a:tcPr>
                </a:tc>
                <a:tc>
                  <a:txBody>
                    <a:bodyPr/>
                    <a:lstStyle/>
                    <a:p>
                      <a:pPr marL="0" marR="0" algn="ctr">
                        <a:lnSpc>
                          <a:spcPct val="115000"/>
                        </a:lnSpc>
                        <a:spcBef>
                          <a:spcPts val="0"/>
                        </a:spcBef>
                        <a:spcAft>
                          <a:spcPts val="0"/>
                        </a:spcAft>
                      </a:pPr>
                      <a:r>
                        <a:rPr lang="en-US" sz="2000" dirty="0">
                          <a:solidFill>
                            <a:srgbClr val="FF0000"/>
                          </a:solidFill>
                          <a:latin typeface="Times New Roman"/>
                          <a:ea typeface="Times New Roman"/>
                          <a:cs typeface="Times New Roman"/>
                        </a:rPr>
                        <a:t>Matsatung Glacier</a:t>
                      </a:r>
                      <a:endParaRPr lang="en-US" sz="2000" dirty="0">
                        <a:solidFill>
                          <a:srgbClr val="FF0000"/>
                        </a:solidFill>
                        <a:latin typeface="Calibri"/>
                        <a:ea typeface="Calibri"/>
                        <a:cs typeface="Times New Roman"/>
                      </a:endParaRPr>
                    </a:p>
                  </a:txBody>
                  <a:tcPr marL="9525" marR="9525" marT="9525" marB="9525" anchor="ctr">
                    <a:lnL>
                      <a:noFill/>
                    </a:lnL>
                    <a:lnR>
                      <a:noFill/>
                    </a:lnR>
                    <a:lnT>
                      <a:noFill/>
                    </a:lnT>
                    <a:lnB>
                      <a:noFill/>
                    </a:lnB>
                  </a:tcPr>
                </a:tc>
                <a:tc>
                  <a:txBody>
                    <a:bodyPr/>
                    <a:lstStyle/>
                    <a:p>
                      <a:pPr marL="0" marR="0" algn="ctr">
                        <a:lnSpc>
                          <a:spcPct val="115000"/>
                        </a:lnSpc>
                        <a:spcBef>
                          <a:spcPts val="0"/>
                        </a:spcBef>
                        <a:spcAft>
                          <a:spcPts val="0"/>
                        </a:spcAft>
                      </a:pPr>
                      <a:r>
                        <a:rPr lang="en-US" sz="2000" dirty="0">
                          <a:solidFill>
                            <a:srgbClr val="FF0000"/>
                          </a:solidFill>
                          <a:latin typeface="Times New Roman"/>
                          <a:ea typeface="Times New Roman"/>
                          <a:cs typeface="Times New Roman"/>
                        </a:rPr>
                        <a:t>Ganga</a:t>
                      </a:r>
                      <a:endParaRPr lang="en-US" sz="2000" dirty="0">
                        <a:solidFill>
                          <a:srgbClr val="FF0000"/>
                        </a:solidFill>
                        <a:latin typeface="Calibri"/>
                        <a:ea typeface="Calibri"/>
                        <a:cs typeface="Times New Roman"/>
                      </a:endParaRPr>
                    </a:p>
                  </a:txBody>
                  <a:tcPr marL="9525" marR="9525" marT="9525" marB="9525" anchor="ctr">
                    <a:lnL>
                      <a:noFill/>
                    </a:lnL>
                    <a:lnR>
                      <a:noFill/>
                    </a:lnR>
                    <a:lnT>
                      <a:noFill/>
                    </a:lnT>
                    <a:lnB>
                      <a:noFill/>
                    </a:lnB>
                  </a:tcPr>
                </a:tc>
                <a:tc>
                  <a:txBody>
                    <a:bodyPr/>
                    <a:lstStyle/>
                    <a:p>
                      <a:pPr marL="0" marR="0" algn="ctr">
                        <a:lnSpc>
                          <a:spcPct val="115000"/>
                        </a:lnSpc>
                        <a:spcBef>
                          <a:spcPts val="0"/>
                        </a:spcBef>
                        <a:spcAft>
                          <a:spcPts val="0"/>
                        </a:spcAft>
                      </a:pPr>
                      <a:r>
                        <a:rPr lang="en-US" sz="2000" dirty="0">
                          <a:solidFill>
                            <a:srgbClr val="FF0000"/>
                          </a:solidFill>
                          <a:latin typeface="Times New Roman"/>
                          <a:ea typeface="Times New Roman"/>
                          <a:cs typeface="Times New Roman"/>
                        </a:rPr>
                        <a:t>1080</a:t>
                      </a:r>
                      <a:endParaRPr lang="en-US" sz="2000" dirty="0">
                        <a:solidFill>
                          <a:srgbClr val="FF0000"/>
                        </a:solidFill>
                        <a:latin typeface="Calibri"/>
                        <a:ea typeface="Calibri"/>
                        <a:cs typeface="Times New Roman"/>
                      </a:endParaRPr>
                    </a:p>
                  </a:txBody>
                  <a:tcPr marL="9525" marR="9525" marT="9525" marB="9525" anchor="ctr">
                    <a:lnL>
                      <a:noFill/>
                    </a:lnL>
                    <a:lnR>
                      <a:noFill/>
                    </a:lnR>
                    <a:lnT>
                      <a:noFill/>
                    </a:lnT>
                    <a:lnB>
                      <a:noFill/>
                    </a:lnB>
                  </a:tcPr>
                </a:tc>
              </a:tr>
            </a:tbl>
          </a:graphicData>
        </a:graphic>
      </p:graphicFrame>
    </p:spTree>
  </p:cSld>
  <p:clrMapOvr>
    <a:masterClrMapping/>
  </p:clrMapOvr>
  <p:transition spd="slow">
    <p:wheel spokes="2"/>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3" name="Picture 3" descr="Himalayan Mountains"/>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4" name="Rectangle 1"/>
          <p:cNvSpPr>
            <a:spLocks noChangeArrowheads="1"/>
          </p:cNvSpPr>
          <p:nvPr/>
        </p:nvSpPr>
        <p:spPr bwMode="auto">
          <a:xfrm>
            <a:off x="0" y="0"/>
            <a:ext cx="9144000"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600" b="1" i="1" strike="noStrike" cap="none" normalizeH="0" baseline="0" dirty="0" smtClean="0">
                <a:ln>
                  <a:noFill/>
                </a:ln>
                <a:solidFill>
                  <a:schemeClr val="tx1"/>
                </a:solidFill>
                <a:effectLst/>
                <a:latin typeface="Bradley Hand ITC" pitchFamily="66" charset="0"/>
                <a:ea typeface="Calibri" pitchFamily="34" charset="0"/>
                <a:cs typeface="Times New Roman" pitchFamily="18" charset="0"/>
              </a:rPr>
              <a:t>Mountains</a:t>
            </a:r>
            <a:endParaRPr kumimoji="0" lang="en-US" sz="9600" b="0" i="0" strike="noStrike" cap="none" normalizeH="0" baseline="0" dirty="0" smtClean="0">
              <a:ln>
                <a:noFill/>
              </a:ln>
              <a:solidFill>
                <a:schemeClr val="tx1"/>
              </a:solidFill>
              <a:effectLst/>
              <a:latin typeface="Arial" pitchFamily="34" charset="0"/>
              <a:cs typeface="Arial" pitchFamily="34" charset="0"/>
            </a:endParaRPr>
          </a:p>
        </p:txBody>
      </p:sp>
      <p:sp>
        <p:nvSpPr>
          <p:cNvPr id="15364" name="Rectangle 4"/>
          <p:cNvSpPr>
            <a:spLocks noChangeArrowheads="1"/>
          </p:cNvSpPr>
          <p:nvPr/>
        </p:nvSpPr>
        <p:spPr bwMode="auto">
          <a:xfrm>
            <a:off x="228600" y="1524000"/>
            <a:ext cx="5806398" cy="5509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44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Mount Everest</a:t>
            </a:r>
            <a:endParaRPr kumimoji="0" lang="en-US" sz="44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44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Karakoram   </a:t>
            </a:r>
            <a:endParaRPr kumimoji="0" lang="en-US" sz="44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44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Kanchenjunga</a:t>
            </a:r>
            <a:endParaRPr kumimoji="0" lang="en-US" sz="44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44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Nanga Parbat</a:t>
            </a:r>
            <a:endParaRPr kumimoji="0" lang="en-US" sz="44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44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Annapurna</a:t>
            </a:r>
            <a:endParaRPr kumimoji="0" lang="en-US" sz="44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44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Manaslu</a:t>
            </a:r>
            <a:endParaRPr kumimoji="0" lang="en-US" sz="44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44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Dhaulagiri Mountain</a:t>
            </a:r>
            <a:endParaRPr kumimoji="0" lang="en-US" sz="44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44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Lhotse</a:t>
            </a:r>
            <a:endParaRPr kumimoji="0" lang="en-US" sz="4400" b="0" i="0" u="none" strike="noStrike" cap="none" normalizeH="0" baseline="0" dirty="0" smtClean="0">
              <a:ln>
                <a:noFill/>
              </a:ln>
              <a:solidFill>
                <a:srgbClr val="FF0000"/>
              </a:solidFill>
              <a:effectLst/>
              <a:latin typeface="Arial" pitchFamily="34" charset="0"/>
              <a:cs typeface="Arial" pitchFamily="34" charset="0"/>
            </a:endParaRPr>
          </a:p>
        </p:txBody>
      </p:sp>
    </p:spTree>
  </p:cSld>
  <p:clrMapOvr>
    <a:masterClrMapping/>
  </p:clrMapOvr>
  <p:transition spd="slow">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4" presetClass="entr" presetSubtype="0" fill="hold" grpId="0" nodeType="clickEffect">
                                  <p:stCondLst>
                                    <p:cond delay="0"/>
                                  </p:stCondLst>
                                  <p:childTnLst>
                                    <p:set>
                                      <p:cBhvr>
                                        <p:cTn id="13" dur="1" fill="hold">
                                          <p:stCondLst>
                                            <p:cond delay="0"/>
                                          </p:stCondLst>
                                        </p:cTn>
                                        <p:tgtEl>
                                          <p:spTgt spid="15364"/>
                                        </p:tgtEl>
                                        <p:attrNameLst>
                                          <p:attrName>style.visibility</p:attrName>
                                        </p:attrNameLst>
                                      </p:cBhvr>
                                      <p:to>
                                        <p:strVal val="visible"/>
                                      </p:to>
                                    </p:set>
                                    <p:anim to="" calcmode="lin" valueType="num">
                                      <p:cBhvr>
                                        <p:cTn id="14" dur="1" fill="hold"/>
                                        <p:tgtEl>
                                          <p:spTgt spid="1536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536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http://www.indiatravelbuddy.com/wp-content/uploads/2009/06/yamuna-river-300x225.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graphicFrame>
        <p:nvGraphicFramePr>
          <p:cNvPr id="3" name="Table 2"/>
          <p:cNvGraphicFramePr>
            <a:graphicFrameLocks noGrp="1"/>
          </p:cNvGraphicFramePr>
          <p:nvPr/>
        </p:nvGraphicFramePr>
        <p:xfrm>
          <a:off x="0" y="-4"/>
          <a:ext cx="9144000" cy="6858008"/>
        </p:xfrm>
        <a:graphic>
          <a:graphicData uri="http://schemas.openxmlformats.org/drawingml/2006/table">
            <a:tbl>
              <a:tblPr/>
              <a:tblGrid>
                <a:gridCol w="2286000"/>
                <a:gridCol w="2286000"/>
                <a:gridCol w="2286000"/>
                <a:gridCol w="2286000"/>
              </a:tblGrid>
              <a:tr h="409918">
                <a:tc>
                  <a:txBody>
                    <a:bodyPr/>
                    <a:lstStyle/>
                    <a:p>
                      <a:pPr marL="0" marR="0" algn="ctr">
                        <a:lnSpc>
                          <a:spcPct val="115000"/>
                        </a:lnSpc>
                        <a:spcBef>
                          <a:spcPts val="0"/>
                        </a:spcBef>
                        <a:spcAft>
                          <a:spcPts val="0"/>
                        </a:spcAft>
                      </a:pPr>
                      <a:r>
                        <a:rPr lang="en-US" sz="1800" b="0" i="1" dirty="0">
                          <a:solidFill>
                            <a:srgbClr val="FF0000"/>
                          </a:solidFill>
                          <a:latin typeface="Calibri"/>
                          <a:ea typeface="Calibri"/>
                          <a:cs typeface="Times New Roman"/>
                        </a:rPr>
                        <a:t>Kosi</a:t>
                      </a:r>
                      <a:endParaRPr lang="en-US" sz="1800" b="0" dirty="0">
                        <a:solidFill>
                          <a:srgbClr val="FF0000"/>
                        </a:solidFill>
                        <a:latin typeface="Calibri"/>
                        <a:ea typeface="Calibri"/>
                        <a:cs typeface="Times New Roman"/>
                      </a:endParaRPr>
                    </a:p>
                  </a:txBody>
                  <a:tcPr marL="9525" marR="9525" marT="9525" marB="9525" anchor="ctr">
                    <a:lnL>
                      <a:noFill/>
                    </a:lnL>
                    <a:lnR>
                      <a:noFill/>
                    </a:lnR>
                    <a:lnT>
                      <a:noFill/>
                    </a:lnT>
                    <a:lnB>
                      <a:noFill/>
                    </a:lnB>
                  </a:tcPr>
                </a:tc>
                <a:tc>
                  <a:txBody>
                    <a:bodyPr/>
                    <a:lstStyle/>
                    <a:p>
                      <a:pPr marL="0" marR="0" algn="ctr">
                        <a:lnSpc>
                          <a:spcPct val="115000"/>
                        </a:lnSpc>
                        <a:spcBef>
                          <a:spcPts val="0"/>
                        </a:spcBef>
                        <a:spcAft>
                          <a:spcPts val="0"/>
                        </a:spcAft>
                      </a:pPr>
                      <a:r>
                        <a:rPr lang="en-US" sz="1800" b="0" i="1" dirty="0">
                          <a:solidFill>
                            <a:srgbClr val="FF0000"/>
                          </a:solidFill>
                          <a:latin typeface="Calibri"/>
                          <a:ea typeface="Calibri"/>
                          <a:cs typeface="Times New Roman"/>
                        </a:rPr>
                        <a:t>Near Gosain Dham Park</a:t>
                      </a:r>
                      <a:endParaRPr lang="en-US" sz="1800" b="0" dirty="0">
                        <a:solidFill>
                          <a:srgbClr val="FF0000"/>
                        </a:solidFill>
                        <a:latin typeface="Calibri"/>
                        <a:ea typeface="Calibri"/>
                        <a:cs typeface="Times New Roman"/>
                      </a:endParaRPr>
                    </a:p>
                  </a:txBody>
                  <a:tcPr marL="9525" marR="9525" marT="9525" marB="9525" anchor="ctr">
                    <a:lnL>
                      <a:noFill/>
                    </a:lnL>
                    <a:lnR>
                      <a:noFill/>
                    </a:lnR>
                    <a:lnT>
                      <a:noFill/>
                    </a:lnT>
                    <a:lnB>
                      <a:noFill/>
                    </a:lnB>
                  </a:tcPr>
                </a:tc>
                <a:tc>
                  <a:txBody>
                    <a:bodyPr/>
                    <a:lstStyle/>
                    <a:p>
                      <a:pPr marL="0" marR="0" algn="ctr">
                        <a:lnSpc>
                          <a:spcPct val="115000"/>
                        </a:lnSpc>
                        <a:spcBef>
                          <a:spcPts val="0"/>
                        </a:spcBef>
                        <a:spcAft>
                          <a:spcPts val="0"/>
                        </a:spcAft>
                      </a:pPr>
                      <a:r>
                        <a:rPr lang="en-US" sz="1800" b="0" i="1" dirty="0">
                          <a:solidFill>
                            <a:srgbClr val="FF0000"/>
                          </a:solidFill>
                          <a:latin typeface="Calibri"/>
                          <a:ea typeface="Calibri"/>
                          <a:cs typeface="Times New Roman"/>
                        </a:rPr>
                        <a:t>Ganga</a:t>
                      </a:r>
                      <a:endParaRPr lang="en-US" sz="1800" b="0" dirty="0">
                        <a:solidFill>
                          <a:srgbClr val="FF0000"/>
                        </a:solidFill>
                        <a:latin typeface="Calibri"/>
                        <a:ea typeface="Calibri"/>
                        <a:cs typeface="Times New Roman"/>
                      </a:endParaRPr>
                    </a:p>
                  </a:txBody>
                  <a:tcPr marL="9525" marR="9525" marT="9525" marB="9525" anchor="ctr">
                    <a:lnL>
                      <a:noFill/>
                    </a:lnL>
                    <a:lnR>
                      <a:noFill/>
                    </a:lnR>
                    <a:lnT>
                      <a:noFill/>
                    </a:lnT>
                    <a:lnB>
                      <a:noFill/>
                    </a:lnB>
                  </a:tcPr>
                </a:tc>
                <a:tc>
                  <a:txBody>
                    <a:bodyPr/>
                    <a:lstStyle/>
                    <a:p>
                      <a:pPr marL="0" marR="0" algn="ctr">
                        <a:lnSpc>
                          <a:spcPct val="115000"/>
                        </a:lnSpc>
                        <a:spcBef>
                          <a:spcPts val="0"/>
                        </a:spcBef>
                        <a:spcAft>
                          <a:spcPts val="0"/>
                        </a:spcAft>
                      </a:pPr>
                      <a:r>
                        <a:rPr lang="en-US" sz="1800" b="0" i="1" dirty="0">
                          <a:solidFill>
                            <a:srgbClr val="FF0000"/>
                          </a:solidFill>
                          <a:latin typeface="Calibri"/>
                          <a:ea typeface="Calibri"/>
                          <a:cs typeface="Times New Roman"/>
                        </a:rPr>
                        <a:t>730</a:t>
                      </a:r>
                      <a:endParaRPr lang="en-US" sz="1800" b="0" dirty="0">
                        <a:solidFill>
                          <a:srgbClr val="FF0000"/>
                        </a:solidFill>
                        <a:latin typeface="Calibri"/>
                        <a:ea typeface="Calibri"/>
                        <a:cs typeface="Times New Roman"/>
                      </a:endParaRPr>
                    </a:p>
                  </a:txBody>
                  <a:tcPr marL="9525" marR="9525" marT="9525" marB="9525" anchor="ctr">
                    <a:lnL>
                      <a:noFill/>
                    </a:lnL>
                    <a:lnR>
                      <a:noFill/>
                    </a:lnR>
                    <a:lnT>
                      <a:noFill/>
                    </a:lnT>
                    <a:lnB>
                      <a:noFill/>
                    </a:lnB>
                  </a:tcPr>
                </a:tc>
              </a:tr>
              <a:tr h="409918">
                <a:tc>
                  <a:txBody>
                    <a:bodyPr/>
                    <a:lstStyle/>
                    <a:p>
                      <a:pPr marL="0" marR="0" algn="ctr">
                        <a:lnSpc>
                          <a:spcPct val="115000"/>
                        </a:lnSpc>
                        <a:spcBef>
                          <a:spcPts val="0"/>
                        </a:spcBef>
                        <a:spcAft>
                          <a:spcPts val="0"/>
                        </a:spcAft>
                      </a:pPr>
                      <a:r>
                        <a:rPr lang="en-US" sz="1800" b="0" i="1" dirty="0">
                          <a:solidFill>
                            <a:srgbClr val="FF0000"/>
                          </a:solidFill>
                          <a:latin typeface="Calibri"/>
                          <a:ea typeface="Calibri"/>
                          <a:cs typeface="Times New Roman"/>
                        </a:rPr>
                        <a:t>Betwa</a:t>
                      </a:r>
                      <a:endParaRPr lang="en-US" sz="1800" b="0" dirty="0">
                        <a:solidFill>
                          <a:srgbClr val="FF0000"/>
                        </a:solidFill>
                        <a:latin typeface="Calibri"/>
                        <a:ea typeface="Calibri"/>
                        <a:cs typeface="Times New Roman"/>
                      </a:endParaRPr>
                    </a:p>
                  </a:txBody>
                  <a:tcPr marL="9525" marR="9525" marT="9525" marB="9525" anchor="ctr">
                    <a:lnL>
                      <a:noFill/>
                    </a:lnL>
                    <a:lnR>
                      <a:noFill/>
                    </a:lnR>
                    <a:lnT>
                      <a:noFill/>
                    </a:lnT>
                    <a:lnB>
                      <a:noFill/>
                    </a:lnB>
                  </a:tcPr>
                </a:tc>
                <a:tc>
                  <a:txBody>
                    <a:bodyPr/>
                    <a:lstStyle/>
                    <a:p>
                      <a:pPr marL="0" marR="0" algn="ctr">
                        <a:lnSpc>
                          <a:spcPct val="115000"/>
                        </a:lnSpc>
                        <a:spcBef>
                          <a:spcPts val="0"/>
                        </a:spcBef>
                        <a:spcAft>
                          <a:spcPts val="0"/>
                        </a:spcAft>
                      </a:pPr>
                      <a:r>
                        <a:rPr lang="en-US" sz="1800" b="0" i="1" dirty="0">
                          <a:solidFill>
                            <a:srgbClr val="FF0000"/>
                          </a:solidFill>
                          <a:latin typeface="Calibri"/>
                          <a:ea typeface="Calibri"/>
                          <a:cs typeface="Times New Roman"/>
                        </a:rPr>
                        <a:t>Vindhyanchal</a:t>
                      </a:r>
                      <a:endParaRPr lang="en-US" sz="1800" b="0" dirty="0">
                        <a:solidFill>
                          <a:srgbClr val="FF0000"/>
                        </a:solidFill>
                        <a:latin typeface="Calibri"/>
                        <a:ea typeface="Calibri"/>
                        <a:cs typeface="Times New Roman"/>
                      </a:endParaRPr>
                    </a:p>
                  </a:txBody>
                  <a:tcPr marL="9525" marR="9525" marT="9525" marB="9525" anchor="ctr">
                    <a:lnL>
                      <a:noFill/>
                    </a:lnL>
                    <a:lnR>
                      <a:noFill/>
                    </a:lnR>
                    <a:lnT>
                      <a:noFill/>
                    </a:lnT>
                    <a:lnB>
                      <a:noFill/>
                    </a:lnB>
                  </a:tcPr>
                </a:tc>
                <a:tc>
                  <a:txBody>
                    <a:bodyPr/>
                    <a:lstStyle/>
                    <a:p>
                      <a:pPr marL="0" marR="0" algn="ctr">
                        <a:lnSpc>
                          <a:spcPct val="115000"/>
                        </a:lnSpc>
                        <a:spcBef>
                          <a:spcPts val="0"/>
                        </a:spcBef>
                        <a:spcAft>
                          <a:spcPts val="0"/>
                        </a:spcAft>
                      </a:pPr>
                      <a:r>
                        <a:rPr lang="en-US" sz="1800" b="0" i="1" dirty="0">
                          <a:solidFill>
                            <a:srgbClr val="FF0000"/>
                          </a:solidFill>
                          <a:latin typeface="Calibri"/>
                          <a:ea typeface="Calibri"/>
                          <a:cs typeface="Times New Roman"/>
                        </a:rPr>
                        <a:t>Yamuna</a:t>
                      </a:r>
                      <a:endParaRPr lang="en-US" sz="1800" b="0" dirty="0">
                        <a:solidFill>
                          <a:srgbClr val="FF0000"/>
                        </a:solidFill>
                        <a:latin typeface="Calibri"/>
                        <a:ea typeface="Calibri"/>
                        <a:cs typeface="Times New Roman"/>
                      </a:endParaRPr>
                    </a:p>
                  </a:txBody>
                  <a:tcPr marL="9525" marR="9525" marT="9525" marB="9525" anchor="ctr">
                    <a:lnL>
                      <a:noFill/>
                    </a:lnL>
                    <a:lnR>
                      <a:noFill/>
                    </a:lnR>
                    <a:lnT>
                      <a:noFill/>
                    </a:lnT>
                    <a:lnB>
                      <a:noFill/>
                    </a:lnB>
                  </a:tcPr>
                </a:tc>
                <a:tc>
                  <a:txBody>
                    <a:bodyPr/>
                    <a:lstStyle/>
                    <a:p>
                      <a:pPr marL="0" marR="0" algn="ctr">
                        <a:lnSpc>
                          <a:spcPct val="115000"/>
                        </a:lnSpc>
                        <a:spcBef>
                          <a:spcPts val="0"/>
                        </a:spcBef>
                        <a:spcAft>
                          <a:spcPts val="0"/>
                        </a:spcAft>
                      </a:pPr>
                      <a:r>
                        <a:rPr lang="en-US" sz="1800" b="0" i="1" dirty="0">
                          <a:solidFill>
                            <a:srgbClr val="FF0000"/>
                          </a:solidFill>
                          <a:latin typeface="Calibri"/>
                          <a:ea typeface="Calibri"/>
                          <a:cs typeface="Times New Roman"/>
                        </a:rPr>
                        <a:t>480</a:t>
                      </a:r>
                      <a:endParaRPr lang="en-US" sz="1800" b="0" dirty="0">
                        <a:solidFill>
                          <a:srgbClr val="FF0000"/>
                        </a:solidFill>
                        <a:latin typeface="Calibri"/>
                        <a:ea typeface="Calibri"/>
                        <a:cs typeface="Times New Roman"/>
                      </a:endParaRPr>
                    </a:p>
                  </a:txBody>
                  <a:tcPr marL="9525" marR="9525" marT="9525" marB="9525" anchor="ctr">
                    <a:lnL>
                      <a:noFill/>
                    </a:lnL>
                    <a:lnR>
                      <a:noFill/>
                    </a:lnR>
                    <a:lnT>
                      <a:noFill/>
                    </a:lnT>
                    <a:lnB>
                      <a:noFill/>
                    </a:lnB>
                  </a:tcPr>
                </a:tc>
              </a:tr>
              <a:tr h="409918">
                <a:tc>
                  <a:txBody>
                    <a:bodyPr/>
                    <a:lstStyle/>
                    <a:p>
                      <a:pPr marL="0" marR="0" algn="ctr">
                        <a:lnSpc>
                          <a:spcPct val="115000"/>
                        </a:lnSpc>
                        <a:spcBef>
                          <a:spcPts val="0"/>
                        </a:spcBef>
                        <a:spcAft>
                          <a:spcPts val="0"/>
                        </a:spcAft>
                      </a:pPr>
                      <a:r>
                        <a:rPr lang="en-US" sz="1800" b="0" i="1" dirty="0">
                          <a:solidFill>
                            <a:srgbClr val="FF0000"/>
                          </a:solidFill>
                          <a:latin typeface="Calibri"/>
                          <a:ea typeface="Calibri"/>
                          <a:cs typeface="Times New Roman"/>
                        </a:rPr>
                        <a:t>Son</a:t>
                      </a:r>
                      <a:endParaRPr lang="en-US" sz="1800" b="0" dirty="0">
                        <a:solidFill>
                          <a:srgbClr val="FF0000"/>
                        </a:solidFill>
                        <a:latin typeface="Calibri"/>
                        <a:ea typeface="Calibri"/>
                        <a:cs typeface="Times New Roman"/>
                      </a:endParaRPr>
                    </a:p>
                  </a:txBody>
                  <a:tcPr marL="9525" marR="9525" marT="9525" marB="9525" anchor="ctr">
                    <a:lnL>
                      <a:noFill/>
                    </a:lnL>
                    <a:lnR>
                      <a:noFill/>
                    </a:lnR>
                    <a:lnT>
                      <a:noFill/>
                    </a:lnT>
                    <a:lnB>
                      <a:noFill/>
                    </a:lnB>
                  </a:tcPr>
                </a:tc>
                <a:tc>
                  <a:txBody>
                    <a:bodyPr/>
                    <a:lstStyle/>
                    <a:p>
                      <a:pPr marL="0" marR="0" algn="ctr">
                        <a:lnSpc>
                          <a:spcPct val="115000"/>
                        </a:lnSpc>
                        <a:spcBef>
                          <a:spcPts val="0"/>
                        </a:spcBef>
                        <a:spcAft>
                          <a:spcPts val="0"/>
                        </a:spcAft>
                      </a:pPr>
                      <a:r>
                        <a:rPr lang="en-US" sz="1800" b="0" i="1" dirty="0">
                          <a:solidFill>
                            <a:srgbClr val="FF0000"/>
                          </a:solidFill>
                          <a:latin typeface="Calibri"/>
                          <a:ea typeface="Calibri"/>
                          <a:cs typeface="Times New Roman"/>
                        </a:rPr>
                        <a:t>Amarkantak</a:t>
                      </a:r>
                      <a:endParaRPr lang="en-US" sz="1800" b="0" dirty="0">
                        <a:solidFill>
                          <a:srgbClr val="FF0000"/>
                        </a:solidFill>
                        <a:latin typeface="Calibri"/>
                        <a:ea typeface="Calibri"/>
                        <a:cs typeface="Times New Roman"/>
                      </a:endParaRPr>
                    </a:p>
                  </a:txBody>
                  <a:tcPr marL="9525" marR="9525" marT="9525" marB="9525" anchor="ctr">
                    <a:lnL>
                      <a:noFill/>
                    </a:lnL>
                    <a:lnR>
                      <a:noFill/>
                    </a:lnR>
                    <a:lnT>
                      <a:noFill/>
                    </a:lnT>
                    <a:lnB>
                      <a:noFill/>
                    </a:lnB>
                  </a:tcPr>
                </a:tc>
                <a:tc>
                  <a:txBody>
                    <a:bodyPr/>
                    <a:lstStyle/>
                    <a:p>
                      <a:pPr marL="0" marR="0" algn="ctr">
                        <a:lnSpc>
                          <a:spcPct val="115000"/>
                        </a:lnSpc>
                        <a:spcBef>
                          <a:spcPts val="0"/>
                        </a:spcBef>
                        <a:spcAft>
                          <a:spcPts val="0"/>
                        </a:spcAft>
                      </a:pPr>
                      <a:r>
                        <a:rPr lang="en-US" sz="1800" b="0" i="1" dirty="0">
                          <a:solidFill>
                            <a:srgbClr val="FF0000"/>
                          </a:solidFill>
                          <a:latin typeface="Calibri"/>
                          <a:ea typeface="Calibri"/>
                          <a:cs typeface="Times New Roman"/>
                        </a:rPr>
                        <a:t>Ganga</a:t>
                      </a:r>
                      <a:endParaRPr lang="en-US" sz="1800" b="0" dirty="0">
                        <a:solidFill>
                          <a:srgbClr val="FF0000"/>
                        </a:solidFill>
                        <a:latin typeface="Calibri"/>
                        <a:ea typeface="Calibri"/>
                        <a:cs typeface="Times New Roman"/>
                      </a:endParaRPr>
                    </a:p>
                  </a:txBody>
                  <a:tcPr marL="9525" marR="9525" marT="9525" marB="9525" anchor="ctr">
                    <a:lnL>
                      <a:noFill/>
                    </a:lnL>
                    <a:lnR>
                      <a:noFill/>
                    </a:lnR>
                    <a:lnT>
                      <a:noFill/>
                    </a:lnT>
                    <a:lnB>
                      <a:noFill/>
                    </a:lnB>
                  </a:tcPr>
                </a:tc>
                <a:tc>
                  <a:txBody>
                    <a:bodyPr/>
                    <a:lstStyle/>
                    <a:p>
                      <a:pPr marL="0" marR="0" algn="ctr">
                        <a:lnSpc>
                          <a:spcPct val="115000"/>
                        </a:lnSpc>
                        <a:spcBef>
                          <a:spcPts val="0"/>
                        </a:spcBef>
                        <a:spcAft>
                          <a:spcPts val="0"/>
                        </a:spcAft>
                      </a:pPr>
                      <a:r>
                        <a:rPr lang="en-US" sz="1800" b="0" i="1" dirty="0">
                          <a:solidFill>
                            <a:srgbClr val="FF0000"/>
                          </a:solidFill>
                          <a:latin typeface="Calibri"/>
                          <a:ea typeface="Calibri"/>
                          <a:cs typeface="Times New Roman"/>
                        </a:rPr>
                        <a:t>780</a:t>
                      </a:r>
                      <a:endParaRPr lang="en-US" sz="1800" b="0" dirty="0">
                        <a:solidFill>
                          <a:srgbClr val="FF0000"/>
                        </a:solidFill>
                        <a:latin typeface="Calibri"/>
                        <a:ea typeface="Calibri"/>
                        <a:cs typeface="Times New Roman"/>
                      </a:endParaRPr>
                    </a:p>
                  </a:txBody>
                  <a:tcPr marL="9525" marR="9525" marT="9525" marB="9525" anchor="ctr">
                    <a:lnL>
                      <a:noFill/>
                    </a:lnL>
                    <a:lnR>
                      <a:noFill/>
                    </a:lnR>
                    <a:lnT>
                      <a:noFill/>
                    </a:lnT>
                    <a:lnB>
                      <a:noFill/>
                    </a:lnB>
                  </a:tcPr>
                </a:tc>
              </a:tr>
              <a:tr h="409918">
                <a:tc>
                  <a:txBody>
                    <a:bodyPr/>
                    <a:lstStyle/>
                    <a:p>
                      <a:pPr marL="0" marR="0" algn="ctr">
                        <a:lnSpc>
                          <a:spcPct val="115000"/>
                        </a:lnSpc>
                        <a:spcBef>
                          <a:spcPts val="0"/>
                        </a:spcBef>
                        <a:spcAft>
                          <a:spcPts val="0"/>
                        </a:spcAft>
                      </a:pPr>
                      <a:r>
                        <a:rPr lang="en-US" sz="1800" b="0" i="1" dirty="0">
                          <a:solidFill>
                            <a:srgbClr val="FF0000"/>
                          </a:solidFill>
                          <a:latin typeface="Calibri"/>
                          <a:ea typeface="Calibri"/>
                          <a:cs typeface="Times New Roman"/>
                        </a:rPr>
                        <a:t>Brahmaputra</a:t>
                      </a:r>
                      <a:endParaRPr lang="en-US" sz="1800" b="0" dirty="0">
                        <a:solidFill>
                          <a:srgbClr val="FF0000"/>
                        </a:solidFill>
                        <a:latin typeface="Calibri"/>
                        <a:ea typeface="Calibri"/>
                        <a:cs typeface="Times New Roman"/>
                      </a:endParaRPr>
                    </a:p>
                  </a:txBody>
                  <a:tcPr marL="9525" marR="9525" marT="9525" marB="9525" anchor="ctr">
                    <a:lnL>
                      <a:noFill/>
                    </a:lnL>
                    <a:lnR>
                      <a:noFill/>
                    </a:lnR>
                    <a:lnT>
                      <a:noFill/>
                    </a:lnT>
                    <a:lnB>
                      <a:noFill/>
                    </a:lnB>
                  </a:tcPr>
                </a:tc>
                <a:tc>
                  <a:txBody>
                    <a:bodyPr/>
                    <a:lstStyle/>
                    <a:p>
                      <a:pPr marL="0" marR="0" algn="ctr">
                        <a:lnSpc>
                          <a:spcPct val="115000"/>
                        </a:lnSpc>
                        <a:spcBef>
                          <a:spcPts val="0"/>
                        </a:spcBef>
                        <a:spcAft>
                          <a:spcPts val="0"/>
                        </a:spcAft>
                      </a:pPr>
                      <a:r>
                        <a:rPr lang="en-US" sz="1800" b="0" i="1" dirty="0">
                          <a:solidFill>
                            <a:srgbClr val="FF0000"/>
                          </a:solidFill>
                          <a:latin typeface="Calibri"/>
                          <a:ea typeface="Calibri"/>
                          <a:cs typeface="Times New Roman"/>
                        </a:rPr>
                        <a:t>Near Mansarovar Lake</a:t>
                      </a:r>
                      <a:endParaRPr lang="en-US" sz="1800" b="0" dirty="0">
                        <a:solidFill>
                          <a:srgbClr val="FF0000"/>
                        </a:solidFill>
                        <a:latin typeface="Calibri"/>
                        <a:ea typeface="Calibri"/>
                        <a:cs typeface="Times New Roman"/>
                      </a:endParaRPr>
                    </a:p>
                  </a:txBody>
                  <a:tcPr marL="9525" marR="9525" marT="9525" marB="9525" anchor="ctr">
                    <a:lnL>
                      <a:noFill/>
                    </a:lnL>
                    <a:lnR>
                      <a:noFill/>
                    </a:lnR>
                    <a:lnT>
                      <a:noFill/>
                    </a:lnT>
                    <a:lnB>
                      <a:noFill/>
                    </a:lnB>
                  </a:tcPr>
                </a:tc>
                <a:tc>
                  <a:txBody>
                    <a:bodyPr/>
                    <a:lstStyle/>
                    <a:p>
                      <a:pPr marL="0" marR="0" algn="ctr">
                        <a:lnSpc>
                          <a:spcPct val="115000"/>
                        </a:lnSpc>
                        <a:spcBef>
                          <a:spcPts val="0"/>
                        </a:spcBef>
                        <a:spcAft>
                          <a:spcPts val="0"/>
                        </a:spcAft>
                      </a:pPr>
                      <a:r>
                        <a:rPr lang="en-US" sz="1800" b="0" i="1" dirty="0">
                          <a:solidFill>
                            <a:srgbClr val="FF0000"/>
                          </a:solidFill>
                          <a:latin typeface="Calibri"/>
                          <a:ea typeface="Calibri"/>
                          <a:cs typeface="Times New Roman"/>
                        </a:rPr>
                        <a:t>Bay of Bengal</a:t>
                      </a:r>
                      <a:endParaRPr lang="en-US" sz="1800" b="0" dirty="0">
                        <a:solidFill>
                          <a:srgbClr val="FF0000"/>
                        </a:solidFill>
                        <a:latin typeface="Calibri"/>
                        <a:ea typeface="Calibri"/>
                        <a:cs typeface="Times New Roman"/>
                      </a:endParaRPr>
                    </a:p>
                  </a:txBody>
                  <a:tcPr marL="9525" marR="9525" marT="9525" marB="9525" anchor="ctr">
                    <a:lnL>
                      <a:noFill/>
                    </a:lnL>
                    <a:lnR>
                      <a:noFill/>
                    </a:lnR>
                    <a:lnT>
                      <a:noFill/>
                    </a:lnT>
                    <a:lnB>
                      <a:noFill/>
                    </a:lnB>
                  </a:tcPr>
                </a:tc>
                <a:tc>
                  <a:txBody>
                    <a:bodyPr/>
                    <a:lstStyle/>
                    <a:p>
                      <a:pPr marL="0" marR="0" algn="ctr">
                        <a:lnSpc>
                          <a:spcPct val="115000"/>
                        </a:lnSpc>
                        <a:spcBef>
                          <a:spcPts val="0"/>
                        </a:spcBef>
                        <a:spcAft>
                          <a:spcPts val="0"/>
                        </a:spcAft>
                      </a:pPr>
                      <a:r>
                        <a:rPr lang="en-US" sz="1800" b="0" i="1" dirty="0">
                          <a:solidFill>
                            <a:srgbClr val="FF0000"/>
                          </a:solidFill>
                          <a:latin typeface="Calibri"/>
                          <a:ea typeface="Calibri"/>
                          <a:cs typeface="Times New Roman"/>
                        </a:rPr>
                        <a:t>2900</a:t>
                      </a:r>
                      <a:endParaRPr lang="en-US" sz="1800" b="0" dirty="0">
                        <a:solidFill>
                          <a:srgbClr val="FF0000"/>
                        </a:solidFill>
                        <a:latin typeface="Calibri"/>
                        <a:ea typeface="Calibri"/>
                        <a:cs typeface="Times New Roman"/>
                      </a:endParaRPr>
                    </a:p>
                  </a:txBody>
                  <a:tcPr marL="9525" marR="9525" marT="9525" marB="9525" anchor="ctr">
                    <a:lnL>
                      <a:noFill/>
                    </a:lnL>
                    <a:lnR>
                      <a:noFill/>
                    </a:lnR>
                    <a:lnT>
                      <a:noFill/>
                    </a:lnT>
                    <a:lnB>
                      <a:noFill/>
                    </a:lnB>
                  </a:tcPr>
                </a:tc>
              </a:tr>
              <a:tr h="409918">
                <a:tc>
                  <a:txBody>
                    <a:bodyPr/>
                    <a:lstStyle/>
                    <a:p>
                      <a:pPr marL="0" marR="0" algn="ctr">
                        <a:lnSpc>
                          <a:spcPct val="115000"/>
                        </a:lnSpc>
                        <a:spcBef>
                          <a:spcPts val="0"/>
                        </a:spcBef>
                        <a:spcAft>
                          <a:spcPts val="0"/>
                        </a:spcAft>
                      </a:pPr>
                      <a:r>
                        <a:rPr lang="en-US" sz="1800" b="0" i="1" dirty="0">
                          <a:solidFill>
                            <a:srgbClr val="FF0000"/>
                          </a:solidFill>
                          <a:latin typeface="Calibri"/>
                          <a:ea typeface="Calibri"/>
                          <a:cs typeface="Times New Roman"/>
                        </a:rPr>
                        <a:t>Narmada</a:t>
                      </a:r>
                      <a:endParaRPr lang="en-US" sz="1800" b="0" dirty="0">
                        <a:solidFill>
                          <a:srgbClr val="FF0000"/>
                        </a:solidFill>
                        <a:latin typeface="Calibri"/>
                        <a:ea typeface="Calibri"/>
                        <a:cs typeface="Times New Roman"/>
                      </a:endParaRPr>
                    </a:p>
                  </a:txBody>
                  <a:tcPr marL="9525" marR="9525" marT="9525" marB="9525" anchor="ctr">
                    <a:lnL>
                      <a:noFill/>
                    </a:lnL>
                    <a:lnR>
                      <a:noFill/>
                    </a:lnR>
                    <a:lnT>
                      <a:noFill/>
                    </a:lnT>
                    <a:lnB>
                      <a:noFill/>
                    </a:lnB>
                  </a:tcPr>
                </a:tc>
                <a:tc>
                  <a:txBody>
                    <a:bodyPr/>
                    <a:lstStyle/>
                    <a:p>
                      <a:pPr marL="0" marR="0" algn="ctr">
                        <a:lnSpc>
                          <a:spcPct val="115000"/>
                        </a:lnSpc>
                        <a:spcBef>
                          <a:spcPts val="0"/>
                        </a:spcBef>
                        <a:spcAft>
                          <a:spcPts val="0"/>
                        </a:spcAft>
                      </a:pPr>
                      <a:r>
                        <a:rPr lang="en-US" sz="1800" b="0" i="1" dirty="0">
                          <a:solidFill>
                            <a:srgbClr val="FF0000"/>
                          </a:solidFill>
                          <a:latin typeface="Calibri"/>
                          <a:ea typeface="Calibri"/>
                          <a:cs typeface="Times New Roman"/>
                        </a:rPr>
                        <a:t>Amarkantak</a:t>
                      </a:r>
                      <a:endParaRPr lang="en-US" sz="1800" b="0" dirty="0">
                        <a:solidFill>
                          <a:srgbClr val="FF0000"/>
                        </a:solidFill>
                        <a:latin typeface="Calibri"/>
                        <a:ea typeface="Calibri"/>
                        <a:cs typeface="Times New Roman"/>
                      </a:endParaRPr>
                    </a:p>
                  </a:txBody>
                  <a:tcPr marL="9525" marR="9525" marT="9525" marB="9525" anchor="ctr">
                    <a:lnL>
                      <a:noFill/>
                    </a:lnL>
                    <a:lnR>
                      <a:noFill/>
                    </a:lnR>
                    <a:lnT>
                      <a:noFill/>
                    </a:lnT>
                    <a:lnB>
                      <a:noFill/>
                    </a:lnB>
                  </a:tcPr>
                </a:tc>
                <a:tc>
                  <a:txBody>
                    <a:bodyPr/>
                    <a:lstStyle/>
                    <a:p>
                      <a:pPr marL="0" marR="0" algn="ctr">
                        <a:lnSpc>
                          <a:spcPct val="115000"/>
                        </a:lnSpc>
                        <a:spcBef>
                          <a:spcPts val="0"/>
                        </a:spcBef>
                        <a:spcAft>
                          <a:spcPts val="0"/>
                        </a:spcAft>
                      </a:pPr>
                      <a:r>
                        <a:rPr lang="en-US" sz="1800" b="0" i="1" dirty="0">
                          <a:solidFill>
                            <a:srgbClr val="FF0000"/>
                          </a:solidFill>
                          <a:latin typeface="Calibri"/>
                          <a:ea typeface="Calibri"/>
                          <a:cs typeface="Times New Roman"/>
                        </a:rPr>
                        <a:t>Gulf of Khambat</a:t>
                      </a:r>
                      <a:endParaRPr lang="en-US" sz="1800" b="0" dirty="0">
                        <a:solidFill>
                          <a:srgbClr val="FF0000"/>
                        </a:solidFill>
                        <a:latin typeface="Calibri"/>
                        <a:ea typeface="Calibri"/>
                        <a:cs typeface="Times New Roman"/>
                      </a:endParaRPr>
                    </a:p>
                  </a:txBody>
                  <a:tcPr marL="9525" marR="9525" marT="9525" marB="9525" anchor="ctr">
                    <a:lnL>
                      <a:noFill/>
                    </a:lnL>
                    <a:lnR>
                      <a:noFill/>
                    </a:lnR>
                    <a:lnT>
                      <a:noFill/>
                    </a:lnT>
                    <a:lnB>
                      <a:noFill/>
                    </a:lnB>
                  </a:tcPr>
                </a:tc>
                <a:tc>
                  <a:txBody>
                    <a:bodyPr/>
                    <a:lstStyle/>
                    <a:p>
                      <a:pPr marL="0" marR="0" algn="ctr">
                        <a:lnSpc>
                          <a:spcPct val="115000"/>
                        </a:lnSpc>
                        <a:spcBef>
                          <a:spcPts val="0"/>
                        </a:spcBef>
                        <a:spcAft>
                          <a:spcPts val="0"/>
                        </a:spcAft>
                      </a:pPr>
                      <a:r>
                        <a:rPr lang="en-US" sz="1800" b="0" i="1" dirty="0">
                          <a:solidFill>
                            <a:srgbClr val="FF0000"/>
                          </a:solidFill>
                          <a:latin typeface="Calibri"/>
                          <a:ea typeface="Calibri"/>
                          <a:cs typeface="Times New Roman"/>
                        </a:rPr>
                        <a:t>1057</a:t>
                      </a:r>
                      <a:endParaRPr lang="en-US" sz="1800" b="0" dirty="0">
                        <a:solidFill>
                          <a:srgbClr val="FF0000"/>
                        </a:solidFill>
                        <a:latin typeface="Calibri"/>
                        <a:ea typeface="Calibri"/>
                        <a:cs typeface="Times New Roman"/>
                      </a:endParaRPr>
                    </a:p>
                  </a:txBody>
                  <a:tcPr marL="9525" marR="9525" marT="9525" marB="9525" anchor="ctr">
                    <a:lnL>
                      <a:noFill/>
                    </a:lnL>
                    <a:lnR>
                      <a:noFill/>
                    </a:lnR>
                    <a:lnT>
                      <a:noFill/>
                    </a:lnT>
                    <a:lnB>
                      <a:noFill/>
                    </a:lnB>
                  </a:tcPr>
                </a:tc>
              </a:tr>
              <a:tr h="409918">
                <a:tc>
                  <a:txBody>
                    <a:bodyPr/>
                    <a:lstStyle/>
                    <a:p>
                      <a:pPr marL="0" marR="0" algn="ctr">
                        <a:lnSpc>
                          <a:spcPct val="115000"/>
                        </a:lnSpc>
                        <a:spcBef>
                          <a:spcPts val="0"/>
                        </a:spcBef>
                        <a:spcAft>
                          <a:spcPts val="0"/>
                        </a:spcAft>
                      </a:pPr>
                      <a:r>
                        <a:rPr lang="en-US" sz="1800" b="0" i="1" dirty="0">
                          <a:solidFill>
                            <a:srgbClr val="FF0000"/>
                          </a:solidFill>
                          <a:latin typeface="Calibri"/>
                          <a:ea typeface="Calibri"/>
                          <a:cs typeface="Times New Roman"/>
                        </a:rPr>
                        <a:t>Tapti</a:t>
                      </a:r>
                      <a:endParaRPr lang="en-US" sz="1800" b="0" dirty="0">
                        <a:solidFill>
                          <a:srgbClr val="FF0000"/>
                        </a:solidFill>
                        <a:latin typeface="Calibri"/>
                        <a:ea typeface="Calibri"/>
                        <a:cs typeface="Times New Roman"/>
                      </a:endParaRPr>
                    </a:p>
                  </a:txBody>
                  <a:tcPr marL="9525" marR="9525" marT="9525" marB="9525" anchor="ctr">
                    <a:lnL>
                      <a:noFill/>
                    </a:lnL>
                    <a:lnR>
                      <a:noFill/>
                    </a:lnR>
                    <a:lnT>
                      <a:noFill/>
                    </a:lnT>
                    <a:lnB>
                      <a:noFill/>
                    </a:lnB>
                  </a:tcPr>
                </a:tc>
                <a:tc>
                  <a:txBody>
                    <a:bodyPr/>
                    <a:lstStyle/>
                    <a:p>
                      <a:pPr marL="0" marR="0" algn="ctr">
                        <a:lnSpc>
                          <a:spcPct val="115000"/>
                        </a:lnSpc>
                        <a:spcBef>
                          <a:spcPts val="0"/>
                        </a:spcBef>
                        <a:spcAft>
                          <a:spcPts val="0"/>
                        </a:spcAft>
                      </a:pPr>
                      <a:r>
                        <a:rPr lang="en-US" sz="1800" b="0" i="1" dirty="0">
                          <a:solidFill>
                            <a:srgbClr val="FF0000"/>
                          </a:solidFill>
                          <a:latin typeface="Calibri"/>
                          <a:ea typeface="Calibri"/>
                          <a:cs typeface="Times New Roman"/>
                        </a:rPr>
                        <a:t>Betul Distt. Of MP</a:t>
                      </a:r>
                      <a:endParaRPr lang="en-US" sz="1800" b="0" dirty="0">
                        <a:solidFill>
                          <a:srgbClr val="FF0000"/>
                        </a:solidFill>
                        <a:latin typeface="Calibri"/>
                        <a:ea typeface="Calibri"/>
                        <a:cs typeface="Times New Roman"/>
                      </a:endParaRPr>
                    </a:p>
                  </a:txBody>
                  <a:tcPr marL="9525" marR="9525" marT="9525" marB="9525" anchor="ctr">
                    <a:lnL>
                      <a:noFill/>
                    </a:lnL>
                    <a:lnR>
                      <a:noFill/>
                    </a:lnR>
                    <a:lnT>
                      <a:noFill/>
                    </a:lnT>
                    <a:lnB>
                      <a:noFill/>
                    </a:lnB>
                  </a:tcPr>
                </a:tc>
                <a:tc>
                  <a:txBody>
                    <a:bodyPr/>
                    <a:lstStyle/>
                    <a:p>
                      <a:pPr marL="0" marR="0" algn="ctr">
                        <a:lnSpc>
                          <a:spcPct val="115000"/>
                        </a:lnSpc>
                        <a:spcBef>
                          <a:spcPts val="0"/>
                        </a:spcBef>
                        <a:spcAft>
                          <a:spcPts val="0"/>
                        </a:spcAft>
                      </a:pPr>
                      <a:r>
                        <a:rPr lang="en-US" sz="1800" b="0" i="1" dirty="0">
                          <a:solidFill>
                            <a:srgbClr val="FF0000"/>
                          </a:solidFill>
                          <a:latin typeface="Calibri"/>
                          <a:ea typeface="Calibri"/>
                          <a:cs typeface="Times New Roman"/>
                        </a:rPr>
                        <a:t>Gulf of Khambat</a:t>
                      </a:r>
                      <a:endParaRPr lang="en-US" sz="1800" b="0" dirty="0">
                        <a:solidFill>
                          <a:srgbClr val="FF0000"/>
                        </a:solidFill>
                        <a:latin typeface="Calibri"/>
                        <a:ea typeface="Calibri"/>
                        <a:cs typeface="Times New Roman"/>
                      </a:endParaRPr>
                    </a:p>
                  </a:txBody>
                  <a:tcPr marL="9525" marR="9525" marT="9525" marB="9525" anchor="ctr">
                    <a:lnL>
                      <a:noFill/>
                    </a:lnL>
                    <a:lnR>
                      <a:noFill/>
                    </a:lnR>
                    <a:lnT>
                      <a:noFill/>
                    </a:lnT>
                    <a:lnB>
                      <a:noFill/>
                    </a:lnB>
                  </a:tcPr>
                </a:tc>
                <a:tc>
                  <a:txBody>
                    <a:bodyPr/>
                    <a:lstStyle/>
                    <a:p>
                      <a:pPr marL="0" marR="0" algn="ctr">
                        <a:lnSpc>
                          <a:spcPct val="115000"/>
                        </a:lnSpc>
                        <a:spcBef>
                          <a:spcPts val="0"/>
                        </a:spcBef>
                        <a:spcAft>
                          <a:spcPts val="0"/>
                        </a:spcAft>
                      </a:pPr>
                      <a:r>
                        <a:rPr lang="en-US" sz="1800" b="0" i="1" dirty="0">
                          <a:solidFill>
                            <a:srgbClr val="FF0000"/>
                          </a:solidFill>
                          <a:latin typeface="Calibri"/>
                          <a:ea typeface="Calibri"/>
                          <a:cs typeface="Times New Roman"/>
                        </a:rPr>
                        <a:t>724</a:t>
                      </a:r>
                      <a:endParaRPr lang="en-US" sz="1800" b="0" dirty="0">
                        <a:solidFill>
                          <a:srgbClr val="FF0000"/>
                        </a:solidFill>
                        <a:latin typeface="Calibri"/>
                        <a:ea typeface="Calibri"/>
                        <a:cs typeface="Times New Roman"/>
                      </a:endParaRPr>
                    </a:p>
                  </a:txBody>
                  <a:tcPr marL="9525" marR="9525" marT="9525" marB="9525" anchor="ctr">
                    <a:lnL>
                      <a:noFill/>
                    </a:lnL>
                    <a:lnR>
                      <a:noFill/>
                    </a:lnR>
                    <a:lnT>
                      <a:noFill/>
                    </a:lnT>
                    <a:lnB>
                      <a:noFill/>
                    </a:lnB>
                  </a:tcPr>
                </a:tc>
              </a:tr>
              <a:tr h="782970">
                <a:tc>
                  <a:txBody>
                    <a:bodyPr/>
                    <a:lstStyle/>
                    <a:p>
                      <a:pPr marL="0" marR="0" algn="ctr">
                        <a:lnSpc>
                          <a:spcPct val="115000"/>
                        </a:lnSpc>
                        <a:spcBef>
                          <a:spcPts val="0"/>
                        </a:spcBef>
                        <a:spcAft>
                          <a:spcPts val="0"/>
                        </a:spcAft>
                      </a:pPr>
                      <a:r>
                        <a:rPr lang="en-US" sz="1800" b="0" i="1" dirty="0">
                          <a:solidFill>
                            <a:srgbClr val="FF0000"/>
                          </a:solidFill>
                          <a:latin typeface="Calibri"/>
                          <a:ea typeface="Calibri"/>
                          <a:cs typeface="Times New Roman"/>
                        </a:rPr>
                        <a:t>Mahanadi</a:t>
                      </a:r>
                      <a:endParaRPr lang="en-US" sz="1800" b="0" dirty="0">
                        <a:solidFill>
                          <a:srgbClr val="FF0000"/>
                        </a:solidFill>
                        <a:latin typeface="Calibri"/>
                        <a:ea typeface="Calibri"/>
                        <a:cs typeface="Times New Roman"/>
                      </a:endParaRPr>
                    </a:p>
                  </a:txBody>
                  <a:tcPr marL="9525" marR="9525" marT="9525" marB="9525" anchor="ctr">
                    <a:lnL>
                      <a:noFill/>
                    </a:lnL>
                    <a:lnR>
                      <a:noFill/>
                    </a:lnR>
                    <a:lnT>
                      <a:noFill/>
                    </a:lnT>
                    <a:lnB>
                      <a:noFill/>
                    </a:lnB>
                  </a:tcPr>
                </a:tc>
                <a:tc>
                  <a:txBody>
                    <a:bodyPr/>
                    <a:lstStyle/>
                    <a:p>
                      <a:pPr marL="0" marR="0" algn="ctr">
                        <a:lnSpc>
                          <a:spcPct val="115000"/>
                        </a:lnSpc>
                        <a:spcBef>
                          <a:spcPts val="0"/>
                        </a:spcBef>
                        <a:spcAft>
                          <a:spcPts val="0"/>
                        </a:spcAft>
                      </a:pPr>
                      <a:r>
                        <a:rPr lang="en-US" sz="1800" b="0" i="1" dirty="0">
                          <a:solidFill>
                            <a:srgbClr val="FF0000"/>
                          </a:solidFill>
                          <a:latin typeface="Calibri"/>
                          <a:ea typeface="Calibri"/>
                          <a:cs typeface="Times New Roman"/>
                        </a:rPr>
                        <a:t>Raipur Distt. In Chattisgarh</a:t>
                      </a:r>
                      <a:endParaRPr lang="en-US" sz="1800" b="0" dirty="0">
                        <a:solidFill>
                          <a:srgbClr val="FF0000"/>
                        </a:solidFill>
                        <a:latin typeface="Calibri"/>
                        <a:ea typeface="Calibri"/>
                        <a:cs typeface="Times New Roman"/>
                      </a:endParaRPr>
                    </a:p>
                  </a:txBody>
                  <a:tcPr marL="9525" marR="9525" marT="9525" marB="9525" anchor="ctr">
                    <a:lnL>
                      <a:noFill/>
                    </a:lnL>
                    <a:lnR>
                      <a:noFill/>
                    </a:lnR>
                    <a:lnT>
                      <a:noFill/>
                    </a:lnT>
                    <a:lnB>
                      <a:noFill/>
                    </a:lnB>
                  </a:tcPr>
                </a:tc>
                <a:tc>
                  <a:txBody>
                    <a:bodyPr/>
                    <a:lstStyle/>
                    <a:p>
                      <a:pPr marL="0" marR="0" algn="ctr">
                        <a:lnSpc>
                          <a:spcPct val="115000"/>
                        </a:lnSpc>
                        <a:spcBef>
                          <a:spcPts val="0"/>
                        </a:spcBef>
                        <a:spcAft>
                          <a:spcPts val="0"/>
                        </a:spcAft>
                      </a:pPr>
                      <a:r>
                        <a:rPr lang="en-US" sz="1800" b="0" i="1" dirty="0">
                          <a:solidFill>
                            <a:srgbClr val="FF0000"/>
                          </a:solidFill>
                          <a:latin typeface="Calibri"/>
                          <a:ea typeface="Calibri"/>
                          <a:cs typeface="Times New Roman"/>
                        </a:rPr>
                        <a:t>Bay of Bengal</a:t>
                      </a:r>
                      <a:endParaRPr lang="en-US" sz="1800" b="0" dirty="0">
                        <a:solidFill>
                          <a:srgbClr val="FF0000"/>
                        </a:solidFill>
                        <a:latin typeface="Calibri"/>
                        <a:ea typeface="Calibri"/>
                        <a:cs typeface="Times New Roman"/>
                      </a:endParaRPr>
                    </a:p>
                  </a:txBody>
                  <a:tcPr marL="9525" marR="9525" marT="9525" marB="9525" anchor="ctr">
                    <a:lnL>
                      <a:noFill/>
                    </a:lnL>
                    <a:lnR>
                      <a:noFill/>
                    </a:lnR>
                    <a:lnT>
                      <a:noFill/>
                    </a:lnT>
                    <a:lnB>
                      <a:noFill/>
                    </a:lnB>
                  </a:tcPr>
                </a:tc>
                <a:tc>
                  <a:txBody>
                    <a:bodyPr/>
                    <a:lstStyle/>
                    <a:p>
                      <a:pPr marL="0" marR="0" algn="ctr">
                        <a:lnSpc>
                          <a:spcPct val="115000"/>
                        </a:lnSpc>
                        <a:spcBef>
                          <a:spcPts val="0"/>
                        </a:spcBef>
                        <a:spcAft>
                          <a:spcPts val="0"/>
                        </a:spcAft>
                      </a:pPr>
                      <a:r>
                        <a:rPr lang="en-US" sz="1800" b="0" i="1" dirty="0">
                          <a:solidFill>
                            <a:srgbClr val="FF0000"/>
                          </a:solidFill>
                          <a:latin typeface="Calibri"/>
                          <a:ea typeface="Calibri"/>
                          <a:cs typeface="Times New Roman"/>
                        </a:rPr>
                        <a:t>858</a:t>
                      </a:r>
                      <a:endParaRPr lang="en-US" sz="1800" b="0" dirty="0">
                        <a:solidFill>
                          <a:srgbClr val="FF0000"/>
                        </a:solidFill>
                        <a:latin typeface="Calibri"/>
                        <a:ea typeface="Calibri"/>
                        <a:cs typeface="Times New Roman"/>
                      </a:endParaRPr>
                    </a:p>
                  </a:txBody>
                  <a:tcPr marL="9525" marR="9525" marT="9525" marB="9525" anchor="ctr">
                    <a:lnL>
                      <a:noFill/>
                    </a:lnL>
                    <a:lnR>
                      <a:noFill/>
                    </a:lnR>
                    <a:lnT>
                      <a:noFill/>
                    </a:lnT>
                    <a:lnB>
                      <a:noFill/>
                    </a:lnB>
                  </a:tcPr>
                </a:tc>
              </a:tr>
              <a:tr h="409918">
                <a:tc>
                  <a:txBody>
                    <a:bodyPr/>
                    <a:lstStyle/>
                    <a:p>
                      <a:pPr marL="0" marR="0" algn="ctr">
                        <a:lnSpc>
                          <a:spcPct val="115000"/>
                        </a:lnSpc>
                        <a:spcBef>
                          <a:spcPts val="0"/>
                        </a:spcBef>
                        <a:spcAft>
                          <a:spcPts val="0"/>
                        </a:spcAft>
                      </a:pPr>
                      <a:r>
                        <a:rPr lang="en-US" sz="1800" b="0" i="1" dirty="0">
                          <a:solidFill>
                            <a:srgbClr val="FF0000"/>
                          </a:solidFill>
                          <a:latin typeface="Calibri"/>
                          <a:ea typeface="Calibri"/>
                          <a:cs typeface="Times New Roman"/>
                        </a:rPr>
                        <a:t>Luni</a:t>
                      </a:r>
                      <a:endParaRPr lang="en-US" sz="1800" b="0" dirty="0">
                        <a:solidFill>
                          <a:srgbClr val="FF0000"/>
                        </a:solidFill>
                        <a:latin typeface="Calibri"/>
                        <a:ea typeface="Calibri"/>
                        <a:cs typeface="Times New Roman"/>
                      </a:endParaRPr>
                    </a:p>
                  </a:txBody>
                  <a:tcPr marL="9525" marR="9525" marT="9525" marB="9525" anchor="ctr">
                    <a:lnL>
                      <a:noFill/>
                    </a:lnL>
                    <a:lnR>
                      <a:noFill/>
                    </a:lnR>
                    <a:lnT>
                      <a:noFill/>
                    </a:lnT>
                    <a:lnB>
                      <a:noFill/>
                    </a:lnB>
                  </a:tcPr>
                </a:tc>
                <a:tc>
                  <a:txBody>
                    <a:bodyPr/>
                    <a:lstStyle/>
                    <a:p>
                      <a:pPr marL="0" marR="0" algn="ctr">
                        <a:lnSpc>
                          <a:spcPct val="115000"/>
                        </a:lnSpc>
                        <a:spcBef>
                          <a:spcPts val="0"/>
                        </a:spcBef>
                        <a:spcAft>
                          <a:spcPts val="0"/>
                        </a:spcAft>
                      </a:pPr>
                      <a:r>
                        <a:rPr lang="en-US" sz="1800" b="0" i="1" dirty="0">
                          <a:solidFill>
                            <a:srgbClr val="FF0000"/>
                          </a:solidFill>
                          <a:latin typeface="Calibri"/>
                          <a:ea typeface="Calibri"/>
                          <a:cs typeface="Times New Roman"/>
                        </a:rPr>
                        <a:t>Aravallis</a:t>
                      </a:r>
                      <a:endParaRPr lang="en-US" sz="1800" b="0" dirty="0">
                        <a:solidFill>
                          <a:srgbClr val="FF0000"/>
                        </a:solidFill>
                        <a:latin typeface="Calibri"/>
                        <a:ea typeface="Calibri"/>
                        <a:cs typeface="Times New Roman"/>
                      </a:endParaRPr>
                    </a:p>
                  </a:txBody>
                  <a:tcPr marL="9525" marR="9525" marT="9525" marB="9525" anchor="ctr">
                    <a:lnL>
                      <a:noFill/>
                    </a:lnL>
                    <a:lnR>
                      <a:noFill/>
                    </a:lnR>
                    <a:lnT>
                      <a:noFill/>
                    </a:lnT>
                    <a:lnB>
                      <a:noFill/>
                    </a:lnB>
                  </a:tcPr>
                </a:tc>
                <a:tc>
                  <a:txBody>
                    <a:bodyPr/>
                    <a:lstStyle/>
                    <a:p>
                      <a:pPr marL="0" marR="0" algn="ctr">
                        <a:lnSpc>
                          <a:spcPct val="115000"/>
                        </a:lnSpc>
                        <a:spcBef>
                          <a:spcPts val="0"/>
                        </a:spcBef>
                        <a:spcAft>
                          <a:spcPts val="0"/>
                        </a:spcAft>
                      </a:pPr>
                      <a:r>
                        <a:rPr lang="en-US" sz="1800" b="0" i="1" dirty="0">
                          <a:solidFill>
                            <a:srgbClr val="FF0000"/>
                          </a:solidFill>
                          <a:latin typeface="Calibri"/>
                          <a:ea typeface="Calibri"/>
                          <a:cs typeface="Times New Roman"/>
                        </a:rPr>
                        <a:t>Rann of kuchchh</a:t>
                      </a:r>
                      <a:endParaRPr lang="en-US" sz="1800" b="0" dirty="0">
                        <a:solidFill>
                          <a:srgbClr val="FF0000"/>
                        </a:solidFill>
                        <a:latin typeface="Calibri"/>
                        <a:ea typeface="Calibri"/>
                        <a:cs typeface="Times New Roman"/>
                      </a:endParaRPr>
                    </a:p>
                  </a:txBody>
                  <a:tcPr marL="9525" marR="9525" marT="9525" marB="9525" anchor="ctr">
                    <a:lnL>
                      <a:noFill/>
                    </a:lnL>
                    <a:lnR>
                      <a:noFill/>
                    </a:lnR>
                    <a:lnT>
                      <a:noFill/>
                    </a:lnT>
                    <a:lnB>
                      <a:noFill/>
                    </a:lnB>
                  </a:tcPr>
                </a:tc>
                <a:tc>
                  <a:txBody>
                    <a:bodyPr/>
                    <a:lstStyle/>
                    <a:p>
                      <a:pPr marL="0" marR="0" algn="ctr">
                        <a:lnSpc>
                          <a:spcPct val="115000"/>
                        </a:lnSpc>
                        <a:spcBef>
                          <a:spcPts val="0"/>
                        </a:spcBef>
                        <a:spcAft>
                          <a:spcPts val="0"/>
                        </a:spcAft>
                      </a:pPr>
                      <a:r>
                        <a:rPr lang="en-US" sz="1800" b="0" i="1" dirty="0">
                          <a:solidFill>
                            <a:srgbClr val="FF0000"/>
                          </a:solidFill>
                          <a:latin typeface="Calibri"/>
                          <a:ea typeface="Calibri"/>
                          <a:cs typeface="Times New Roman"/>
                        </a:rPr>
                        <a:t>450</a:t>
                      </a:r>
                      <a:endParaRPr lang="en-US" sz="1800" b="0" dirty="0">
                        <a:solidFill>
                          <a:srgbClr val="FF0000"/>
                        </a:solidFill>
                        <a:latin typeface="Calibri"/>
                        <a:ea typeface="Calibri"/>
                        <a:cs typeface="Times New Roman"/>
                      </a:endParaRPr>
                    </a:p>
                  </a:txBody>
                  <a:tcPr marL="9525" marR="9525" marT="9525" marB="9525" anchor="ctr">
                    <a:lnL>
                      <a:noFill/>
                    </a:lnL>
                    <a:lnR>
                      <a:noFill/>
                    </a:lnR>
                    <a:lnT>
                      <a:noFill/>
                    </a:lnT>
                    <a:lnB>
                      <a:noFill/>
                    </a:lnB>
                  </a:tcPr>
                </a:tc>
              </a:tr>
              <a:tr h="409918">
                <a:tc>
                  <a:txBody>
                    <a:bodyPr/>
                    <a:lstStyle/>
                    <a:p>
                      <a:pPr marL="0" marR="0" algn="ctr">
                        <a:lnSpc>
                          <a:spcPct val="115000"/>
                        </a:lnSpc>
                        <a:spcBef>
                          <a:spcPts val="0"/>
                        </a:spcBef>
                        <a:spcAft>
                          <a:spcPts val="0"/>
                        </a:spcAft>
                      </a:pPr>
                      <a:r>
                        <a:rPr lang="en-US" sz="1800" b="0" i="1" dirty="0">
                          <a:solidFill>
                            <a:srgbClr val="FF0000"/>
                          </a:solidFill>
                          <a:latin typeface="Calibri"/>
                          <a:ea typeface="Calibri"/>
                          <a:cs typeface="Times New Roman"/>
                        </a:rPr>
                        <a:t>Ghaggar</a:t>
                      </a:r>
                      <a:endParaRPr lang="en-US" sz="1800" b="0" dirty="0">
                        <a:solidFill>
                          <a:srgbClr val="FF0000"/>
                        </a:solidFill>
                        <a:latin typeface="Calibri"/>
                        <a:ea typeface="Calibri"/>
                        <a:cs typeface="Times New Roman"/>
                      </a:endParaRPr>
                    </a:p>
                  </a:txBody>
                  <a:tcPr marL="9525" marR="9525" marT="9525" marB="9525" anchor="ctr">
                    <a:lnL>
                      <a:noFill/>
                    </a:lnL>
                    <a:lnR>
                      <a:noFill/>
                    </a:lnR>
                    <a:lnT>
                      <a:noFill/>
                    </a:lnT>
                    <a:lnB>
                      <a:noFill/>
                    </a:lnB>
                  </a:tcPr>
                </a:tc>
                <a:tc>
                  <a:txBody>
                    <a:bodyPr/>
                    <a:lstStyle/>
                    <a:p>
                      <a:pPr marL="0" marR="0" algn="ctr">
                        <a:lnSpc>
                          <a:spcPct val="115000"/>
                        </a:lnSpc>
                        <a:spcBef>
                          <a:spcPts val="0"/>
                        </a:spcBef>
                        <a:spcAft>
                          <a:spcPts val="0"/>
                        </a:spcAft>
                      </a:pPr>
                      <a:r>
                        <a:rPr lang="en-US" sz="1800" b="0" i="1" dirty="0">
                          <a:solidFill>
                            <a:srgbClr val="FF0000"/>
                          </a:solidFill>
                          <a:latin typeface="Calibri"/>
                          <a:ea typeface="Calibri"/>
                          <a:cs typeface="Times New Roman"/>
                        </a:rPr>
                        <a:t>Himalayas</a:t>
                      </a:r>
                      <a:endParaRPr lang="en-US" sz="1800" b="0" dirty="0">
                        <a:solidFill>
                          <a:srgbClr val="FF0000"/>
                        </a:solidFill>
                        <a:latin typeface="Calibri"/>
                        <a:ea typeface="Calibri"/>
                        <a:cs typeface="Times New Roman"/>
                      </a:endParaRPr>
                    </a:p>
                  </a:txBody>
                  <a:tcPr marL="9525" marR="9525" marT="9525" marB="9525" anchor="ctr">
                    <a:lnL>
                      <a:noFill/>
                    </a:lnL>
                    <a:lnR>
                      <a:noFill/>
                    </a:lnR>
                    <a:lnT>
                      <a:noFill/>
                    </a:lnT>
                    <a:lnB>
                      <a:noFill/>
                    </a:lnB>
                  </a:tcPr>
                </a:tc>
                <a:tc>
                  <a:txBody>
                    <a:bodyPr/>
                    <a:lstStyle/>
                    <a:p>
                      <a:pPr marL="0" marR="0" algn="ctr">
                        <a:lnSpc>
                          <a:spcPct val="115000"/>
                        </a:lnSpc>
                        <a:spcBef>
                          <a:spcPts val="0"/>
                        </a:spcBef>
                        <a:spcAft>
                          <a:spcPts val="0"/>
                        </a:spcAft>
                      </a:pPr>
                      <a:r>
                        <a:rPr lang="en-US" sz="1800" b="0" i="1" dirty="0">
                          <a:solidFill>
                            <a:srgbClr val="FF0000"/>
                          </a:solidFill>
                          <a:latin typeface="Calibri"/>
                          <a:ea typeface="Calibri"/>
                          <a:cs typeface="Times New Roman"/>
                        </a:rPr>
                        <a:t>Near Fatehabad</a:t>
                      </a:r>
                      <a:endParaRPr lang="en-US" sz="1800" b="0" dirty="0">
                        <a:solidFill>
                          <a:srgbClr val="FF0000"/>
                        </a:solidFill>
                        <a:latin typeface="Calibri"/>
                        <a:ea typeface="Calibri"/>
                        <a:cs typeface="Times New Roman"/>
                      </a:endParaRPr>
                    </a:p>
                  </a:txBody>
                  <a:tcPr marL="9525" marR="9525" marT="9525" marB="9525" anchor="ctr">
                    <a:lnL>
                      <a:noFill/>
                    </a:lnL>
                    <a:lnR>
                      <a:noFill/>
                    </a:lnR>
                    <a:lnT>
                      <a:noFill/>
                    </a:lnT>
                    <a:lnB>
                      <a:noFill/>
                    </a:lnB>
                  </a:tcPr>
                </a:tc>
                <a:tc>
                  <a:txBody>
                    <a:bodyPr/>
                    <a:lstStyle/>
                    <a:p>
                      <a:pPr marL="0" marR="0" algn="ctr">
                        <a:lnSpc>
                          <a:spcPct val="115000"/>
                        </a:lnSpc>
                        <a:spcBef>
                          <a:spcPts val="0"/>
                        </a:spcBef>
                        <a:spcAft>
                          <a:spcPts val="0"/>
                        </a:spcAft>
                      </a:pPr>
                      <a:r>
                        <a:rPr lang="en-US" sz="1800" b="0" i="1" dirty="0">
                          <a:solidFill>
                            <a:srgbClr val="FF0000"/>
                          </a:solidFill>
                          <a:latin typeface="Calibri"/>
                          <a:ea typeface="Calibri"/>
                          <a:cs typeface="Times New Roman"/>
                        </a:rPr>
                        <a:t>494</a:t>
                      </a:r>
                      <a:endParaRPr lang="en-US" sz="1800" b="0" dirty="0">
                        <a:solidFill>
                          <a:srgbClr val="FF0000"/>
                        </a:solidFill>
                        <a:latin typeface="Calibri"/>
                        <a:ea typeface="Calibri"/>
                        <a:cs typeface="Times New Roman"/>
                      </a:endParaRPr>
                    </a:p>
                  </a:txBody>
                  <a:tcPr marL="9525" marR="9525" marT="9525" marB="9525" anchor="ctr">
                    <a:lnL>
                      <a:noFill/>
                    </a:lnL>
                    <a:lnR>
                      <a:noFill/>
                    </a:lnR>
                    <a:lnT>
                      <a:noFill/>
                    </a:lnT>
                    <a:lnB>
                      <a:noFill/>
                    </a:lnB>
                  </a:tcPr>
                </a:tc>
              </a:tr>
              <a:tr h="409918">
                <a:tc>
                  <a:txBody>
                    <a:bodyPr/>
                    <a:lstStyle/>
                    <a:p>
                      <a:pPr marL="0" marR="0" algn="ctr">
                        <a:lnSpc>
                          <a:spcPct val="115000"/>
                        </a:lnSpc>
                        <a:spcBef>
                          <a:spcPts val="0"/>
                        </a:spcBef>
                        <a:spcAft>
                          <a:spcPts val="0"/>
                        </a:spcAft>
                      </a:pPr>
                      <a:r>
                        <a:rPr lang="en-US" sz="1800" b="0" i="1" dirty="0">
                          <a:solidFill>
                            <a:srgbClr val="FF0000"/>
                          </a:solidFill>
                          <a:latin typeface="Calibri"/>
                          <a:ea typeface="Calibri"/>
                          <a:cs typeface="Times New Roman"/>
                        </a:rPr>
                        <a:t>Sabarmati</a:t>
                      </a:r>
                      <a:endParaRPr lang="en-US" sz="1800" b="0" dirty="0">
                        <a:solidFill>
                          <a:srgbClr val="FF0000"/>
                        </a:solidFill>
                        <a:latin typeface="Calibri"/>
                        <a:ea typeface="Calibri"/>
                        <a:cs typeface="Times New Roman"/>
                      </a:endParaRPr>
                    </a:p>
                  </a:txBody>
                  <a:tcPr marL="9525" marR="9525" marT="9525" marB="9525" anchor="ctr">
                    <a:lnL>
                      <a:noFill/>
                    </a:lnL>
                    <a:lnR>
                      <a:noFill/>
                    </a:lnR>
                    <a:lnT>
                      <a:noFill/>
                    </a:lnT>
                    <a:lnB>
                      <a:noFill/>
                    </a:lnB>
                  </a:tcPr>
                </a:tc>
                <a:tc>
                  <a:txBody>
                    <a:bodyPr/>
                    <a:lstStyle/>
                    <a:p>
                      <a:pPr marL="0" marR="0" algn="ctr">
                        <a:lnSpc>
                          <a:spcPct val="115000"/>
                        </a:lnSpc>
                        <a:spcBef>
                          <a:spcPts val="0"/>
                        </a:spcBef>
                        <a:spcAft>
                          <a:spcPts val="0"/>
                        </a:spcAft>
                      </a:pPr>
                      <a:r>
                        <a:rPr lang="en-US" sz="1800" b="0" i="1" dirty="0">
                          <a:solidFill>
                            <a:srgbClr val="FF0000"/>
                          </a:solidFill>
                          <a:latin typeface="Calibri"/>
                          <a:ea typeface="Calibri"/>
                          <a:cs typeface="Times New Roman"/>
                        </a:rPr>
                        <a:t>Aravallis</a:t>
                      </a:r>
                      <a:endParaRPr lang="en-US" sz="1800" b="0" dirty="0">
                        <a:solidFill>
                          <a:srgbClr val="FF0000"/>
                        </a:solidFill>
                        <a:latin typeface="Calibri"/>
                        <a:ea typeface="Calibri"/>
                        <a:cs typeface="Times New Roman"/>
                      </a:endParaRPr>
                    </a:p>
                  </a:txBody>
                  <a:tcPr marL="9525" marR="9525" marT="9525" marB="9525" anchor="ctr">
                    <a:lnL>
                      <a:noFill/>
                    </a:lnL>
                    <a:lnR>
                      <a:noFill/>
                    </a:lnR>
                    <a:lnT>
                      <a:noFill/>
                    </a:lnT>
                    <a:lnB>
                      <a:noFill/>
                    </a:lnB>
                  </a:tcPr>
                </a:tc>
                <a:tc>
                  <a:txBody>
                    <a:bodyPr/>
                    <a:lstStyle/>
                    <a:p>
                      <a:pPr marL="0" marR="0" algn="ctr">
                        <a:lnSpc>
                          <a:spcPct val="115000"/>
                        </a:lnSpc>
                        <a:spcBef>
                          <a:spcPts val="0"/>
                        </a:spcBef>
                        <a:spcAft>
                          <a:spcPts val="0"/>
                        </a:spcAft>
                      </a:pPr>
                      <a:r>
                        <a:rPr lang="en-US" sz="1800" b="0" i="1" dirty="0">
                          <a:solidFill>
                            <a:srgbClr val="FF0000"/>
                          </a:solidFill>
                          <a:latin typeface="Calibri"/>
                          <a:ea typeface="Calibri"/>
                          <a:cs typeface="Times New Roman"/>
                        </a:rPr>
                        <a:t>Gulf of Khambat</a:t>
                      </a:r>
                      <a:endParaRPr lang="en-US" sz="1800" b="0" dirty="0">
                        <a:solidFill>
                          <a:srgbClr val="FF0000"/>
                        </a:solidFill>
                        <a:latin typeface="Calibri"/>
                        <a:ea typeface="Calibri"/>
                        <a:cs typeface="Times New Roman"/>
                      </a:endParaRPr>
                    </a:p>
                  </a:txBody>
                  <a:tcPr marL="9525" marR="9525" marT="9525" marB="9525" anchor="ctr">
                    <a:lnL>
                      <a:noFill/>
                    </a:lnL>
                    <a:lnR>
                      <a:noFill/>
                    </a:lnR>
                    <a:lnT>
                      <a:noFill/>
                    </a:lnT>
                    <a:lnB>
                      <a:noFill/>
                    </a:lnB>
                  </a:tcPr>
                </a:tc>
                <a:tc>
                  <a:txBody>
                    <a:bodyPr/>
                    <a:lstStyle/>
                    <a:p>
                      <a:pPr marL="0" marR="0" algn="ctr">
                        <a:lnSpc>
                          <a:spcPct val="115000"/>
                        </a:lnSpc>
                        <a:spcBef>
                          <a:spcPts val="0"/>
                        </a:spcBef>
                        <a:spcAft>
                          <a:spcPts val="0"/>
                        </a:spcAft>
                      </a:pPr>
                      <a:r>
                        <a:rPr lang="en-US" sz="1800" b="0" i="1" dirty="0">
                          <a:solidFill>
                            <a:srgbClr val="FF0000"/>
                          </a:solidFill>
                          <a:latin typeface="Calibri"/>
                          <a:ea typeface="Calibri"/>
                          <a:cs typeface="Times New Roman"/>
                        </a:rPr>
                        <a:t>416</a:t>
                      </a:r>
                      <a:endParaRPr lang="en-US" sz="1800" b="0" dirty="0">
                        <a:solidFill>
                          <a:srgbClr val="FF0000"/>
                        </a:solidFill>
                        <a:latin typeface="Calibri"/>
                        <a:ea typeface="Calibri"/>
                        <a:cs typeface="Times New Roman"/>
                      </a:endParaRPr>
                    </a:p>
                  </a:txBody>
                  <a:tcPr marL="9525" marR="9525" marT="9525" marB="9525" anchor="ctr">
                    <a:lnL>
                      <a:noFill/>
                    </a:lnL>
                    <a:lnR>
                      <a:noFill/>
                    </a:lnR>
                    <a:lnT>
                      <a:noFill/>
                    </a:lnT>
                    <a:lnB>
                      <a:noFill/>
                    </a:lnB>
                  </a:tcPr>
                </a:tc>
              </a:tr>
              <a:tr h="409918">
                <a:tc>
                  <a:txBody>
                    <a:bodyPr/>
                    <a:lstStyle/>
                    <a:p>
                      <a:pPr marL="0" marR="0" algn="ctr">
                        <a:lnSpc>
                          <a:spcPct val="115000"/>
                        </a:lnSpc>
                        <a:spcBef>
                          <a:spcPts val="0"/>
                        </a:spcBef>
                        <a:spcAft>
                          <a:spcPts val="0"/>
                        </a:spcAft>
                      </a:pPr>
                      <a:r>
                        <a:rPr lang="en-US" sz="1800" b="0" i="1" dirty="0">
                          <a:solidFill>
                            <a:srgbClr val="FF0000"/>
                          </a:solidFill>
                          <a:latin typeface="Calibri"/>
                          <a:ea typeface="Calibri"/>
                          <a:cs typeface="Times New Roman"/>
                        </a:rPr>
                        <a:t>Krishna</a:t>
                      </a:r>
                      <a:endParaRPr lang="en-US" sz="1800" b="0" dirty="0">
                        <a:solidFill>
                          <a:srgbClr val="FF0000"/>
                        </a:solidFill>
                        <a:latin typeface="Calibri"/>
                        <a:ea typeface="Calibri"/>
                        <a:cs typeface="Times New Roman"/>
                      </a:endParaRPr>
                    </a:p>
                  </a:txBody>
                  <a:tcPr marL="9525" marR="9525" marT="9525" marB="9525" anchor="ctr">
                    <a:lnL>
                      <a:noFill/>
                    </a:lnL>
                    <a:lnR>
                      <a:noFill/>
                    </a:lnR>
                    <a:lnT>
                      <a:noFill/>
                    </a:lnT>
                    <a:lnB>
                      <a:noFill/>
                    </a:lnB>
                  </a:tcPr>
                </a:tc>
                <a:tc>
                  <a:txBody>
                    <a:bodyPr/>
                    <a:lstStyle/>
                    <a:p>
                      <a:pPr marL="0" marR="0" algn="ctr">
                        <a:lnSpc>
                          <a:spcPct val="115000"/>
                        </a:lnSpc>
                        <a:spcBef>
                          <a:spcPts val="0"/>
                        </a:spcBef>
                        <a:spcAft>
                          <a:spcPts val="0"/>
                        </a:spcAft>
                      </a:pPr>
                      <a:r>
                        <a:rPr lang="en-US" sz="1800" b="0" i="1" dirty="0">
                          <a:solidFill>
                            <a:srgbClr val="FF0000"/>
                          </a:solidFill>
                          <a:latin typeface="Calibri"/>
                          <a:ea typeface="Calibri"/>
                          <a:cs typeface="Times New Roman"/>
                        </a:rPr>
                        <a:t>Western ghats</a:t>
                      </a:r>
                      <a:endParaRPr lang="en-US" sz="1800" b="0" dirty="0">
                        <a:solidFill>
                          <a:srgbClr val="FF0000"/>
                        </a:solidFill>
                        <a:latin typeface="Calibri"/>
                        <a:ea typeface="Calibri"/>
                        <a:cs typeface="Times New Roman"/>
                      </a:endParaRPr>
                    </a:p>
                  </a:txBody>
                  <a:tcPr marL="9525" marR="9525" marT="9525" marB="9525" anchor="ctr">
                    <a:lnL>
                      <a:noFill/>
                    </a:lnL>
                    <a:lnR>
                      <a:noFill/>
                    </a:lnR>
                    <a:lnT>
                      <a:noFill/>
                    </a:lnT>
                    <a:lnB>
                      <a:noFill/>
                    </a:lnB>
                  </a:tcPr>
                </a:tc>
                <a:tc>
                  <a:txBody>
                    <a:bodyPr/>
                    <a:lstStyle/>
                    <a:p>
                      <a:pPr marL="0" marR="0" algn="ctr">
                        <a:lnSpc>
                          <a:spcPct val="115000"/>
                        </a:lnSpc>
                        <a:spcBef>
                          <a:spcPts val="0"/>
                        </a:spcBef>
                        <a:spcAft>
                          <a:spcPts val="0"/>
                        </a:spcAft>
                      </a:pPr>
                      <a:r>
                        <a:rPr lang="en-US" sz="1800" b="0" i="1" dirty="0">
                          <a:solidFill>
                            <a:srgbClr val="FF0000"/>
                          </a:solidFill>
                          <a:latin typeface="Calibri"/>
                          <a:ea typeface="Calibri"/>
                          <a:cs typeface="Times New Roman"/>
                        </a:rPr>
                        <a:t>Bay of Bengal</a:t>
                      </a:r>
                      <a:endParaRPr lang="en-US" sz="1800" b="0" dirty="0">
                        <a:solidFill>
                          <a:srgbClr val="FF0000"/>
                        </a:solidFill>
                        <a:latin typeface="Calibri"/>
                        <a:ea typeface="Calibri"/>
                        <a:cs typeface="Times New Roman"/>
                      </a:endParaRPr>
                    </a:p>
                  </a:txBody>
                  <a:tcPr marL="9525" marR="9525" marT="9525" marB="9525" anchor="ctr">
                    <a:lnL>
                      <a:noFill/>
                    </a:lnL>
                    <a:lnR>
                      <a:noFill/>
                    </a:lnR>
                    <a:lnT>
                      <a:noFill/>
                    </a:lnT>
                    <a:lnB>
                      <a:noFill/>
                    </a:lnB>
                  </a:tcPr>
                </a:tc>
                <a:tc>
                  <a:txBody>
                    <a:bodyPr/>
                    <a:lstStyle/>
                    <a:p>
                      <a:pPr marL="0" marR="0" algn="ctr">
                        <a:lnSpc>
                          <a:spcPct val="115000"/>
                        </a:lnSpc>
                        <a:spcBef>
                          <a:spcPts val="0"/>
                        </a:spcBef>
                        <a:spcAft>
                          <a:spcPts val="0"/>
                        </a:spcAft>
                      </a:pPr>
                      <a:r>
                        <a:rPr lang="en-US" sz="1800" b="0" i="1" dirty="0">
                          <a:solidFill>
                            <a:srgbClr val="FF0000"/>
                          </a:solidFill>
                          <a:latin typeface="Calibri"/>
                          <a:ea typeface="Calibri"/>
                          <a:cs typeface="Times New Roman"/>
                        </a:rPr>
                        <a:t>1327</a:t>
                      </a:r>
                      <a:endParaRPr lang="en-US" sz="1800" b="0" dirty="0">
                        <a:solidFill>
                          <a:srgbClr val="FF0000"/>
                        </a:solidFill>
                        <a:latin typeface="Calibri"/>
                        <a:ea typeface="Calibri"/>
                        <a:cs typeface="Times New Roman"/>
                      </a:endParaRPr>
                    </a:p>
                  </a:txBody>
                  <a:tcPr marL="9525" marR="9525" marT="9525" marB="9525" anchor="ctr">
                    <a:lnL>
                      <a:noFill/>
                    </a:lnL>
                    <a:lnR>
                      <a:noFill/>
                    </a:lnR>
                    <a:lnT>
                      <a:noFill/>
                    </a:lnT>
                    <a:lnB>
                      <a:noFill/>
                    </a:lnB>
                  </a:tcPr>
                </a:tc>
              </a:tr>
              <a:tr h="782970">
                <a:tc>
                  <a:txBody>
                    <a:bodyPr/>
                    <a:lstStyle/>
                    <a:p>
                      <a:pPr marL="0" marR="0" algn="ctr">
                        <a:lnSpc>
                          <a:spcPct val="115000"/>
                        </a:lnSpc>
                        <a:spcBef>
                          <a:spcPts val="0"/>
                        </a:spcBef>
                        <a:spcAft>
                          <a:spcPts val="0"/>
                        </a:spcAft>
                      </a:pPr>
                      <a:r>
                        <a:rPr lang="en-US" sz="1800" b="0" i="1" dirty="0">
                          <a:solidFill>
                            <a:srgbClr val="FF0000"/>
                          </a:solidFill>
                          <a:latin typeface="Calibri"/>
                          <a:ea typeface="Calibri"/>
                          <a:cs typeface="Times New Roman"/>
                        </a:rPr>
                        <a:t>Godavari</a:t>
                      </a:r>
                      <a:endParaRPr lang="en-US" sz="1800" b="0" dirty="0">
                        <a:solidFill>
                          <a:srgbClr val="FF0000"/>
                        </a:solidFill>
                        <a:latin typeface="Calibri"/>
                        <a:ea typeface="Calibri"/>
                        <a:cs typeface="Times New Roman"/>
                      </a:endParaRPr>
                    </a:p>
                  </a:txBody>
                  <a:tcPr marL="9525" marR="9525" marT="9525" marB="9525" anchor="ctr">
                    <a:lnL>
                      <a:noFill/>
                    </a:lnL>
                    <a:lnR>
                      <a:noFill/>
                    </a:lnR>
                    <a:lnT>
                      <a:noFill/>
                    </a:lnT>
                    <a:lnB>
                      <a:noFill/>
                    </a:lnB>
                  </a:tcPr>
                </a:tc>
                <a:tc>
                  <a:txBody>
                    <a:bodyPr/>
                    <a:lstStyle/>
                    <a:p>
                      <a:pPr marL="0" marR="0" algn="ctr">
                        <a:lnSpc>
                          <a:spcPct val="115000"/>
                        </a:lnSpc>
                        <a:spcBef>
                          <a:spcPts val="0"/>
                        </a:spcBef>
                        <a:spcAft>
                          <a:spcPts val="0"/>
                        </a:spcAft>
                      </a:pPr>
                      <a:r>
                        <a:rPr lang="en-US" sz="1800" b="0" i="1" dirty="0">
                          <a:solidFill>
                            <a:srgbClr val="FF0000"/>
                          </a:solidFill>
                          <a:latin typeface="Calibri"/>
                          <a:ea typeface="Calibri"/>
                          <a:cs typeface="Times New Roman"/>
                        </a:rPr>
                        <a:t>Nasik distt. In Maharashtra</a:t>
                      </a:r>
                      <a:endParaRPr lang="en-US" sz="1800" b="0" dirty="0">
                        <a:solidFill>
                          <a:srgbClr val="FF0000"/>
                        </a:solidFill>
                        <a:latin typeface="Calibri"/>
                        <a:ea typeface="Calibri"/>
                        <a:cs typeface="Times New Roman"/>
                      </a:endParaRPr>
                    </a:p>
                  </a:txBody>
                  <a:tcPr marL="9525" marR="9525" marT="9525" marB="9525" anchor="ctr">
                    <a:lnL>
                      <a:noFill/>
                    </a:lnL>
                    <a:lnR>
                      <a:noFill/>
                    </a:lnR>
                    <a:lnT>
                      <a:noFill/>
                    </a:lnT>
                    <a:lnB>
                      <a:noFill/>
                    </a:lnB>
                  </a:tcPr>
                </a:tc>
                <a:tc>
                  <a:txBody>
                    <a:bodyPr/>
                    <a:lstStyle/>
                    <a:p>
                      <a:pPr marL="0" marR="0" algn="ctr">
                        <a:lnSpc>
                          <a:spcPct val="115000"/>
                        </a:lnSpc>
                        <a:spcBef>
                          <a:spcPts val="0"/>
                        </a:spcBef>
                        <a:spcAft>
                          <a:spcPts val="0"/>
                        </a:spcAft>
                      </a:pPr>
                      <a:r>
                        <a:rPr lang="en-US" sz="1800" b="0" i="1" dirty="0">
                          <a:solidFill>
                            <a:srgbClr val="FF0000"/>
                          </a:solidFill>
                          <a:latin typeface="Calibri"/>
                          <a:ea typeface="Calibri"/>
                          <a:cs typeface="Times New Roman"/>
                        </a:rPr>
                        <a:t>Bay of Bengal</a:t>
                      </a:r>
                      <a:endParaRPr lang="en-US" sz="1800" b="0" dirty="0">
                        <a:solidFill>
                          <a:srgbClr val="FF0000"/>
                        </a:solidFill>
                        <a:latin typeface="Calibri"/>
                        <a:ea typeface="Calibri"/>
                        <a:cs typeface="Times New Roman"/>
                      </a:endParaRPr>
                    </a:p>
                  </a:txBody>
                  <a:tcPr marL="9525" marR="9525" marT="9525" marB="9525" anchor="ctr">
                    <a:lnL>
                      <a:noFill/>
                    </a:lnL>
                    <a:lnR>
                      <a:noFill/>
                    </a:lnR>
                    <a:lnT>
                      <a:noFill/>
                    </a:lnT>
                    <a:lnB>
                      <a:noFill/>
                    </a:lnB>
                  </a:tcPr>
                </a:tc>
                <a:tc>
                  <a:txBody>
                    <a:bodyPr/>
                    <a:lstStyle/>
                    <a:p>
                      <a:pPr marL="0" marR="0" algn="ctr">
                        <a:lnSpc>
                          <a:spcPct val="115000"/>
                        </a:lnSpc>
                        <a:spcBef>
                          <a:spcPts val="0"/>
                        </a:spcBef>
                        <a:spcAft>
                          <a:spcPts val="0"/>
                        </a:spcAft>
                      </a:pPr>
                      <a:r>
                        <a:rPr lang="en-US" sz="1800" b="0" i="1" dirty="0">
                          <a:solidFill>
                            <a:srgbClr val="FF0000"/>
                          </a:solidFill>
                          <a:latin typeface="Calibri"/>
                          <a:ea typeface="Calibri"/>
                          <a:cs typeface="Times New Roman"/>
                        </a:rPr>
                        <a:t>1465</a:t>
                      </a:r>
                      <a:endParaRPr lang="en-US" sz="1800" b="0" dirty="0">
                        <a:solidFill>
                          <a:srgbClr val="FF0000"/>
                        </a:solidFill>
                        <a:latin typeface="Calibri"/>
                        <a:ea typeface="Calibri"/>
                        <a:cs typeface="Times New Roman"/>
                      </a:endParaRPr>
                    </a:p>
                  </a:txBody>
                  <a:tcPr marL="9525" marR="9525" marT="9525" marB="9525" anchor="ctr">
                    <a:lnL>
                      <a:noFill/>
                    </a:lnL>
                    <a:lnR>
                      <a:noFill/>
                    </a:lnR>
                    <a:lnT>
                      <a:noFill/>
                    </a:lnT>
                    <a:lnB>
                      <a:noFill/>
                    </a:lnB>
                  </a:tcPr>
                </a:tc>
              </a:tr>
              <a:tr h="782970">
                <a:tc>
                  <a:txBody>
                    <a:bodyPr/>
                    <a:lstStyle/>
                    <a:p>
                      <a:pPr marL="0" marR="0" algn="ctr">
                        <a:lnSpc>
                          <a:spcPct val="115000"/>
                        </a:lnSpc>
                        <a:spcBef>
                          <a:spcPts val="0"/>
                        </a:spcBef>
                        <a:spcAft>
                          <a:spcPts val="0"/>
                        </a:spcAft>
                      </a:pPr>
                      <a:r>
                        <a:rPr lang="en-US" sz="1800" b="0" i="1" dirty="0">
                          <a:solidFill>
                            <a:srgbClr val="FF0000"/>
                          </a:solidFill>
                          <a:latin typeface="Calibri"/>
                          <a:ea typeface="Calibri"/>
                          <a:cs typeface="Times New Roman"/>
                        </a:rPr>
                        <a:t>Cauvery</a:t>
                      </a:r>
                      <a:endParaRPr lang="en-US" sz="1800" b="0" dirty="0">
                        <a:solidFill>
                          <a:srgbClr val="FF0000"/>
                        </a:solidFill>
                        <a:latin typeface="Calibri"/>
                        <a:ea typeface="Calibri"/>
                        <a:cs typeface="Times New Roman"/>
                      </a:endParaRPr>
                    </a:p>
                  </a:txBody>
                  <a:tcPr marL="9525" marR="9525" marT="9525" marB="9525" anchor="ctr">
                    <a:lnL>
                      <a:noFill/>
                    </a:lnL>
                    <a:lnR>
                      <a:noFill/>
                    </a:lnR>
                    <a:lnT>
                      <a:noFill/>
                    </a:lnT>
                    <a:lnB>
                      <a:noFill/>
                    </a:lnB>
                  </a:tcPr>
                </a:tc>
                <a:tc>
                  <a:txBody>
                    <a:bodyPr/>
                    <a:lstStyle/>
                    <a:p>
                      <a:pPr marL="0" marR="0" algn="ctr">
                        <a:lnSpc>
                          <a:spcPct val="115000"/>
                        </a:lnSpc>
                        <a:spcBef>
                          <a:spcPts val="0"/>
                        </a:spcBef>
                        <a:spcAft>
                          <a:spcPts val="0"/>
                        </a:spcAft>
                      </a:pPr>
                      <a:r>
                        <a:rPr lang="en-US" sz="1800" b="0" i="1" dirty="0">
                          <a:solidFill>
                            <a:srgbClr val="FF0000"/>
                          </a:solidFill>
                          <a:latin typeface="Calibri"/>
                          <a:ea typeface="Calibri"/>
                          <a:cs typeface="Times New Roman"/>
                        </a:rPr>
                        <a:t>Brahmagir Range of Western Ghats</a:t>
                      </a:r>
                      <a:endParaRPr lang="en-US" sz="1800" b="0" dirty="0">
                        <a:solidFill>
                          <a:srgbClr val="FF0000"/>
                        </a:solidFill>
                        <a:latin typeface="Calibri"/>
                        <a:ea typeface="Calibri"/>
                        <a:cs typeface="Times New Roman"/>
                      </a:endParaRPr>
                    </a:p>
                  </a:txBody>
                  <a:tcPr marL="9525" marR="9525" marT="9525" marB="9525" anchor="ctr">
                    <a:lnL>
                      <a:noFill/>
                    </a:lnL>
                    <a:lnR>
                      <a:noFill/>
                    </a:lnR>
                    <a:lnT>
                      <a:noFill/>
                    </a:lnT>
                    <a:lnB>
                      <a:noFill/>
                    </a:lnB>
                  </a:tcPr>
                </a:tc>
                <a:tc>
                  <a:txBody>
                    <a:bodyPr/>
                    <a:lstStyle/>
                    <a:p>
                      <a:pPr marL="0" marR="0" algn="ctr">
                        <a:lnSpc>
                          <a:spcPct val="115000"/>
                        </a:lnSpc>
                        <a:spcBef>
                          <a:spcPts val="0"/>
                        </a:spcBef>
                        <a:spcAft>
                          <a:spcPts val="0"/>
                        </a:spcAft>
                      </a:pPr>
                      <a:r>
                        <a:rPr lang="en-US" sz="1800" b="0" i="1" dirty="0">
                          <a:solidFill>
                            <a:srgbClr val="FF0000"/>
                          </a:solidFill>
                          <a:latin typeface="Calibri"/>
                          <a:ea typeface="Calibri"/>
                          <a:cs typeface="Times New Roman"/>
                        </a:rPr>
                        <a:t>Bay of Bengal</a:t>
                      </a:r>
                      <a:endParaRPr lang="en-US" sz="1800" b="0" dirty="0">
                        <a:solidFill>
                          <a:srgbClr val="FF0000"/>
                        </a:solidFill>
                        <a:latin typeface="Calibri"/>
                        <a:ea typeface="Calibri"/>
                        <a:cs typeface="Times New Roman"/>
                      </a:endParaRPr>
                    </a:p>
                  </a:txBody>
                  <a:tcPr marL="9525" marR="9525" marT="9525" marB="9525" anchor="ctr">
                    <a:lnL>
                      <a:noFill/>
                    </a:lnL>
                    <a:lnR>
                      <a:noFill/>
                    </a:lnR>
                    <a:lnT>
                      <a:noFill/>
                    </a:lnT>
                    <a:lnB>
                      <a:noFill/>
                    </a:lnB>
                  </a:tcPr>
                </a:tc>
                <a:tc>
                  <a:txBody>
                    <a:bodyPr/>
                    <a:lstStyle/>
                    <a:p>
                      <a:pPr marL="0" marR="0" algn="ctr">
                        <a:lnSpc>
                          <a:spcPct val="115000"/>
                        </a:lnSpc>
                        <a:spcBef>
                          <a:spcPts val="0"/>
                        </a:spcBef>
                        <a:spcAft>
                          <a:spcPts val="0"/>
                        </a:spcAft>
                      </a:pPr>
                      <a:r>
                        <a:rPr lang="en-US" sz="1800" b="0" i="1" dirty="0">
                          <a:solidFill>
                            <a:srgbClr val="FF0000"/>
                          </a:solidFill>
                          <a:latin typeface="Calibri"/>
                          <a:ea typeface="Calibri"/>
                          <a:cs typeface="Times New Roman"/>
                        </a:rPr>
                        <a:t>805</a:t>
                      </a:r>
                      <a:endParaRPr lang="en-US" sz="1800" b="0" dirty="0">
                        <a:solidFill>
                          <a:srgbClr val="FF0000"/>
                        </a:solidFill>
                        <a:latin typeface="Calibri"/>
                        <a:ea typeface="Calibri"/>
                        <a:cs typeface="Times New Roman"/>
                      </a:endParaRPr>
                    </a:p>
                  </a:txBody>
                  <a:tcPr marL="9525" marR="9525" marT="9525" marB="9525" anchor="ctr">
                    <a:lnL>
                      <a:noFill/>
                    </a:lnL>
                    <a:lnR>
                      <a:noFill/>
                    </a:lnR>
                    <a:lnT>
                      <a:noFill/>
                    </a:lnT>
                    <a:lnB>
                      <a:noFill/>
                    </a:lnB>
                  </a:tcPr>
                </a:tc>
              </a:tr>
              <a:tr h="409918">
                <a:tc>
                  <a:txBody>
                    <a:bodyPr/>
                    <a:lstStyle/>
                    <a:p>
                      <a:pPr marL="0" marR="0" algn="ctr">
                        <a:lnSpc>
                          <a:spcPct val="115000"/>
                        </a:lnSpc>
                        <a:spcBef>
                          <a:spcPts val="0"/>
                        </a:spcBef>
                        <a:spcAft>
                          <a:spcPts val="0"/>
                        </a:spcAft>
                      </a:pPr>
                      <a:r>
                        <a:rPr lang="en-US" sz="1800" b="0" i="1" dirty="0">
                          <a:solidFill>
                            <a:srgbClr val="FF0000"/>
                          </a:solidFill>
                          <a:latin typeface="Calibri"/>
                          <a:ea typeface="Calibri"/>
                          <a:cs typeface="Times New Roman"/>
                        </a:rPr>
                        <a:t>Tungabhadra</a:t>
                      </a:r>
                      <a:endParaRPr lang="en-US" sz="1800" b="0" dirty="0">
                        <a:solidFill>
                          <a:srgbClr val="FF0000"/>
                        </a:solidFill>
                        <a:latin typeface="Calibri"/>
                        <a:ea typeface="Calibri"/>
                        <a:cs typeface="Times New Roman"/>
                      </a:endParaRPr>
                    </a:p>
                  </a:txBody>
                  <a:tcPr marL="9525" marR="9525" marT="9525" marB="9525" anchor="ctr">
                    <a:lnL>
                      <a:noFill/>
                    </a:lnL>
                    <a:lnR>
                      <a:noFill/>
                    </a:lnR>
                    <a:lnT>
                      <a:noFill/>
                    </a:lnT>
                    <a:lnB>
                      <a:noFill/>
                    </a:lnB>
                  </a:tcPr>
                </a:tc>
                <a:tc>
                  <a:txBody>
                    <a:bodyPr/>
                    <a:lstStyle/>
                    <a:p>
                      <a:pPr marL="0" marR="0" algn="ctr">
                        <a:lnSpc>
                          <a:spcPct val="115000"/>
                        </a:lnSpc>
                        <a:spcBef>
                          <a:spcPts val="0"/>
                        </a:spcBef>
                        <a:spcAft>
                          <a:spcPts val="0"/>
                        </a:spcAft>
                      </a:pPr>
                      <a:r>
                        <a:rPr lang="en-US" sz="1800" b="0" i="1" dirty="0">
                          <a:solidFill>
                            <a:srgbClr val="FF0000"/>
                          </a:solidFill>
                          <a:latin typeface="Calibri"/>
                          <a:ea typeface="Calibri"/>
                          <a:cs typeface="Times New Roman"/>
                        </a:rPr>
                        <a:t>Western Ghats</a:t>
                      </a:r>
                      <a:endParaRPr lang="en-US" sz="1800" b="0" dirty="0">
                        <a:solidFill>
                          <a:srgbClr val="FF0000"/>
                        </a:solidFill>
                        <a:latin typeface="Calibri"/>
                        <a:ea typeface="Calibri"/>
                        <a:cs typeface="Times New Roman"/>
                      </a:endParaRPr>
                    </a:p>
                  </a:txBody>
                  <a:tcPr marL="9525" marR="9525" marT="9525" marB="9525" anchor="ctr">
                    <a:lnL>
                      <a:noFill/>
                    </a:lnL>
                    <a:lnR>
                      <a:noFill/>
                    </a:lnR>
                    <a:lnT>
                      <a:noFill/>
                    </a:lnT>
                    <a:lnB>
                      <a:noFill/>
                    </a:lnB>
                  </a:tcPr>
                </a:tc>
                <a:tc>
                  <a:txBody>
                    <a:bodyPr/>
                    <a:lstStyle/>
                    <a:p>
                      <a:pPr marL="0" marR="0" algn="ctr">
                        <a:lnSpc>
                          <a:spcPct val="115000"/>
                        </a:lnSpc>
                        <a:spcBef>
                          <a:spcPts val="0"/>
                        </a:spcBef>
                        <a:spcAft>
                          <a:spcPts val="0"/>
                        </a:spcAft>
                      </a:pPr>
                      <a:r>
                        <a:rPr lang="en-US" sz="1800" b="0" i="1" dirty="0">
                          <a:solidFill>
                            <a:srgbClr val="FF0000"/>
                          </a:solidFill>
                          <a:latin typeface="Calibri"/>
                          <a:ea typeface="Calibri"/>
                          <a:cs typeface="Times New Roman"/>
                        </a:rPr>
                        <a:t>Krishna River</a:t>
                      </a:r>
                      <a:endParaRPr lang="en-US" sz="1800" b="0" dirty="0">
                        <a:solidFill>
                          <a:srgbClr val="FF0000"/>
                        </a:solidFill>
                        <a:latin typeface="Calibri"/>
                        <a:ea typeface="Calibri"/>
                        <a:cs typeface="Times New Roman"/>
                      </a:endParaRPr>
                    </a:p>
                  </a:txBody>
                  <a:tcPr marL="9525" marR="9525" marT="9525" marB="9525" anchor="ctr">
                    <a:lnL>
                      <a:noFill/>
                    </a:lnL>
                    <a:lnR>
                      <a:noFill/>
                    </a:lnR>
                    <a:lnT>
                      <a:noFill/>
                    </a:lnT>
                    <a:lnB>
                      <a:noFill/>
                    </a:lnB>
                  </a:tcPr>
                </a:tc>
                <a:tc>
                  <a:txBody>
                    <a:bodyPr/>
                    <a:lstStyle/>
                    <a:p>
                      <a:pPr marL="0" marR="0" algn="ctr">
                        <a:lnSpc>
                          <a:spcPct val="115000"/>
                        </a:lnSpc>
                        <a:spcBef>
                          <a:spcPts val="0"/>
                        </a:spcBef>
                        <a:spcAft>
                          <a:spcPts val="0"/>
                        </a:spcAft>
                      </a:pPr>
                      <a:r>
                        <a:rPr lang="en-US" sz="1800" b="0" i="1" dirty="0">
                          <a:solidFill>
                            <a:srgbClr val="FF0000"/>
                          </a:solidFill>
                          <a:latin typeface="Calibri"/>
                          <a:ea typeface="Calibri"/>
                          <a:cs typeface="Times New Roman"/>
                        </a:rPr>
                        <a:t>640</a:t>
                      </a:r>
                      <a:endParaRPr lang="en-US" sz="1800" b="0" dirty="0">
                        <a:solidFill>
                          <a:srgbClr val="FF0000"/>
                        </a:solidFill>
                        <a:latin typeface="Calibri"/>
                        <a:ea typeface="Calibri"/>
                        <a:cs typeface="Times New Roman"/>
                      </a:endParaRPr>
                    </a:p>
                  </a:txBody>
                  <a:tcPr marL="9525" marR="9525" marT="9525" marB="9525" anchor="ctr">
                    <a:lnL>
                      <a:noFill/>
                    </a:lnL>
                    <a:lnR>
                      <a:noFill/>
                    </a:lnR>
                    <a:lnT>
                      <a:noFill/>
                    </a:lnT>
                    <a:lnB>
                      <a:noFill/>
                    </a:lnB>
                  </a:tcPr>
                </a:tc>
              </a:tr>
            </a:tbl>
          </a:graphicData>
        </a:graphic>
      </p:graphicFrame>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http://farm4.static.flickr.com/3305/3334393361_f1bb5e1676.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4" name="Rectangle 3"/>
          <p:cNvSpPr/>
          <p:nvPr/>
        </p:nvSpPr>
        <p:spPr>
          <a:xfrm>
            <a:off x="0" y="0"/>
            <a:ext cx="2853666" cy="1569660"/>
          </a:xfrm>
          <a:prstGeom prst="rect">
            <a:avLst/>
          </a:prstGeom>
        </p:spPr>
        <p:txBody>
          <a:bodyPr wrap="none">
            <a:spAutoFit/>
          </a:bodyPr>
          <a:lstStyle/>
          <a:p>
            <a:r>
              <a:rPr lang="en-US" sz="9600" dirty="0" smtClean="0">
                <a:latin typeface="Brush Script MT" pitchFamily="66" charset="0"/>
              </a:rPr>
              <a:t>Plains</a:t>
            </a:r>
            <a:endParaRPr lang="en-US" sz="9600" dirty="0">
              <a:latin typeface="Brush Script MT" pitchFamily="66" charset="0"/>
            </a:endParaRPr>
          </a:p>
        </p:txBody>
      </p:sp>
      <p:sp>
        <p:nvSpPr>
          <p:cNvPr id="1025" name="Rectangle 1"/>
          <p:cNvSpPr>
            <a:spLocks noChangeArrowheads="1"/>
          </p:cNvSpPr>
          <p:nvPr/>
        </p:nvSpPr>
        <p:spPr bwMode="auto">
          <a:xfrm>
            <a:off x="0" y="1295400"/>
            <a:ext cx="9144000" cy="39703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3600" b="0" i="0" strike="noStrike" cap="none" normalizeH="0" baseline="0" dirty="0" smtClean="0">
                <a:ln>
                  <a:noFill/>
                </a:ln>
                <a:solidFill>
                  <a:srgbClr val="FFFF00"/>
                </a:solidFill>
                <a:effectLst/>
                <a:latin typeface="Calibri" pitchFamily="34" charset="0"/>
                <a:ea typeface="Calibri" pitchFamily="34" charset="0"/>
                <a:cs typeface="Times New Roman" pitchFamily="18" charset="0"/>
              </a:rPr>
              <a:t>Malwa (Punjab)</a:t>
            </a:r>
            <a:endParaRPr kumimoji="0" lang="en-US" sz="3600" b="0" i="0" strike="noStrike" cap="none" normalizeH="0" baseline="0" dirty="0" smtClean="0">
              <a:ln>
                <a:noFill/>
              </a:ln>
              <a:solidFill>
                <a:srgbClr val="FFFF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sz="3600" b="0" i="0" strike="noStrike" cap="none" normalizeH="0" baseline="0" dirty="0" smtClean="0">
                <a:ln>
                  <a:noFill/>
                </a:ln>
                <a:solidFill>
                  <a:srgbClr val="FFFF00"/>
                </a:solidFill>
                <a:effectLst/>
                <a:latin typeface="Calibri" pitchFamily="34" charset="0"/>
                <a:ea typeface="Calibri" pitchFamily="34" charset="0"/>
                <a:cs typeface="Times New Roman" pitchFamily="18" charset="0"/>
              </a:rPr>
              <a:t>Eastern coastal plains</a:t>
            </a:r>
            <a:endParaRPr kumimoji="0" lang="en-US" sz="3600" b="0" i="0" strike="noStrike" cap="none" normalizeH="0" baseline="0" dirty="0" smtClean="0">
              <a:ln>
                <a:noFill/>
              </a:ln>
              <a:solidFill>
                <a:srgbClr val="FFFF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sz="3600" b="0" i="0" strike="noStrike" cap="none" normalizeH="0" baseline="0" dirty="0" smtClean="0">
                <a:ln>
                  <a:noFill/>
                </a:ln>
                <a:solidFill>
                  <a:srgbClr val="FFFF00"/>
                </a:solidFill>
                <a:effectLst/>
                <a:latin typeface="Calibri" pitchFamily="34" charset="0"/>
                <a:ea typeface="Calibri" pitchFamily="34" charset="0"/>
                <a:cs typeface="Times New Roman" pitchFamily="18" charset="0"/>
              </a:rPr>
              <a:t>Utkal Plains</a:t>
            </a:r>
            <a:endParaRPr kumimoji="0" lang="en-US" sz="3600" b="0" i="0" strike="noStrike" cap="none" normalizeH="0" baseline="0" dirty="0" smtClean="0">
              <a:ln>
                <a:noFill/>
              </a:ln>
              <a:solidFill>
                <a:srgbClr val="FFFF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sz="3600" b="0" i="0" strike="noStrike" cap="none" normalizeH="0" baseline="0" dirty="0" smtClean="0">
                <a:ln>
                  <a:noFill/>
                </a:ln>
                <a:solidFill>
                  <a:srgbClr val="FFFF00"/>
                </a:solidFill>
                <a:effectLst/>
                <a:latin typeface="Calibri" pitchFamily="34" charset="0"/>
                <a:ea typeface="Calibri" pitchFamily="34" charset="0"/>
                <a:cs typeface="Times New Roman" pitchFamily="18" charset="0"/>
              </a:rPr>
              <a:t>Indo-Gangetic Plain</a:t>
            </a:r>
            <a:endParaRPr kumimoji="0" lang="en-US" sz="3600" b="0" i="0" strike="noStrike" cap="none" normalizeH="0" baseline="0" dirty="0" smtClean="0">
              <a:ln>
                <a:noFill/>
              </a:ln>
              <a:solidFill>
                <a:srgbClr val="FFFF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sz="3600" b="0" i="0" strike="noStrike" cap="none" normalizeH="0" baseline="0" dirty="0" smtClean="0">
                <a:ln>
                  <a:noFill/>
                </a:ln>
                <a:solidFill>
                  <a:srgbClr val="FFFF00"/>
                </a:solidFill>
                <a:effectLst/>
                <a:latin typeface="Calibri" pitchFamily="34" charset="0"/>
                <a:ea typeface="Calibri" pitchFamily="34" charset="0"/>
                <a:cs typeface="Times New Roman" pitchFamily="18" charset="0"/>
              </a:rPr>
              <a:t>Punjab Plain</a:t>
            </a:r>
            <a:endParaRPr kumimoji="0" lang="en-US" sz="3600" b="0" i="0" strike="noStrike" cap="none" normalizeH="0" baseline="0" dirty="0" smtClean="0">
              <a:ln>
                <a:noFill/>
              </a:ln>
              <a:solidFill>
                <a:srgbClr val="FFFF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sz="3600" b="0" i="0" strike="noStrike" cap="none" normalizeH="0" baseline="0" dirty="0" smtClean="0">
                <a:ln>
                  <a:noFill/>
                </a:ln>
                <a:solidFill>
                  <a:srgbClr val="FFFF00"/>
                </a:solidFill>
                <a:effectLst/>
                <a:latin typeface="Calibri" pitchFamily="34" charset="0"/>
                <a:ea typeface="Calibri" pitchFamily="34" charset="0"/>
                <a:cs typeface="Times New Roman" pitchFamily="18" charset="0"/>
              </a:rPr>
              <a:t>Western Coastal Plains</a:t>
            </a:r>
            <a:endParaRPr kumimoji="0" lang="en-US" sz="3600" b="0" i="0" strike="noStrike" cap="none" normalizeH="0" baseline="0" dirty="0" smtClean="0">
              <a:ln>
                <a:noFill/>
              </a:ln>
              <a:solidFill>
                <a:srgbClr val="FFFF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sz="3600" b="0" i="0" strike="noStrike" cap="none" normalizeH="0" baseline="0" dirty="0" smtClean="0">
                <a:ln>
                  <a:noFill/>
                </a:ln>
                <a:solidFill>
                  <a:srgbClr val="FFFF00"/>
                </a:solidFill>
                <a:effectLst/>
                <a:latin typeface="Calibri" pitchFamily="34" charset="0"/>
                <a:ea typeface="Calibri" pitchFamily="34" charset="0"/>
                <a:cs typeface="Times New Roman" pitchFamily="18" charset="0"/>
              </a:rPr>
              <a:t>Terai</a:t>
            </a:r>
            <a:endParaRPr kumimoji="0" lang="en-US" sz="3600" b="0" i="0" strike="noStrike" cap="none" normalizeH="0" baseline="0" dirty="0" smtClean="0">
              <a:ln>
                <a:noFill/>
              </a:ln>
              <a:solidFill>
                <a:srgbClr val="FFFF00"/>
              </a:solidFill>
              <a:effectLst/>
              <a:latin typeface="Arial" pitchFamily="34" charset="0"/>
              <a:cs typeface="Arial" pitchFamily="34" charset="0"/>
            </a:endParaRPr>
          </a:p>
        </p:txBody>
      </p:sp>
    </p:spTree>
  </p:cSld>
  <p:clrMapOvr>
    <a:masterClrMapping/>
  </p:clrMapOvr>
  <p:transition spd="slow">
    <p:blind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1025"/>
                                        </p:tgtEl>
                                        <p:attrNameLst>
                                          <p:attrName>style.visibility</p:attrName>
                                        </p:attrNameLst>
                                      </p:cBhvr>
                                      <p:to>
                                        <p:strVal val="visible"/>
                                      </p:to>
                                    </p:set>
                                    <p:anim calcmode="discrete" valueType="clr">
                                      <p:cBhvr override="childStyle">
                                        <p:cTn id="14" dur="80"/>
                                        <p:tgtEl>
                                          <p:spTgt spid="1025"/>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1025"/>
                                        </p:tgtEl>
                                        <p:attrNameLst>
                                          <p:attrName>fillcolor</p:attrName>
                                        </p:attrNameLst>
                                      </p:cBhvr>
                                      <p:tavLst>
                                        <p:tav tm="0">
                                          <p:val>
                                            <p:clrVal>
                                              <a:schemeClr val="accent2"/>
                                            </p:clrVal>
                                          </p:val>
                                        </p:tav>
                                        <p:tav tm="50000">
                                          <p:val>
                                            <p:clrVal>
                                              <a:schemeClr val="hlink"/>
                                            </p:clrVal>
                                          </p:val>
                                        </p:tav>
                                      </p:tavLst>
                                    </p:anim>
                                    <p:set>
                                      <p:cBhvr>
                                        <p:cTn id="16" dur="80"/>
                                        <p:tgtEl>
                                          <p:spTgt spid="102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2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Rectangle 1"/>
          <p:cNvSpPr/>
          <p:nvPr/>
        </p:nvSpPr>
        <p:spPr>
          <a:xfrm>
            <a:off x="0" y="0"/>
            <a:ext cx="7186391" cy="1569660"/>
          </a:xfrm>
          <a:prstGeom prst="rect">
            <a:avLst/>
          </a:prstGeom>
        </p:spPr>
        <p:txBody>
          <a:bodyPr wrap="none">
            <a:spAutoFit/>
          </a:bodyPr>
          <a:lstStyle/>
          <a:p>
            <a:r>
              <a:rPr lang="en-US" sz="9600" i="1" dirty="0" smtClean="0">
                <a:solidFill>
                  <a:srgbClr val="FF0000"/>
                </a:solidFill>
                <a:latin typeface="Brush Script MT" pitchFamily="66" charset="0"/>
                <a:ea typeface="Calibri" pitchFamily="34" charset="0"/>
                <a:cs typeface="Times New Roman" pitchFamily="18" charset="0"/>
              </a:rPr>
              <a:t>Malwa (Punjab)</a:t>
            </a:r>
            <a:endParaRPr lang="en-US" sz="9600" i="1" dirty="0">
              <a:solidFill>
                <a:srgbClr val="FF0000"/>
              </a:solidFill>
              <a:latin typeface="Brush Script MT" pitchFamily="66" charset="0"/>
            </a:endParaRPr>
          </a:p>
        </p:txBody>
      </p:sp>
      <p:sp>
        <p:nvSpPr>
          <p:cNvPr id="3" name="Rectangle 2"/>
          <p:cNvSpPr/>
          <p:nvPr/>
        </p:nvSpPr>
        <p:spPr>
          <a:xfrm>
            <a:off x="0" y="1447800"/>
            <a:ext cx="9144000" cy="5016758"/>
          </a:xfrm>
          <a:prstGeom prst="rect">
            <a:avLst/>
          </a:prstGeom>
        </p:spPr>
        <p:txBody>
          <a:bodyPr wrap="square">
            <a:spAutoFit/>
          </a:bodyPr>
          <a:lstStyle/>
          <a:p>
            <a:r>
              <a:rPr lang="en-US" sz="4000" i="1" dirty="0" smtClean="0"/>
              <a:t>Malwa (Punjabi: ਮਾਲਵਾ) is a region of Punjab and parts of Haryana between the Sutlej and Yamuna rivers. It makes up the majority of the Punjab region, consisting of 11 districts or parts of districts. The people of the region are called Malwais, and the dialect of Punjabi spoken is called Malwai.</a:t>
            </a:r>
            <a:endParaRPr lang="en-US" sz="4000" i="1" dirty="0"/>
          </a:p>
        </p:txBody>
      </p:sp>
    </p:spTree>
  </p:cSld>
  <p:clrMapOvr>
    <a:overrideClrMapping bg1="dk1" tx1="lt1" bg2="dk2" tx2="lt2" accent1="accent1" accent2="accent2" accent3="accent3" accent4="accent4" accent5="accent5" accent6="accent6" hlink="hlink" folHlink="folHlink"/>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7" presetClass="entr" presetSubtype="1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http://www.rolandziegler.de/Railtours/pakistan96/malakwal2/salt_range.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ransition spd="slow">
    <p:wheel spokes="1"/>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3" name="Rectangle 2"/>
          <p:cNvSpPr/>
          <p:nvPr/>
        </p:nvSpPr>
        <p:spPr>
          <a:xfrm>
            <a:off x="29004" y="0"/>
            <a:ext cx="9114996" cy="1569660"/>
          </a:xfrm>
          <a:prstGeom prst="rect">
            <a:avLst/>
          </a:prstGeom>
        </p:spPr>
        <p:txBody>
          <a:bodyPr wrap="none">
            <a:spAutoFit/>
          </a:bodyPr>
          <a:lstStyle/>
          <a:p>
            <a:pPr lvl="0" eaLnBrk="0" fontAlgn="base" hangingPunct="0">
              <a:spcBef>
                <a:spcPct val="0"/>
              </a:spcBef>
              <a:spcAft>
                <a:spcPct val="0"/>
              </a:spcAft>
            </a:pPr>
            <a:r>
              <a:rPr lang="en-US" sz="9600" dirty="0" smtClean="0">
                <a:solidFill>
                  <a:srgbClr val="FF0000"/>
                </a:solidFill>
                <a:latin typeface="Brush Script MT" pitchFamily="66" charset="0"/>
                <a:ea typeface="Calibri" pitchFamily="34" charset="0"/>
                <a:cs typeface="Times New Roman" pitchFamily="18" charset="0"/>
              </a:rPr>
              <a:t>Eastern coastal plains</a:t>
            </a:r>
            <a:endParaRPr lang="en-US" sz="9600" dirty="0" smtClean="0">
              <a:solidFill>
                <a:srgbClr val="FF0000"/>
              </a:solidFill>
              <a:latin typeface="Brush Script MT" pitchFamily="66" charset="0"/>
              <a:cs typeface="Arial" pitchFamily="34" charset="0"/>
            </a:endParaRPr>
          </a:p>
        </p:txBody>
      </p:sp>
      <p:sp>
        <p:nvSpPr>
          <p:cNvPr id="4" name="Rectangle 3"/>
          <p:cNvSpPr/>
          <p:nvPr/>
        </p:nvSpPr>
        <p:spPr>
          <a:xfrm>
            <a:off x="0" y="1219200"/>
            <a:ext cx="9144000" cy="4893647"/>
          </a:xfrm>
          <a:prstGeom prst="rect">
            <a:avLst/>
          </a:prstGeom>
        </p:spPr>
        <p:txBody>
          <a:bodyPr wrap="square">
            <a:spAutoFit/>
          </a:bodyPr>
          <a:lstStyle/>
          <a:p>
            <a:r>
              <a:rPr lang="en-US" sz="2400" b="1" i="1" dirty="0" smtClean="0"/>
              <a:t>The Eastern Coastal Plains refer to a wide stretch of landmass of </a:t>
            </a:r>
            <a:r>
              <a:rPr lang="en-US" sz="2400" b="1" i="1" dirty="0" smtClean="0"/>
              <a:t>India</a:t>
            </a:r>
            <a:r>
              <a:rPr lang="en-US" sz="2400" b="1" i="1" dirty="0" smtClean="0"/>
              <a:t> </a:t>
            </a:r>
            <a:r>
              <a:rPr lang="en-US" sz="2400" b="1" i="1" dirty="0" smtClean="0"/>
              <a:t> </a:t>
            </a:r>
            <a:r>
              <a:rPr lang="en-US" sz="2400" b="1" i="1" dirty="0" smtClean="0"/>
              <a:t>lying between the Eastern </a:t>
            </a:r>
            <a:r>
              <a:rPr lang="en-US" sz="2400" b="1" i="1" dirty="0" smtClean="0"/>
              <a:t>Ghats</a:t>
            </a:r>
            <a:r>
              <a:rPr lang="en-US" sz="2400" b="1" i="1" dirty="0" smtClean="0"/>
              <a:t> </a:t>
            </a:r>
            <a:r>
              <a:rPr lang="en-US" sz="2400" b="1" i="1" dirty="0" smtClean="0"/>
              <a:t>and </a:t>
            </a:r>
            <a:r>
              <a:rPr lang="en-US" sz="2400" b="1" i="1" dirty="0" smtClean="0"/>
              <a:t>the Bay of Bengal. It stretches from Tamil Nadu in the south to West </a:t>
            </a:r>
            <a:r>
              <a:rPr lang="en-US" sz="2400" b="1" i="1" dirty="0" smtClean="0"/>
              <a:t>Bengal</a:t>
            </a:r>
            <a:r>
              <a:rPr lang="en-US" sz="2400" b="1" i="1" dirty="0" smtClean="0"/>
              <a:t> </a:t>
            </a:r>
            <a:r>
              <a:rPr lang="en-US" sz="2400" b="1" i="1" dirty="0" smtClean="0"/>
              <a:t>in </a:t>
            </a:r>
            <a:r>
              <a:rPr lang="en-US" sz="2400" b="1" i="1" dirty="0" smtClean="0"/>
              <a:t>the north.</a:t>
            </a:r>
          </a:p>
          <a:p>
            <a:r>
              <a:rPr lang="en-US" sz="2400" b="1" i="1" dirty="0" smtClean="0"/>
              <a:t>Deltas of many of India's rivers form a major portion of these plains. The Mahanadi, Godavari, </a:t>
            </a:r>
            <a:r>
              <a:rPr lang="en-US" sz="2400" b="1" i="1" dirty="0" smtClean="0"/>
              <a:t>Kaveri</a:t>
            </a:r>
            <a:r>
              <a:rPr lang="en-US" sz="2400" b="1" i="1" dirty="0" smtClean="0"/>
              <a:t> </a:t>
            </a:r>
            <a:r>
              <a:rPr lang="en-US" sz="2400" b="1" i="1" dirty="0" smtClean="0"/>
              <a:t>and</a:t>
            </a:r>
            <a:r>
              <a:rPr lang="en-US" sz="2400" b="1" i="1" dirty="0" smtClean="0"/>
              <a:t> </a:t>
            </a:r>
            <a:r>
              <a:rPr lang="en-US" sz="2400" b="1" i="1" dirty="0" smtClean="0"/>
              <a:t>Krishna rivers </a:t>
            </a:r>
            <a:r>
              <a:rPr lang="en-US" sz="2400" b="1" i="1" dirty="0" smtClean="0"/>
              <a:t>drain these plains. The region receives both the Northeast and Southwestmonsoon rains with its annual rainfall averaging between 1,000 mm (40 in) and 3,000 mm (120 in). The width of the plains varies between 100 to 130 km (62 to 80 miles) </a:t>
            </a:r>
            <a:r>
              <a:rPr lang="en-US" sz="2400" b="1" i="1" baseline="30000" dirty="0" smtClean="0">
                <a:hlinkClick r:id="rId2"/>
              </a:rPr>
              <a:t>[1]</a:t>
            </a:r>
            <a:r>
              <a:rPr lang="en-US" sz="2400" b="1" i="1" dirty="0" smtClean="0"/>
              <a:t>.</a:t>
            </a:r>
          </a:p>
          <a:p>
            <a:r>
              <a:rPr lang="en-US" sz="2400" b="1" i="1" dirty="0" smtClean="0"/>
              <a:t>It is locally known as Northern Circars between Mahanadi and Krishna rivers and Carnatic between Krishna and Kaveri rivers.</a:t>
            </a:r>
            <a:endParaRPr lang="en-US" sz="2400" b="1" i="1" dirty="0"/>
          </a:p>
        </p:txBody>
      </p:sp>
    </p:spTree>
  </p:cSld>
  <p:clrMapOvr>
    <a:overrideClrMapping bg1="lt1" tx1="dk1" bg2="lt2" tx2="dk2" accent1="accent1" accent2="accent2" accent3="accent3" accent4="accent4" accent5="accent5" accent6="accent6" hlink="hlink" folHlink="folHlink"/>
  </p:clrMapOvr>
  <p:transition spd="slow">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3"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
                                        <p:tgtEl>
                                          <p:spTgt spid="4"/>
                                        </p:tgtEl>
                                      </p:cBhvr>
                                    </p:animEffect>
                                    <p:anim calcmode="lin" valueType="num">
                                      <p:cBhvr>
                                        <p:cTn id="13" dur="400" fill="hold"/>
                                        <p:tgtEl>
                                          <p:spTgt spid="4"/>
                                        </p:tgtEl>
                                        <p:attrNameLst>
                                          <p:attrName>ppt_x</p:attrName>
                                        </p:attrNameLst>
                                      </p:cBhvr>
                                      <p:tavLst>
                                        <p:tav tm="0">
                                          <p:val>
                                            <p:strVal val="#ppt_x"/>
                                          </p:val>
                                        </p:tav>
                                        <p:tav tm="100000">
                                          <p:val>
                                            <p:strVal val="#ppt_x"/>
                                          </p:val>
                                        </p:tav>
                                      </p:tavLst>
                                    </p:anim>
                                    <p:anim calcmode="lin" valueType="num">
                                      <p:cBhvr>
                                        <p:cTn id="14" dur="400" fill="hold"/>
                                        <p:tgtEl>
                                          <p:spTgt spid="4"/>
                                        </p:tgtEl>
                                        <p:attrNameLst>
                                          <p:attrName>ppt_y</p:attrName>
                                        </p:attrNameLst>
                                      </p:cBhvr>
                                      <p:tavLst>
                                        <p:tav tm="0">
                                          <p:val>
                                            <p:strVal val="#ppt_y+0.31"/>
                                          </p:val>
                                        </p:tav>
                                        <p:tav tm="100000">
                                          <p:val>
                                            <p:strVal val="#ppt_y+0.31"/>
                                          </p:val>
                                        </p:tav>
                                      </p:tavLst>
                                    </p:anim>
                                    <p:anim calcmode="lin" valueType="num">
                                      <p:cBhvr>
                                        <p:cTn id="15" dur="600" decel="50000" fill="hold">
                                          <p:stCondLst>
                                            <p:cond delay="400"/>
                                          </p:stCondLst>
                                        </p:cTn>
                                        <p:tgtEl>
                                          <p:spTgt spid="4"/>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6" dur="600" decel="50000" fill="hold">
                                          <p:stCondLst>
                                            <p:cond delay="400"/>
                                          </p:stCondLst>
                                        </p:cTn>
                                        <p:tgtEl>
                                          <p:spTgt spid="4"/>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http://www.indianetzone.com/photos_gallery/38/sevaroyhills_1695.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ransition spd="slow">
    <p:strips/>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Rectangle 1"/>
          <p:cNvSpPr/>
          <p:nvPr/>
        </p:nvSpPr>
        <p:spPr>
          <a:xfrm>
            <a:off x="0" y="0"/>
            <a:ext cx="5509842" cy="1569660"/>
          </a:xfrm>
          <a:prstGeom prst="rect">
            <a:avLst/>
          </a:prstGeom>
        </p:spPr>
        <p:txBody>
          <a:bodyPr wrap="none">
            <a:spAutoFit/>
          </a:bodyPr>
          <a:lstStyle/>
          <a:p>
            <a:pPr lvl="0" eaLnBrk="0" fontAlgn="base" hangingPunct="0">
              <a:spcBef>
                <a:spcPct val="0"/>
              </a:spcBef>
              <a:spcAft>
                <a:spcPct val="0"/>
              </a:spcAft>
            </a:pPr>
            <a:r>
              <a:rPr lang="en-US" sz="9600" dirty="0" smtClean="0">
                <a:solidFill>
                  <a:srgbClr val="FF0000"/>
                </a:solidFill>
                <a:latin typeface="Brush Script MT" pitchFamily="66" charset="0"/>
                <a:ea typeface="Calibri" pitchFamily="34" charset="0"/>
                <a:cs typeface="Times New Roman" pitchFamily="18" charset="0"/>
              </a:rPr>
              <a:t>Utkal Plains</a:t>
            </a:r>
            <a:endParaRPr lang="en-US" sz="9600" dirty="0" smtClean="0">
              <a:solidFill>
                <a:srgbClr val="FF0000"/>
              </a:solidFill>
              <a:latin typeface="Brush Script MT" pitchFamily="66" charset="0"/>
              <a:cs typeface="Arial" pitchFamily="34" charset="0"/>
            </a:endParaRPr>
          </a:p>
        </p:txBody>
      </p:sp>
      <p:sp>
        <p:nvSpPr>
          <p:cNvPr id="3" name="Rectangle 2"/>
          <p:cNvSpPr/>
          <p:nvPr/>
        </p:nvSpPr>
        <p:spPr>
          <a:xfrm>
            <a:off x="0" y="1371600"/>
            <a:ext cx="9144000" cy="4154984"/>
          </a:xfrm>
          <a:prstGeom prst="rect">
            <a:avLst/>
          </a:prstGeom>
        </p:spPr>
        <p:txBody>
          <a:bodyPr wrap="square">
            <a:spAutoFit/>
          </a:bodyPr>
          <a:lstStyle/>
          <a:p>
            <a:r>
              <a:rPr lang="en-US" sz="4400" b="1" i="1" dirty="0" smtClean="0"/>
              <a:t>The Utkal Plains are coastal plains in the Orissa state of eastern India. They include the delta of the Mahanadi River, Brahmani </a:t>
            </a:r>
            <a:r>
              <a:rPr lang="en-US" sz="4400" b="1" i="1" dirty="0" smtClean="0"/>
              <a:t>River</a:t>
            </a:r>
            <a:r>
              <a:rPr lang="en-US" sz="4400" b="1" i="1" dirty="0" smtClean="0"/>
              <a:t>, Baitarani River. Ranges from Swarnarekha </a:t>
            </a:r>
            <a:r>
              <a:rPr lang="en-US" sz="4400" b="1" i="1" dirty="0" smtClean="0"/>
              <a:t>River</a:t>
            </a:r>
            <a:r>
              <a:rPr lang="en-US" sz="4400" b="1" i="1" dirty="0" smtClean="0"/>
              <a:t> </a:t>
            </a:r>
            <a:r>
              <a:rPr lang="en-US" sz="4400" b="1" i="1" dirty="0" smtClean="0"/>
              <a:t>in </a:t>
            </a:r>
            <a:r>
              <a:rPr lang="en-US" sz="4400" b="1" i="1" dirty="0" smtClean="0"/>
              <a:t>north toChilika in south</a:t>
            </a:r>
            <a:endParaRPr lang="en-US" sz="4400" b="1" i="1" dirty="0"/>
          </a:p>
        </p:txBody>
      </p:sp>
    </p:spTree>
  </p:cSld>
  <p:clrMapOvr>
    <a:overrideClrMapping bg1="dk1" tx1="lt1" bg2="dk2" tx2="lt2" accent1="accent1" accent2="accent2" accent3="accent3" accent4="accent4" accent5="accent5" accent6="accent6" hlink="hlink" folHlink="folHlink"/>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3"/>
                                        </p:tgtEl>
                                        <p:attrNameLst>
                                          <p:attrName>style.visibility</p:attrName>
                                        </p:attrNameLst>
                                      </p:cBhvr>
                                      <p:to>
                                        <p:strVal val="visible"/>
                                      </p:to>
                                    </p:set>
                                    <p:anim calcmode="discrete" valueType="clr">
                                      <p:cBhvr override="childStyle">
                                        <p:cTn id="14" dur="80"/>
                                        <p:tgtEl>
                                          <p:spTgt spid="3"/>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3"/>
                                        </p:tgtEl>
                                        <p:attrNameLst>
                                          <p:attrName>fillcolor</p:attrName>
                                        </p:attrNameLst>
                                      </p:cBhvr>
                                      <p:tavLst>
                                        <p:tav tm="0">
                                          <p:val>
                                            <p:clrVal>
                                              <a:schemeClr val="accent2"/>
                                            </p:clrVal>
                                          </p:val>
                                        </p:tav>
                                        <p:tav tm="50000">
                                          <p:val>
                                            <p:clrVal>
                                              <a:schemeClr val="hlink"/>
                                            </p:clrVal>
                                          </p:val>
                                        </p:tav>
                                      </p:tavLst>
                                    </p:anim>
                                    <p:set>
                                      <p:cBhvr>
                                        <p:cTn id="16" dur="80"/>
                                        <p:tgtEl>
                                          <p:spTgt spid="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http://upload.wikimedia.org/wikipedia/commons/thumb/5/5b/Kalinga_battlefield_daya_river_dhauli_hills.jpg/200px-Kalinga_battlefield_daya_river_dhauli_hills.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ransition spd="slow">
    <p:randomBa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8694624" cy="1569660"/>
          </a:xfrm>
          <a:prstGeom prst="rect">
            <a:avLst/>
          </a:prstGeom>
        </p:spPr>
        <p:txBody>
          <a:bodyPr wrap="none">
            <a:spAutoFit/>
          </a:bodyPr>
          <a:lstStyle/>
          <a:p>
            <a:pPr lvl="0" eaLnBrk="0" fontAlgn="base" hangingPunct="0">
              <a:spcBef>
                <a:spcPct val="0"/>
              </a:spcBef>
              <a:spcAft>
                <a:spcPct val="0"/>
              </a:spcAft>
            </a:pPr>
            <a:r>
              <a:rPr lang="en-US" sz="9600" dirty="0" smtClean="0">
                <a:solidFill>
                  <a:srgbClr val="FF0000"/>
                </a:solidFill>
                <a:latin typeface="Brush Script MT" pitchFamily="66" charset="0"/>
                <a:ea typeface="Calibri" pitchFamily="34" charset="0"/>
                <a:cs typeface="Times New Roman" pitchFamily="18" charset="0"/>
              </a:rPr>
              <a:t>Indo-Gangetic Plain</a:t>
            </a:r>
            <a:endParaRPr lang="en-US" sz="9600" dirty="0" smtClean="0">
              <a:solidFill>
                <a:srgbClr val="FF0000"/>
              </a:solidFill>
              <a:latin typeface="Brush Script MT" pitchFamily="66" charset="0"/>
              <a:cs typeface="Arial" pitchFamily="34" charset="0"/>
            </a:endParaRPr>
          </a:p>
        </p:txBody>
      </p:sp>
      <p:sp>
        <p:nvSpPr>
          <p:cNvPr id="3" name="Rectangle 2"/>
          <p:cNvSpPr/>
          <p:nvPr/>
        </p:nvSpPr>
        <p:spPr>
          <a:xfrm>
            <a:off x="0" y="1447800"/>
            <a:ext cx="9144000" cy="4893647"/>
          </a:xfrm>
          <a:prstGeom prst="rect">
            <a:avLst/>
          </a:prstGeom>
        </p:spPr>
        <p:txBody>
          <a:bodyPr wrap="square">
            <a:spAutoFit/>
          </a:bodyPr>
          <a:lstStyle/>
          <a:p>
            <a:r>
              <a:rPr lang="en-US" sz="2400" b="1" i="1" dirty="0" smtClean="0"/>
              <a:t>The northern Plains also known as the Indo - Gangetic Plain and The North Indian River Plain is a large and fertile plain encompassing most of northern and eastern India, the most populous parts of Pakistan, parts of southern Nepal and virtually all of </a:t>
            </a:r>
            <a:r>
              <a:rPr lang="en-US" sz="2400" b="1" i="1" dirty="0" smtClean="0"/>
              <a:t>Bangladesh</a:t>
            </a:r>
            <a:r>
              <a:rPr lang="en-US" sz="2400" b="1" i="1" dirty="0" smtClean="0"/>
              <a:t>.</a:t>
            </a:r>
            <a:r>
              <a:rPr lang="en-US" sz="2400" b="1" i="1" dirty="0" smtClean="0"/>
              <a:t> </a:t>
            </a:r>
            <a:r>
              <a:rPr lang="en-US" sz="2400" b="1" i="1" dirty="0" smtClean="0"/>
              <a:t>The region is named after the Indus and the Ganges, the twin river systems that drain it.</a:t>
            </a:r>
          </a:p>
          <a:p>
            <a:r>
              <a:rPr lang="en-US" sz="2400" b="1" i="1" dirty="0" smtClean="0"/>
              <a:t>The plain's population density is very high due to the fertile soil for farming. The Indo-Gangetic plain is bound on the north by the abruptly rising Himalayas, which feed its numerous rivers and are the source of the fertile alluvium deposited across the region by the two river systems. The southern edge of the plain is </a:t>
            </a:r>
            <a:r>
              <a:rPr lang="en-US" sz="2400" b="1" i="1" dirty="0" smtClean="0"/>
              <a:t>marked </a:t>
            </a:r>
            <a:r>
              <a:rPr lang="en-US" sz="2400" b="1" i="1" dirty="0" smtClean="0"/>
              <a:t>by the Vindhya- and Satpura Range, and the Chota Nagpur Plateau. On the west rises the Iranian Plateau.</a:t>
            </a:r>
            <a:endParaRPr lang="en-US" sz="2400" b="1" i="1" dirty="0"/>
          </a:p>
        </p:txBody>
      </p:sp>
    </p:spTree>
  </p:cSld>
  <p:clrMapOvr>
    <a:masterClrMapping/>
  </p:clrMapOvr>
  <p:transition spd="slow">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ppt_w</p:attrName>
                                        </p:attrNameLst>
                                      </p:cBhvr>
                                      <p:tavLst>
                                        <p:tav tm="0">
                                          <p:val>
                                            <p:strVal val="#ppt_w*0.70"/>
                                          </p:val>
                                        </p:tav>
                                        <p:tav tm="100000">
                                          <p:val>
                                            <p:strVal val="#ppt_w"/>
                                          </p:val>
                                        </p:tav>
                                      </p:tavLst>
                                    </p:anim>
                                    <p:anim calcmode="lin" valueType="num">
                                      <p:cBhvr>
                                        <p:cTn id="13" dur="1000" fill="hold"/>
                                        <p:tgtEl>
                                          <p:spTgt spid="3"/>
                                        </p:tgtEl>
                                        <p:attrNameLst>
                                          <p:attrName>ppt_h</p:attrName>
                                        </p:attrNameLst>
                                      </p:cBhvr>
                                      <p:tavLst>
                                        <p:tav tm="0">
                                          <p:val>
                                            <p:strVal val="#ppt_h"/>
                                          </p:val>
                                        </p:tav>
                                        <p:tav tm="100000">
                                          <p:val>
                                            <p:strVal val="#ppt_h"/>
                                          </p:val>
                                        </p:tav>
                                      </p:tavLst>
                                    </p:anim>
                                    <p:animEffect transition="in" filter="fade">
                                      <p:cBhvr>
                                        <p:cTn id="14"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http://haldwani.co.in/gallery/places/larger/a%20view%20of%20haldwani.jpg"/>
          <p:cNvPicPr>
            <a:picLocks noChangeAspect="1" noChangeArrowheads="1"/>
          </p:cNvPicPr>
          <p:nvPr/>
        </p:nvPicPr>
        <p:blipFill>
          <a:blip r:embed="rId2"/>
          <a:srcRect/>
          <a:stretch>
            <a:fillRect/>
          </a:stretch>
        </p:blipFill>
        <p:spPr bwMode="auto">
          <a:xfrm>
            <a:off x="-1" y="0"/>
            <a:ext cx="9098505" cy="6858000"/>
          </a:xfrm>
          <a:prstGeom prst="rect">
            <a:avLst/>
          </a:prstGeom>
          <a:noFill/>
        </p:spPr>
      </p:pic>
    </p:spTree>
  </p:cSld>
  <p:clrMapOvr>
    <a:masterClrMapping/>
  </p:clrMapOvr>
  <p:transition spd="slow">
    <p:circl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Rectangle 1"/>
          <p:cNvSpPr/>
          <p:nvPr/>
        </p:nvSpPr>
        <p:spPr>
          <a:xfrm>
            <a:off x="0" y="0"/>
            <a:ext cx="6107762" cy="1569660"/>
          </a:xfrm>
          <a:prstGeom prst="rect">
            <a:avLst/>
          </a:prstGeom>
        </p:spPr>
        <p:txBody>
          <a:bodyPr wrap="none">
            <a:spAutoFit/>
          </a:bodyPr>
          <a:lstStyle/>
          <a:p>
            <a:pPr lvl="0" fontAlgn="base">
              <a:spcBef>
                <a:spcPct val="0"/>
              </a:spcBef>
              <a:spcAft>
                <a:spcPct val="0"/>
              </a:spcAft>
            </a:pPr>
            <a:r>
              <a:rPr lang="en-US" sz="9600" b="1" i="1" dirty="0" smtClean="0">
                <a:solidFill>
                  <a:srgbClr val="7030A0"/>
                </a:solidFill>
                <a:latin typeface="Brush Script MT" pitchFamily="66" charset="0"/>
                <a:ea typeface="Times New Roman" pitchFamily="18" charset="0"/>
                <a:cs typeface="Arial" pitchFamily="34" charset="0"/>
              </a:rPr>
              <a:t>Mount Everest</a:t>
            </a:r>
            <a:endParaRPr lang="en-US" sz="9600" i="1" dirty="0" smtClean="0">
              <a:solidFill>
                <a:srgbClr val="7030A0"/>
              </a:solidFill>
              <a:latin typeface="Brush Script MT" pitchFamily="66" charset="0"/>
              <a:cs typeface="Arial" pitchFamily="34" charset="0"/>
            </a:endParaRPr>
          </a:p>
        </p:txBody>
      </p:sp>
      <p:sp>
        <p:nvSpPr>
          <p:cNvPr id="3" name="Rectangle 2"/>
          <p:cNvSpPr/>
          <p:nvPr/>
        </p:nvSpPr>
        <p:spPr>
          <a:xfrm>
            <a:off x="0" y="1295400"/>
            <a:ext cx="9144000" cy="6124754"/>
          </a:xfrm>
          <a:prstGeom prst="rect">
            <a:avLst/>
          </a:prstGeom>
        </p:spPr>
        <p:txBody>
          <a:bodyPr wrap="square">
            <a:spAutoFit/>
          </a:bodyPr>
          <a:lstStyle/>
          <a:p>
            <a:r>
              <a:rPr lang="en-US" sz="2800" i="1" dirty="0" smtClean="0">
                <a:solidFill>
                  <a:srgbClr val="FFFF00"/>
                </a:solidFill>
              </a:rPr>
              <a:t>Mount Everest is the highest peak in the world. It rises to a height of 8,850m (29,035) above sea level. It is one of the mountains in the Himalayan range. Covering the frontiers of Tibet and Nepal, north of India. The mountain is named after Sir George Everest, who was a British surveyor-general of India. It is known by different names in different regions like Sagarmatha in Nepal and Quomolongma in Tibet. The latitude of Mount Everest is 27 59 17 N and Longitude is 86 55 31 E. In Sanskrit Himalayas mean, "abode of snow". The mountain is totally covered with snow. The height of the mountain varies depending on the amount of snowfall on its peak.</a:t>
            </a:r>
            <a:br>
              <a:rPr lang="en-US" sz="2800" i="1" dirty="0" smtClean="0">
                <a:solidFill>
                  <a:srgbClr val="FFFF00"/>
                </a:solidFill>
              </a:rPr>
            </a:br>
            <a:endParaRPr lang="en-US" sz="2800" i="1" dirty="0">
              <a:solidFill>
                <a:srgbClr val="FFFF00"/>
              </a:solidFill>
            </a:endParaRPr>
          </a:p>
        </p:txBody>
      </p:sp>
    </p:spTree>
  </p:cSld>
  <p:clrMapOvr>
    <a:overrideClrMapping bg1="lt1" tx1="dk1" bg2="lt2" tx2="dk2" accent1="accent1" accent2="accent2" accent3="accent3" accent4="accent4" accent5="accent5" accent6="accent6" hlink="hlink" folHlink="folHlink"/>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0"/>
                                  </p:stCondLst>
                                  <p:iterate type="lt">
                                    <p:tmPct val="10000"/>
                                  </p:iterate>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3"/>
                                        </p:tgtEl>
                                        <p:attrNameLst>
                                          <p:attrName>ppt_y</p:attrName>
                                        </p:attrNameLst>
                                      </p:cBhvr>
                                      <p:tavLst>
                                        <p:tav tm="0">
                                          <p:val>
                                            <p:strVal val="#ppt_y"/>
                                          </p:val>
                                        </p:tav>
                                        <p:tav tm="100000">
                                          <p:val>
                                            <p:strVal val="#ppt_y"/>
                                          </p:val>
                                        </p:tav>
                                      </p:tavLst>
                                    </p:anim>
                                    <p:anim calcmode="lin" valueType="num">
                                      <p:cBhvr>
                                        <p:cTn id="14"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5753498" cy="1569660"/>
          </a:xfrm>
          <a:prstGeom prst="rect">
            <a:avLst/>
          </a:prstGeom>
        </p:spPr>
        <p:txBody>
          <a:bodyPr wrap="none">
            <a:spAutoFit/>
          </a:bodyPr>
          <a:lstStyle/>
          <a:p>
            <a:pPr lvl="0" eaLnBrk="0" fontAlgn="base" hangingPunct="0">
              <a:spcBef>
                <a:spcPct val="0"/>
              </a:spcBef>
              <a:spcAft>
                <a:spcPct val="0"/>
              </a:spcAft>
            </a:pPr>
            <a:r>
              <a:rPr lang="en-US" sz="9600" dirty="0" smtClean="0">
                <a:solidFill>
                  <a:srgbClr val="FF0000"/>
                </a:solidFill>
                <a:latin typeface="Brush Script MT" pitchFamily="66" charset="0"/>
                <a:ea typeface="Calibri" pitchFamily="34" charset="0"/>
                <a:cs typeface="Times New Roman" pitchFamily="18" charset="0"/>
              </a:rPr>
              <a:t>Punjab Plain</a:t>
            </a:r>
            <a:endParaRPr lang="en-US" sz="9600" dirty="0" smtClean="0">
              <a:solidFill>
                <a:srgbClr val="FF0000"/>
              </a:solidFill>
              <a:latin typeface="Brush Script MT" pitchFamily="66" charset="0"/>
              <a:cs typeface="Arial" pitchFamily="34" charset="0"/>
            </a:endParaRPr>
          </a:p>
        </p:txBody>
      </p:sp>
      <p:sp>
        <p:nvSpPr>
          <p:cNvPr id="3" name="Rectangle 2"/>
          <p:cNvSpPr/>
          <p:nvPr/>
        </p:nvSpPr>
        <p:spPr>
          <a:xfrm>
            <a:off x="0" y="1295400"/>
            <a:ext cx="9144000" cy="5016758"/>
          </a:xfrm>
          <a:prstGeom prst="rect">
            <a:avLst/>
          </a:prstGeom>
        </p:spPr>
        <p:txBody>
          <a:bodyPr wrap="square">
            <a:spAutoFit/>
          </a:bodyPr>
          <a:lstStyle/>
          <a:p>
            <a:r>
              <a:rPr lang="en-US" sz="3200" b="1" i="1" dirty="0" smtClean="0"/>
              <a:t>The Punjab Plain is an alluvial plain in Pakistan and the north-west of India. The plain includes the Pakistani province of Punjab and Indian states of Punjab and Haryana and is around 35,000 square miles (91,000 km</a:t>
            </a:r>
            <a:r>
              <a:rPr lang="en-US" sz="3200" b="1" i="1" baseline="30000" dirty="0" smtClean="0"/>
              <a:t>2</a:t>
            </a:r>
            <a:r>
              <a:rPr lang="en-US" sz="3200" b="1" i="1" dirty="0" smtClean="0"/>
              <a:t>) in area. The plain is extensively farmed for cereals and cotton.</a:t>
            </a:r>
          </a:p>
          <a:p>
            <a:r>
              <a:rPr lang="en-US" sz="3200" b="1" i="1" dirty="0" smtClean="0"/>
              <a:t>The plain is the western part of the Northern Plain in Pakistan formed by the Indus River and its tributaries.</a:t>
            </a:r>
            <a:endParaRPr lang="en-US" sz="3200" b="1" i="1" dirty="0"/>
          </a:p>
        </p:txBody>
      </p:sp>
    </p:spTree>
  </p:cSld>
  <p:clrMapOvr>
    <a:masterClrMapping/>
  </p:clrMapOvr>
  <p:transition spd="slow">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8"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15000" fill="hold"/>
                                        <p:tgtEl>
                                          <p:spTgt spid="3"/>
                                        </p:tgtEl>
                                        <p:attrNameLst>
                                          <p:attrName>ppt_x</p:attrName>
                                        </p:attrNameLst>
                                      </p:cBhvr>
                                      <p:tavLst>
                                        <p:tav tm="0">
                                          <p:val>
                                            <p:strVal val="#ppt_x"/>
                                          </p:val>
                                        </p:tav>
                                        <p:tav tm="100000">
                                          <p:val>
                                            <p:strVal val="#ppt_x"/>
                                          </p:val>
                                        </p:tav>
                                      </p:tavLst>
                                    </p:anim>
                                    <p:anim calcmode="lin" valueType="num">
                                      <p:cBhvr>
                                        <p:cTn id="15" dur="15000" fill="hold"/>
                                        <p:tgtEl>
                                          <p:spTgt spid="3"/>
                                        </p:tgtEl>
                                        <p:attrNameLst>
                                          <p:attrName>ppt_y</p:attrName>
                                        </p:attrNameLst>
                                      </p:cBhvr>
                                      <p:tavLst>
                                        <p:tav tm="0">
                                          <p:val>
                                            <p:strVal val="#ppt_y+1"/>
                                          </p:val>
                                        </p:tav>
                                        <p:tav tm="100000">
                                          <p:val>
                                            <p:strVal val="#ppt_y-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http://www.rolandziegler.de/Railtours/pakistan96/malakwal2/salt_range.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ransition spd="slow">
    <p:zoom dir="in"/>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Rectangle 1"/>
          <p:cNvSpPr/>
          <p:nvPr/>
        </p:nvSpPr>
        <p:spPr>
          <a:xfrm>
            <a:off x="0" y="0"/>
            <a:ext cx="9753599" cy="1446550"/>
          </a:xfrm>
          <a:prstGeom prst="rect">
            <a:avLst/>
          </a:prstGeom>
        </p:spPr>
        <p:txBody>
          <a:bodyPr wrap="square">
            <a:spAutoFit/>
          </a:bodyPr>
          <a:lstStyle/>
          <a:p>
            <a:pPr lvl="0" eaLnBrk="0" fontAlgn="base" hangingPunct="0">
              <a:spcBef>
                <a:spcPct val="0"/>
              </a:spcBef>
              <a:spcAft>
                <a:spcPct val="0"/>
              </a:spcAft>
            </a:pPr>
            <a:r>
              <a:rPr lang="en-US" sz="8800" dirty="0" smtClean="0">
                <a:solidFill>
                  <a:srgbClr val="FF0000"/>
                </a:solidFill>
                <a:latin typeface="Brush Script MT" pitchFamily="66" charset="0"/>
                <a:ea typeface="Calibri" pitchFamily="34" charset="0"/>
                <a:cs typeface="Times New Roman" pitchFamily="18" charset="0"/>
              </a:rPr>
              <a:t>Western Coastal Plains</a:t>
            </a:r>
            <a:endParaRPr lang="en-US" sz="8800" dirty="0" smtClean="0">
              <a:solidFill>
                <a:srgbClr val="FF0000"/>
              </a:solidFill>
              <a:latin typeface="Brush Script MT" pitchFamily="66" charset="0"/>
              <a:cs typeface="Arial" pitchFamily="34" charset="0"/>
            </a:endParaRPr>
          </a:p>
        </p:txBody>
      </p:sp>
      <p:sp>
        <p:nvSpPr>
          <p:cNvPr id="3" name="Rectangle 2"/>
          <p:cNvSpPr/>
          <p:nvPr/>
        </p:nvSpPr>
        <p:spPr>
          <a:xfrm>
            <a:off x="0" y="1066800"/>
            <a:ext cx="9144000" cy="5693866"/>
          </a:xfrm>
          <a:prstGeom prst="rect">
            <a:avLst/>
          </a:prstGeom>
        </p:spPr>
        <p:txBody>
          <a:bodyPr wrap="square">
            <a:spAutoFit/>
          </a:bodyPr>
          <a:lstStyle/>
          <a:p>
            <a:r>
              <a:rPr lang="en-US" sz="2800" i="1" dirty="0" smtClean="0"/>
              <a:t>The Western Coastal Plains is a thin strip of coastal plain 50 kilometres (31 mi) in width between the west coast of India and the Western Ghats hills which starts near the south of river Tapi. They are sandwiched between the Western </a:t>
            </a:r>
            <a:r>
              <a:rPr lang="en-US" sz="2800" i="1" dirty="0" smtClean="0"/>
              <a:t>Ghats</a:t>
            </a:r>
            <a:r>
              <a:rPr lang="en-US" sz="2800" i="1" dirty="0" smtClean="0"/>
              <a:t> and the Arabian Sea. The plains begin at Gujarat in the north and end at Kerala in the south. It also includes the states of Maharashtra, Goa and Karnataka. It consists of three sections. The Northern part of the coast is called the Konkan while the southern stretch is referred to as the Malabar Coast. On its northern side there are two gulfs: the gulf of Khambat and the gulf of Kachch .It is known as Konkan in north (goa - maharashtra) region.</a:t>
            </a:r>
            <a:endParaRPr lang="en-US" sz="2800" i="1" dirty="0"/>
          </a:p>
        </p:txBody>
      </p:sp>
    </p:spTree>
  </p:cSld>
  <p:clrMapOvr>
    <a:overrideClrMapping bg1="dk1" tx1="lt1" bg2="dk2" tx2="lt2" accent1="accent1" accent2="accent2" accent3="accent3" accent4="accent4" accent5="accent5" accent6="accent6" hlink="hlink" folHlink="folHlink"/>
  </p:clrMapOvr>
  <p:transition spd="slow">
    <p:push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 presetClass="entr" presetSubtype="16"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ox(in)">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http://www.sitemason.com/files/hCG892/westtn.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ransition spd="slow">
    <p:dissolv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2359749" cy="1569660"/>
          </a:xfrm>
          <a:prstGeom prst="rect">
            <a:avLst/>
          </a:prstGeom>
        </p:spPr>
        <p:txBody>
          <a:bodyPr wrap="none">
            <a:spAutoFit/>
          </a:bodyPr>
          <a:lstStyle/>
          <a:p>
            <a:pPr lvl="0" eaLnBrk="0" fontAlgn="base" hangingPunct="0">
              <a:spcBef>
                <a:spcPct val="0"/>
              </a:spcBef>
              <a:spcAft>
                <a:spcPct val="0"/>
              </a:spcAft>
            </a:pPr>
            <a:r>
              <a:rPr lang="en-US" sz="9600" dirty="0" smtClean="0">
                <a:solidFill>
                  <a:srgbClr val="FF0000"/>
                </a:solidFill>
                <a:latin typeface="Brush Script MT" pitchFamily="66" charset="0"/>
                <a:ea typeface="Calibri" pitchFamily="34" charset="0"/>
                <a:cs typeface="Times New Roman" pitchFamily="18" charset="0"/>
              </a:rPr>
              <a:t>Terai</a:t>
            </a:r>
            <a:endParaRPr lang="en-US" sz="9600" dirty="0" smtClean="0">
              <a:solidFill>
                <a:srgbClr val="FF0000"/>
              </a:solidFill>
              <a:latin typeface="Brush Script MT" pitchFamily="66" charset="0"/>
              <a:cs typeface="Arial" pitchFamily="34" charset="0"/>
            </a:endParaRPr>
          </a:p>
        </p:txBody>
      </p:sp>
      <p:sp>
        <p:nvSpPr>
          <p:cNvPr id="3" name="Rectangle 2"/>
          <p:cNvSpPr/>
          <p:nvPr/>
        </p:nvSpPr>
        <p:spPr>
          <a:xfrm>
            <a:off x="0" y="1219200"/>
            <a:ext cx="9144000" cy="4893647"/>
          </a:xfrm>
          <a:prstGeom prst="rect">
            <a:avLst/>
          </a:prstGeom>
        </p:spPr>
        <p:txBody>
          <a:bodyPr wrap="square">
            <a:spAutoFit/>
          </a:bodyPr>
          <a:lstStyle/>
          <a:p>
            <a:r>
              <a:rPr lang="en-US" sz="2400" b="1" i="1" dirty="0" smtClean="0"/>
              <a:t>The Terai is a belt of marshy grasslands, savannas, and forests located south of the outer foothills of the Himalaya, the Siwalik Hills, and north of the Indo-Gangetic Plain of the Ganges, Brahmaputra and their tributaries. The Terai belongs to the Terai-Duar savanna and grasslands ecoregion. In northern India, the Terai spreads eastward from the Yamuna </a:t>
            </a:r>
            <a:r>
              <a:rPr lang="en-US" sz="2400" b="1" i="1" dirty="0" smtClean="0"/>
              <a:t>River</a:t>
            </a:r>
            <a:r>
              <a:rPr lang="en-US" sz="2400" b="1" i="1" dirty="0" smtClean="0"/>
              <a:t> </a:t>
            </a:r>
            <a:r>
              <a:rPr lang="en-US" sz="2400" b="1" i="1" dirty="0" smtClean="0"/>
              <a:t>across</a:t>
            </a:r>
            <a:r>
              <a:rPr lang="en-US" sz="2400" b="1" i="1" dirty="0" smtClean="0"/>
              <a:t> </a:t>
            </a:r>
            <a:r>
              <a:rPr lang="en-US" sz="2400" b="1" i="1" dirty="0" smtClean="0"/>
              <a:t>Himachal </a:t>
            </a:r>
            <a:r>
              <a:rPr lang="en-US" sz="2400" b="1" i="1" dirty="0" smtClean="0"/>
              <a:t>Pradesh, Haryana, </a:t>
            </a:r>
            <a:r>
              <a:rPr lang="en-US" sz="2400" b="1" i="1" dirty="0" smtClean="0"/>
              <a:t>Uttaranchal</a:t>
            </a:r>
            <a:r>
              <a:rPr lang="en-US" sz="2400" b="1" i="1" dirty="0" smtClean="0"/>
              <a:t>, </a:t>
            </a:r>
            <a:r>
              <a:rPr lang="en-US" sz="2400" b="1" i="1" dirty="0" smtClean="0"/>
              <a:t> Uttar Pradesh and Bihar. Corresponding parts </a:t>
            </a:r>
            <a:r>
              <a:rPr lang="en-US" sz="2400" b="1" i="1" dirty="0" smtClean="0"/>
              <a:t>of</a:t>
            </a:r>
            <a:r>
              <a:rPr lang="en-US" sz="2400" b="1" i="1" dirty="0" smtClean="0"/>
              <a:t> </a:t>
            </a:r>
            <a:r>
              <a:rPr lang="en-US" sz="2400" b="1" i="1" dirty="0" smtClean="0"/>
              <a:t>West   Bengal</a:t>
            </a:r>
            <a:r>
              <a:rPr lang="en-US" sz="2400" b="1" i="1" dirty="0" smtClean="0"/>
              <a:t>, Bangladesh, Bhutan and Assam east to the </a:t>
            </a:r>
            <a:r>
              <a:rPr lang="en-US" sz="2400" b="1" i="1" dirty="0" smtClean="0"/>
              <a:t>Brahmaputra </a:t>
            </a:r>
            <a:r>
              <a:rPr lang="en-US" sz="2400" b="1" i="1" dirty="0" smtClean="0"/>
              <a:t>River are called Dooars.The lowland plains of the Terai lie at an altitude of between 67 and 300 m (220 and 980 ft). North of the Terai rises the Bhabhar, a narrow but continuous belt of forest about 8–12 km (5.0–7.5 mi) wide.</a:t>
            </a:r>
            <a:endParaRPr lang="en-US" sz="2400" b="1" i="1" dirty="0"/>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3"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
                                        <p:tgtEl>
                                          <p:spTgt spid="3"/>
                                        </p:tgtEl>
                                      </p:cBhvr>
                                    </p:animEffect>
                                    <p:anim calcmode="lin" valueType="num">
                                      <p:cBhvr>
                                        <p:cTn id="15" dur="400" fill="hold"/>
                                        <p:tgtEl>
                                          <p:spTgt spid="3"/>
                                        </p:tgtEl>
                                        <p:attrNameLst>
                                          <p:attrName>ppt_x</p:attrName>
                                        </p:attrNameLst>
                                      </p:cBhvr>
                                      <p:tavLst>
                                        <p:tav tm="0">
                                          <p:val>
                                            <p:strVal val="#ppt_x"/>
                                          </p:val>
                                        </p:tav>
                                        <p:tav tm="100000">
                                          <p:val>
                                            <p:strVal val="#ppt_x"/>
                                          </p:val>
                                        </p:tav>
                                      </p:tavLst>
                                    </p:anim>
                                    <p:anim calcmode="lin" valueType="num">
                                      <p:cBhvr>
                                        <p:cTn id="16" dur="400" fill="hold"/>
                                        <p:tgtEl>
                                          <p:spTgt spid="3"/>
                                        </p:tgtEl>
                                        <p:attrNameLst>
                                          <p:attrName>ppt_y</p:attrName>
                                        </p:attrNameLst>
                                      </p:cBhvr>
                                      <p:tavLst>
                                        <p:tav tm="0">
                                          <p:val>
                                            <p:strVal val="#ppt_y+0.31"/>
                                          </p:val>
                                        </p:tav>
                                        <p:tav tm="100000">
                                          <p:val>
                                            <p:strVal val="#ppt_y+0.31"/>
                                          </p:val>
                                        </p:tav>
                                      </p:tavLst>
                                    </p:anim>
                                    <p:anim calcmode="lin" valueType="num">
                                      <p:cBhvr>
                                        <p:cTn id="17" dur="600" decel="50000" fill="hold">
                                          <p:stCondLst>
                                            <p:cond delay="400"/>
                                          </p:stCondLst>
                                        </p:cTn>
                                        <p:tgtEl>
                                          <p:spTgt spid="3"/>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8" dur="600" decel="50000" fill="hold">
                                          <p:stCondLst>
                                            <p:cond delay="400"/>
                                          </p:stCondLst>
                                        </p:cTn>
                                        <p:tgtEl>
                                          <p:spTgt spid="3"/>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http://blog.t2world.com/uploaded_images/The-Terai-772007.JPG"/>
          <p:cNvPicPr>
            <a:picLocks noChangeAspect="1" noChangeArrowheads="1"/>
          </p:cNvPicPr>
          <p:nvPr/>
        </p:nvPicPr>
        <p:blipFill>
          <a:blip r:embed="rId2"/>
          <a:srcRect/>
          <a:stretch>
            <a:fillRect/>
          </a:stretch>
        </p:blipFill>
        <p:spPr bwMode="auto">
          <a:xfrm>
            <a:off x="0" y="1"/>
            <a:ext cx="9144000" cy="6836876"/>
          </a:xfrm>
          <a:prstGeom prst="rect">
            <a:avLst/>
          </a:prstGeom>
          <a:noFill/>
        </p:spPr>
      </p:pic>
    </p:spTree>
  </p:cSld>
  <p:clrMapOvr>
    <a:masterClrMapping/>
  </p:clrMapOvr>
  <p:transition spd="slow">
    <p:newsflash/>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descr="http://www.indiamike.com/files/images/28/04/08/tibetean-plateau-in-india-north-sikkim.preview.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6" name="Rectangle 5"/>
          <p:cNvSpPr/>
          <p:nvPr/>
        </p:nvSpPr>
        <p:spPr>
          <a:xfrm>
            <a:off x="0" y="1348800"/>
            <a:ext cx="8915400" cy="3539430"/>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buFont typeface="Arial" pitchFamily="34" charset="0"/>
              <a:buChar char="•"/>
            </a:pPr>
            <a:r>
              <a:rPr lang="en-US" sz="3200" u="sng" dirty="0" smtClean="0"/>
              <a:t>Bhander Platea</a:t>
            </a:r>
          </a:p>
          <a:p>
            <a:pPr lvl="0">
              <a:buFont typeface="Arial" pitchFamily="34" charset="0"/>
              <a:buChar char="•"/>
            </a:pPr>
            <a:r>
              <a:rPr lang="en-US" sz="3200" u="sng" dirty="0" smtClean="0"/>
              <a:t>Chota Nagpur Plateau </a:t>
            </a:r>
          </a:p>
          <a:p>
            <a:pPr lvl="0">
              <a:buFont typeface="Arial" pitchFamily="34" charset="0"/>
              <a:buChar char="•"/>
            </a:pPr>
            <a:r>
              <a:rPr lang="en-US" sz="3200" u="sng" dirty="0" smtClean="0"/>
              <a:t>Deccan Plateau </a:t>
            </a:r>
          </a:p>
          <a:p>
            <a:pPr lvl="0">
              <a:buFont typeface="Arial" pitchFamily="34" charset="0"/>
              <a:buChar char="•"/>
            </a:pPr>
            <a:r>
              <a:rPr lang="en-US" sz="3200" u="sng" dirty="0" smtClean="0"/>
              <a:t>Malwa </a:t>
            </a:r>
          </a:p>
          <a:p>
            <a:pPr lvl="0">
              <a:buFont typeface="Arial" pitchFamily="34" charset="0"/>
              <a:buChar char="•"/>
            </a:pPr>
            <a:r>
              <a:rPr lang="en-US" sz="3200" u="sng" dirty="0" smtClean="0"/>
              <a:t>Mysore Plateau </a:t>
            </a:r>
          </a:p>
          <a:p>
            <a:pPr lvl="0">
              <a:buFont typeface="Arial" pitchFamily="34" charset="0"/>
              <a:buChar char="•"/>
            </a:pPr>
            <a:r>
              <a:rPr lang="en-US" sz="3200" u="sng" dirty="0" smtClean="0"/>
              <a:t>Shillong Plateau</a:t>
            </a:r>
          </a:p>
          <a:p>
            <a:pPr>
              <a:buFont typeface="Arial" pitchFamily="34" charset="0"/>
              <a:buChar char="•"/>
            </a:pPr>
            <a:r>
              <a:rPr lang="en-US" sz="3200" u="sng" dirty="0" smtClean="0"/>
              <a:t>Tibetan Plateau</a:t>
            </a:r>
            <a:endParaRPr lang="en-US" sz="3200" u="sng" dirty="0"/>
          </a:p>
        </p:txBody>
      </p:sp>
      <p:sp>
        <p:nvSpPr>
          <p:cNvPr id="7" name="Rectangle 6"/>
          <p:cNvSpPr/>
          <p:nvPr/>
        </p:nvSpPr>
        <p:spPr>
          <a:xfrm>
            <a:off x="0" y="0"/>
            <a:ext cx="3762568" cy="1569660"/>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600" dirty="0" smtClean="0">
                <a:solidFill>
                  <a:srgbClr val="FF0000"/>
                </a:solidFill>
                <a:latin typeface="Brush Script MT" pitchFamily="66" charset="0"/>
              </a:rPr>
              <a:t>Plateaus</a:t>
            </a:r>
            <a:endParaRPr lang="en-US" sz="9600" dirty="0">
              <a:solidFill>
                <a:srgbClr val="FF0000"/>
              </a:solidFill>
              <a:latin typeface="Brush Script MT" pitchFamily="66" charset="0"/>
            </a:endParaRPr>
          </a:p>
        </p:txBody>
      </p:sp>
    </p:spTree>
  </p:cSld>
  <p:clrMapOvr>
    <a:masterClrMapping/>
  </p:clrMapOvr>
  <p:transition spd="slow">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
                                        <p:tgtEl>
                                          <p:spTgt spid="7"/>
                                        </p:tgtEl>
                                      </p:cBhvr>
                                    </p:animEffect>
                                    <p:anim calcmode="lin" valueType="num">
                                      <p:cBhvr>
                                        <p:cTn id="8" dur="400" fill="hold"/>
                                        <p:tgtEl>
                                          <p:spTgt spid="7"/>
                                        </p:tgtEl>
                                        <p:attrNameLst>
                                          <p:attrName>ppt_x</p:attrName>
                                        </p:attrNameLst>
                                      </p:cBhvr>
                                      <p:tavLst>
                                        <p:tav tm="0">
                                          <p:val>
                                            <p:strVal val="#ppt_x"/>
                                          </p:val>
                                        </p:tav>
                                        <p:tav tm="100000">
                                          <p:val>
                                            <p:strVal val="#ppt_x"/>
                                          </p:val>
                                        </p:tav>
                                      </p:tavLst>
                                    </p:anim>
                                    <p:anim calcmode="lin" valueType="num">
                                      <p:cBhvr>
                                        <p:cTn id="9" dur="400" fill="hold"/>
                                        <p:tgtEl>
                                          <p:spTgt spid="7"/>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7"/>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7"/>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7" presetClass="entr" presetSubtype="0" fill="hold" grpId="0" nodeType="clickEffect">
                                  <p:stCondLst>
                                    <p:cond delay="0"/>
                                  </p:stCondLst>
                                  <p:iterate type="lt">
                                    <p:tmPct val="50000"/>
                                  </p:iterate>
                                  <p:childTnLst>
                                    <p:set>
                                      <p:cBhvr>
                                        <p:cTn id="15" dur="1" fill="hold">
                                          <p:stCondLst>
                                            <p:cond delay="0"/>
                                          </p:stCondLst>
                                        </p:cTn>
                                        <p:tgtEl>
                                          <p:spTgt spid="6"/>
                                        </p:tgtEl>
                                        <p:attrNameLst>
                                          <p:attrName>style.visibility</p:attrName>
                                        </p:attrNameLst>
                                      </p:cBhvr>
                                      <p:to>
                                        <p:strVal val="visible"/>
                                      </p:to>
                                    </p:set>
                                    <p:anim calcmode="discrete" valueType="clr">
                                      <p:cBhvr override="childStyle">
                                        <p:cTn id="16"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17" dur="80"/>
                                        <p:tgtEl>
                                          <p:spTgt spid="6"/>
                                        </p:tgtEl>
                                        <p:attrNameLst>
                                          <p:attrName>fillcolor</p:attrName>
                                        </p:attrNameLst>
                                      </p:cBhvr>
                                      <p:tavLst>
                                        <p:tav tm="0">
                                          <p:val>
                                            <p:clrVal>
                                              <a:schemeClr val="accent2"/>
                                            </p:clrVal>
                                          </p:val>
                                        </p:tav>
                                        <p:tav tm="50000">
                                          <p:val>
                                            <p:clrVal>
                                              <a:schemeClr val="hlink"/>
                                            </p:clrVal>
                                          </p:val>
                                        </p:tav>
                                      </p:tavLst>
                                    </p:anim>
                                    <p:set>
                                      <p:cBhvr>
                                        <p:cTn id="18" dur="80"/>
                                        <p:tgtEl>
                                          <p:spTgt spid="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Rectangle 1"/>
          <p:cNvSpPr/>
          <p:nvPr/>
        </p:nvSpPr>
        <p:spPr>
          <a:xfrm>
            <a:off x="0" y="0"/>
            <a:ext cx="7035900" cy="1569660"/>
          </a:xfrm>
          <a:prstGeom prst="rect">
            <a:avLst/>
          </a:prstGeom>
        </p:spPr>
        <p:txBody>
          <a:bodyPr wrap="none">
            <a:spAutoFit/>
          </a:bodyPr>
          <a:lstStyle/>
          <a:p>
            <a:pPr lvl="0"/>
            <a:r>
              <a:rPr lang="en-US" sz="9600" u="sng" dirty="0" smtClean="0">
                <a:solidFill>
                  <a:srgbClr val="FF0000"/>
                </a:solidFill>
                <a:latin typeface="Brush Script MT" pitchFamily="66" charset="0"/>
              </a:rPr>
              <a:t>Bhander Plateau</a:t>
            </a:r>
          </a:p>
        </p:txBody>
      </p:sp>
      <p:sp>
        <p:nvSpPr>
          <p:cNvPr id="3" name="Rectangle 2"/>
          <p:cNvSpPr/>
          <p:nvPr/>
        </p:nvSpPr>
        <p:spPr>
          <a:xfrm>
            <a:off x="0" y="1443841"/>
            <a:ext cx="9144000" cy="4832092"/>
          </a:xfrm>
          <a:prstGeom prst="rect">
            <a:avLst/>
          </a:prstGeom>
        </p:spPr>
        <p:txBody>
          <a:bodyPr wrap="square">
            <a:spAutoFit/>
          </a:bodyPr>
          <a:lstStyle/>
          <a:p>
            <a:r>
              <a:rPr lang="en-US" sz="2800" b="1" i="1" dirty="0" smtClean="0">
                <a:solidFill>
                  <a:schemeClr val="bg1"/>
                </a:solidFill>
              </a:rPr>
              <a:t>The Bhander Plateau is a plateau in the state of Madhya Pradesh in India. It has an area of 10,000 km². (4,000 sq mi). It links the Deccan Plateau to the south with the Indo-Gangetic Plains and the Chota  Nagpur Plateau to the north and east respectively. The plateau is part of the Vindhya Range in central India</a:t>
            </a:r>
          </a:p>
          <a:p>
            <a:r>
              <a:rPr lang="en-US" sz="2800" b="1" i="1" dirty="0" smtClean="0">
                <a:solidFill>
                  <a:schemeClr val="bg1"/>
                </a:solidFill>
              </a:rPr>
              <a:t>A series of plateaux runs along the Kaimur Range. These fluvial plateaux, consists of a series of descending plateaux, starting with the Panna Plateau in the west, followed by Bhander Plateau and Rewa Plateau and ending with Rohtas Plateau in the east.</a:t>
            </a:r>
            <a:endParaRPr lang="en-US" sz="2800" b="1" i="1" dirty="0">
              <a:solidFill>
                <a:schemeClr val="bg1"/>
              </a:solidFill>
            </a:endParaRPr>
          </a:p>
        </p:txBody>
      </p:sp>
    </p:spTree>
  </p:cSld>
  <p:clrMapOvr>
    <a:masterClrMapping/>
  </p:clrMapOvr>
  <p:transition spd="slow">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9" presetClass="entr" presetSubtype="0" decel="10000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 calcmode="lin" valueType="num">
                                      <p:cBhvr>
                                        <p:cTn id="14" dur="500" fill="hold"/>
                                        <p:tgtEl>
                                          <p:spTgt spid="3"/>
                                        </p:tgtEl>
                                        <p:attrNameLst>
                                          <p:attrName>style.rotation</p:attrName>
                                        </p:attrNameLst>
                                      </p:cBhvr>
                                      <p:tavLst>
                                        <p:tav tm="0">
                                          <p:val>
                                            <p:fltVal val="360"/>
                                          </p:val>
                                        </p:tav>
                                        <p:tav tm="100000">
                                          <p:val>
                                            <p:fltVal val="0"/>
                                          </p:val>
                                        </p:tav>
                                      </p:tavLst>
                                    </p:anim>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2" descr="http://images.nationalgeographic.com/wpf/media-live/photos/000/008/cache/colorado-plateau_897_600x450.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ransition spd="slow">
    <p:split dir="in"/>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Rectangle 1"/>
          <p:cNvSpPr/>
          <p:nvPr/>
        </p:nvSpPr>
        <p:spPr>
          <a:xfrm>
            <a:off x="0" y="0"/>
            <a:ext cx="8999130" cy="1446550"/>
          </a:xfrm>
          <a:prstGeom prst="rect">
            <a:avLst/>
          </a:prstGeom>
        </p:spPr>
        <p:txBody>
          <a:bodyPr wrap="none">
            <a:spAutoFit/>
          </a:bodyPr>
          <a:lstStyle/>
          <a:p>
            <a:pPr lvl="0"/>
            <a:r>
              <a:rPr lang="en-US" sz="8800" u="sng" dirty="0" smtClean="0">
                <a:solidFill>
                  <a:srgbClr val="FF0000"/>
                </a:solidFill>
                <a:latin typeface="Brush Script MT" pitchFamily="66" charset="0"/>
              </a:rPr>
              <a:t>Chota Nagpur Plateau </a:t>
            </a:r>
          </a:p>
        </p:txBody>
      </p:sp>
      <p:sp>
        <p:nvSpPr>
          <p:cNvPr id="3" name="Rectangle 2"/>
          <p:cNvSpPr/>
          <p:nvPr/>
        </p:nvSpPr>
        <p:spPr>
          <a:xfrm>
            <a:off x="0" y="1371600"/>
            <a:ext cx="9144000" cy="5016758"/>
          </a:xfrm>
          <a:prstGeom prst="rect">
            <a:avLst/>
          </a:prstGeom>
        </p:spPr>
        <p:txBody>
          <a:bodyPr wrap="square">
            <a:spAutoFit/>
          </a:bodyPr>
          <a:lstStyle/>
          <a:p>
            <a:r>
              <a:rPr lang="en-US" sz="3200" b="1" i="1" dirty="0" smtClean="0"/>
              <a:t>The Chota Nagpur Plateau (Hindi: छोटा नागपुर पठार) is a plateau in eastern India, which covers much of </a:t>
            </a:r>
            <a:r>
              <a:rPr lang="en-US" sz="3200" b="1" i="1" dirty="0" smtClean="0"/>
              <a:t>Jharkhand</a:t>
            </a:r>
            <a:r>
              <a:rPr lang="en-US" sz="3200" b="1" i="1" dirty="0" smtClean="0"/>
              <a:t> </a:t>
            </a:r>
            <a:r>
              <a:rPr lang="en-US" sz="3200" b="1" i="1" dirty="0" smtClean="0"/>
              <a:t>state </a:t>
            </a:r>
            <a:r>
              <a:rPr lang="en-US" sz="3200" b="1" i="1" dirty="0" smtClean="0"/>
              <a:t>as well as adjacent parts of Orissa, </a:t>
            </a:r>
            <a:r>
              <a:rPr lang="en-US" sz="3200" b="1" i="1" dirty="0" smtClean="0"/>
              <a:t>West </a:t>
            </a:r>
            <a:r>
              <a:rPr lang="en-US" sz="3200" b="1" i="1" dirty="0" smtClean="0"/>
              <a:t>Bengal, Bihar and Chhattisgarh. The </a:t>
            </a:r>
            <a:r>
              <a:rPr lang="en-US" sz="3200" b="1" i="1" dirty="0" smtClean="0"/>
              <a:t>Indo-Gangetic </a:t>
            </a:r>
            <a:r>
              <a:rPr lang="en-US" sz="3200" b="1" i="1" dirty="0" smtClean="0"/>
              <a:t>plain lies to the north and east of the plateau, and the basin of the Mahanadi River lies to the south. The total area of the Chota Plateau is approximately 65,000 square kilometres (25,000 sq mi)</a:t>
            </a:r>
            <a:endParaRPr lang="en-US" sz="3200" b="1" i="1" dirty="0"/>
          </a:p>
        </p:txBody>
      </p:sp>
    </p:spTree>
  </p:cSld>
  <p:clrMapOvr>
    <a:overrideClrMapping bg1="dk1" tx1="lt1" bg2="dk2" tx2="lt2" accent1="accent1" accent2="accent2" accent3="accent3" accent4="accent4" accent5="accent5" accent6="accent6" hlink="hlink" folHlink="folHlink"/>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3"/>
                                        </p:tgtEl>
                                        <p:attrNameLst>
                                          <p:attrName>style.visibility</p:attrName>
                                        </p:attrNameLst>
                                      </p:cBhvr>
                                      <p:to>
                                        <p:strVal val="visible"/>
                                      </p:to>
                                    </p:set>
                                    <p:anim calcmode="discrete" valueType="clr">
                                      <p:cBhvr override="childStyle">
                                        <p:cTn id="14" dur="80"/>
                                        <p:tgtEl>
                                          <p:spTgt spid="3"/>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3"/>
                                        </p:tgtEl>
                                        <p:attrNameLst>
                                          <p:attrName>fillcolor</p:attrName>
                                        </p:attrNameLst>
                                      </p:cBhvr>
                                      <p:tavLst>
                                        <p:tav tm="0">
                                          <p:val>
                                            <p:clrVal>
                                              <a:schemeClr val="accent2"/>
                                            </p:clrVal>
                                          </p:val>
                                        </p:tav>
                                        <p:tav tm="50000">
                                          <p:val>
                                            <p:clrVal>
                                              <a:schemeClr val="hlink"/>
                                            </p:clrVal>
                                          </p:val>
                                        </p:tav>
                                      </p:tavLst>
                                    </p:anim>
                                    <p:set>
                                      <p:cBhvr>
                                        <p:cTn id="16" dur="80"/>
                                        <p:tgtEl>
                                          <p:spTgt spid="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geek.com/gearlog/assets_c/2010/10/mt_everest-thumb-450x317-16833.jpg"/>
          <p:cNvPicPr>
            <a:picLocks noChangeAspect="1" noChangeArrowheads="1"/>
          </p:cNvPicPr>
          <p:nvPr/>
        </p:nvPicPr>
        <p:blipFill>
          <a:blip r:embed="rId2"/>
          <a:srcRect/>
          <a:stretch>
            <a:fillRect/>
          </a:stretch>
        </p:blipFill>
        <p:spPr bwMode="auto">
          <a:xfrm>
            <a:off x="1" y="0"/>
            <a:ext cx="9144000" cy="6858000"/>
          </a:xfrm>
          <a:prstGeom prst="rect">
            <a:avLst/>
          </a:prstGeom>
          <a:noFill/>
        </p:spPr>
      </p:pic>
    </p:spTree>
  </p:cSld>
  <p:clrMapOvr>
    <a:masterClrMapping/>
  </p:clrMapOvr>
  <p:transition spd="slow">
    <p:split orient="vert"/>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2" descr="http://i.ytimg.com/vi/W5na2NL07_c/0.jpg"/>
          <p:cNvPicPr>
            <a:picLocks noChangeAspect="1" noChangeArrowheads="1"/>
          </p:cNvPicPr>
          <p:nvPr/>
        </p:nvPicPr>
        <p:blipFill>
          <a:blip r:embed="rId2"/>
          <a:srcRect/>
          <a:stretch>
            <a:fillRect/>
          </a:stretch>
        </p:blipFill>
        <p:spPr bwMode="auto">
          <a:xfrm>
            <a:off x="0" y="0"/>
            <a:ext cx="9144000" cy="6858002"/>
          </a:xfrm>
          <a:prstGeom prst="rect">
            <a:avLst/>
          </a:prstGeom>
          <a:noFill/>
        </p:spPr>
      </p:pic>
    </p:spTree>
  </p:cSld>
  <p:clrMapOvr>
    <a:masterClrMapping/>
  </p:clrMapOvr>
  <p:transition spd="slow">
    <p:pull dir="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6893234" cy="1569660"/>
          </a:xfrm>
          <a:prstGeom prst="rect">
            <a:avLst/>
          </a:prstGeom>
        </p:spPr>
        <p:txBody>
          <a:bodyPr wrap="none">
            <a:spAutoFit/>
          </a:bodyPr>
          <a:lstStyle/>
          <a:p>
            <a:pPr lvl="0"/>
            <a:r>
              <a:rPr lang="en-US" sz="9600" u="sng" dirty="0" smtClean="0">
                <a:solidFill>
                  <a:srgbClr val="FF0000"/>
                </a:solidFill>
                <a:latin typeface="Brush Script MT" pitchFamily="66" charset="0"/>
              </a:rPr>
              <a:t>Deccan Plateau </a:t>
            </a:r>
          </a:p>
        </p:txBody>
      </p:sp>
      <p:sp>
        <p:nvSpPr>
          <p:cNvPr id="3" name="Rectangle 2"/>
          <p:cNvSpPr/>
          <p:nvPr/>
        </p:nvSpPr>
        <p:spPr>
          <a:xfrm>
            <a:off x="0" y="1524000"/>
            <a:ext cx="9144000" cy="4154984"/>
          </a:xfrm>
          <a:prstGeom prst="rect">
            <a:avLst/>
          </a:prstGeom>
        </p:spPr>
        <p:txBody>
          <a:bodyPr wrap="square">
            <a:spAutoFit/>
          </a:bodyPr>
          <a:lstStyle/>
          <a:p>
            <a:r>
              <a:rPr lang="en-US" sz="2400" b="1" i="1" dirty="0" smtClean="0"/>
              <a:t>The Deccan Plateau  is a large plateau in India, making up most of the southern part of the country. It rises a hundred meters high in the north, and more than a kilometer high in the south, forming a raised triangle within the familiar downward-pointing triangle of the Indian </a:t>
            </a:r>
            <a:r>
              <a:rPr lang="en-US" sz="2400" b="1" i="1" dirty="0" smtClean="0"/>
              <a:t>subcontinent's </a:t>
            </a:r>
            <a:r>
              <a:rPr lang="en-US" sz="2400" b="1" i="1" dirty="0" smtClean="0"/>
              <a:t>coastline. It is located between three mountain ranges: the Western Ghats form its western boundary, and the Eastern Ghats its eastern boundary. Each rises from their respective nearby coastal plains and nearly meet at the southern tip of India. It is separated from the Gangetic plain to the north by the Satpura and Vindhya Ranges, which form its northern boundary</a:t>
            </a:r>
            <a:endParaRPr lang="en-US" sz="2400" b="1" i="1" dirty="0"/>
          </a:p>
        </p:txBody>
      </p:sp>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3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strips(downLeft)">
                                      <p:cBhvr>
                                        <p:cTn id="12" dur="5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AutoShape 2" descr="http://i.pbase.com/o6/40/582640/1/74811854.fj0DdNje.KK35.JPG"/>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71684" name="AutoShape 4" descr="http://www.ratestogo.com/blog/wp-content/uploads/2008/11/wine4.jpg"/>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71686" name="Picture 6" descr="http://www.ratestogo.com/blog/wp-content/uploads/2008/11/wine4.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ransition spd="slow">
    <p:checker dir="vert"/>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3081100" cy="1569660"/>
          </a:xfrm>
          <a:prstGeom prst="rect">
            <a:avLst/>
          </a:prstGeom>
        </p:spPr>
        <p:txBody>
          <a:bodyPr wrap="none">
            <a:spAutoFit/>
          </a:bodyPr>
          <a:lstStyle/>
          <a:p>
            <a:r>
              <a:rPr lang="en-US" sz="9600" u="sng" dirty="0" smtClean="0">
                <a:solidFill>
                  <a:srgbClr val="FF0000"/>
                </a:solidFill>
                <a:latin typeface="Brush Script MT" pitchFamily="66" charset="0"/>
              </a:rPr>
              <a:t>Malwa</a:t>
            </a:r>
            <a:endParaRPr lang="en-US" sz="9600" dirty="0">
              <a:solidFill>
                <a:srgbClr val="FF0000"/>
              </a:solidFill>
              <a:latin typeface="Brush Script MT" pitchFamily="66" charset="0"/>
            </a:endParaRPr>
          </a:p>
        </p:txBody>
      </p:sp>
      <p:sp>
        <p:nvSpPr>
          <p:cNvPr id="3" name="Rectangle 2"/>
          <p:cNvSpPr/>
          <p:nvPr/>
        </p:nvSpPr>
        <p:spPr>
          <a:xfrm>
            <a:off x="0" y="1371600"/>
            <a:ext cx="9144000" cy="5109091"/>
          </a:xfrm>
          <a:prstGeom prst="rect">
            <a:avLst/>
          </a:prstGeom>
        </p:spPr>
        <p:txBody>
          <a:bodyPr wrap="square">
            <a:spAutoFit/>
          </a:bodyPr>
          <a:lstStyle/>
          <a:p>
            <a:r>
              <a:rPr lang="en-US" sz="2800" b="1" i="1" dirty="0" smtClean="0"/>
              <a:t> Agriculture is the main occupation of the people of Malwa. The region has been one of the important producers of opium in the world. Cotton and soybeans are other important cash crops, and textiles are a major industry. The Malwa Plateau generally refers to the volcanic upland south of the Vindhya Range. Politically and administratively, the historical Malwa region includes districts of western Madhya Pradesh and parts of south-eastern Rajasthan. The definition of Malwa is sometimes extended to include the Nimar region north of the Vindhyas.</a:t>
            </a:r>
          </a:p>
          <a:p>
            <a:endParaRPr lang="en-US" dirty="0"/>
          </a:p>
        </p:txBody>
      </p:sp>
    </p:spTree>
  </p:cSld>
  <p:clrMapOvr>
    <a:masterClrMapping/>
  </p:clrMapOvr>
  <p:transition spd="slow">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3"/>
                                        </p:tgtEl>
                                        <p:attrNameLst>
                                          <p:attrName>style.visibility</p:attrName>
                                        </p:attrNameLst>
                                      </p:cBhvr>
                                      <p:to>
                                        <p:strVal val="visible"/>
                                      </p:to>
                                    </p:set>
                                    <p:anim calcmode="discrete" valueType="clr">
                                      <p:cBhvr override="childStyle">
                                        <p:cTn id="12" dur="80"/>
                                        <p:tgtEl>
                                          <p:spTgt spid="3"/>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3"/>
                                        </p:tgtEl>
                                        <p:attrNameLst>
                                          <p:attrName>fillcolor</p:attrName>
                                        </p:attrNameLst>
                                      </p:cBhvr>
                                      <p:tavLst>
                                        <p:tav tm="0">
                                          <p:val>
                                            <p:clrVal>
                                              <a:schemeClr val="accent2"/>
                                            </p:clrVal>
                                          </p:val>
                                        </p:tav>
                                        <p:tav tm="50000">
                                          <p:val>
                                            <p:clrVal>
                                              <a:schemeClr val="hlink"/>
                                            </p:clrVal>
                                          </p:val>
                                        </p:tav>
                                      </p:tavLst>
                                    </p:anim>
                                    <p:set>
                                      <p:cBhvr>
                                        <p:cTn id="14" dur="80"/>
                                        <p:tgtEl>
                                          <p:spTgt spid="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 descr="http://1.bp.blogspot.com/_mFn1-irSWCI/Su8LXVquG2I/AAAAAAAAByw/Dz2Nz09fLNU/s400/01.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ransition spd="slow">
    <p:circl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3" name="Rectangle 2"/>
          <p:cNvSpPr/>
          <p:nvPr/>
        </p:nvSpPr>
        <p:spPr>
          <a:xfrm>
            <a:off x="0" y="0"/>
            <a:ext cx="7045518" cy="1569660"/>
          </a:xfrm>
          <a:prstGeom prst="rect">
            <a:avLst/>
          </a:prstGeom>
        </p:spPr>
        <p:txBody>
          <a:bodyPr wrap="none">
            <a:spAutoFit/>
          </a:bodyPr>
          <a:lstStyle/>
          <a:p>
            <a:pPr lvl="0"/>
            <a:r>
              <a:rPr lang="en-US" sz="9600" u="sng" dirty="0" smtClean="0">
                <a:solidFill>
                  <a:srgbClr val="FF0000"/>
                </a:solidFill>
                <a:latin typeface="Brush Script MT" pitchFamily="66" charset="0"/>
              </a:rPr>
              <a:t>Mysore Plateau </a:t>
            </a:r>
          </a:p>
        </p:txBody>
      </p:sp>
      <p:sp>
        <p:nvSpPr>
          <p:cNvPr id="4" name="Rectangle 3"/>
          <p:cNvSpPr/>
          <p:nvPr/>
        </p:nvSpPr>
        <p:spPr>
          <a:xfrm>
            <a:off x="0" y="1295400"/>
            <a:ext cx="9144000" cy="5262979"/>
          </a:xfrm>
          <a:prstGeom prst="rect">
            <a:avLst/>
          </a:prstGeom>
        </p:spPr>
        <p:txBody>
          <a:bodyPr wrap="square">
            <a:spAutoFit/>
          </a:bodyPr>
          <a:lstStyle/>
          <a:p>
            <a:r>
              <a:rPr lang="en-US" sz="2400" b="1" i="1" dirty="0" smtClean="0"/>
              <a:t>arnataka Plateau, plateau in Karnataka state, southern India. The name of the plateau is derived from Karnad (“Land of Black Soil”). The plateau has an area of about 73,000 square miles (189,000 square km) and an average elevation of about 2,600 feet (800 metres). It consists of the Dharwar system of volcanic rocks, crystalline schists, and granites. The major rivers include the Godavari, Krishna, Kaveri (Cauvery), Tungabhadra, Sharavati, and Bhima. The Sharavati has the highest waterfall in India, known as Jog Falls (830 feet [253 metres)] . These falls are one of the most important sources of hydroelectric power in the country and are also a major tourist attraction. The plateau merges with the Nilgiri Hills in the south. Rainfall varies from 80 inches (2,030 mm) in the southern hills to 28 inches (710 mm) in the northern region.</a:t>
            </a:r>
            <a:endParaRPr lang="en-US" sz="2400" b="1" i="1" dirty="0"/>
          </a:p>
        </p:txBody>
      </p:sp>
    </p:spTree>
  </p:cSld>
  <p:clrMapOvr>
    <a:overrideClrMapping bg1="dk1" tx1="lt1" bg2="dk2" tx2="lt2" accent1="accent1" accent2="accent2" accent3="accent3" accent4="accent4" accent5="accent5" accent6="accent6" hlink="hlink" folHlink="folHlink"/>
  </p:clrMapOvr>
  <p:transition spd="slow">
    <p:strip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3000" fill="hold"/>
                                        <p:tgtEl>
                                          <p:spTgt spid="3"/>
                                        </p:tgtEl>
                                        <p:attrNameLst>
                                          <p:attrName>ppt_w</p:attrName>
                                        </p:attrNameLst>
                                      </p:cBhvr>
                                      <p:tavLst>
                                        <p:tav tm="0">
                                          <p:val>
                                            <p:fltVal val="0"/>
                                          </p:val>
                                        </p:tav>
                                        <p:tav tm="100000">
                                          <p:val>
                                            <p:strVal val="#ppt_w"/>
                                          </p:val>
                                        </p:tav>
                                      </p:tavLst>
                                    </p:anim>
                                    <p:anim calcmode="lin" valueType="num">
                                      <p:cBhvr>
                                        <p:cTn id="8" dur="3000" fill="hold"/>
                                        <p:tgtEl>
                                          <p:spTgt spid="3"/>
                                        </p:tgtEl>
                                        <p:attrNameLst>
                                          <p:attrName>ppt_h</p:attrName>
                                        </p:attrNameLst>
                                      </p:cBhvr>
                                      <p:tavLst>
                                        <p:tav tm="0">
                                          <p:val>
                                            <p:fltVal val="0"/>
                                          </p:val>
                                        </p:tav>
                                        <p:tav tm="100000">
                                          <p:val>
                                            <p:strVal val="#ppt_h"/>
                                          </p:val>
                                        </p:tav>
                                      </p:tavLst>
                                    </p:anim>
                                    <p:anim calcmode="lin" valueType="num">
                                      <p:cBhvr>
                                        <p:cTn id="9" dur="3000" fill="hold"/>
                                        <p:tgtEl>
                                          <p:spTgt spid="3"/>
                                        </p:tgtEl>
                                        <p:attrNameLst>
                                          <p:attrName>style.rotation</p:attrName>
                                        </p:attrNameLst>
                                      </p:cBhvr>
                                      <p:tavLst>
                                        <p:tav tm="0">
                                          <p:val>
                                            <p:fltVal val="360"/>
                                          </p:val>
                                        </p:tav>
                                        <p:tav tm="100000">
                                          <p:val>
                                            <p:fltVal val="0"/>
                                          </p:val>
                                        </p:tav>
                                      </p:tavLst>
                                    </p:anim>
                                    <p:animEffect transition="in" filter="fade">
                                      <p:cBhvr>
                                        <p:cTn id="10" dur="3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34"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 from="(-#ppt_w/2)" to="(#ppt_x)" calcmode="lin" valueType="num">
                                      <p:cBhvr>
                                        <p:cTn id="15" dur="1200" fill="hold">
                                          <p:stCondLst>
                                            <p:cond delay="0"/>
                                          </p:stCondLst>
                                        </p:cTn>
                                        <p:tgtEl>
                                          <p:spTgt spid="4"/>
                                        </p:tgtEl>
                                        <p:attrNameLst>
                                          <p:attrName>ppt_x</p:attrName>
                                        </p:attrNameLst>
                                      </p:cBhvr>
                                    </p:anim>
                                    <p:anim from="0" to="-1.0" calcmode="lin" valueType="num">
                                      <p:cBhvr>
                                        <p:cTn id="16" dur="400" decel="50000" autoRev="1" fill="hold">
                                          <p:stCondLst>
                                            <p:cond delay="1200"/>
                                          </p:stCondLst>
                                        </p:cTn>
                                        <p:tgtEl>
                                          <p:spTgt spid="4"/>
                                        </p:tgtEl>
                                        <p:attrNameLst>
                                          <p:attrName>xshear</p:attrName>
                                        </p:attrNameLst>
                                      </p:cBhvr>
                                    </p:anim>
                                    <p:animScale>
                                      <p:cBhvr>
                                        <p:cTn id="17" dur="400" decel="100000" autoRev="1" fill="hold">
                                          <p:stCondLst>
                                            <p:cond delay="1200"/>
                                          </p:stCondLst>
                                        </p:cTn>
                                        <p:tgtEl>
                                          <p:spTgt spid="4"/>
                                        </p:tgtEl>
                                      </p:cBhvr>
                                      <p:from x="100000" y="100000"/>
                                      <p:to x="80000" y="100000"/>
                                    </p:animScale>
                                    <p:anim by="(#ppt_h/3+#ppt_w*0.1)" calcmode="lin" valueType="num">
                                      <p:cBhvr additive="sum">
                                        <p:cTn id="18" dur="400" decel="100000" autoRev="1" fill="hold">
                                          <p:stCondLst>
                                            <p:cond delay="1200"/>
                                          </p:stCondLst>
                                        </p:cTn>
                                        <p:tgtEl>
                                          <p:spTgt spid="4"/>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2" descr="http://nilgiris.nic.in/images/ketti.JPG"/>
          <p:cNvPicPr>
            <a:picLocks noChangeAspect="1" noChangeArrowheads="1"/>
          </p:cNvPicPr>
          <p:nvPr/>
        </p:nvPicPr>
        <p:blipFill>
          <a:blip r:embed="rId2"/>
          <a:srcRect/>
          <a:stretch>
            <a:fillRect/>
          </a:stretch>
        </p:blipFill>
        <p:spPr bwMode="auto">
          <a:xfrm>
            <a:off x="0" y="1"/>
            <a:ext cx="9144000" cy="6857999"/>
          </a:xfrm>
          <a:prstGeom prst="rect">
            <a:avLst/>
          </a:prstGeom>
          <a:noFill/>
        </p:spPr>
      </p:pic>
    </p:spTree>
  </p:cSld>
  <p:clrMapOvr>
    <a:masterClrMapping/>
  </p:clrMapOvr>
  <p:transition spd="slow">
    <p:newsflash/>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7125669" cy="1569660"/>
          </a:xfrm>
          <a:prstGeom prst="rect">
            <a:avLst/>
          </a:prstGeom>
        </p:spPr>
        <p:txBody>
          <a:bodyPr wrap="none">
            <a:spAutoFit/>
          </a:bodyPr>
          <a:lstStyle/>
          <a:p>
            <a:pPr lvl="0"/>
            <a:r>
              <a:rPr lang="en-US" sz="9600" u="sng" dirty="0" smtClean="0">
                <a:solidFill>
                  <a:srgbClr val="FF0000"/>
                </a:solidFill>
                <a:latin typeface="Brush Script MT" pitchFamily="66" charset="0"/>
              </a:rPr>
              <a:t>Shillong Plateau</a:t>
            </a:r>
          </a:p>
        </p:txBody>
      </p:sp>
      <p:sp>
        <p:nvSpPr>
          <p:cNvPr id="3" name="Rectangle 2"/>
          <p:cNvSpPr/>
          <p:nvPr/>
        </p:nvSpPr>
        <p:spPr>
          <a:xfrm>
            <a:off x="0" y="1443841"/>
            <a:ext cx="9144000" cy="5262979"/>
          </a:xfrm>
          <a:prstGeom prst="rect">
            <a:avLst/>
          </a:prstGeom>
        </p:spPr>
        <p:txBody>
          <a:bodyPr wrap="square">
            <a:spAutoFit/>
          </a:bodyPr>
          <a:lstStyle/>
          <a:p>
            <a:r>
              <a:rPr lang="en-US" sz="2800" b="1" i="1" dirty="0" smtClean="0"/>
              <a:t>The Shillong Plateau is a plateau in eastern Meghalaya state, northeastern India. The plateau's southern, northern, and western ridges form the Garo, Khasi, and Jaintia </a:t>
            </a:r>
            <a:r>
              <a:rPr lang="en-US" sz="2800" b="1" i="1" dirty="0" smtClean="0"/>
              <a:t>Hills</a:t>
            </a:r>
            <a:r>
              <a:rPr lang="en-US" sz="2800" b="1" i="1" dirty="0" smtClean="0"/>
              <a:t> respectively.</a:t>
            </a:r>
          </a:p>
          <a:p>
            <a:r>
              <a:rPr lang="en-US" sz="2800" b="1" i="1" dirty="0" smtClean="0"/>
              <a:t>The plateau shows numerous fracture lineaments in satellite images and has been subjected to extensive compressive forces in the N-S and E-W direction. Several deep earthquakes point to tectonic activity in the mantle, such as from the 1897 Assam earthquake along the blind Oldham Fault.</a:t>
            </a:r>
          </a:p>
          <a:p>
            <a:r>
              <a:rPr lang="en-US" sz="2800" b="1" i="1" dirty="0" smtClean="0"/>
              <a:t/>
            </a:r>
            <a:br>
              <a:rPr lang="en-US" sz="2800" b="1" i="1" dirty="0" smtClean="0"/>
            </a:br>
            <a:endParaRPr lang="en-US" sz="2800" b="1" i="1" dirty="0"/>
          </a:p>
        </p:txBody>
      </p:sp>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3000" fill="hold"/>
                                        <p:tgtEl>
                                          <p:spTgt spid="2"/>
                                        </p:tgtEl>
                                        <p:attrNameLst>
                                          <p:attrName>ppt_w</p:attrName>
                                        </p:attrNameLst>
                                      </p:cBhvr>
                                      <p:tavLst>
                                        <p:tav tm="0">
                                          <p:val>
                                            <p:fltVal val="0"/>
                                          </p:val>
                                        </p:tav>
                                        <p:tav tm="100000">
                                          <p:val>
                                            <p:strVal val="#ppt_w"/>
                                          </p:val>
                                        </p:tav>
                                      </p:tavLst>
                                    </p:anim>
                                    <p:anim calcmode="lin" valueType="num">
                                      <p:cBhvr>
                                        <p:cTn id="8" dur="3000" fill="hold"/>
                                        <p:tgtEl>
                                          <p:spTgt spid="2"/>
                                        </p:tgtEl>
                                        <p:attrNameLst>
                                          <p:attrName>ppt_h</p:attrName>
                                        </p:attrNameLst>
                                      </p:cBhvr>
                                      <p:tavLst>
                                        <p:tav tm="0">
                                          <p:val>
                                            <p:fltVal val="0"/>
                                          </p:val>
                                        </p:tav>
                                        <p:tav tm="100000">
                                          <p:val>
                                            <p:strVal val="#ppt_h"/>
                                          </p:val>
                                        </p:tav>
                                      </p:tavLst>
                                    </p:anim>
                                    <p:animEffect transition="in" filter="fade">
                                      <p:cBhvr>
                                        <p:cTn id="9" dur="3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3"/>
                                        </p:tgtEl>
                                        <p:attrNameLst>
                                          <p:attrName>style.visibility</p:attrName>
                                        </p:attrNameLst>
                                      </p:cBhvr>
                                      <p:to>
                                        <p:strVal val="visible"/>
                                      </p:to>
                                    </p:set>
                                    <p:anim calcmode="discrete" valueType="clr">
                                      <p:cBhvr override="childStyle">
                                        <p:cTn id="14" dur="80"/>
                                        <p:tgtEl>
                                          <p:spTgt spid="3"/>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3"/>
                                        </p:tgtEl>
                                        <p:attrNameLst>
                                          <p:attrName>fillcolor</p:attrName>
                                        </p:attrNameLst>
                                      </p:cBhvr>
                                      <p:tavLst>
                                        <p:tav tm="0">
                                          <p:val>
                                            <p:clrVal>
                                              <a:schemeClr val="accent2"/>
                                            </p:clrVal>
                                          </p:val>
                                        </p:tav>
                                        <p:tav tm="50000">
                                          <p:val>
                                            <p:clrVal>
                                              <a:schemeClr val="hlink"/>
                                            </p:clrVal>
                                          </p:val>
                                        </p:tav>
                                      </p:tavLst>
                                    </p:anim>
                                    <p:set>
                                      <p:cBhvr>
                                        <p:cTn id="16" dur="80"/>
                                        <p:tgtEl>
                                          <p:spTgt spid="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descr="http://www.indianetzone.com/photos_gallery/33/Shillongpeak_22989.jpg"/>
          <p:cNvPicPr>
            <a:picLocks noChangeAspect="1" noChangeArrowheads="1"/>
          </p:cNvPicPr>
          <p:nvPr/>
        </p:nvPicPr>
        <p:blipFill>
          <a:blip r:embed="rId2"/>
          <a:srcRect/>
          <a:stretch>
            <a:fillRect/>
          </a:stretch>
        </p:blipFill>
        <p:spPr bwMode="auto">
          <a:xfrm>
            <a:off x="0" y="0"/>
            <a:ext cx="9144000" cy="6850162"/>
          </a:xfrm>
          <a:prstGeom prst="rect">
            <a:avLst/>
          </a:prstGeom>
          <a:noFill/>
        </p:spPr>
      </p:pic>
    </p:spTree>
  </p:cSld>
  <p:clrMapOvr>
    <a:masterClrMapping/>
  </p:clrMapOvr>
  <p:transition spd="slow">
    <p:wheel spokes="1"/>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Rectangle 1"/>
          <p:cNvSpPr/>
          <p:nvPr/>
        </p:nvSpPr>
        <p:spPr>
          <a:xfrm>
            <a:off x="0" y="0"/>
            <a:ext cx="6695872" cy="1569660"/>
          </a:xfrm>
          <a:prstGeom prst="rect">
            <a:avLst/>
          </a:prstGeom>
        </p:spPr>
        <p:txBody>
          <a:bodyPr wrap="none">
            <a:spAutoFit/>
          </a:bodyPr>
          <a:lstStyle/>
          <a:p>
            <a:r>
              <a:rPr lang="en-US" sz="9600" u="sng" dirty="0" smtClean="0">
                <a:solidFill>
                  <a:srgbClr val="FF0000"/>
                </a:solidFill>
                <a:latin typeface="Brush Script MT" pitchFamily="66" charset="0"/>
              </a:rPr>
              <a:t>Tibetan Plateau</a:t>
            </a:r>
            <a:endParaRPr lang="en-US" sz="9600" u="sng" dirty="0">
              <a:solidFill>
                <a:srgbClr val="FF0000"/>
              </a:solidFill>
              <a:latin typeface="Brush Script MT" pitchFamily="66" charset="0"/>
            </a:endParaRPr>
          </a:p>
        </p:txBody>
      </p:sp>
      <p:sp>
        <p:nvSpPr>
          <p:cNvPr id="3" name="Rectangle 2"/>
          <p:cNvSpPr/>
          <p:nvPr/>
        </p:nvSpPr>
        <p:spPr>
          <a:xfrm>
            <a:off x="0" y="1295400"/>
            <a:ext cx="9144000" cy="4524315"/>
          </a:xfrm>
          <a:prstGeom prst="rect">
            <a:avLst/>
          </a:prstGeom>
        </p:spPr>
        <p:txBody>
          <a:bodyPr wrap="square">
            <a:spAutoFit/>
          </a:bodyPr>
          <a:lstStyle/>
          <a:p>
            <a:r>
              <a:rPr lang="en-US" sz="2400" b="1" i="1" dirty="0" smtClean="0"/>
              <a:t>The Tibetan Plateau (Tibetan: བོད་ས་མཐོ།, Wylie: bod sa mtho), also known as the Qinghai-Tibetan (Qingzang) Plateau (Chinese: 青藏高原; pinyin:Qīngzàng Gāoyuán) is a vast, elevated plateau in Central Asia or East Asia covering most of the Tibet Autonomous Region and Qinghai Province in western China, as well as part of Ladakh in Jammu and Kashmir, India. It stretches approximately 1,000 kilometres (620 mi) north to south and 2,500 kilometres (1,600 mi) east to west. With an average elevation exceeding 4,500 metres (14,800 ft), the Tibetan Plateau is sometimes called "the Roof of the World" and is the world's highest and largest plateau, with an area of 2.5 million km</a:t>
            </a:r>
            <a:r>
              <a:rPr lang="en-US" sz="2400" b="1" i="1" baseline="30000" dirty="0" smtClean="0"/>
              <a:t>2</a:t>
            </a:r>
            <a:r>
              <a:rPr lang="en-US" sz="2400" b="1" i="1" dirty="0" smtClean="0"/>
              <a:t> (0.97 million sq. mi., or about four times the size ofFrance)</a:t>
            </a:r>
            <a:endParaRPr lang="en-US" sz="2400" b="1" i="1" dirty="0"/>
          </a:p>
        </p:txBody>
      </p:sp>
    </p:spTree>
  </p:cSld>
  <p:clrMapOvr>
    <a:overrideClrMapping bg1="dk1" tx1="lt1" bg2="dk2" tx2="lt2" accent1="accent1" accent2="accent2" accent3="accent3" accent4="accent4" accent5="accent5" accent6="accent6" hlink="hlink" folHlink="folHlink"/>
  </p:clrMapOvr>
  <p:transition spd="slow">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4"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heel(4)">
                                      <p:cBhvr>
                                        <p:cTn id="15"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Rectangle 1"/>
          <p:cNvSpPr/>
          <p:nvPr/>
        </p:nvSpPr>
        <p:spPr>
          <a:xfrm>
            <a:off x="0" y="0"/>
            <a:ext cx="5060809" cy="1569660"/>
          </a:xfrm>
          <a:prstGeom prst="rect">
            <a:avLst/>
          </a:prstGeom>
        </p:spPr>
        <p:txBody>
          <a:bodyPr wrap="none">
            <a:spAutoFit/>
          </a:bodyPr>
          <a:lstStyle/>
          <a:p>
            <a:r>
              <a:rPr lang="en-US" sz="9600" b="1" i="1" dirty="0" smtClean="0">
                <a:solidFill>
                  <a:srgbClr val="FF0000"/>
                </a:solidFill>
                <a:latin typeface="Brush Script MT" pitchFamily="66" charset="0"/>
                <a:ea typeface="Times New Roman" pitchFamily="18" charset="0"/>
                <a:cs typeface="Arial" pitchFamily="34" charset="0"/>
              </a:rPr>
              <a:t>Karakoram </a:t>
            </a:r>
            <a:endParaRPr lang="en-US" sz="9600" i="1" dirty="0">
              <a:latin typeface="Brush Script MT" pitchFamily="66" charset="0"/>
            </a:endParaRPr>
          </a:p>
        </p:txBody>
      </p:sp>
      <p:sp>
        <p:nvSpPr>
          <p:cNvPr id="3" name="Rectangle 2"/>
          <p:cNvSpPr/>
          <p:nvPr/>
        </p:nvSpPr>
        <p:spPr>
          <a:xfrm>
            <a:off x="0" y="1600200"/>
            <a:ext cx="9144000" cy="5693866"/>
          </a:xfrm>
          <a:prstGeom prst="rect">
            <a:avLst/>
          </a:prstGeom>
        </p:spPr>
        <p:txBody>
          <a:bodyPr wrap="square">
            <a:spAutoFit/>
          </a:bodyPr>
          <a:lstStyle/>
          <a:p>
            <a:r>
              <a:rPr lang="en-US" sz="4000" b="1" i="1" dirty="0" smtClean="0">
                <a:solidFill>
                  <a:schemeClr val="bg1"/>
                </a:solidFill>
              </a:rPr>
              <a:t>K2 is also known as Austin Godwin, named after an English photographer who explored the region. Locally it is known as "Chogo Ri", meaning "The Great Mountain". It is the second highest mountain peak in the world with a height of 8,611m or 28,250ft.</a:t>
            </a:r>
            <a:r>
              <a:rPr lang="en-US" sz="4400" b="1" i="1" dirty="0" smtClean="0">
                <a:solidFill>
                  <a:schemeClr val="bg1"/>
                </a:solidFill>
              </a:rPr>
              <a:t/>
            </a:r>
            <a:br>
              <a:rPr lang="en-US" sz="4400" b="1" i="1" dirty="0" smtClean="0">
                <a:solidFill>
                  <a:schemeClr val="bg1"/>
                </a:solidFill>
              </a:rPr>
            </a:br>
            <a:endParaRPr lang="en-US" sz="4400" b="1" i="1" dirty="0">
              <a:solidFill>
                <a:schemeClr val="bg1"/>
              </a:solidFill>
            </a:endParaRPr>
          </a:p>
        </p:txBody>
      </p:sp>
    </p:spTree>
  </p:cSld>
  <p:clrMapOvr>
    <a:masterClrMapping/>
  </p:clrMapOvr>
  <p:transition spd="slow">
    <p:wheel spokes="2"/>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set>
                                      <p:cBhvr>
                                        <p:cTn id="7" dur="455" fill="hold">
                                          <p:stCondLst>
                                            <p:cond delay="0"/>
                                          </p:stCondLst>
                                        </p:cTn>
                                        <p:tgtEl>
                                          <p:spTgt spid="2"/>
                                        </p:tgtEl>
                                        <p:attrNameLst>
                                          <p:attrName>style.rotation</p:attrName>
                                        </p:attrNameLst>
                                      </p:cBhvr>
                                      <p:to>
                                        <p:strVal val="-45.0"/>
                                      </p:to>
                                    </p:set>
                                    <p:anim calcmode="lin" valueType="num">
                                      <p:cBhvr>
                                        <p:cTn id="8" dur="455" fill="hold">
                                          <p:stCondLst>
                                            <p:cond delay="455"/>
                                          </p:stCondLst>
                                        </p:cTn>
                                        <p:tgtEl>
                                          <p:spTgt spid="2"/>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2"/>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2"/>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2"/>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0" presetClass="entr" presetSubtype="0" fill="hold" grpId="0" nodeType="clickEffect">
                                  <p:stCondLst>
                                    <p:cond delay="0"/>
                                  </p:stCondLst>
                                  <p:iterate type="lt">
                                    <p:tmPct val="10000"/>
                                  </p:iterate>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1"/>
                                          </p:val>
                                        </p:tav>
                                        <p:tav tm="100000">
                                          <p:val>
                                            <p:strVal val="#ppt_x"/>
                                          </p:val>
                                        </p:tav>
                                      </p:tavLst>
                                    </p:anim>
                                    <p:anim calcmode="lin" valueType="num">
                                      <p:cBhvr>
                                        <p:cTn id="18" dur="10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2" descr="http://t1.gstatic.com/images?q=tbn:ANd9GcRL5kwDu0rWxUU4AN2BcZj8tFDKnhOlPexrOjOdUgLVhVg2GiMmcyrSC52UWg"/>
          <p:cNvPicPr>
            <a:picLocks noChangeAspect="1" noChangeArrowheads="1"/>
          </p:cNvPicPr>
          <p:nvPr/>
        </p:nvPicPr>
        <p:blipFill>
          <a:blip r:embed="rId2"/>
          <a:srcRect/>
          <a:stretch>
            <a:fillRect/>
          </a:stretch>
        </p:blipFill>
        <p:spPr bwMode="auto">
          <a:xfrm>
            <a:off x="0" y="0"/>
            <a:ext cx="9144000" cy="6849177"/>
          </a:xfrm>
          <a:prstGeom prst="rect">
            <a:avLst/>
          </a:prstGeom>
          <a:noFill/>
        </p:spPr>
      </p:pic>
    </p:spTree>
  </p:cSld>
  <p:clrMapOvr>
    <a:masterClrMapping/>
  </p:clrMapOvr>
  <p:transition spd="slow">
    <p:randomBar dir="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www.k2winners.com/wp-content/themes/k2winners/images/K2.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ransition spd="slow">
    <p:wipe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5794984" cy="1569660"/>
          </a:xfrm>
          <a:prstGeom prst="rect">
            <a:avLst/>
          </a:prstGeom>
        </p:spPr>
        <p:txBody>
          <a:bodyPr wrap="none">
            <a:spAutoFit/>
          </a:bodyPr>
          <a:lstStyle/>
          <a:p>
            <a:pPr lvl="0" eaLnBrk="0" fontAlgn="base" hangingPunct="0">
              <a:spcBef>
                <a:spcPct val="0"/>
              </a:spcBef>
              <a:spcAft>
                <a:spcPct val="0"/>
              </a:spcAft>
            </a:pPr>
            <a:r>
              <a:rPr lang="en-US" sz="9600" b="1" i="1" dirty="0" smtClean="0">
                <a:solidFill>
                  <a:srgbClr val="FF0000"/>
                </a:solidFill>
                <a:latin typeface="Brush Script MT" pitchFamily="66" charset="0"/>
                <a:ea typeface="Times New Roman" pitchFamily="18" charset="0"/>
                <a:cs typeface="Arial" pitchFamily="34" charset="0"/>
              </a:rPr>
              <a:t>Kanchenjunga</a:t>
            </a:r>
            <a:endParaRPr lang="en-US" sz="9600" i="1" dirty="0" smtClean="0">
              <a:solidFill>
                <a:srgbClr val="FF0000"/>
              </a:solidFill>
              <a:latin typeface="Brush Script MT" pitchFamily="66" charset="0"/>
              <a:cs typeface="Arial" pitchFamily="34" charset="0"/>
            </a:endParaRPr>
          </a:p>
        </p:txBody>
      </p:sp>
      <p:sp>
        <p:nvSpPr>
          <p:cNvPr id="3" name="Rectangle 2"/>
          <p:cNvSpPr/>
          <p:nvPr/>
        </p:nvSpPr>
        <p:spPr>
          <a:xfrm>
            <a:off x="0" y="1295400"/>
            <a:ext cx="9144000" cy="5632311"/>
          </a:xfrm>
          <a:prstGeom prst="rect">
            <a:avLst/>
          </a:prstGeom>
        </p:spPr>
        <p:txBody>
          <a:bodyPr wrap="square">
            <a:spAutoFit/>
          </a:bodyPr>
          <a:lstStyle/>
          <a:p>
            <a:r>
              <a:rPr lang="en-US" sz="2400" b="1" i="1" dirty="0" smtClean="0"/>
              <a:t>Kanchenjunga is the third highest mountain peak of the world. It covers around 7000 sq km on the Sikkim and Nepal border. The word Kanchenjunga means "The Five Treasures of the Snow" in the local language, referring to its five summits, which are all over 8,000 meters. It is located at Latitude 27° 42' 9'' and Longitude 88° 9' 1 '. Kanchenjunga has an altitude of 8, 586m or 28, 169 feet, making it the world's third highest peak. It has five peaks of which the highest peak is 8,586m or 28,169 feet. It has still remained unexplored in spite of several attempts. According to Sir John Hunt, who climbed the peak of Everest with Sir edmund Hillary and Tenzing Norkey, has said Kanchenjunga is a more dangerous and hard to explore, than the Mount Everest itself. It is also known by different names like "Kachendzonga", "Kangchen Dzö-nga", and "Kangchanfanga</a:t>
            </a:r>
            <a:endParaRPr lang="en-US" sz="2400" b="1" i="1" dirty="0"/>
          </a:p>
        </p:txBody>
      </p:sp>
    </p:spTree>
  </p:cSld>
  <p:clrMapOvr>
    <a:masterClrMapping/>
  </p:clrMapOvr>
  <p:transition spd="slow">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randombar(horizontal)">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ttp://travel.paintedstork.com/blog/wp-content/uploads/2009/10/kanchenjunga.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ransition spd="slow">
    <p:zoom dir="in"/>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5969711" cy="1569660"/>
          </a:xfrm>
          <a:prstGeom prst="rect">
            <a:avLst/>
          </a:prstGeom>
        </p:spPr>
        <p:txBody>
          <a:bodyPr wrap="none">
            <a:spAutoFit/>
          </a:bodyPr>
          <a:lstStyle/>
          <a:p>
            <a:r>
              <a:rPr lang="en-US" sz="9600" b="1" dirty="0" smtClean="0">
                <a:solidFill>
                  <a:srgbClr val="FF0000"/>
                </a:solidFill>
                <a:latin typeface="Brush Script MT" pitchFamily="66" charset="0"/>
              </a:rPr>
              <a:t>Nanga Parbat</a:t>
            </a:r>
            <a:endParaRPr lang="en-US" sz="9600" dirty="0">
              <a:solidFill>
                <a:srgbClr val="FF0000"/>
              </a:solidFill>
              <a:latin typeface="Brush Script MT" pitchFamily="66" charset="0"/>
            </a:endParaRPr>
          </a:p>
        </p:txBody>
      </p:sp>
      <p:sp>
        <p:nvSpPr>
          <p:cNvPr id="3" name="Rectangle 2"/>
          <p:cNvSpPr/>
          <p:nvPr/>
        </p:nvSpPr>
        <p:spPr>
          <a:xfrm>
            <a:off x="0" y="1219200"/>
            <a:ext cx="9144000" cy="6124754"/>
          </a:xfrm>
          <a:prstGeom prst="rect">
            <a:avLst/>
          </a:prstGeom>
        </p:spPr>
        <p:txBody>
          <a:bodyPr wrap="square">
            <a:spAutoFit/>
          </a:bodyPr>
          <a:lstStyle/>
          <a:p>
            <a:r>
              <a:rPr lang="en-US" sz="2800" b="1" i="1" dirty="0" smtClean="0"/>
              <a:t>Nanga Parbat or naked mountain is another important peak of the Himalayan range. According to sources it is the ninth highest mountain in the world. It is located in regions of Baldistan, Korakoram Range, Gilgit, Pakistan. Nanga Parbat has a height of 8,126m or 26,660 ft. The mountain has such sharp edges that it cannot hold much of snow. That's the reason the mountain peaks have an unclad appearance. It has three faces, the Rahikot, Diamir and rupal. It is considered a very dangerous mountain because of the tragedies, which took place earlier. It is located at Longitude 74.35 and Latitude 35.10.</a:t>
            </a:r>
            <a:br>
              <a:rPr lang="en-US" sz="2800" b="1" i="1" dirty="0" smtClean="0"/>
            </a:br>
            <a:endParaRPr lang="en-US" sz="2800" b="1" i="1" dirty="0"/>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image" Target="../media/image8.jpeg"/></Relationships>
</file>

<file path=ppt/theme/_rels/theme11.xml.rels><?xml version="1.0" encoding="UTF-8" standalone="yes"?>
<Relationships xmlns="http://schemas.openxmlformats.org/package/2006/relationships"><Relationship Id="rId1" Type="http://schemas.openxmlformats.org/officeDocument/2006/relationships/image" Target="../media/image10.jpeg"/></Relationships>
</file>

<file path=ppt/theme/_rels/them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image" Target="../media/image4.jpeg"/></Relationships>
</file>

<file path=ppt/theme/_rels/theme13.xml.rels><?xml version="1.0" encoding="UTF-8" standalone="yes"?>
<Relationships xmlns="http://schemas.openxmlformats.org/package/2006/relationships"><Relationship Id="rId1" Type="http://schemas.openxmlformats.org/officeDocument/2006/relationships/image" Target="../media/image14.jpeg"/></Relationships>
</file>

<file path=ppt/theme/_rels/theme14.xml.rels><?xml version="1.0" encoding="UTF-8" standalone="yes"?>
<Relationships xmlns="http://schemas.openxmlformats.org/package/2006/relationships"><Relationship Id="rId1" Type="http://schemas.openxmlformats.org/officeDocument/2006/relationships/image" Target="../media/image15.jpeg"/></Relationships>
</file>

<file path=ppt/theme/_rels/theme16.xml.rels><?xml version="1.0" encoding="UTF-8" standalone="yes"?>
<Relationships xmlns="http://schemas.openxmlformats.org/package/2006/relationships"><Relationship Id="rId1" Type="http://schemas.openxmlformats.org/officeDocument/2006/relationships/image" Target="../media/image16.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_rels/theme3.xml.rels><?xml version="1.0" encoding="UTF-8" standalone="yes"?>
<Relationships xmlns="http://schemas.openxmlformats.org/package/2006/relationships"><Relationship Id="rId1" Type="http://schemas.openxmlformats.org/officeDocument/2006/relationships/image" Target="../media/image3.jpeg"/></Relationships>
</file>

<file path=ppt/theme/_rels/theme4.xml.rels><?xml version="1.0" encoding="UTF-8" standalone="yes"?>
<Relationships xmlns="http://schemas.openxmlformats.org/package/2006/relationships"><Relationship Id="rId1" Type="http://schemas.openxmlformats.org/officeDocument/2006/relationships/image" Target="../media/image2.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image" Target="../media/image4.jpeg"/></Relationships>
</file>

<file path=ppt/theme/_rels/theme8.xml.rels><?xml version="1.0" encoding="UTF-8" standalone="yes"?>
<Relationships xmlns="http://schemas.openxmlformats.org/package/2006/relationships"><Relationship Id="rId1" Type="http://schemas.openxmlformats.org/officeDocument/2006/relationships/image" Target="../media/image6.jpeg"/></Relationships>
</file>

<file path=ppt/theme/theme1.xml><?xml version="1.0" encoding="utf-8"?>
<a:theme xmlns:a="http://schemas.openxmlformats.org/drawingml/2006/main" name="Default Theme">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10.xml><?xml version="1.0" encoding="utf-8"?>
<a:theme xmlns:a="http://schemas.openxmlformats.org/drawingml/2006/main" name="LuckyTie">
  <a:themeElements>
    <a:clrScheme name="Lucky Tie">
      <a:dk1>
        <a:sysClr val="windowText" lastClr="000000"/>
      </a:dk1>
      <a:lt1>
        <a:sysClr val="window" lastClr="FFFFFF"/>
      </a:lt1>
      <a:dk2>
        <a:srgbClr val="C80000"/>
      </a:dk2>
      <a:lt2>
        <a:srgbClr val="FFECEC"/>
      </a:lt2>
      <a:accent1>
        <a:srgbClr val="C93131"/>
      </a:accent1>
      <a:accent2>
        <a:srgbClr val="F58C5D"/>
      </a:accent2>
      <a:accent3>
        <a:srgbClr val="EABC33"/>
      </a:accent3>
      <a:accent4>
        <a:srgbClr val="698F9B"/>
      </a:accent4>
      <a:accent5>
        <a:srgbClr val="825397"/>
      </a:accent5>
      <a:accent6>
        <a:srgbClr val="814359"/>
      </a:accent6>
      <a:hlink>
        <a:srgbClr val="03AEC5"/>
      </a:hlink>
      <a:folHlink>
        <a:srgbClr val="8D9B07"/>
      </a:folHlink>
    </a:clrScheme>
    <a:fontScheme name="Lucky Tie">
      <a:majorFont>
        <a:latin typeface="Tahoma"/>
        <a:ea typeface=""/>
        <a:cs typeface=""/>
        <a:font script="Cyrl" typeface="Tahoma"/>
        <a:font script="Grek" typeface="Tahoma"/>
        <a:font script="Jpan" typeface="ＭＳ Ｐ明朝"/>
        <a:font script="Hang" typeface="굴림"/>
        <a:font script="Hans" typeface="黑体"/>
        <a:font script="Hant" typeface="新細明體"/>
        <a:font script="Arab" typeface="Tahoma"/>
        <a:font script="Hebr" typeface="Tahoma"/>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Franklin Gothic Book"/>
        <a:ea typeface=""/>
        <a:cs typeface=""/>
        <a:font script="Cyrl" typeface="Arial"/>
        <a:font script="Grek" typeface="Arial"/>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ucky Tie">
      <a:fillStyleLst>
        <a:solidFill>
          <a:schemeClr val="phClr">
            <a:tint val="100000"/>
            <a:shade val="100000"/>
            <a:hueMod val="100000"/>
            <a:satMod val="100000"/>
          </a:schemeClr>
        </a:solidFill>
        <a:gradFill rotWithShape="1">
          <a:gsLst>
            <a:gs pos="0">
              <a:schemeClr val="phClr">
                <a:tint val="100000"/>
                <a:shade val="50000"/>
                <a:hueMod val="100000"/>
                <a:satMod val="90000"/>
              </a:schemeClr>
            </a:gs>
            <a:gs pos="50000">
              <a:schemeClr val="phClr">
                <a:tint val="50000"/>
                <a:shade val="100000"/>
                <a:hueMod val="100000"/>
                <a:satMod val="100000"/>
              </a:schemeClr>
            </a:gs>
            <a:gs pos="100000">
              <a:schemeClr val="phClr">
                <a:tint val="100000"/>
                <a:shade val="50000"/>
                <a:hueMod val="100000"/>
                <a:satMod val="90000"/>
              </a:schemeClr>
            </a:gs>
          </a:gsLst>
          <a:lin ang="1800000" scaled="1"/>
        </a:gradFill>
        <a:solidFill>
          <a:schemeClr val="phClr">
            <a:tint val="100000"/>
            <a:shade val="100000"/>
            <a:hueMod val="100000"/>
            <a:satMod val="100000"/>
          </a:schemeClr>
        </a:solidFill>
      </a:fillStyleLst>
      <a:lnStyleLst>
        <a:ln w="20000" cap="flat" cmpd="sng" algn="ctr">
          <a:solidFill>
            <a:schemeClr val="phClr"/>
          </a:solidFill>
          <a:prstDash val="solid"/>
        </a:ln>
        <a:ln w="30000" cap="flat" cmpd="sng" algn="ctr">
          <a:solidFill>
            <a:schemeClr val="phClr"/>
          </a:solidFill>
          <a:prstDash val="solid"/>
        </a:ln>
        <a:ln w="40000" cap="flat" cmpd="dbl" algn="ctr">
          <a:solidFill>
            <a:schemeClr val="phClr"/>
          </a:solidFill>
          <a:prstDash val="solid"/>
        </a:ln>
      </a:lnStyleLst>
      <a:effectStyleLst>
        <a:effectStyle>
          <a:effectLst>
            <a:glow rad="12700">
              <a:schemeClr val="phClr">
                <a:tint val="100000"/>
                <a:shade val="100000"/>
                <a:alpha val="50196"/>
                <a:hueMod val="100000"/>
                <a:satMod val="100000"/>
              </a:schemeClr>
            </a:glow>
          </a:effectLst>
        </a:effectStyle>
        <a:effectStyle>
          <a:effectLst>
            <a:innerShdw blurRad="25400" dist="38100" dir="2700000">
              <a:schemeClr val="phClr">
                <a:tint val="90000"/>
                <a:shade val="100000"/>
                <a:hueMod val="100000"/>
                <a:satMod val="100000"/>
              </a:schemeClr>
            </a:innerShdw>
          </a:effectLst>
        </a:effectStyle>
        <a:effectStyle>
          <a:effectLst>
            <a:innerShdw blurRad="25400" dist="38100" dir="2700000">
              <a:schemeClr val="phClr">
                <a:tint val="100000"/>
                <a:shade val="50000"/>
                <a:hueMod val="100000"/>
                <a:satMod val="100000"/>
              </a:schemeClr>
            </a:innerShdw>
          </a:effectLst>
          <a:scene3d>
            <a:camera prst="orthographicFront"/>
            <a:lightRig rig="soft" dir="t"/>
          </a:scene3d>
          <a:sp3d extrusionH="76200" prstMaterial="matte">
            <a:bevelT h="50800"/>
            <a:bevelB w="0" h="0"/>
            <a:extrusionClr>
              <a:schemeClr val="accent3">
                <a:tint val="40000"/>
              </a:schemeClr>
            </a:extrusionClr>
          </a:sp3d>
        </a:effectStyle>
      </a:effectStyleLst>
      <a:bgFillStyleLst>
        <a:gradFill rotWithShape="1">
          <a:gsLst>
            <a:gs pos="0">
              <a:schemeClr val="phClr">
                <a:tint val="100000"/>
                <a:shade val="50000"/>
                <a:hueMod val="100000"/>
                <a:satMod val="100000"/>
              </a:schemeClr>
            </a:gs>
            <a:gs pos="40000">
              <a:schemeClr val="phClr">
                <a:tint val="85000"/>
                <a:shade val="100000"/>
                <a:hueMod val="100000"/>
                <a:satMod val="100000"/>
              </a:schemeClr>
            </a:gs>
            <a:gs pos="100000">
              <a:schemeClr val="phClr">
                <a:tint val="100000"/>
                <a:shade val="50000"/>
                <a:hueMod val="100000"/>
                <a:satMod val="100000"/>
              </a:schemeClr>
            </a:gs>
          </a:gsLst>
          <a:lin ang="2700000" scaled="1"/>
        </a:gradFill>
        <a:blipFill>
          <a:blip xmlns:r="http://schemas.openxmlformats.org/officeDocument/2006/relationships" r:embed="rId1">
            <a:duotone>
              <a:schemeClr val="phClr">
                <a:tint val="100000"/>
                <a:shade val="60000"/>
                <a:hueMod val="100000"/>
                <a:satMod val="100000"/>
              </a:schemeClr>
              <a:schemeClr val="phClr">
                <a:tint val="70000"/>
                <a:shade val="100000"/>
                <a:hueMod val="100000"/>
                <a:satMod val="100000"/>
              </a:schemeClr>
            </a:duotone>
          </a:blip>
          <a:stretch>
            <a:fillRect/>
          </a:stretch>
        </a:blipFill>
        <a:blipFill>
          <a:blip xmlns:r="http://schemas.openxmlformats.org/officeDocument/2006/relationships" r:embed="rId2">
            <a:duotone>
              <a:schemeClr val="phClr">
                <a:tint val="100000"/>
                <a:shade val="60000"/>
                <a:hueMod val="100000"/>
                <a:satMod val="100000"/>
              </a:schemeClr>
              <a:schemeClr val="phClr">
                <a:tint val="70000"/>
                <a:shade val="100000"/>
                <a:hueMod val="100000"/>
                <a:satMod val="100000"/>
              </a:schemeClr>
            </a:duotone>
          </a:blip>
          <a:stretch>
            <a:fillRect/>
          </a:stretch>
        </a:blipFill>
      </a:bgFillStyleLst>
    </a:fmtScheme>
  </a:themeElements>
  <a:objectDefaults/>
  <a:extraClrSchemeLst/>
</a:theme>
</file>

<file path=ppt/theme/theme11.xml><?xml version="1.0" encoding="utf-8"?>
<a:theme xmlns:a="http://schemas.openxmlformats.org/drawingml/2006/main" name="Air">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Air">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ir">
      <a:fillStyleLst>
        <a:solidFill>
          <a:schemeClr val="phClr"/>
        </a:solidFill>
        <a:gradFill rotWithShape="1">
          <a:gsLst>
            <a:gs pos="0">
              <a:schemeClr val="phClr">
                <a:tint val="70000"/>
                <a:satMod val="200000"/>
              </a:schemeClr>
            </a:gs>
            <a:gs pos="35000">
              <a:schemeClr val="phClr">
                <a:tint val="50000"/>
                <a:satMod val="250000"/>
              </a:schemeClr>
            </a:gs>
            <a:gs pos="100000">
              <a:schemeClr val="phClr">
                <a:tint val="40000"/>
                <a:satMod val="350000"/>
              </a:schemeClr>
            </a:gs>
          </a:gsLst>
          <a:lin ang="8700000" scaled="1"/>
        </a:gradFill>
        <a:blipFill rotWithShape="1">
          <a:blip xmlns:r="http://schemas.openxmlformats.org/officeDocument/2006/relationships" r:embed="rId1">
            <a:duotone>
              <a:schemeClr val="phClr">
                <a:shade val="50000"/>
                <a:satMod val="110000"/>
              </a:schemeClr>
              <a:schemeClr val="phClr">
                <a:tint val="70000"/>
                <a:satMod val="150000"/>
              </a:schemeClr>
            </a:duotone>
          </a:blip>
          <a:tile tx="0" ty="0" sx="35000" sy="35000" flip="none" algn="tl"/>
        </a:blipFill>
      </a:fillStyleLst>
      <a:lnStyleLst>
        <a:ln w="9525" cap="flat" cmpd="sng" algn="ctr">
          <a:solidFill>
            <a:schemeClr val="phClr">
              <a:shade val="95000"/>
              <a:satMod val="115000"/>
            </a:schemeClr>
          </a:solidFill>
          <a:prstDash val="solid"/>
        </a:ln>
        <a:ln w="12700" cap="flat" cmpd="sng" algn="ctr">
          <a:solidFill>
            <a:schemeClr val="phClr">
              <a:shade val="90000"/>
              <a:satMod val="115000"/>
            </a:schemeClr>
          </a:solidFill>
          <a:prstDash val="solid"/>
        </a:ln>
        <a:ln w="19050" cap="flat" cmpd="sng" algn="ctr">
          <a:solidFill>
            <a:schemeClr val="phClr">
              <a:shade val="80000"/>
              <a:satMod val="110000"/>
            </a:schemeClr>
          </a:solidFill>
          <a:prstDash val="solid"/>
        </a:ln>
      </a:lnStyleLst>
      <a:effectStyleLst>
        <a:effectStyle>
          <a:effectLst>
            <a:outerShdw blurRad="40000" dist="20000" dir="5400000" rotWithShape="0">
              <a:srgbClr val="000000">
                <a:alpha val="38000"/>
              </a:srgbClr>
            </a:outerShdw>
          </a:effectLst>
        </a:effectStyle>
        <a:effectStyle>
          <a:effectLst>
            <a:outerShdw blurRad="63500" dist="25400" dir="5400000" rotWithShape="0">
              <a:srgbClr val="FFFFFF">
                <a:alpha val="50000"/>
              </a:srgbClr>
            </a:outerShdw>
            <a:reflection blurRad="63500" stA="20000" endPos="15000" dist="12700" dir="5400000" sy="-100000" rotWithShape="0"/>
          </a:effectLst>
        </a:effectStyle>
        <a:effectStyle>
          <a:effectLst>
            <a:reflection blurRad="127000" stA="25000" endPos="20000" dist="38100" dir="5400000" sy="-100000" rotWithShape="0"/>
          </a:effectLst>
          <a:scene3d>
            <a:camera prst="orthographicFront">
              <a:rot lat="0" lon="0" rev="0"/>
            </a:camera>
            <a:lightRig rig="balanced" dir="b">
              <a:rot lat="0" lon="0" rev="2700000"/>
            </a:lightRig>
          </a:scene3d>
          <a:sp3d>
            <a:bevelT w="38100" h="25400"/>
          </a:sp3d>
        </a:effectStyle>
      </a:effectStyleLst>
      <a:bgFillStyleLst>
        <a:solidFill>
          <a:schemeClr val="phClr"/>
        </a:solidFill>
        <a:gradFill rotWithShape="1">
          <a:gsLst>
            <a:gs pos="0">
              <a:schemeClr val="phClr"/>
            </a:gs>
            <a:gs pos="52000">
              <a:srgbClr val="D8D8D8"/>
            </a:gs>
            <a:gs pos="100000">
              <a:schemeClr val="phClr">
                <a:lumMod val="25000"/>
              </a:schemeClr>
            </a:gs>
          </a:gsLst>
          <a:path path="circle">
            <a:fillToRect t="-80000" r="80000" b="180000"/>
          </a:path>
        </a:gradFill>
        <a:gradFill rotWithShape="1">
          <a:gsLst>
            <a:gs pos="0">
              <a:schemeClr val="accent5"/>
            </a:gs>
            <a:gs pos="52000">
              <a:srgbClr val="D8D8D8"/>
            </a:gs>
            <a:gs pos="100000">
              <a:schemeClr val="phClr">
                <a:lumMod val="25000"/>
              </a:schemeClr>
            </a:gs>
          </a:gsLst>
          <a:path path="circle">
            <a:fillToRect t="-80000" r="80000" b="180000"/>
          </a:path>
        </a:gradFill>
      </a:bgFillStyleLst>
    </a:fmtScheme>
  </a:themeElements>
  <a:objectDefaults/>
  <a:extraClrSchemeLst/>
</a:theme>
</file>

<file path=ppt/theme/theme12.xml><?xml version="1.0" encoding="utf-8"?>
<a:theme xmlns:a="http://schemas.openxmlformats.org/drawingml/2006/main" name="1_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13.xml><?xml version="1.0" encoding="utf-8"?>
<a:theme xmlns:a="http://schemas.openxmlformats.org/drawingml/2006/main" name="Foundry">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Foundry">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ppt/theme/theme14.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15.xml><?xml version="1.0" encoding="utf-8"?>
<a:theme xmlns:a="http://schemas.openxmlformats.org/drawingml/2006/main" name="Mod">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Mod">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od">
      <a:fillStyleLst>
        <a:solidFill>
          <a:schemeClr val="phClr"/>
        </a:solidFill>
        <a:solidFill>
          <a:schemeClr val="phClr">
            <a:tint val="80000"/>
          </a:schemeClr>
        </a:solidFill>
        <a:solidFill>
          <a:schemeClr val="phClr">
            <a:shade val="30000"/>
            <a:satMod val="150000"/>
          </a:schemeClr>
        </a:solidFill>
      </a:fillStyleLst>
      <a:lnStyleLst>
        <a:ln w="9525" cap="flat" cmpd="sng" algn="ctr">
          <a:solidFill>
            <a:schemeClr val="phClr">
              <a:tint val="90000"/>
              <a:satMod val="105000"/>
            </a:schemeClr>
          </a:solidFill>
          <a:prstDash val="solid"/>
        </a:ln>
        <a:ln w="50800" cap="flat" cmpd="sng" algn="ctr">
          <a:solidFill>
            <a:schemeClr val="phClr">
              <a:tint val="90000"/>
            </a:schemeClr>
          </a:solidFill>
          <a:prstDash val="solid"/>
        </a:ln>
        <a:ln w="76200" cap="flat" cmpd="dbl" algn="ctr">
          <a:solidFill>
            <a:schemeClr val="phClr">
              <a:tint val="90000"/>
            </a:schemeClr>
          </a:solidFill>
          <a:prstDash val="solid"/>
        </a:ln>
      </a:lnStyleLst>
      <a:effectStyleLst>
        <a:effectStyle>
          <a:effectLst/>
        </a:effectStyle>
        <a:effectStyle>
          <a:effectLst>
            <a:outerShdw blurRad="76200" dist="25400" dir="5400000" sx="101000" sy="101000" rotWithShape="0">
              <a:srgbClr val="000000">
                <a:alpha val="50000"/>
              </a:srgbClr>
            </a:outerShdw>
          </a:effectLst>
        </a:effectStyle>
        <a:effectStyle>
          <a:effectLst>
            <a:outerShdw blurRad="76200" dist="50800" dir="5400000" sx="101000" sy="101000" rotWithShape="0">
              <a:srgbClr val="000000">
                <a:alpha val="50000"/>
              </a:srgbClr>
            </a:outerShdw>
            <a:reflection blurRad="12700" stA="30000" endPos="30000" dist="50800" dir="5400000" sy="-100000" rotWithShape="0"/>
          </a:effectLst>
          <a:scene3d>
            <a:camera prst="orthographicFront">
              <a:rot lat="0" lon="0" rev="0"/>
            </a:camera>
            <a:lightRig rig="twoPt" dir="t">
              <a:rot lat="0" lon="0" rev="5400000"/>
            </a:lightRig>
          </a:scene3d>
          <a:sp3d prstMaterial="softmetal">
            <a:bevelT w="63500" h="25400" prst="coolSlant"/>
          </a:sp3d>
        </a:effectStyle>
      </a:effectStyleLst>
      <a:bgFillStyleLst>
        <a:solidFill>
          <a:schemeClr val="phClr">
            <a:satMod val="125000"/>
          </a:schemeClr>
        </a:solidFill>
        <a:solidFill>
          <a:schemeClr val="phClr">
            <a:shade val="30000"/>
            <a:satMod val="150000"/>
          </a:schemeClr>
        </a:solidFill>
        <a:gradFill>
          <a:gsLst>
            <a:gs pos="0">
              <a:schemeClr val="phClr">
                <a:tint val="100000"/>
                <a:shade val="80000"/>
                <a:satMod val="135000"/>
              </a:schemeClr>
            </a:gs>
            <a:gs pos="55000">
              <a:schemeClr val="phClr">
                <a:tint val="70000"/>
                <a:shade val="100000"/>
                <a:satMod val="150000"/>
              </a:schemeClr>
            </a:gs>
            <a:gs pos="100000">
              <a:schemeClr val="phClr">
                <a:tint val="70000"/>
                <a:shade val="100000"/>
                <a:satMod val="150000"/>
              </a:schemeClr>
            </a:gs>
          </a:gsLst>
          <a:lin ang="5400000" scaled="0"/>
        </a:gradFill>
      </a:bgFillStyleLst>
    </a:fmtScheme>
  </a:themeElements>
  <a:objectDefaults/>
  <a:extraClrSchemeLst/>
</a:theme>
</file>

<file path=ppt/theme/theme16.xml><?xml version="1.0" encoding="utf-8"?>
<a:theme xmlns:a="http://schemas.openxmlformats.org/drawingml/2006/main" name="Currency">
  <a:themeElements>
    <a:clrScheme name="Currency">
      <a:dk1>
        <a:sysClr val="windowText" lastClr="000000"/>
      </a:dk1>
      <a:lt1>
        <a:sysClr val="window" lastClr="FFFFFF"/>
      </a:lt1>
      <a:dk2>
        <a:srgbClr val="4A606E"/>
      </a:dk2>
      <a:lt2>
        <a:srgbClr val="D1E1E3"/>
      </a:lt2>
      <a:accent1>
        <a:srgbClr val="79B5B0"/>
      </a:accent1>
      <a:accent2>
        <a:srgbClr val="B4BC4C"/>
      </a:accent2>
      <a:accent3>
        <a:srgbClr val="B77851"/>
      </a:accent3>
      <a:accent4>
        <a:srgbClr val="776A5B"/>
      </a:accent4>
      <a:accent5>
        <a:srgbClr val="B6AD76"/>
      </a:accent5>
      <a:accent6>
        <a:srgbClr val="95AEB1"/>
      </a:accent6>
      <a:hlink>
        <a:srgbClr val="3ECCED"/>
      </a:hlink>
      <a:folHlink>
        <a:srgbClr val="2C6C93"/>
      </a:folHlink>
    </a:clrScheme>
    <a:fontScheme name="Currency">
      <a:majorFont>
        <a:latin typeface="Constantia"/>
        <a:ea typeface=""/>
        <a:cs typeface=""/>
        <a:font script="Jpan" typeface="HGS明朝E"/>
        <a:font script="Hang" typeface="맑은 고딕"/>
        <a:font script="Hans" typeface="华文楷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S明朝E"/>
        <a:font script="Hang" typeface="맑은 고딕"/>
        <a:font script="Hans" typeface="华文楷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urrency">
      <a:fillStyleLst>
        <a:solidFill>
          <a:schemeClr val="phClr"/>
        </a:solidFill>
        <a:gradFill rotWithShape="1">
          <a:gsLst>
            <a:gs pos="0">
              <a:schemeClr val="phClr">
                <a:tint val="80000"/>
                <a:satMod val="110000"/>
              </a:schemeClr>
            </a:gs>
            <a:gs pos="47500">
              <a:schemeClr val="phClr">
                <a:tint val="35000"/>
                <a:satMod val="110000"/>
              </a:schemeClr>
            </a:gs>
            <a:gs pos="58500">
              <a:schemeClr val="phClr">
                <a:tint val="35000"/>
                <a:satMod val="110000"/>
              </a:schemeClr>
            </a:gs>
            <a:gs pos="100000">
              <a:schemeClr val="phClr">
                <a:tint val="80000"/>
                <a:satMod val="110000"/>
              </a:schemeClr>
            </a:gs>
          </a:gsLst>
          <a:lin ang="3600000" scaled="1"/>
        </a:gradFill>
        <a:gradFill rotWithShape="1">
          <a:gsLst>
            <a:gs pos="0">
              <a:schemeClr val="phClr">
                <a:shade val="52000"/>
                <a:satMod val="105000"/>
              </a:schemeClr>
            </a:gs>
            <a:gs pos="47500">
              <a:schemeClr val="phClr">
                <a:shade val="89000"/>
                <a:satMod val="105000"/>
              </a:schemeClr>
            </a:gs>
            <a:gs pos="58500">
              <a:schemeClr val="phClr">
                <a:shade val="89000"/>
                <a:satMod val="105000"/>
              </a:schemeClr>
            </a:gs>
            <a:gs pos="100000">
              <a:schemeClr val="phClr">
                <a:shade val="52000"/>
                <a:satMod val="105000"/>
              </a:schemeClr>
            </a:gs>
          </a:gsLst>
          <a:lin ang="3600000" scaled="1"/>
        </a:gradFill>
      </a:fillStyleLst>
      <a:lnStyleLst>
        <a:ln w="10000" cap="flat" cmpd="sng" algn="ctr">
          <a:solidFill>
            <a:schemeClr val="phClr"/>
          </a:solidFill>
          <a:prstDash val="solid"/>
        </a:ln>
        <a:ln w="60000" cap="flat" cmpd="thickThin" algn="ctr">
          <a:solidFill>
            <a:schemeClr val="phClr"/>
          </a:solidFill>
          <a:prstDash val="solid"/>
        </a:ln>
        <a:ln w="25400" cap="flat" cmpd="sng" algn="ctr">
          <a:solidFill>
            <a:schemeClr val="phClr"/>
          </a:solidFill>
          <a:prstDash val="solid"/>
        </a:ln>
      </a:lnStyleLst>
      <a:effectStyleLst>
        <a:effectStyle>
          <a:effectLst>
            <a:outerShdw blurRad="38100" dist="38100" dir="5400000" algn="r" rotWithShape="0">
              <a:srgbClr val="000000">
                <a:alpha val="60000"/>
              </a:srgbClr>
            </a:outerShdw>
          </a:effectLst>
        </a:effectStyle>
        <a:effectStyle>
          <a:effectLst>
            <a:outerShdw blurRad="38100" dist="38100" dir="5400000" algn="r" rotWithShape="0">
              <a:srgbClr val="000000">
                <a:alpha val="60000"/>
              </a:srgbClr>
            </a:outerShdw>
          </a:effectLst>
          <a:scene3d>
            <a:camera prst="orthographicFront">
              <a:rot lat="0" lon="0" rev="0"/>
            </a:camera>
            <a:lightRig rig="harsh" dir="tl">
              <a:rot lat="0" lon="0" rev="8400000"/>
            </a:lightRig>
          </a:scene3d>
          <a:sp3d prstMaterial="flat">
            <a:bevelT w="38100" h="50800" prst="softRound"/>
          </a:sp3d>
        </a:effectStyle>
        <a:effectStyle>
          <a:effectLst>
            <a:outerShdw blurRad="50800" dist="63500" dir="5400000" algn="r" rotWithShape="0">
              <a:srgbClr val="000000">
                <a:alpha val="65000"/>
              </a:srgbClr>
            </a:outerShdw>
          </a:effectLst>
          <a:scene3d>
            <a:camera prst="orthographicFront">
              <a:rot lat="0" lon="0" rev="0"/>
            </a:camera>
            <a:lightRig rig="harsh" dir="tl">
              <a:rot lat="0" lon="0" rev="8400000"/>
            </a:lightRig>
          </a:scene3d>
          <a:sp3d extrusionH="63500" contourW="38100" prstMaterial="flat">
            <a:bevelT w="50800" h="63500" prst="softRound"/>
            <a:contourClr>
              <a:schemeClr val="phClr">
                <a:tint val="5"/>
                <a:satMod val="130000"/>
              </a:schemeClr>
            </a:contourClr>
          </a:sp3d>
        </a:effectStyle>
      </a:effectStyleLst>
      <a:bgFillStyleLst>
        <a:solidFill>
          <a:schemeClr val="phClr"/>
        </a:solidFill>
        <a:gradFill rotWithShape="1">
          <a:gsLst>
            <a:gs pos="0">
              <a:schemeClr val="phClr">
                <a:tint val="80000"/>
                <a:satMod val="300000"/>
              </a:schemeClr>
            </a:gs>
            <a:gs pos="100000">
              <a:schemeClr val="phClr">
                <a:shade val="20000"/>
                <a:satMod val="350000"/>
              </a:schemeClr>
            </a:gs>
          </a:gsLst>
          <a:path path="circle">
            <a:fillToRect l="50000" t="50000" r="50000" b="50000"/>
          </a:path>
        </a:gradFill>
        <a:blipFill>
          <a:blip xmlns:r="http://schemas.openxmlformats.org/officeDocument/2006/relationships" r:embed="rId1">
            <a:duotone>
              <a:schemeClr val="phClr">
                <a:tint val="98000"/>
                <a:shade val="98000"/>
                <a:satMod val="120000"/>
              </a:schemeClr>
              <a:schemeClr val="phClr">
                <a:tint val="86000"/>
                <a:shade val="92000"/>
                <a:satMod val="150000"/>
              </a:schemeClr>
            </a:duotone>
          </a:blip>
          <a:tile tx="0" ty="0" sx="90000" sy="90000" flip="none" algn="tl"/>
        </a:blipFill>
      </a:bgFillStyleLst>
    </a:fmtScheme>
  </a:themeElements>
  <a:objectDefaults/>
  <a:extraClrSchemeLst/>
</a:theme>
</file>

<file path=ppt/theme/theme17.xml><?xml version="1.0" encoding="utf-8"?>
<a:theme xmlns:a="http://schemas.openxmlformats.org/drawingml/2006/main" name="1_Bubbles">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Bubbles">
      <a:majorFont>
        <a:latin typeface="Impact"/>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mic Sans M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Bubbles">
      <a:fillStyleLst>
        <a:solidFill>
          <a:schemeClr val="phClr"/>
        </a:solidFill>
        <a:gradFill rotWithShape="1">
          <a:gsLst>
            <a:gs pos="0">
              <a:schemeClr val="phClr">
                <a:tint val="50000"/>
                <a:alpha val="85000"/>
                <a:satMod val="150000"/>
              </a:schemeClr>
            </a:gs>
            <a:gs pos="35000">
              <a:schemeClr val="phClr">
                <a:tint val="70000"/>
                <a:shade val="90000"/>
                <a:alpha val="85000"/>
                <a:satMod val="200000"/>
              </a:schemeClr>
            </a:gs>
            <a:gs pos="100000">
              <a:schemeClr val="phClr">
                <a:tint val="90000"/>
                <a:shade val="100000"/>
                <a:alpha val="85000"/>
                <a:satMod val="250000"/>
              </a:schemeClr>
            </a:gs>
          </a:gsLst>
          <a:lin ang="0" scaled="1"/>
        </a:gradFill>
        <a:gradFill rotWithShape="1">
          <a:gsLst>
            <a:gs pos="0">
              <a:schemeClr val="phClr">
                <a:shade val="40000"/>
                <a:satMod val="115000"/>
              </a:schemeClr>
            </a:gs>
            <a:gs pos="80000">
              <a:schemeClr val="phClr">
                <a:shade val="90000"/>
                <a:satMod val="130000"/>
              </a:schemeClr>
            </a:gs>
            <a:gs pos="100000">
              <a:schemeClr val="phClr">
                <a:shade val="100000"/>
                <a:satMod val="150000"/>
              </a:schemeClr>
            </a:gs>
          </a:gsLst>
          <a:lin ang="7800000" scaled="0"/>
        </a:gradFill>
      </a:fillStyleLst>
      <a:lnStyleLst>
        <a:ln w="25400" cap="flat" cmpd="sng" algn="ctr">
          <a:solidFill>
            <a:schemeClr val="phClr">
              <a:shade val="95000"/>
              <a:satMod val="105000"/>
            </a:schemeClr>
          </a:solidFill>
          <a:prstDash val="solid"/>
        </a:ln>
        <a:ln w="44450" cap="flat" cmpd="sng" algn="ctr">
          <a:solidFill>
            <a:schemeClr val="phClr">
              <a:alpha val="80000"/>
              <a:satMod val="110000"/>
            </a:schemeClr>
          </a:solidFill>
          <a:prstDash val="solid"/>
        </a:ln>
        <a:ln w="63500" cap="flat" cmpd="sng" algn="ctr">
          <a:solidFill>
            <a:schemeClr val="phClr">
              <a:alpha val="80000"/>
              <a:satMod val="115000"/>
            </a:schemeClr>
          </a:solidFill>
          <a:prstDash val="solid"/>
        </a:ln>
      </a:lnStyleLst>
      <a:effectStyleLst>
        <a:effectStyle>
          <a:effectLst>
            <a:innerShdw blurRad="50800" dist="25400" dir="13500000">
              <a:srgbClr val="FFFFFF">
                <a:alpha val="75000"/>
              </a:srgbClr>
            </a:innerShdw>
          </a:effectLst>
        </a:effectStyle>
        <a:effectStyle>
          <a:effectLst>
            <a:innerShdw blurRad="76200" dist="25400" dir="13500000">
              <a:srgbClr val="FFFFFF">
                <a:alpha val="75000"/>
              </a:srgbClr>
            </a:innerShdw>
            <a:reflection blurRad="63500" stA="35000" endPos="35000" dist="12700" dir="5400000" sy="-100000" rotWithShape="0"/>
          </a:effectLst>
        </a:effectStyle>
        <a:effectStyle>
          <a:effectLst>
            <a:reflection blurRad="63500" stA="35000" endPos="35000" dist="12700" dir="5400000" sy="-100000" rotWithShape="0"/>
          </a:effectLst>
          <a:scene3d>
            <a:camera prst="orthographicFront">
              <a:rot lat="0" lon="0" rev="0"/>
            </a:camera>
            <a:lightRig rig="balanced" dir="bl">
              <a:rot lat="0" lon="0" rev="7800000"/>
            </a:lightRig>
          </a:scene3d>
          <a:sp3d prstMaterial="translucentPowder">
            <a:bevelT h="50800"/>
          </a:sp3d>
        </a:effectStyle>
      </a:effectStyleLst>
      <a:bgFillStyleLst>
        <a:solidFill>
          <a:schemeClr val="phClr"/>
        </a:solidFill>
        <a:gradFill>
          <a:gsLst>
            <a:gs pos="0">
              <a:schemeClr val="phClr">
                <a:shade val="80000"/>
                <a:satMod val="125000"/>
              </a:schemeClr>
            </a:gs>
            <a:gs pos="100000">
              <a:schemeClr val="phClr">
                <a:tint val="100000"/>
                <a:satMod val="125000"/>
                <a:lumOff val="40000"/>
                <a:lumMod val="100000"/>
              </a:schemeClr>
            </a:gs>
          </a:gsLst>
          <a:lin ang="7800000" scaled="1"/>
        </a:gradFill>
        <a:gradFill rotWithShape="1">
          <a:gsLst>
            <a:gs pos="0">
              <a:schemeClr val="phClr">
                <a:shade val="95000"/>
                <a:lumMod val="95000"/>
              </a:schemeClr>
            </a:gs>
            <a:gs pos="60000">
              <a:schemeClr val="phClr">
                <a:satMod val="125000"/>
                <a:lumOff val="10000"/>
                <a:lumMod val="100000"/>
              </a:schemeClr>
            </a:gs>
            <a:gs pos="100000">
              <a:schemeClr val="phClr">
                <a:shade val="95000"/>
                <a:satMod val="135000"/>
                <a:lumOff val="50000"/>
                <a:lumMod val="100000"/>
              </a:schemeClr>
            </a:gs>
          </a:gsLst>
          <a:lin ang="0" scaled="1"/>
        </a:gradFill>
      </a:bgFillStyleLst>
    </a:fmtScheme>
  </a:themeElements>
  <a:objectDefaults/>
  <a:extraClrSchemeLst/>
</a:theme>
</file>

<file path=ppt/theme/theme1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Wildflowers">
  <a:themeElements>
    <a:clrScheme name="Wildflowers">
      <a:dk1>
        <a:srgbClr val="40302B"/>
      </a:dk1>
      <a:lt1>
        <a:srgbClr val="FFFFFF"/>
      </a:lt1>
      <a:dk2>
        <a:srgbClr val="486868"/>
      </a:dk2>
      <a:lt2>
        <a:srgbClr val="F3F1EA"/>
      </a:lt2>
      <a:accent1>
        <a:srgbClr val="C4BD97"/>
      </a:accent1>
      <a:accent2>
        <a:srgbClr val="D5BDBE"/>
      </a:accent2>
      <a:accent3>
        <a:srgbClr val="F7EFA3"/>
      </a:accent3>
      <a:accent4>
        <a:srgbClr val="9FEDE0"/>
      </a:accent4>
      <a:accent5>
        <a:srgbClr val="BBB3C2"/>
      </a:accent5>
      <a:accent6>
        <a:srgbClr val="99A991"/>
      </a:accent6>
      <a:hlink>
        <a:srgbClr val="938968"/>
      </a:hlink>
      <a:folHlink>
        <a:srgbClr val="A97EE2"/>
      </a:folHlink>
    </a:clrScheme>
    <a:fontScheme name="Wildflowers">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ndara"/>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Wildflowers">
      <a:fillStyleLst>
        <a:solidFill>
          <a:schemeClr val="phClr">
            <a:shade val="85000"/>
            <a:satMod val="110000"/>
          </a:schemeClr>
        </a:solidFill>
        <a:gradFill rotWithShape="1">
          <a:gsLst>
            <a:gs pos="0">
              <a:schemeClr val="phClr">
                <a:tint val="40000"/>
                <a:satMod val="150000"/>
              </a:schemeClr>
            </a:gs>
            <a:gs pos="35000">
              <a:schemeClr val="phClr">
                <a:tint val="80000"/>
                <a:shade val="100000"/>
                <a:satMod val="150000"/>
              </a:schemeClr>
            </a:gs>
            <a:gs pos="100000">
              <a:schemeClr val="phClr">
                <a:tint val="100000"/>
                <a:shade val="100000"/>
                <a:satMod val="135000"/>
              </a:schemeClr>
            </a:gs>
          </a:gsLst>
          <a:lin ang="10800000" scaled="1"/>
        </a:gradFill>
        <a:gradFill rotWithShape="1">
          <a:gsLst>
            <a:gs pos="0">
              <a:schemeClr val="phClr">
                <a:shade val="70000"/>
                <a:satMod val="135000"/>
              </a:schemeClr>
            </a:gs>
            <a:gs pos="80000">
              <a:schemeClr val="phClr">
                <a:shade val="90000"/>
                <a:satMod val="135000"/>
              </a:schemeClr>
            </a:gs>
            <a:gs pos="100000">
              <a:schemeClr val="phClr">
                <a:shade val="95000"/>
                <a:satMod val="135000"/>
              </a:schemeClr>
            </a:gs>
          </a:gsLst>
          <a:path path="circle">
            <a:fillToRect l="50000" t="50000" r="50000" b="50000"/>
          </a:path>
        </a:gradFill>
      </a:fillStyleLst>
      <a:lnStyleLst>
        <a:ln w="9525" cap="flat" cmpd="sng" algn="ctr">
          <a:solidFill>
            <a:schemeClr val="phClr">
              <a:shade val="90000"/>
            </a:schemeClr>
          </a:solidFill>
          <a:prstDash val="solid"/>
        </a:ln>
        <a:ln w="38100" cap="flat" cmpd="sng" algn="ctr">
          <a:gradFill>
            <a:gsLst>
              <a:gs pos="0">
                <a:schemeClr val="phClr"/>
              </a:gs>
              <a:gs pos="50000">
                <a:schemeClr val="phClr">
                  <a:lumMod val="60000"/>
                  <a:lumOff val="40000"/>
                </a:schemeClr>
              </a:gs>
              <a:gs pos="100000">
                <a:schemeClr val="phClr">
                  <a:lumMod val="20000"/>
                  <a:lumOff val="80000"/>
                </a:schemeClr>
              </a:gs>
            </a:gsLst>
            <a:lin ang="5400000" scaled="0"/>
          </a:gradFill>
          <a:prstDash val="solid"/>
        </a:ln>
        <a:ln w="63500" cap="flat" cmpd="sng" algn="ctr">
          <a:gradFill>
            <a:gsLst>
              <a:gs pos="0">
                <a:schemeClr val="phClr"/>
              </a:gs>
              <a:gs pos="50000">
                <a:schemeClr val="phClr">
                  <a:lumMod val="60000"/>
                  <a:lumOff val="40000"/>
                </a:schemeClr>
              </a:gs>
              <a:gs pos="100000">
                <a:schemeClr val="phClr">
                  <a:lumMod val="20000"/>
                  <a:lumOff val="80000"/>
                </a:schemeClr>
              </a:gs>
            </a:gsLst>
            <a:lin ang="5400000" scaled="0"/>
          </a:gradFill>
          <a:prstDash val="solid"/>
        </a:ln>
      </a:lnStyleLst>
      <a:effectStyleLst>
        <a:effectStyle>
          <a:effectLst/>
        </a:effectStyle>
        <a:effectStyle>
          <a:effectLst>
            <a:innerShdw blurRad="63500">
              <a:srgbClr val="FFFFFF">
                <a:alpha val="50000"/>
              </a:srgbClr>
            </a:innerShdw>
          </a:effectLst>
        </a:effectStyle>
        <a:effectStyle>
          <a:effectLst>
            <a:innerShdw blurRad="190500">
              <a:srgbClr val="FFFFFF">
                <a:alpha val="0"/>
              </a:srgbClr>
            </a:innerShdw>
          </a:effectLst>
          <a:scene3d>
            <a:camera prst="orthographicFront">
              <a:rot lat="0" lon="0" rev="0"/>
            </a:camera>
            <a:lightRig rig="balanced" dir="tl">
              <a:rot lat="0" lon="0" rev="4200000"/>
            </a:lightRig>
          </a:scene3d>
          <a:sp3d>
            <a:bevelT w="25400" h="25400" prst="relaxedInset"/>
          </a:sp3d>
        </a:effectStyle>
      </a:effectStyleLst>
      <a:bgFillStyleLst>
        <a:solidFill>
          <a:schemeClr val="phClr"/>
        </a:solidFill>
        <a:gradFill flip="none" rotWithShape="1">
          <a:gsLst>
            <a:gs pos="0">
              <a:schemeClr val="phClr"/>
            </a:gs>
            <a:gs pos="50000">
              <a:schemeClr val="phClr">
                <a:lumMod val="90000"/>
                <a:alpha val="70000"/>
              </a:schemeClr>
            </a:gs>
            <a:gs pos="100000">
              <a:schemeClr val="phClr"/>
            </a:gs>
          </a:gsLst>
          <a:path path="circle">
            <a:fillToRect l="50000" t="50000" r="50000" b="50000"/>
          </a:path>
          <a:tileRect/>
        </a:gradFill>
        <a:gradFill flip="none" rotWithShape="1">
          <a:gsLst>
            <a:gs pos="0">
              <a:schemeClr val="phClr"/>
            </a:gs>
            <a:gs pos="50000">
              <a:schemeClr val="phClr">
                <a:lumMod val="90000"/>
              </a:schemeClr>
            </a:gs>
            <a:gs pos="100000">
              <a:schemeClr val="phClr"/>
            </a:gs>
          </a:gsLst>
          <a:path path="circle">
            <a:fillToRect l="50000" t="50000" r="50000" b="50000"/>
          </a:path>
          <a:tileRect/>
        </a:gradFill>
      </a:bgFillStyleLst>
    </a:fmtScheme>
  </a:themeElements>
  <a:objectDefaults/>
  <a:extraClrSchemeLst/>
</a:theme>
</file>

<file path=ppt/theme/theme2.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3.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4.xml><?xml version="1.0" encoding="utf-8"?>
<a:theme xmlns:a="http://schemas.openxmlformats.org/drawingml/2006/main" name="1_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5.xml><?xml version="1.0" encoding="utf-8"?>
<a:theme xmlns:a="http://schemas.openxmlformats.org/drawingml/2006/main" name="Flow">
  <a:themeElements>
    <a:clrScheme name="Firelight">
      <a:dk1>
        <a:sysClr val="windowText" lastClr="000000"/>
      </a:dk1>
      <a:lt1>
        <a:sysClr val="window" lastClr="FFFFFF"/>
      </a:lt1>
      <a:dk2>
        <a:srgbClr val="9F1C00"/>
      </a:dk2>
      <a:lt2>
        <a:srgbClr val="EEECE1"/>
      </a:lt2>
      <a:accent1>
        <a:srgbClr val="FF881F"/>
      </a:accent1>
      <a:accent2>
        <a:srgbClr val="771C00"/>
      </a:accent2>
      <a:accent3>
        <a:srgbClr val="576A2C"/>
      </a:accent3>
      <a:accent4>
        <a:srgbClr val="A24D00"/>
      </a:accent4>
      <a:accent5>
        <a:srgbClr val="244872"/>
      </a:accent5>
      <a:accent6>
        <a:srgbClr val="5E341C"/>
      </a:accent6>
      <a:hlink>
        <a:srgbClr val="FF912E"/>
      </a:hlink>
      <a:folHlink>
        <a:srgbClr val="B5CB83"/>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6.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7.xml><?xml version="1.0" encoding="utf-8"?>
<a:theme xmlns:a="http://schemas.openxmlformats.org/drawingml/2006/main" name="Bubbles">
  <a:themeElements>
    <a:clrScheme name="Bubbles">
      <a:dk1>
        <a:srgbClr val="0C002C"/>
      </a:dk1>
      <a:lt1>
        <a:srgbClr val="FFFFFF"/>
      </a:lt1>
      <a:dk2>
        <a:srgbClr val="236626"/>
      </a:dk2>
      <a:lt2>
        <a:srgbClr val="D7C8FE"/>
      </a:lt2>
      <a:accent1>
        <a:srgbClr val="4203E7"/>
      </a:accent1>
      <a:accent2>
        <a:srgbClr val="842F73"/>
      </a:accent2>
      <a:accent3>
        <a:srgbClr val="7532A8"/>
      </a:accent3>
      <a:accent4>
        <a:srgbClr val="F7A107"/>
      </a:accent4>
      <a:accent5>
        <a:srgbClr val="C86DCF"/>
      </a:accent5>
      <a:accent6>
        <a:srgbClr val="E6B500"/>
      </a:accent6>
      <a:hlink>
        <a:srgbClr val="FFDE66"/>
      </a:hlink>
      <a:folHlink>
        <a:srgbClr val="D490C5"/>
      </a:folHlink>
    </a:clrScheme>
    <a:fontScheme name="Bubbles">
      <a:majorFont>
        <a:latin typeface="Impact"/>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mic Sans M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Bubbles">
      <a:fillStyleLst>
        <a:solidFill>
          <a:schemeClr val="phClr"/>
        </a:solidFill>
        <a:gradFill rotWithShape="1">
          <a:gsLst>
            <a:gs pos="0">
              <a:schemeClr val="phClr">
                <a:tint val="50000"/>
                <a:alpha val="85000"/>
                <a:satMod val="150000"/>
              </a:schemeClr>
            </a:gs>
            <a:gs pos="35000">
              <a:schemeClr val="phClr">
                <a:tint val="70000"/>
                <a:shade val="90000"/>
                <a:alpha val="85000"/>
                <a:satMod val="200000"/>
              </a:schemeClr>
            </a:gs>
            <a:gs pos="100000">
              <a:schemeClr val="phClr">
                <a:tint val="90000"/>
                <a:shade val="100000"/>
                <a:alpha val="85000"/>
                <a:satMod val="250000"/>
              </a:schemeClr>
            </a:gs>
          </a:gsLst>
          <a:lin ang="0" scaled="1"/>
        </a:gradFill>
        <a:gradFill rotWithShape="1">
          <a:gsLst>
            <a:gs pos="0">
              <a:schemeClr val="phClr">
                <a:shade val="40000"/>
                <a:satMod val="115000"/>
              </a:schemeClr>
            </a:gs>
            <a:gs pos="80000">
              <a:schemeClr val="phClr">
                <a:shade val="90000"/>
                <a:satMod val="130000"/>
              </a:schemeClr>
            </a:gs>
            <a:gs pos="100000">
              <a:schemeClr val="phClr">
                <a:shade val="100000"/>
                <a:satMod val="150000"/>
              </a:schemeClr>
            </a:gs>
          </a:gsLst>
          <a:lin ang="7800000" scaled="0"/>
        </a:gradFill>
      </a:fillStyleLst>
      <a:lnStyleLst>
        <a:ln w="25400" cap="flat" cmpd="sng" algn="ctr">
          <a:solidFill>
            <a:schemeClr val="phClr">
              <a:shade val="95000"/>
              <a:satMod val="105000"/>
            </a:schemeClr>
          </a:solidFill>
          <a:prstDash val="solid"/>
        </a:ln>
        <a:ln w="44450" cap="flat" cmpd="sng" algn="ctr">
          <a:solidFill>
            <a:schemeClr val="phClr">
              <a:alpha val="80000"/>
              <a:satMod val="110000"/>
            </a:schemeClr>
          </a:solidFill>
          <a:prstDash val="solid"/>
        </a:ln>
        <a:ln w="63500" cap="flat" cmpd="sng" algn="ctr">
          <a:solidFill>
            <a:schemeClr val="phClr">
              <a:alpha val="80000"/>
              <a:satMod val="115000"/>
            </a:schemeClr>
          </a:solidFill>
          <a:prstDash val="solid"/>
        </a:ln>
      </a:lnStyleLst>
      <a:effectStyleLst>
        <a:effectStyle>
          <a:effectLst>
            <a:innerShdw blurRad="50800" dist="25400" dir="13500000">
              <a:srgbClr val="FFFFFF">
                <a:alpha val="75000"/>
              </a:srgbClr>
            </a:innerShdw>
          </a:effectLst>
        </a:effectStyle>
        <a:effectStyle>
          <a:effectLst>
            <a:innerShdw blurRad="76200" dist="25400" dir="13500000">
              <a:srgbClr val="FFFFFF">
                <a:alpha val="75000"/>
              </a:srgbClr>
            </a:innerShdw>
            <a:reflection blurRad="63500" stA="35000" endPos="35000" dist="12700" dir="5400000" sy="-100000" rotWithShape="0"/>
          </a:effectLst>
        </a:effectStyle>
        <a:effectStyle>
          <a:effectLst>
            <a:reflection blurRad="63500" stA="35000" endPos="35000" dist="12700" dir="5400000" sy="-100000" rotWithShape="0"/>
          </a:effectLst>
          <a:scene3d>
            <a:camera prst="orthographicFront">
              <a:rot lat="0" lon="0" rev="0"/>
            </a:camera>
            <a:lightRig rig="balanced" dir="bl">
              <a:rot lat="0" lon="0" rev="7800000"/>
            </a:lightRig>
          </a:scene3d>
          <a:sp3d prstMaterial="translucentPowder">
            <a:bevelT h="50800"/>
          </a:sp3d>
        </a:effectStyle>
      </a:effectStyleLst>
      <a:bgFillStyleLst>
        <a:solidFill>
          <a:schemeClr val="phClr"/>
        </a:solidFill>
        <a:gradFill>
          <a:gsLst>
            <a:gs pos="0">
              <a:schemeClr val="phClr">
                <a:shade val="80000"/>
                <a:satMod val="125000"/>
              </a:schemeClr>
            </a:gs>
            <a:gs pos="100000">
              <a:schemeClr val="phClr">
                <a:tint val="100000"/>
                <a:satMod val="125000"/>
                <a:lumOff val="40000"/>
                <a:lumMod val="100000"/>
              </a:schemeClr>
            </a:gs>
          </a:gsLst>
          <a:lin ang="7800000" scaled="1"/>
        </a:gradFill>
        <a:gradFill rotWithShape="1">
          <a:gsLst>
            <a:gs pos="0">
              <a:schemeClr val="phClr">
                <a:shade val="95000"/>
                <a:lumMod val="95000"/>
              </a:schemeClr>
            </a:gs>
            <a:gs pos="60000">
              <a:schemeClr val="phClr">
                <a:satMod val="125000"/>
                <a:lumOff val="10000"/>
                <a:lumMod val="100000"/>
              </a:schemeClr>
            </a:gs>
            <a:gs pos="100000">
              <a:schemeClr val="phClr">
                <a:shade val="95000"/>
                <a:satMod val="135000"/>
                <a:lumOff val="50000"/>
                <a:lumMod val="100000"/>
              </a:schemeClr>
            </a:gs>
          </a:gsLst>
          <a:lin ang="0" scaled="1"/>
        </a:gradFill>
      </a:bgFillStyleLst>
    </a:fmtScheme>
  </a:themeElements>
  <a:objectDefaults/>
  <a:extraClrSchemeLst/>
</a:theme>
</file>

<file path=ppt/theme/theme8.xml><?xml version="1.0" encoding="utf-8"?>
<a:theme xmlns:a="http://schemas.openxmlformats.org/drawingml/2006/main" name="Butterfly">
  <a:themeElements>
    <a:clrScheme name="Mod">
      <a:dk1>
        <a:sysClr val="windowText" lastClr="000000"/>
      </a:dk1>
      <a:lt1>
        <a:sysClr val="window" lastClr="FFFFFF"/>
      </a:lt1>
      <a:dk2>
        <a:srgbClr val="065218"/>
      </a:dk2>
      <a:lt2>
        <a:srgbClr val="EDF3AE"/>
      </a:lt2>
      <a:accent1>
        <a:srgbClr val="8FCB17"/>
      </a:accent1>
      <a:accent2>
        <a:srgbClr val="769F11"/>
      </a:accent2>
      <a:accent3>
        <a:srgbClr val="D4E336"/>
      </a:accent3>
      <a:accent4>
        <a:srgbClr val="0C8228"/>
      </a:accent4>
      <a:accent5>
        <a:srgbClr val="C0EDA8"/>
      </a:accent5>
      <a:accent6>
        <a:srgbClr val="3B4F18"/>
      </a:accent6>
      <a:hlink>
        <a:srgbClr val="0A6A21"/>
      </a:hlink>
      <a:folHlink>
        <a:srgbClr val="406EA5"/>
      </a:folHlink>
    </a:clrScheme>
    <a:fontScheme name="Butterfly">
      <a:majorFont>
        <a:latin typeface="Century"/>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Butterfly">
      <a:fillStyleLst>
        <a:solidFill>
          <a:schemeClr val="phClr"/>
        </a:solidFill>
        <a:gradFill rotWithShape="1">
          <a:gsLst>
            <a:gs pos="0">
              <a:schemeClr val="phClr">
                <a:tint val="80000"/>
                <a:satMod val="150000"/>
              </a:schemeClr>
            </a:gs>
            <a:gs pos="35000">
              <a:schemeClr val="phClr">
                <a:tint val="65000"/>
                <a:satMod val="180000"/>
              </a:schemeClr>
            </a:gs>
            <a:gs pos="100000">
              <a:schemeClr val="phClr">
                <a:tint val="50000"/>
                <a:satMod val="200000"/>
              </a:schemeClr>
            </a:gs>
          </a:gsLst>
          <a:lin ang="16200000" scaled="1"/>
        </a:gradFill>
        <a:gradFill rotWithShape="1">
          <a:gsLst>
            <a:gs pos="0">
              <a:schemeClr val="phClr">
                <a:shade val="30000"/>
                <a:satMod val="130000"/>
              </a:schemeClr>
            </a:gs>
            <a:gs pos="80000">
              <a:schemeClr val="phClr">
                <a:shade val="65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101600" dist="25400" dir="13500000">
              <a:srgbClr val="FFFFFF">
                <a:alpha val="80000"/>
              </a:srgbClr>
            </a:innerShdw>
          </a:effectLst>
          <a:scene3d>
            <a:camera prst="orthographicFront">
              <a:rot lat="0" lon="0" rev="0"/>
            </a:camera>
            <a:lightRig rig="soft" dir="tl">
              <a:rot lat="0" lon="0" rev="6000000"/>
            </a:lightRig>
          </a:scene3d>
          <a:sp3d prstMaterial="powder">
            <a:bevelT w="0" h="0"/>
          </a:sp3d>
        </a:effectStyle>
        <a:effectStyle>
          <a:effectLst>
            <a:innerShdw blurRad="127000" dist="25400" dir="13500000">
              <a:srgbClr val="FFFFFF">
                <a:alpha val="80000"/>
              </a:srgbClr>
            </a:innerShdw>
          </a:effectLst>
          <a:scene3d>
            <a:camera prst="orthographicFront">
              <a:rot lat="0" lon="0" rev="0"/>
            </a:camera>
            <a:lightRig rig="morning" dir="t">
              <a:rot lat="0" lon="0" rev="11400000"/>
            </a:lightRig>
          </a:scene3d>
          <a:sp3d prstMaterial="translucentPowder">
            <a:bevelT w="88900" h="38100" prst="softRound"/>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70000"/>
                <a:satMod val="115000"/>
              </a:schemeClr>
              <a:schemeClr val="phClr">
                <a:tint val="85000"/>
                <a:satMod val="165000"/>
              </a:schemeClr>
            </a:duotone>
          </a:blip>
          <a:stretch/>
        </a:blipFill>
      </a:bgFillStyleLst>
    </a:fmtScheme>
  </a:themeElements>
  <a:objectDefaults/>
  <a:extraClrSchemeLst/>
</a:theme>
</file>

<file path=ppt/theme/theme9.xml><?xml version="1.0" encoding="utf-8"?>
<a:theme xmlns:a="http://schemas.openxmlformats.org/drawingml/2006/main" name="Deluxe">
  <a:themeElements>
    <a:clrScheme name="Deluxe">
      <a:dk1>
        <a:sysClr val="windowText" lastClr="000000"/>
      </a:dk1>
      <a:lt1>
        <a:sysClr val="window" lastClr="FFFFFF"/>
      </a:lt1>
      <a:dk2>
        <a:srgbClr val="30356E"/>
      </a:dk2>
      <a:lt2>
        <a:srgbClr val="FFF9E5"/>
      </a:lt2>
      <a:accent1>
        <a:srgbClr val="CC4757"/>
      </a:accent1>
      <a:accent2>
        <a:srgbClr val="FF6F61"/>
      </a:accent2>
      <a:accent3>
        <a:srgbClr val="FF953E"/>
      </a:accent3>
      <a:accent4>
        <a:srgbClr val="F8BD52"/>
      </a:accent4>
      <a:accent5>
        <a:srgbClr val="46A6BD"/>
      </a:accent5>
      <a:accent6>
        <a:srgbClr val="5488BC"/>
      </a:accent6>
      <a:hlink>
        <a:srgbClr val="FA7D7A"/>
      </a:hlink>
      <a:folHlink>
        <a:srgbClr val="FFCF3E"/>
      </a:folHlink>
    </a:clrScheme>
    <a:fontScheme name="Deluxe">
      <a:majorFont>
        <a:latin typeface="Corbel"/>
        <a:ea typeface=""/>
        <a:cs typeface=""/>
        <a:font script="Jpan" typeface="HGｺﾞｼｯｸM"/>
        <a:font script="Hang" typeface="HY엽서L"/>
        <a:font script="Hans" typeface="华文新魏"/>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新魏"/>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Deluxe">
      <a:fillStyleLst>
        <a:solidFill>
          <a:schemeClr val="phClr"/>
        </a:solidFill>
        <a:gradFill rotWithShape="1">
          <a:gsLst>
            <a:gs pos="0">
              <a:schemeClr val="phClr">
                <a:tint val="20000"/>
                <a:satMod val="280000"/>
              </a:schemeClr>
            </a:gs>
            <a:gs pos="14000">
              <a:schemeClr val="phClr">
                <a:tint val="37000"/>
                <a:satMod val="250000"/>
              </a:schemeClr>
            </a:gs>
            <a:gs pos="45000">
              <a:schemeClr val="phClr">
                <a:tint val="53000"/>
                <a:satMod val="220000"/>
              </a:schemeClr>
            </a:gs>
            <a:gs pos="65000">
              <a:schemeClr val="phClr">
                <a:tint val="53000"/>
                <a:satMod val="220000"/>
              </a:schemeClr>
            </a:gs>
            <a:gs pos="86000">
              <a:schemeClr val="phClr">
                <a:tint val="42000"/>
                <a:satMod val="240000"/>
              </a:schemeClr>
            </a:gs>
            <a:gs pos="100000">
              <a:schemeClr val="phClr">
                <a:tint val="20000"/>
                <a:satMod val="230000"/>
              </a:schemeClr>
            </a:gs>
          </a:gsLst>
          <a:lin ang="16200000" scaled="1"/>
        </a:gradFill>
        <a:gradFill rotWithShape="1">
          <a:gsLst>
            <a:gs pos="0">
              <a:schemeClr val="phClr">
                <a:shade val="75000"/>
                <a:satMod val="160000"/>
              </a:schemeClr>
            </a:gs>
            <a:gs pos="60000">
              <a:schemeClr val="phClr">
                <a:satMod val="150000"/>
              </a:schemeClr>
            </a:gs>
            <a:gs pos="100000">
              <a:schemeClr val="phClr">
                <a:tint val="75000"/>
                <a:satMod val="200000"/>
              </a:schemeClr>
            </a:gs>
          </a:gsLst>
          <a:lin ang="16200000" scaled="1"/>
        </a:gradFill>
      </a:fillStyleLst>
      <a:lnStyleLst>
        <a:ln w="9525" cap="flat" cmpd="sng" algn="ctr">
          <a:solidFill>
            <a:schemeClr val="phClr">
              <a:satMod val="140000"/>
            </a:schemeClr>
          </a:solidFill>
          <a:prstDash val="solid"/>
        </a:ln>
        <a:ln w="25400" cap="flat" cmpd="sng" algn="ctr">
          <a:solidFill>
            <a:schemeClr val="phClr"/>
          </a:solidFill>
          <a:prstDash val="solid"/>
        </a:ln>
        <a:ln w="31750" cap="flat" cmpd="sng" algn="ctr">
          <a:solidFill>
            <a:schemeClr val="phClr"/>
          </a:solidFill>
          <a:prstDash val="solid"/>
        </a:ln>
      </a:lnStyleLst>
      <a:effectStyleLst>
        <a:effectStyle>
          <a:effectLst>
            <a:outerShdw blurRad="50800" dist="25400" dir="5400000" rotWithShape="0">
              <a:srgbClr val="000000">
                <a:alpha val="43137"/>
              </a:srgbClr>
            </a:outerShdw>
          </a:effectLst>
        </a:effectStyle>
        <a:effectStyle>
          <a:effectLst>
            <a:outerShdw blurRad="50800" dist="25400" dir="5400000" rotWithShape="0">
              <a:srgbClr val="000000">
                <a:alpha val="43137"/>
              </a:srgbClr>
            </a:outerShdw>
          </a:effectLst>
          <a:scene3d>
            <a:camera prst="orthographicFront" fov="0">
              <a:rot lat="0" lon="0" rev="0"/>
            </a:camera>
            <a:lightRig rig="contrasting" dir="t">
              <a:rot lat="0" lon="0" rev="16500000"/>
            </a:lightRig>
          </a:scene3d>
          <a:sp3d prstMaterial="powder">
            <a:bevelT w="152400"/>
            <a:contourClr>
              <a:schemeClr val="phClr"/>
            </a:contourClr>
          </a:sp3d>
        </a:effectStyle>
        <a:effectStyle>
          <a:effectLst>
            <a:reflection blurRad="12700" stA="26000" endPos="28000" dist="38100" dir="5400000" sy="-100000"/>
          </a:effectLst>
          <a:scene3d>
            <a:camera prst="orthographicFront" fov="0">
              <a:rot lat="0" lon="0" rev="0"/>
            </a:camera>
            <a:lightRig rig="contrasting" dir="t">
              <a:rot lat="0" lon="0" rev="16500000"/>
            </a:lightRig>
          </a:scene3d>
          <a:sp3d prstMaterial="powder">
            <a:bevelT w="190500" h="101600"/>
            <a:contourClr>
              <a:schemeClr val="phClr"/>
            </a:contourClr>
          </a:sp3d>
        </a:effectStyle>
      </a:effectStyleLst>
      <a:bgFillStyleLst>
        <a:solidFill>
          <a:schemeClr val="phClr"/>
        </a:solidFill>
        <a:gradFill rotWithShape="1">
          <a:gsLst>
            <a:gs pos="0">
              <a:schemeClr val="phClr">
                <a:tint val="43000"/>
                <a:satMod val="1550000"/>
              </a:schemeClr>
            </a:gs>
            <a:gs pos="1000">
              <a:schemeClr val="phClr">
                <a:tint val="48000"/>
                <a:satMod val="1550000"/>
              </a:schemeClr>
            </a:gs>
            <a:gs pos="90000">
              <a:schemeClr val="phClr">
                <a:shade val="18000"/>
                <a:satMod val="275000"/>
              </a:schemeClr>
            </a:gs>
          </a:gsLst>
          <a:path path="circle">
            <a:fillToRect r="210000" b="300000"/>
          </a:path>
        </a:gradFill>
        <a:gradFill rotWithShape="1">
          <a:gsLst>
            <a:gs pos="5000">
              <a:schemeClr val="phClr">
                <a:tint val="38000"/>
                <a:satMod val="1800000"/>
              </a:schemeClr>
            </a:gs>
            <a:gs pos="5000">
              <a:schemeClr val="phClr">
                <a:tint val="40000"/>
                <a:satMod val="1800000"/>
              </a:schemeClr>
            </a:gs>
            <a:gs pos="90000">
              <a:schemeClr val="phClr">
                <a:shade val="18000"/>
                <a:satMod val="275000"/>
              </a:schemeClr>
            </a:gs>
          </a:gsLst>
          <a:path path="circle">
            <a:fillToRect l="20000" t="30000" r="135000" b="100000"/>
          </a:path>
        </a:gradFill>
      </a:bgFillStyleLst>
    </a:fmtScheme>
  </a:themeElements>
  <a:objectDefaults/>
  <a:extraClrSchemeLst/>
</a:theme>
</file>

<file path=ppt/theme/themeOverride1.xml><?xml version="1.0" encoding="utf-8"?>
<a:themeOverride xmlns:a="http://schemas.openxmlformats.org/drawingml/2006/main">
  <a:clrScheme name="Bubbles">
    <a:dk1>
      <a:srgbClr val="0C002C"/>
    </a:dk1>
    <a:lt1>
      <a:srgbClr val="FFFFFF"/>
    </a:lt1>
    <a:dk2>
      <a:srgbClr val="236626"/>
    </a:dk2>
    <a:lt2>
      <a:srgbClr val="D7C8FE"/>
    </a:lt2>
    <a:accent1>
      <a:srgbClr val="4203E7"/>
    </a:accent1>
    <a:accent2>
      <a:srgbClr val="842F73"/>
    </a:accent2>
    <a:accent3>
      <a:srgbClr val="7532A8"/>
    </a:accent3>
    <a:accent4>
      <a:srgbClr val="F7A107"/>
    </a:accent4>
    <a:accent5>
      <a:srgbClr val="C86DCF"/>
    </a:accent5>
    <a:accent6>
      <a:srgbClr val="E6B500"/>
    </a:accent6>
    <a:hlink>
      <a:srgbClr val="FFDE66"/>
    </a:hlink>
    <a:folHlink>
      <a:srgbClr val="D490C5"/>
    </a:folHlink>
  </a:clrScheme>
</a:themeOverride>
</file>

<file path=ppt/theme/themeOverride2.xml><?xml version="1.0" encoding="utf-8"?>
<a:themeOverride xmlns:a="http://schemas.openxmlformats.org/drawingml/2006/main">
  <a:clrScheme name="Twilight">
    <a:dk1>
      <a:sysClr val="windowText" lastClr="000000"/>
    </a:dk1>
    <a:lt1>
      <a:sysClr val="window" lastClr="FFFFFF"/>
    </a:lt1>
    <a:dk2>
      <a:srgbClr val="461455"/>
    </a:dk2>
    <a:lt2>
      <a:srgbClr val="FFFFD2"/>
    </a:lt2>
    <a:accent1>
      <a:srgbClr val="B94B2D"/>
    </a:accent1>
    <a:accent2>
      <a:srgbClr val="B95F91"/>
    </a:accent2>
    <a:accent3>
      <a:srgbClr val="C8AF3C"/>
    </a:accent3>
    <a:accent4>
      <a:srgbClr val="78AA64"/>
    </a:accent4>
    <a:accent5>
      <a:srgbClr val="8264AA"/>
    </a:accent5>
    <a:accent6>
      <a:srgbClr val="D29B46"/>
    </a:accent6>
    <a:hlink>
      <a:srgbClr val="0000FF"/>
    </a:hlink>
    <a:folHlink>
      <a:srgbClr val="800080"/>
    </a:folHlink>
  </a:clrScheme>
</a:themeOverride>
</file>

<file path=ppt/theme/themeOverride3.xml><?xml version="1.0" encoding="utf-8"?>
<a:themeOverride xmlns:a="http://schemas.openxmlformats.org/drawingml/2006/main">
  <a:clrScheme name="Custom 2">
    <a:dk1>
      <a:srgbClr val="002676"/>
    </a:dk1>
    <a:lt1>
      <a:srgbClr val="00449E"/>
    </a:lt1>
    <a:dk2>
      <a:srgbClr val="FFFF00"/>
    </a:dk2>
    <a:lt2>
      <a:srgbClr val="333333"/>
    </a:lt2>
    <a:accent1>
      <a:srgbClr val="FF388C"/>
    </a:accent1>
    <a:accent2>
      <a:srgbClr val="E40059"/>
    </a:accent2>
    <a:accent3>
      <a:srgbClr val="FF79C2"/>
    </a:accent3>
    <a:accent4>
      <a:srgbClr val="005BD3"/>
    </a:accent4>
    <a:accent5>
      <a:srgbClr val="E40059"/>
    </a:accent5>
    <a:accent6>
      <a:srgbClr val="A3A3A3"/>
    </a:accent6>
    <a:hlink>
      <a:srgbClr val="FFAEDA"/>
    </a:hlink>
    <a:folHlink>
      <a:srgbClr val="75005F"/>
    </a:folHlink>
  </a:clrScheme>
</a:themeOverride>
</file>

<file path=ppt/theme/themeOverride4.xml><?xml version="1.0" encoding="utf-8"?>
<a:themeOverride xmlns:a="http://schemas.openxmlformats.org/drawingml/2006/main">
  <a:clrScheme name="Firelight">
    <a:dk1>
      <a:sysClr val="windowText" lastClr="000000"/>
    </a:dk1>
    <a:lt1>
      <a:sysClr val="window" lastClr="FFFFFF"/>
    </a:lt1>
    <a:dk2>
      <a:srgbClr val="9F1C00"/>
    </a:dk2>
    <a:lt2>
      <a:srgbClr val="EEECE1"/>
    </a:lt2>
    <a:accent1>
      <a:srgbClr val="FF881F"/>
    </a:accent1>
    <a:accent2>
      <a:srgbClr val="771C00"/>
    </a:accent2>
    <a:accent3>
      <a:srgbClr val="576A2C"/>
    </a:accent3>
    <a:accent4>
      <a:srgbClr val="A24D00"/>
    </a:accent4>
    <a:accent5>
      <a:srgbClr val="244872"/>
    </a:accent5>
    <a:accent6>
      <a:srgbClr val="5E341C"/>
    </a:accent6>
    <a:hlink>
      <a:srgbClr val="FF912E"/>
    </a:hlink>
    <a:folHlink>
      <a:srgbClr val="B5CB83"/>
    </a:folHlink>
  </a:clrScheme>
</a:themeOverride>
</file>

<file path=ppt/theme/themeOverride5.xml><?xml version="1.0" encoding="utf-8"?>
<a:themeOverride xmlns:a="http://schemas.openxmlformats.org/drawingml/2006/main">
  <a:clrScheme name="Lucky Tie">
    <a:dk1>
      <a:sysClr val="windowText" lastClr="000000"/>
    </a:dk1>
    <a:lt1>
      <a:sysClr val="window" lastClr="FFFFFF"/>
    </a:lt1>
    <a:dk2>
      <a:srgbClr val="C80000"/>
    </a:dk2>
    <a:lt2>
      <a:srgbClr val="FFECEC"/>
    </a:lt2>
    <a:accent1>
      <a:srgbClr val="C93131"/>
    </a:accent1>
    <a:accent2>
      <a:srgbClr val="F58C5D"/>
    </a:accent2>
    <a:accent3>
      <a:srgbClr val="EABC33"/>
    </a:accent3>
    <a:accent4>
      <a:srgbClr val="698F9B"/>
    </a:accent4>
    <a:accent5>
      <a:srgbClr val="825397"/>
    </a:accent5>
    <a:accent6>
      <a:srgbClr val="814359"/>
    </a:accent6>
    <a:hlink>
      <a:srgbClr val="03AEC5"/>
    </a:hlink>
    <a:folHlink>
      <a:srgbClr val="8D9B07"/>
    </a:folHlink>
  </a:clrScheme>
</a:themeOverride>
</file>

<file path=docProps/app.xml><?xml version="1.0" encoding="utf-8"?>
<Properties xmlns="http://schemas.openxmlformats.org/officeDocument/2006/extended-properties" xmlns:vt="http://schemas.openxmlformats.org/officeDocument/2006/docPropsVTypes">
  <Template>Default Theme</Template>
  <TotalTime>442</TotalTime>
  <Words>1055</Words>
  <Application>Microsoft Office PowerPoint</Application>
  <PresentationFormat>On-screen Show (4:3)</PresentationFormat>
  <Paragraphs>172</Paragraphs>
  <Slides>50</Slides>
  <Notes>0</Notes>
  <HiddenSlides>0</HiddenSlides>
  <MMClips>0</MMClips>
  <ScaleCrop>false</ScaleCrop>
  <HeadingPairs>
    <vt:vector size="4" baseType="variant">
      <vt:variant>
        <vt:lpstr>Theme</vt:lpstr>
      </vt:variant>
      <vt:variant>
        <vt:i4>19</vt:i4>
      </vt:variant>
      <vt:variant>
        <vt:lpstr>Slide Titles</vt:lpstr>
      </vt:variant>
      <vt:variant>
        <vt:i4>50</vt:i4>
      </vt:variant>
    </vt:vector>
  </HeadingPairs>
  <TitlesOfParts>
    <vt:vector size="69" baseType="lpstr">
      <vt:lpstr>Default Theme</vt:lpstr>
      <vt:lpstr>Apex</vt:lpstr>
      <vt:lpstr>Concourse</vt:lpstr>
      <vt:lpstr>1_Apex</vt:lpstr>
      <vt:lpstr>Flow</vt:lpstr>
      <vt:lpstr>Paper</vt:lpstr>
      <vt:lpstr>Bubbles</vt:lpstr>
      <vt:lpstr>Butterfly</vt:lpstr>
      <vt:lpstr>Deluxe</vt:lpstr>
      <vt:lpstr>LuckyTie</vt:lpstr>
      <vt:lpstr>Air</vt:lpstr>
      <vt:lpstr>1_Paper</vt:lpstr>
      <vt:lpstr>Foundry</vt:lpstr>
      <vt:lpstr>Opulent</vt:lpstr>
      <vt:lpstr>Mod</vt:lpstr>
      <vt:lpstr>Currency</vt:lpstr>
      <vt:lpstr>1_Bubbles</vt:lpstr>
      <vt:lpstr>Office Theme</vt:lpstr>
      <vt:lpstr>Wildflowers</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PC</dc:creator>
  <cp:lastModifiedBy>PC</cp:lastModifiedBy>
  <cp:revision>46</cp:revision>
  <dcterms:created xsi:type="dcterms:W3CDTF">2012-05-17T06:26:22Z</dcterms:created>
  <dcterms:modified xsi:type="dcterms:W3CDTF">2012-05-22T10:16:20Z</dcterms:modified>
</cp:coreProperties>
</file>