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9" r:id="rId2"/>
    <p:sldId id="270" r:id="rId3"/>
    <p:sldId id="271" r:id="rId4"/>
    <p:sldId id="257" r:id="rId5"/>
    <p:sldId id="258" r:id="rId6"/>
    <p:sldId id="259" r:id="rId7"/>
    <p:sldId id="261" r:id="rId8"/>
    <p:sldId id="262" r:id="rId9"/>
    <p:sldId id="263" r:id="rId10"/>
    <p:sldId id="264" r:id="rId11"/>
    <p:sldId id="265" r:id="rId12"/>
  </p:sldIdLst>
  <p:sldSz cx="6858000" cy="9906000" type="A4"/>
  <p:notesSz cx="6735763" cy="9869488"/>
  <p:defaultTextStyle>
    <a:defPPr>
      <a:defRPr lang="en-US"/>
    </a:defPPr>
    <a:lvl1pPr algn="l" defTabSz="1071563" rtl="0" fontAlgn="base">
      <a:spcBef>
        <a:spcPct val="0"/>
      </a:spcBef>
      <a:spcAft>
        <a:spcPct val="0"/>
      </a:spcAft>
      <a:defRPr sz="2100" kern="1200">
        <a:solidFill>
          <a:schemeClr val="tx1"/>
        </a:solidFill>
        <a:latin typeface="Arial" charset="0"/>
        <a:ea typeface="+mn-ea"/>
        <a:cs typeface="Arial" charset="0"/>
      </a:defRPr>
    </a:lvl1pPr>
    <a:lvl2pPr marL="534988" indent="-77788" algn="l" defTabSz="1071563" rtl="0" fontAlgn="base">
      <a:spcBef>
        <a:spcPct val="0"/>
      </a:spcBef>
      <a:spcAft>
        <a:spcPct val="0"/>
      </a:spcAft>
      <a:defRPr sz="2100" kern="1200">
        <a:solidFill>
          <a:schemeClr val="tx1"/>
        </a:solidFill>
        <a:latin typeface="Arial" charset="0"/>
        <a:ea typeface="+mn-ea"/>
        <a:cs typeface="Arial" charset="0"/>
      </a:defRPr>
    </a:lvl2pPr>
    <a:lvl3pPr marL="1071563" indent="-157163" algn="l" defTabSz="1071563" rtl="0" fontAlgn="base">
      <a:spcBef>
        <a:spcPct val="0"/>
      </a:spcBef>
      <a:spcAft>
        <a:spcPct val="0"/>
      </a:spcAft>
      <a:defRPr sz="2100" kern="1200">
        <a:solidFill>
          <a:schemeClr val="tx1"/>
        </a:solidFill>
        <a:latin typeface="Arial" charset="0"/>
        <a:ea typeface="+mn-ea"/>
        <a:cs typeface="Arial" charset="0"/>
      </a:defRPr>
    </a:lvl3pPr>
    <a:lvl4pPr marL="1608138" indent="-236538" algn="l" defTabSz="1071563" rtl="0" fontAlgn="base">
      <a:spcBef>
        <a:spcPct val="0"/>
      </a:spcBef>
      <a:spcAft>
        <a:spcPct val="0"/>
      </a:spcAft>
      <a:defRPr sz="2100" kern="1200">
        <a:solidFill>
          <a:schemeClr val="tx1"/>
        </a:solidFill>
        <a:latin typeface="Arial" charset="0"/>
        <a:ea typeface="+mn-ea"/>
        <a:cs typeface="Arial" charset="0"/>
      </a:defRPr>
    </a:lvl4pPr>
    <a:lvl5pPr marL="2144713" indent="-315913" algn="l" defTabSz="1071563" rtl="0" fontAlgn="base">
      <a:spcBef>
        <a:spcPct val="0"/>
      </a:spcBef>
      <a:spcAft>
        <a:spcPct val="0"/>
      </a:spcAft>
      <a:defRPr sz="2100" kern="1200">
        <a:solidFill>
          <a:schemeClr val="tx1"/>
        </a:solidFill>
        <a:latin typeface="Arial" charset="0"/>
        <a:ea typeface="+mn-ea"/>
        <a:cs typeface="Arial" charset="0"/>
      </a:defRPr>
    </a:lvl5pPr>
    <a:lvl6pPr marL="2286000" algn="l" defTabSz="914400" rtl="0" eaLnBrk="1" latinLnBrk="0" hangingPunct="1">
      <a:defRPr sz="2100" kern="1200">
        <a:solidFill>
          <a:schemeClr val="tx1"/>
        </a:solidFill>
        <a:latin typeface="Arial" charset="0"/>
        <a:ea typeface="+mn-ea"/>
        <a:cs typeface="Arial" charset="0"/>
      </a:defRPr>
    </a:lvl6pPr>
    <a:lvl7pPr marL="2743200" algn="l" defTabSz="914400" rtl="0" eaLnBrk="1" latinLnBrk="0" hangingPunct="1">
      <a:defRPr sz="2100" kern="1200">
        <a:solidFill>
          <a:schemeClr val="tx1"/>
        </a:solidFill>
        <a:latin typeface="Arial" charset="0"/>
        <a:ea typeface="+mn-ea"/>
        <a:cs typeface="Arial" charset="0"/>
      </a:defRPr>
    </a:lvl7pPr>
    <a:lvl8pPr marL="3200400" algn="l" defTabSz="914400" rtl="0" eaLnBrk="1" latinLnBrk="0" hangingPunct="1">
      <a:defRPr sz="2100" kern="1200">
        <a:solidFill>
          <a:schemeClr val="tx1"/>
        </a:solidFill>
        <a:latin typeface="Arial" charset="0"/>
        <a:ea typeface="+mn-ea"/>
        <a:cs typeface="Arial" charset="0"/>
      </a:defRPr>
    </a:lvl8pPr>
    <a:lvl9pPr marL="3657600" algn="l" defTabSz="914400" rtl="0" eaLnBrk="1" latinLnBrk="0" hangingPunct="1">
      <a:defRPr sz="21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023" autoAdjust="0"/>
  </p:normalViewPr>
  <p:slideViewPr>
    <p:cSldViewPr>
      <p:cViewPr>
        <p:scale>
          <a:sx n="30" d="100"/>
          <a:sy n="30" d="100"/>
        </p:scale>
        <p:origin x="-1968" y="-139"/>
      </p:cViewPr>
      <p:guideLst>
        <p:guide orient="horz" pos="312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defTabSz="1072866"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defTabSz="1072866" fontAlgn="auto">
              <a:spcBef>
                <a:spcPts val="0"/>
              </a:spcBef>
              <a:spcAft>
                <a:spcPts val="0"/>
              </a:spcAft>
              <a:defRPr sz="1200">
                <a:latin typeface="+mn-lt"/>
                <a:cs typeface="+mn-cs"/>
              </a:defRPr>
            </a:lvl1pPr>
          </a:lstStyle>
          <a:p>
            <a:pPr>
              <a:defRPr/>
            </a:pPr>
            <a:fld id="{1B49660A-B6E7-49EE-8A97-C307B3BF02A5}" type="datetimeFigureOut">
              <a:rPr lang="en-US"/>
              <a:pPr>
                <a:defRPr/>
              </a:pPr>
              <a:t>6/3/2014</a:t>
            </a:fld>
            <a:endParaRPr lang="en-US"/>
          </a:p>
        </p:txBody>
      </p:sp>
      <p:sp>
        <p:nvSpPr>
          <p:cNvPr id="4" name="Slide Image Placeholder 3"/>
          <p:cNvSpPr>
            <a:spLocks noGrp="1" noRot="1" noChangeAspect="1"/>
          </p:cNvSpPr>
          <p:nvPr>
            <p:ph type="sldImg" idx="2"/>
          </p:nvPr>
        </p:nvSpPr>
        <p:spPr>
          <a:xfrm>
            <a:off x="2087563" y="739775"/>
            <a:ext cx="2560637" cy="37020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3100" y="4687888"/>
            <a:ext cx="5389563" cy="44418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374188"/>
            <a:ext cx="2919413" cy="493712"/>
          </a:xfrm>
          <a:prstGeom prst="rect">
            <a:avLst/>
          </a:prstGeom>
        </p:spPr>
        <p:txBody>
          <a:bodyPr vert="horz" lIns="91440" tIns="45720" rIns="91440" bIns="45720" rtlCol="0" anchor="b"/>
          <a:lstStyle>
            <a:lvl1pPr algn="l" defTabSz="1072866"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14763" y="9374188"/>
            <a:ext cx="2919412" cy="493712"/>
          </a:xfrm>
          <a:prstGeom prst="rect">
            <a:avLst/>
          </a:prstGeom>
        </p:spPr>
        <p:txBody>
          <a:bodyPr vert="horz" lIns="91440" tIns="45720" rIns="91440" bIns="45720" rtlCol="0" anchor="b"/>
          <a:lstStyle>
            <a:lvl1pPr algn="r" defTabSz="1072866" fontAlgn="auto">
              <a:spcBef>
                <a:spcPts val="0"/>
              </a:spcBef>
              <a:spcAft>
                <a:spcPts val="0"/>
              </a:spcAft>
              <a:defRPr sz="1200">
                <a:latin typeface="+mn-lt"/>
                <a:cs typeface="+mn-cs"/>
              </a:defRPr>
            </a:lvl1pPr>
          </a:lstStyle>
          <a:p>
            <a:pPr>
              <a:defRPr/>
            </a:pPr>
            <a:fld id="{1C63AAB3-739F-471B-AB80-3F65718D4BE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71563" fontAlgn="base">
              <a:spcBef>
                <a:spcPct val="0"/>
              </a:spcBef>
              <a:spcAft>
                <a:spcPct val="0"/>
              </a:spcAft>
              <a:defRPr/>
            </a:pPr>
            <a:fld id="{9BAC93BF-1F25-43DB-8D13-8750C3185954}" type="slidenum">
              <a:rPr lang="en-US" smtClean="0"/>
              <a:pPr defTabSz="1071563" fontAlgn="base">
                <a:spcBef>
                  <a:spcPct val="0"/>
                </a:spcBef>
                <a:spcAft>
                  <a:spcPct val="0"/>
                </a:spcAft>
                <a:defRPr/>
              </a:pPr>
              <a:t>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1" y="3077284"/>
            <a:ext cx="5829300" cy="212336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7E35A3E-C0DD-4FF6-A157-8E0B6B9066FA}" type="datetime1">
              <a:rPr lang="en-US"/>
              <a:pPr>
                <a:defRPr/>
              </a:pPr>
              <a:t>6/3/2014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GURUDEVA.COM - NEW</a:t>
            </a:r>
          </a:p>
        </p:txBody>
      </p:sp>
      <p:sp>
        <p:nvSpPr>
          <p:cNvPr id="6" name="Slide Number Placeholder 5"/>
          <p:cNvSpPr>
            <a:spLocks noGrp="1"/>
          </p:cNvSpPr>
          <p:nvPr>
            <p:ph type="sldNum" sz="quarter" idx="12"/>
          </p:nvPr>
        </p:nvSpPr>
        <p:spPr/>
        <p:txBody>
          <a:bodyPr/>
          <a:lstStyle>
            <a:lvl1pPr>
              <a:defRPr/>
            </a:lvl1pPr>
          </a:lstStyle>
          <a:p>
            <a:pPr>
              <a:defRPr/>
            </a:pPr>
            <a:fld id="{C208E8B1-A8F1-46C6-A38A-10006645067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3C4C9F-1A1C-4A1E-B5D7-0268B0AADAA5}" type="datetime1">
              <a:rPr lang="en-US"/>
              <a:pPr>
                <a:defRPr/>
              </a:pPr>
              <a:t>6/3/2014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GURUDEVA.COM - NEW</a:t>
            </a:r>
          </a:p>
        </p:txBody>
      </p:sp>
      <p:sp>
        <p:nvSpPr>
          <p:cNvPr id="6" name="Slide Number Placeholder 5"/>
          <p:cNvSpPr>
            <a:spLocks noGrp="1"/>
          </p:cNvSpPr>
          <p:nvPr>
            <p:ph type="sldNum" sz="quarter" idx="12"/>
          </p:nvPr>
        </p:nvSpPr>
        <p:spPr/>
        <p:txBody>
          <a:bodyPr/>
          <a:lstStyle>
            <a:lvl1pPr>
              <a:defRPr/>
            </a:lvl1pPr>
          </a:lstStyle>
          <a:p>
            <a:pPr>
              <a:defRPr/>
            </a:pPr>
            <a:fld id="{8CEADD7E-2B57-4AB2-A55C-B01789257DB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96703"/>
            <a:ext cx="1543051" cy="84522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96703"/>
            <a:ext cx="4514851" cy="8452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1CA4B2-6269-4452-898B-412D05C873C3}" type="datetime1">
              <a:rPr lang="en-US"/>
              <a:pPr>
                <a:defRPr/>
              </a:pPr>
              <a:t>6/3/2014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GURUDEVA.COM - NEW</a:t>
            </a:r>
          </a:p>
        </p:txBody>
      </p:sp>
      <p:sp>
        <p:nvSpPr>
          <p:cNvPr id="6" name="Slide Number Placeholder 5"/>
          <p:cNvSpPr>
            <a:spLocks noGrp="1"/>
          </p:cNvSpPr>
          <p:nvPr>
            <p:ph type="sldNum" sz="quarter" idx="12"/>
          </p:nvPr>
        </p:nvSpPr>
        <p:spPr/>
        <p:txBody>
          <a:bodyPr/>
          <a:lstStyle>
            <a:lvl1pPr>
              <a:defRPr/>
            </a:lvl1pPr>
          </a:lstStyle>
          <a:p>
            <a:pPr>
              <a:defRPr/>
            </a:pPr>
            <a:fld id="{97140E6B-B40A-4363-AEC3-02EEAA44706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36ED9F-7E61-492D-AAEC-6585DFE946AC}" type="datetime1">
              <a:rPr lang="en-US"/>
              <a:pPr>
                <a:defRPr/>
              </a:pPr>
              <a:t>6/3/2014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GURUDEVA.COM - NEW</a:t>
            </a:r>
          </a:p>
        </p:txBody>
      </p:sp>
      <p:sp>
        <p:nvSpPr>
          <p:cNvPr id="6" name="Slide Number Placeholder 5"/>
          <p:cNvSpPr>
            <a:spLocks noGrp="1"/>
          </p:cNvSpPr>
          <p:nvPr>
            <p:ph type="sldNum" sz="quarter" idx="12"/>
          </p:nvPr>
        </p:nvSpPr>
        <p:spPr/>
        <p:txBody>
          <a:bodyPr/>
          <a:lstStyle>
            <a:lvl1pPr>
              <a:defRPr/>
            </a:lvl1pPr>
          </a:lstStyle>
          <a:p>
            <a:pPr>
              <a:defRPr/>
            </a:pPr>
            <a:fld id="{C6C11BA4-BF78-4E5F-9537-7D865A8C9DD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2"/>
            <a:ext cx="5829300" cy="1967442"/>
          </a:xfrm>
        </p:spPr>
        <p:txBody>
          <a:bodyPr anchor="t"/>
          <a:lstStyle>
            <a:lvl1pPr algn="l">
              <a:defRPr sz="47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4198589"/>
            <a:ext cx="5829300" cy="2166936"/>
          </a:xfrm>
        </p:spPr>
        <p:txBody>
          <a:bodyPr anchor="b"/>
          <a:lstStyle>
            <a:lvl1pPr marL="0" indent="0">
              <a:buNone/>
              <a:defRPr sz="2300">
                <a:solidFill>
                  <a:schemeClr val="tx1">
                    <a:tint val="75000"/>
                  </a:schemeClr>
                </a:solidFill>
              </a:defRPr>
            </a:lvl1pPr>
            <a:lvl2pPr marL="536433" indent="0">
              <a:buNone/>
              <a:defRPr sz="2100">
                <a:solidFill>
                  <a:schemeClr val="tx1">
                    <a:tint val="75000"/>
                  </a:schemeClr>
                </a:solidFill>
              </a:defRPr>
            </a:lvl2pPr>
            <a:lvl3pPr marL="1072866" indent="0">
              <a:buNone/>
              <a:defRPr sz="1900">
                <a:solidFill>
                  <a:schemeClr val="tx1">
                    <a:tint val="75000"/>
                  </a:schemeClr>
                </a:solidFill>
              </a:defRPr>
            </a:lvl3pPr>
            <a:lvl4pPr marL="1609298" indent="0">
              <a:buNone/>
              <a:defRPr sz="1600">
                <a:solidFill>
                  <a:schemeClr val="tx1">
                    <a:tint val="75000"/>
                  </a:schemeClr>
                </a:solidFill>
              </a:defRPr>
            </a:lvl4pPr>
            <a:lvl5pPr marL="2145731" indent="0">
              <a:buNone/>
              <a:defRPr sz="1600">
                <a:solidFill>
                  <a:schemeClr val="tx1">
                    <a:tint val="75000"/>
                  </a:schemeClr>
                </a:solidFill>
              </a:defRPr>
            </a:lvl5pPr>
            <a:lvl6pPr marL="2682164" indent="0">
              <a:buNone/>
              <a:defRPr sz="1600">
                <a:solidFill>
                  <a:schemeClr val="tx1">
                    <a:tint val="75000"/>
                  </a:schemeClr>
                </a:solidFill>
              </a:defRPr>
            </a:lvl6pPr>
            <a:lvl7pPr marL="3218597" indent="0">
              <a:buNone/>
              <a:defRPr sz="1600">
                <a:solidFill>
                  <a:schemeClr val="tx1">
                    <a:tint val="75000"/>
                  </a:schemeClr>
                </a:solidFill>
              </a:defRPr>
            </a:lvl7pPr>
            <a:lvl8pPr marL="3755029" indent="0">
              <a:buNone/>
              <a:defRPr sz="1600">
                <a:solidFill>
                  <a:schemeClr val="tx1">
                    <a:tint val="75000"/>
                  </a:schemeClr>
                </a:solidFill>
              </a:defRPr>
            </a:lvl8pPr>
            <a:lvl9pPr marL="4291462"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0D85EDF-D046-4D81-9579-65907ACAB6A7}" type="datetime1">
              <a:rPr lang="en-US"/>
              <a:pPr>
                <a:defRPr/>
              </a:pPr>
              <a:t>6/3/2014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GURUDEVA.COM - NEW</a:t>
            </a:r>
          </a:p>
        </p:txBody>
      </p:sp>
      <p:sp>
        <p:nvSpPr>
          <p:cNvPr id="6" name="Slide Number Placeholder 5"/>
          <p:cNvSpPr>
            <a:spLocks noGrp="1"/>
          </p:cNvSpPr>
          <p:nvPr>
            <p:ph type="sldNum" sz="quarter" idx="12"/>
          </p:nvPr>
        </p:nvSpPr>
        <p:spPr/>
        <p:txBody>
          <a:bodyPr/>
          <a:lstStyle>
            <a:lvl1pPr>
              <a:defRPr/>
            </a:lvl1pPr>
          </a:lstStyle>
          <a:p>
            <a:pPr>
              <a:defRPr/>
            </a:pPr>
            <a:fld id="{AEC46C9A-30BB-46C5-8077-E41C5A82006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1" y="2311404"/>
            <a:ext cx="3028951" cy="6537502"/>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311404"/>
            <a:ext cx="3028951" cy="6537502"/>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54CD774-E666-446B-83BF-0706EEF2A847}" type="datetime1">
              <a:rPr lang="en-US"/>
              <a:pPr>
                <a:defRPr/>
              </a:pPr>
              <a:t>6/3/2014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GURUDEVA.COM - NEW</a:t>
            </a:r>
          </a:p>
        </p:txBody>
      </p:sp>
      <p:sp>
        <p:nvSpPr>
          <p:cNvPr id="7" name="Slide Number Placeholder 5"/>
          <p:cNvSpPr>
            <a:spLocks noGrp="1"/>
          </p:cNvSpPr>
          <p:nvPr>
            <p:ph type="sldNum" sz="quarter" idx="12"/>
          </p:nvPr>
        </p:nvSpPr>
        <p:spPr/>
        <p:txBody>
          <a:bodyPr/>
          <a:lstStyle>
            <a:lvl1pPr>
              <a:defRPr/>
            </a:lvl1pPr>
          </a:lstStyle>
          <a:p>
            <a:pPr>
              <a:defRPr/>
            </a:pPr>
            <a:fld id="{B01C4436-4701-4617-AD43-91760883004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2" y="2217385"/>
            <a:ext cx="3031331" cy="924101"/>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3483772" y="3141486"/>
            <a:ext cx="3031331" cy="5707416"/>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7AA8527-6932-4BA9-B973-E762ADF9AA46}" type="datetime1">
              <a:rPr lang="en-US"/>
              <a:pPr>
                <a:defRPr/>
              </a:pPr>
              <a:t>6/3/2014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GURUDEVA.COM - NEW</a:t>
            </a:r>
          </a:p>
        </p:txBody>
      </p:sp>
      <p:sp>
        <p:nvSpPr>
          <p:cNvPr id="9" name="Slide Number Placeholder 5"/>
          <p:cNvSpPr>
            <a:spLocks noGrp="1"/>
          </p:cNvSpPr>
          <p:nvPr>
            <p:ph type="sldNum" sz="quarter" idx="12"/>
          </p:nvPr>
        </p:nvSpPr>
        <p:spPr/>
        <p:txBody>
          <a:bodyPr/>
          <a:lstStyle>
            <a:lvl1pPr>
              <a:defRPr/>
            </a:lvl1pPr>
          </a:lstStyle>
          <a:p>
            <a:pPr>
              <a:defRPr/>
            </a:pPr>
            <a:fld id="{D366233F-C68B-474A-BBAB-B44DA389E8B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1DC5633-1FC5-4F03-85C8-287F5DA06A28}" type="datetime1">
              <a:rPr lang="en-US"/>
              <a:pPr>
                <a:defRPr/>
              </a:pPr>
              <a:t>6/3/2014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GURUDEVA.COM - NEW</a:t>
            </a:r>
          </a:p>
        </p:txBody>
      </p:sp>
      <p:sp>
        <p:nvSpPr>
          <p:cNvPr id="5" name="Slide Number Placeholder 5"/>
          <p:cNvSpPr>
            <a:spLocks noGrp="1"/>
          </p:cNvSpPr>
          <p:nvPr>
            <p:ph type="sldNum" sz="quarter" idx="12"/>
          </p:nvPr>
        </p:nvSpPr>
        <p:spPr/>
        <p:txBody>
          <a:bodyPr/>
          <a:lstStyle>
            <a:lvl1pPr>
              <a:defRPr/>
            </a:lvl1pPr>
          </a:lstStyle>
          <a:p>
            <a:pPr>
              <a:defRPr/>
            </a:pPr>
            <a:fld id="{4B4B3099-AFE3-4265-9036-6F377EBD601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ECCE8A-01D2-4A26-AD6F-237A4107C1E9}" type="datetime1">
              <a:rPr lang="en-US"/>
              <a:pPr>
                <a:defRPr/>
              </a:pPr>
              <a:t>6/3/2014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GURUDEVA.COM - NEW</a:t>
            </a:r>
          </a:p>
        </p:txBody>
      </p:sp>
      <p:sp>
        <p:nvSpPr>
          <p:cNvPr id="4" name="Slide Number Placeholder 5"/>
          <p:cNvSpPr>
            <a:spLocks noGrp="1"/>
          </p:cNvSpPr>
          <p:nvPr>
            <p:ph type="sldNum" sz="quarter" idx="12"/>
          </p:nvPr>
        </p:nvSpPr>
        <p:spPr/>
        <p:txBody>
          <a:bodyPr/>
          <a:lstStyle>
            <a:lvl1pPr>
              <a:defRPr/>
            </a:lvl1pPr>
          </a:lstStyle>
          <a:p>
            <a:pPr>
              <a:defRPr/>
            </a:pPr>
            <a:fld id="{D6C54945-0964-4834-95F5-64378BEF410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3" y="394406"/>
            <a:ext cx="2256235" cy="1678517"/>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2681290" y="394409"/>
            <a:ext cx="3833813" cy="8454497"/>
          </a:xfrm>
        </p:spPr>
        <p:txBody>
          <a:bodyPr/>
          <a:lstStyle>
            <a:lvl1pPr>
              <a:defRPr sz="38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3" y="2072925"/>
            <a:ext cx="2256235" cy="6775980"/>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BFFCD1-CC13-4E44-9837-F637361E6E80}" type="datetime1">
              <a:rPr lang="en-US"/>
              <a:pPr>
                <a:defRPr/>
              </a:pPr>
              <a:t>6/3/2014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GURUDEVA.COM - NEW</a:t>
            </a:r>
          </a:p>
        </p:txBody>
      </p:sp>
      <p:sp>
        <p:nvSpPr>
          <p:cNvPr id="7" name="Slide Number Placeholder 5"/>
          <p:cNvSpPr>
            <a:spLocks noGrp="1"/>
          </p:cNvSpPr>
          <p:nvPr>
            <p:ph type="sldNum" sz="quarter" idx="12"/>
          </p:nvPr>
        </p:nvSpPr>
        <p:spPr/>
        <p:txBody>
          <a:bodyPr/>
          <a:lstStyle>
            <a:lvl1pPr>
              <a:defRPr/>
            </a:lvl1pPr>
          </a:lstStyle>
          <a:p>
            <a:pPr>
              <a:defRPr/>
            </a:pPr>
            <a:fld id="{2F38DA81-DE9A-4B16-ADF1-F177816708E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3"/>
            <a:ext cx="4114800" cy="818622"/>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1344216" y="885119"/>
            <a:ext cx="4114800" cy="5943600"/>
          </a:xfrm>
        </p:spPr>
        <p:txBody>
          <a:bodyPr rtlCol="0">
            <a:normAutofit/>
          </a:bodyPr>
          <a:lstStyle>
            <a:lvl1pPr marL="0" indent="0">
              <a:buNone/>
              <a:defRPr sz="3800"/>
            </a:lvl1pPr>
            <a:lvl2pPr marL="536433" indent="0">
              <a:buNone/>
              <a:defRPr sz="3300"/>
            </a:lvl2pPr>
            <a:lvl3pPr marL="1072866" indent="0">
              <a:buNone/>
              <a:defRPr sz="2800"/>
            </a:lvl3pPr>
            <a:lvl4pPr marL="1609298" indent="0">
              <a:buNone/>
              <a:defRPr sz="2300"/>
            </a:lvl4pPr>
            <a:lvl5pPr marL="2145731" indent="0">
              <a:buNone/>
              <a:defRPr sz="2300"/>
            </a:lvl5pPr>
            <a:lvl6pPr marL="2682164" indent="0">
              <a:buNone/>
              <a:defRPr sz="2300"/>
            </a:lvl6pPr>
            <a:lvl7pPr marL="3218597" indent="0">
              <a:buNone/>
              <a:defRPr sz="2300"/>
            </a:lvl7pPr>
            <a:lvl8pPr marL="3755029" indent="0">
              <a:buNone/>
              <a:defRPr sz="2300"/>
            </a:lvl8pPr>
            <a:lvl9pPr marL="4291462" indent="0">
              <a:buNone/>
              <a:defRPr sz="2300"/>
            </a:lvl9pPr>
          </a:lstStyle>
          <a:p>
            <a:pPr lvl="0"/>
            <a:endParaRPr lang="en-US" noProof="0"/>
          </a:p>
        </p:txBody>
      </p:sp>
      <p:sp>
        <p:nvSpPr>
          <p:cNvPr id="4" name="Text Placeholder 3"/>
          <p:cNvSpPr>
            <a:spLocks noGrp="1"/>
          </p:cNvSpPr>
          <p:nvPr>
            <p:ph type="body" sz="half" idx="2"/>
          </p:nvPr>
        </p:nvSpPr>
        <p:spPr>
          <a:xfrm>
            <a:off x="1344216" y="7752825"/>
            <a:ext cx="4114800" cy="1162578"/>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63CEF9-74D5-42BA-B2EA-3B394F4B7BD6}" type="datetime1">
              <a:rPr lang="en-US"/>
              <a:pPr>
                <a:defRPr/>
              </a:pPr>
              <a:t>6/3/2014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GURUDEVA.COM - NEW</a:t>
            </a:r>
          </a:p>
        </p:txBody>
      </p:sp>
      <p:sp>
        <p:nvSpPr>
          <p:cNvPr id="7" name="Slide Number Placeholder 5"/>
          <p:cNvSpPr>
            <a:spLocks noGrp="1"/>
          </p:cNvSpPr>
          <p:nvPr>
            <p:ph type="sldNum" sz="quarter" idx="12"/>
          </p:nvPr>
        </p:nvSpPr>
        <p:spPr/>
        <p:txBody>
          <a:bodyPr/>
          <a:lstStyle>
            <a:lvl1pPr>
              <a:defRPr/>
            </a:lvl1pPr>
          </a:lstStyle>
          <a:p>
            <a:pPr>
              <a:defRPr/>
            </a:pPr>
            <a:fld id="{26F2372C-E21A-4069-82DF-A594D8B5451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96875"/>
            <a:ext cx="6172200" cy="1651000"/>
          </a:xfrm>
          <a:prstGeom prst="rect">
            <a:avLst/>
          </a:prstGeom>
          <a:noFill/>
          <a:ln w="9525">
            <a:noFill/>
            <a:miter lim="800000"/>
            <a:headEnd/>
            <a:tailEnd/>
          </a:ln>
        </p:spPr>
        <p:txBody>
          <a:bodyPr vert="horz" wrap="square" lIns="107287" tIns="53643" rIns="107287" bIns="53643"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42900" y="2311400"/>
            <a:ext cx="6172200" cy="6537325"/>
          </a:xfrm>
          <a:prstGeom prst="rect">
            <a:avLst/>
          </a:prstGeom>
          <a:noFill/>
          <a:ln w="9525">
            <a:noFill/>
            <a:miter lim="800000"/>
            <a:headEnd/>
            <a:tailEnd/>
          </a:ln>
        </p:spPr>
        <p:txBody>
          <a:bodyPr vert="horz" wrap="square" lIns="107287" tIns="53643" rIns="107287" bIns="5364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42900" y="9182100"/>
            <a:ext cx="1600200" cy="527050"/>
          </a:xfrm>
          <a:prstGeom prst="rect">
            <a:avLst/>
          </a:prstGeom>
        </p:spPr>
        <p:txBody>
          <a:bodyPr vert="horz" lIns="107287" tIns="53643" rIns="107287" bIns="53643" rtlCol="0" anchor="ctr"/>
          <a:lstStyle>
            <a:lvl1pPr algn="l" defTabSz="1072866" fontAlgn="auto">
              <a:spcBef>
                <a:spcPts val="0"/>
              </a:spcBef>
              <a:spcAft>
                <a:spcPts val="0"/>
              </a:spcAft>
              <a:defRPr sz="1400">
                <a:solidFill>
                  <a:schemeClr val="tx1">
                    <a:tint val="75000"/>
                  </a:schemeClr>
                </a:solidFill>
                <a:latin typeface="+mn-lt"/>
                <a:cs typeface="+mn-cs"/>
              </a:defRPr>
            </a:lvl1pPr>
          </a:lstStyle>
          <a:p>
            <a:pPr>
              <a:defRPr/>
            </a:pPr>
            <a:fld id="{1F089DF0-2BB2-449D-B450-F14FE5B94C00}" type="datetime1">
              <a:rPr lang="en-US"/>
              <a:pPr>
                <a:defRPr/>
              </a:pPr>
              <a:t>6/3/2014</a:t>
            </a:fld>
            <a:endParaRPr lang="en-US"/>
          </a:p>
        </p:txBody>
      </p:sp>
      <p:sp>
        <p:nvSpPr>
          <p:cNvPr id="5" name="Footer Placeholder 4"/>
          <p:cNvSpPr>
            <a:spLocks noGrp="1"/>
          </p:cNvSpPr>
          <p:nvPr>
            <p:ph type="ftr" sz="quarter" idx="3"/>
          </p:nvPr>
        </p:nvSpPr>
        <p:spPr>
          <a:xfrm>
            <a:off x="2343150" y="9182100"/>
            <a:ext cx="2171700" cy="527050"/>
          </a:xfrm>
          <a:prstGeom prst="rect">
            <a:avLst/>
          </a:prstGeom>
        </p:spPr>
        <p:txBody>
          <a:bodyPr vert="horz" lIns="107287" tIns="53643" rIns="107287" bIns="53643" rtlCol="0" anchor="ctr"/>
          <a:lstStyle>
            <a:lvl1pPr algn="ctr" defTabSz="1072866" fontAlgn="auto">
              <a:spcBef>
                <a:spcPts val="0"/>
              </a:spcBef>
              <a:spcAft>
                <a:spcPts val="0"/>
              </a:spcAft>
              <a:defRPr sz="1400">
                <a:solidFill>
                  <a:schemeClr val="tx1">
                    <a:tint val="75000"/>
                  </a:schemeClr>
                </a:solidFill>
                <a:latin typeface="+mn-lt"/>
                <a:cs typeface="+mn-cs"/>
              </a:defRPr>
            </a:lvl1pPr>
          </a:lstStyle>
          <a:p>
            <a:pPr>
              <a:defRPr/>
            </a:pPr>
            <a:r>
              <a:rPr lang="en-US"/>
              <a:t>GURUDEVA.COM - NEW</a:t>
            </a:r>
          </a:p>
        </p:txBody>
      </p:sp>
      <p:sp>
        <p:nvSpPr>
          <p:cNvPr id="6" name="Slide Number Placeholder 5"/>
          <p:cNvSpPr>
            <a:spLocks noGrp="1"/>
          </p:cNvSpPr>
          <p:nvPr>
            <p:ph type="sldNum" sz="quarter" idx="4"/>
          </p:nvPr>
        </p:nvSpPr>
        <p:spPr>
          <a:xfrm>
            <a:off x="4914900" y="9182100"/>
            <a:ext cx="1600200" cy="527050"/>
          </a:xfrm>
          <a:prstGeom prst="rect">
            <a:avLst/>
          </a:prstGeom>
        </p:spPr>
        <p:txBody>
          <a:bodyPr vert="horz" lIns="107287" tIns="53643" rIns="107287" bIns="53643" rtlCol="0" anchor="ctr"/>
          <a:lstStyle>
            <a:lvl1pPr algn="r" defTabSz="1072866" fontAlgn="auto">
              <a:spcBef>
                <a:spcPts val="0"/>
              </a:spcBef>
              <a:spcAft>
                <a:spcPts val="0"/>
              </a:spcAft>
              <a:defRPr sz="1400">
                <a:solidFill>
                  <a:schemeClr val="tx1">
                    <a:tint val="75000"/>
                  </a:schemeClr>
                </a:solidFill>
                <a:latin typeface="+mn-lt"/>
                <a:cs typeface="+mn-cs"/>
              </a:defRPr>
            </a:lvl1pPr>
          </a:lstStyle>
          <a:p>
            <a:pPr>
              <a:defRPr/>
            </a:pPr>
            <a:fld id="{83A129E7-3D01-4580-98B4-E4315C5D8A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1071563" rtl="0" eaLnBrk="0" fontAlgn="base" hangingPunct="0">
        <a:spcBef>
          <a:spcPct val="0"/>
        </a:spcBef>
        <a:spcAft>
          <a:spcPct val="0"/>
        </a:spcAft>
        <a:defRPr sz="5200" kern="1200">
          <a:solidFill>
            <a:schemeClr val="tx1"/>
          </a:solidFill>
          <a:latin typeface="+mj-lt"/>
          <a:ea typeface="+mj-ea"/>
          <a:cs typeface="+mj-cs"/>
        </a:defRPr>
      </a:lvl1pPr>
      <a:lvl2pPr algn="ctr" defTabSz="1071563" rtl="0" eaLnBrk="0" fontAlgn="base" hangingPunct="0">
        <a:spcBef>
          <a:spcPct val="0"/>
        </a:spcBef>
        <a:spcAft>
          <a:spcPct val="0"/>
        </a:spcAft>
        <a:defRPr sz="5200">
          <a:solidFill>
            <a:schemeClr val="tx1"/>
          </a:solidFill>
          <a:latin typeface="Calibri" pitchFamily="34" charset="0"/>
        </a:defRPr>
      </a:lvl2pPr>
      <a:lvl3pPr algn="ctr" defTabSz="1071563" rtl="0" eaLnBrk="0" fontAlgn="base" hangingPunct="0">
        <a:spcBef>
          <a:spcPct val="0"/>
        </a:spcBef>
        <a:spcAft>
          <a:spcPct val="0"/>
        </a:spcAft>
        <a:defRPr sz="5200">
          <a:solidFill>
            <a:schemeClr val="tx1"/>
          </a:solidFill>
          <a:latin typeface="Calibri" pitchFamily="34" charset="0"/>
        </a:defRPr>
      </a:lvl3pPr>
      <a:lvl4pPr algn="ctr" defTabSz="1071563" rtl="0" eaLnBrk="0" fontAlgn="base" hangingPunct="0">
        <a:spcBef>
          <a:spcPct val="0"/>
        </a:spcBef>
        <a:spcAft>
          <a:spcPct val="0"/>
        </a:spcAft>
        <a:defRPr sz="5200">
          <a:solidFill>
            <a:schemeClr val="tx1"/>
          </a:solidFill>
          <a:latin typeface="Calibri" pitchFamily="34" charset="0"/>
        </a:defRPr>
      </a:lvl4pPr>
      <a:lvl5pPr algn="ctr" defTabSz="1071563" rtl="0" eaLnBrk="0" fontAlgn="base" hangingPunct="0">
        <a:spcBef>
          <a:spcPct val="0"/>
        </a:spcBef>
        <a:spcAft>
          <a:spcPct val="0"/>
        </a:spcAft>
        <a:defRPr sz="5200">
          <a:solidFill>
            <a:schemeClr val="tx1"/>
          </a:solidFill>
          <a:latin typeface="Calibri" pitchFamily="34" charset="0"/>
        </a:defRPr>
      </a:lvl5pPr>
      <a:lvl6pPr marL="457200" algn="ctr" defTabSz="1071563" rtl="0" fontAlgn="base">
        <a:spcBef>
          <a:spcPct val="0"/>
        </a:spcBef>
        <a:spcAft>
          <a:spcPct val="0"/>
        </a:spcAft>
        <a:defRPr sz="5200">
          <a:solidFill>
            <a:schemeClr val="tx1"/>
          </a:solidFill>
          <a:latin typeface="Calibri" pitchFamily="34" charset="0"/>
        </a:defRPr>
      </a:lvl6pPr>
      <a:lvl7pPr marL="914400" algn="ctr" defTabSz="1071563" rtl="0" fontAlgn="base">
        <a:spcBef>
          <a:spcPct val="0"/>
        </a:spcBef>
        <a:spcAft>
          <a:spcPct val="0"/>
        </a:spcAft>
        <a:defRPr sz="5200">
          <a:solidFill>
            <a:schemeClr val="tx1"/>
          </a:solidFill>
          <a:latin typeface="Calibri" pitchFamily="34" charset="0"/>
        </a:defRPr>
      </a:lvl7pPr>
      <a:lvl8pPr marL="1371600" algn="ctr" defTabSz="1071563" rtl="0" fontAlgn="base">
        <a:spcBef>
          <a:spcPct val="0"/>
        </a:spcBef>
        <a:spcAft>
          <a:spcPct val="0"/>
        </a:spcAft>
        <a:defRPr sz="5200">
          <a:solidFill>
            <a:schemeClr val="tx1"/>
          </a:solidFill>
          <a:latin typeface="Calibri" pitchFamily="34" charset="0"/>
        </a:defRPr>
      </a:lvl8pPr>
      <a:lvl9pPr marL="1828800" algn="ctr" defTabSz="1071563" rtl="0" fontAlgn="base">
        <a:spcBef>
          <a:spcPct val="0"/>
        </a:spcBef>
        <a:spcAft>
          <a:spcPct val="0"/>
        </a:spcAft>
        <a:defRPr sz="5200">
          <a:solidFill>
            <a:schemeClr val="tx1"/>
          </a:solidFill>
          <a:latin typeface="Calibri" pitchFamily="34" charset="0"/>
        </a:defRPr>
      </a:lvl9pPr>
    </p:titleStyle>
    <p:bodyStyle>
      <a:lvl1pPr marL="401638" indent="-401638" algn="l" defTabSz="1071563" rtl="0" eaLnBrk="0" fontAlgn="base" hangingPunct="0">
        <a:spcBef>
          <a:spcPct val="20000"/>
        </a:spcBef>
        <a:spcAft>
          <a:spcPct val="0"/>
        </a:spcAft>
        <a:buFont typeface="Arial" charset="0"/>
        <a:buChar char="•"/>
        <a:defRPr sz="3800" kern="1200">
          <a:solidFill>
            <a:schemeClr val="tx1"/>
          </a:solidFill>
          <a:latin typeface="+mn-lt"/>
          <a:ea typeface="+mn-ea"/>
          <a:cs typeface="+mn-cs"/>
        </a:defRPr>
      </a:lvl1pPr>
      <a:lvl2pPr marL="871538" indent="-334963" algn="l" defTabSz="1071563" rtl="0" eaLnBrk="0" fontAlgn="base" hangingPunct="0">
        <a:spcBef>
          <a:spcPct val="20000"/>
        </a:spcBef>
        <a:spcAft>
          <a:spcPct val="0"/>
        </a:spcAft>
        <a:buFont typeface="Arial" charset="0"/>
        <a:buChar char="–"/>
        <a:defRPr sz="3300" kern="1200">
          <a:solidFill>
            <a:schemeClr val="tx1"/>
          </a:solidFill>
          <a:latin typeface="+mn-lt"/>
          <a:ea typeface="+mn-ea"/>
          <a:cs typeface="+mn-cs"/>
        </a:defRPr>
      </a:lvl2pPr>
      <a:lvl3pPr marL="1339850" indent="-266700" algn="l" defTabSz="1071563" rtl="0" eaLnBrk="0" fontAlgn="base" hangingPunct="0">
        <a:spcBef>
          <a:spcPct val="20000"/>
        </a:spcBef>
        <a:spcAft>
          <a:spcPct val="0"/>
        </a:spcAft>
        <a:buFont typeface="Arial" charset="0"/>
        <a:buChar char="•"/>
        <a:defRPr sz="2800" kern="1200">
          <a:solidFill>
            <a:schemeClr val="tx1"/>
          </a:solidFill>
          <a:latin typeface="+mn-lt"/>
          <a:ea typeface="+mn-ea"/>
          <a:cs typeface="+mn-cs"/>
        </a:defRPr>
      </a:lvl3pPr>
      <a:lvl4pPr marL="1876425" indent="-266700" algn="l" defTabSz="1071563"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413000" indent="-266700" algn="l" defTabSz="1071563"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17.jpeg"/><Relationship Id="rId7" Type="http://schemas.openxmlformats.org/officeDocument/2006/relationships/image" Target="../media/image53.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2.png"/><Relationship Id="rId7" Type="http://schemas.openxmlformats.org/officeDocument/2006/relationships/image" Target="../media/image20.jpeg"/><Relationship Id="rId12" Type="http://schemas.openxmlformats.org/officeDocument/2006/relationships/image" Target="../media/image25.jpeg"/><Relationship Id="rId17" Type="http://schemas.openxmlformats.org/officeDocument/2006/relationships/image" Target="../media/image30.jpeg"/><Relationship Id="rId2" Type="http://schemas.openxmlformats.org/officeDocument/2006/relationships/image" Target="../media/image16.jpeg"/><Relationship Id="rId16"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6.png"/><Relationship Id="rId7" Type="http://schemas.openxmlformats.org/officeDocument/2006/relationships/image" Target="../media/image46.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49.png"/><Relationship Id="rId4" Type="http://schemas.openxmlformats.org/officeDocument/2006/relationships/image" Target="../media/image17.jpeg"/><Relationship Id="rId9"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6"/>
          <p:cNvPicPr>
            <a:picLocks noChangeAspect="1" noChangeArrowheads="1"/>
          </p:cNvPicPr>
          <p:nvPr/>
        </p:nvPicPr>
        <p:blipFill>
          <a:blip r:embed="rId2"/>
          <a:srcRect l="13235" r="51927" b="50438"/>
          <a:stretch>
            <a:fillRect/>
          </a:stretch>
        </p:blipFill>
        <p:spPr bwMode="auto">
          <a:xfrm>
            <a:off x="4572000" y="8128000"/>
            <a:ext cx="1905000" cy="1528763"/>
          </a:xfrm>
          <a:prstGeom prst="rect">
            <a:avLst/>
          </a:prstGeom>
          <a:noFill/>
          <a:ln w="9525">
            <a:noFill/>
            <a:miter lim="800000"/>
            <a:headEnd/>
            <a:tailEnd/>
          </a:ln>
        </p:spPr>
      </p:pic>
      <p:sp>
        <p:nvSpPr>
          <p:cNvPr id="2051" name="Rectangle 1"/>
          <p:cNvSpPr>
            <a:spLocks noChangeArrowheads="1"/>
          </p:cNvSpPr>
          <p:nvPr/>
        </p:nvSpPr>
        <p:spPr bwMode="auto">
          <a:xfrm>
            <a:off x="457200" y="609600"/>
            <a:ext cx="4572000" cy="9232900"/>
          </a:xfrm>
          <a:prstGeom prst="rect">
            <a:avLst/>
          </a:prstGeom>
          <a:noFill/>
          <a:ln w="9525">
            <a:noFill/>
            <a:miter lim="800000"/>
            <a:headEnd/>
            <a:tailEnd/>
          </a:ln>
        </p:spPr>
        <p:txBody>
          <a:bodyPr anchor="ctr">
            <a:spAutoFit/>
          </a:bodyPr>
          <a:lstStyle/>
          <a:p>
            <a:r>
              <a:rPr lang="en-US" sz="1100" b="1">
                <a:latin typeface="Tw Cen MT" pitchFamily="34" charset="0"/>
              </a:rPr>
              <a:t>BITS &amp; IMPORTANT POINTS</a:t>
            </a:r>
          </a:p>
          <a:p>
            <a:r>
              <a:rPr lang="en-US" sz="1100">
                <a:latin typeface="Calibri" pitchFamily="34" charset="0"/>
              </a:rPr>
              <a:t>1. For India the central longitude </a:t>
            </a:r>
            <a:r>
              <a:rPr lang="en-US" sz="1100" b="1">
                <a:latin typeface="Calibri" pitchFamily="34" charset="0"/>
              </a:rPr>
              <a:t>82.3° E </a:t>
            </a:r>
            <a:r>
              <a:rPr lang="en-US" sz="1100">
                <a:latin typeface="Calibri" pitchFamily="34" charset="0"/>
              </a:rPr>
              <a:t>is taken as Standard Meridian.</a:t>
            </a:r>
          </a:p>
          <a:p>
            <a:r>
              <a:rPr lang="en-US" sz="1100">
                <a:latin typeface="Calibri" pitchFamily="34" charset="0"/>
              </a:rPr>
              <a:t> 2. 82.3° E longitude passes near </a:t>
            </a:r>
            <a:r>
              <a:rPr lang="en-US" sz="1100" b="1">
                <a:latin typeface="Calibri" pitchFamily="34" charset="0"/>
              </a:rPr>
              <a:t>Allahabad </a:t>
            </a:r>
            <a:r>
              <a:rPr lang="en-US" sz="1100">
                <a:latin typeface="Calibri" pitchFamily="34" charset="0"/>
              </a:rPr>
              <a:t>and</a:t>
            </a:r>
            <a:r>
              <a:rPr lang="en-US" sz="1100" b="1">
                <a:latin typeface="Calibri" pitchFamily="34" charset="0"/>
              </a:rPr>
              <a:t> Kakinada</a:t>
            </a:r>
            <a:r>
              <a:rPr lang="en-US" sz="1100">
                <a:latin typeface="Calibri" pitchFamily="34" charset="0"/>
              </a:rPr>
              <a:t>.</a:t>
            </a:r>
          </a:p>
          <a:p>
            <a:r>
              <a:rPr lang="en-US" sz="1100">
                <a:latin typeface="Calibri" pitchFamily="34" charset="0"/>
              </a:rPr>
              <a:t>3. IST means </a:t>
            </a:r>
            <a:r>
              <a:rPr lang="en-US" sz="1100" b="1">
                <a:latin typeface="Calibri" pitchFamily="34" charset="0"/>
              </a:rPr>
              <a:t>Indian Standard Time</a:t>
            </a:r>
            <a:r>
              <a:rPr lang="en-US" sz="1100">
                <a:latin typeface="Calibri" pitchFamily="34" charset="0"/>
              </a:rPr>
              <a:t>.</a:t>
            </a:r>
          </a:p>
          <a:p>
            <a:r>
              <a:rPr lang="en-US" sz="1100">
                <a:latin typeface="Calibri" pitchFamily="34" charset="0"/>
              </a:rPr>
              <a:t>4. GMT means </a:t>
            </a:r>
            <a:r>
              <a:rPr lang="en-US" sz="1100" b="1">
                <a:latin typeface="Calibri" pitchFamily="34" charset="0"/>
              </a:rPr>
              <a:t>Greenwich Mean Time</a:t>
            </a:r>
            <a:r>
              <a:rPr lang="en-US" sz="1100">
                <a:latin typeface="Calibri" pitchFamily="34" charset="0"/>
              </a:rPr>
              <a:t>.</a:t>
            </a:r>
          </a:p>
          <a:p>
            <a:r>
              <a:rPr lang="en-US" sz="1100">
                <a:latin typeface="Calibri" pitchFamily="34" charset="0"/>
              </a:rPr>
              <a:t>5. The time difference between GMT and IST is </a:t>
            </a:r>
            <a:r>
              <a:rPr lang="en-US" sz="1100" b="1">
                <a:latin typeface="Calibri" pitchFamily="34" charset="0"/>
              </a:rPr>
              <a:t>5 ½</a:t>
            </a:r>
            <a:r>
              <a:rPr lang="en-US" sz="1100">
                <a:latin typeface="Calibri" pitchFamily="34" charset="0"/>
              </a:rPr>
              <a:t> hours.</a:t>
            </a:r>
          </a:p>
          <a:p>
            <a:r>
              <a:rPr lang="en-US" sz="1100">
                <a:latin typeface="Calibri" pitchFamily="34" charset="0"/>
              </a:rPr>
              <a:t>6. India has an extension of </a:t>
            </a:r>
            <a:r>
              <a:rPr lang="en-US" sz="1100" b="1">
                <a:latin typeface="Calibri" pitchFamily="34" charset="0"/>
              </a:rPr>
              <a:t>2,933</a:t>
            </a:r>
            <a:r>
              <a:rPr lang="en-US" sz="1100">
                <a:latin typeface="Calibri" pitchFamily="34" charset="0"/>
              </a:rPr>
              <a:t> kms from East to West.</a:t>
            </a:r>
          </a:p>
          <a:p>
            <a:r>
              <a:rPr lang="en-US" sz="1100">
                <a:latin typeface="Calibri" pitchFamily="34" charset="0"/>
              </a:rPr>
              <a:t>7. India has an extension of </a:t>
            </a:r>
            <a:r>
              <a:rPr lang="en-US" sz="1100" b="1">
                <a:latin typeface="Calibri" pitchFamily="34" charset="0"/>
              </a:rPr>
              <a:t>3,214</a:t>
            </a:r>
            <a:r>
              <a:rPr lang="en-US" sz="1100">
                <a:latin typeface="Calibri" pitchFamily="34" charset="0"/>
              </a:rPr>
              <a:t> kms from North to south.</a:t>
            </a:r>
          </a:p>
          <a:p>
            <a:pPr eaLnBrk="0" hangingPunct="0"/>
            <a:r>
              <a:rPr lang="en-US" sz="1100">
                <a:latin typeface="Calibri" pitchFamily="34" charset="0"/>
                <a:cs typeface="Times New Roman" pitchFamily="18" charset="0"/>
              </a:rPr>
              <a:t>8. The country's mainland lies between </a:t>
            </a:r>
            <a:r>
              <a:rPr lang="en-US" sz="1100" b="1">
                <a:latin typeface="Calibri" pitchFamily="34" charset="0"/>
              </a:rPr>
              <a:t>8°4'</a:t>
            </a:r>
            <a:r>
              <a:rPr lang="en-US" sz="1100">
                <a:latin typeface="Calibri" pitchFamily="34" charset="0"/>
              </a:rPr>
              <a:t> </a:t>
            </a:r>
            <a:r>
              <a:rPr lang="en-US" sz="1100">
                <a:latin typeface="Calibri" pitchFamily="34" charset="0"/>
                <a:cs typeface="Times New Roman" pitchFamily="18" charset="0"/>
              </a:rPr>
              <a:t>and </a:t>
            </a:r>
            <a:r>
              <a:rPr lang="en-US" sz="1100" b="1">
                <a:latin typeface="Calibri" pitchFamily="34" charset="0"/>
              </a:rPr>
              <a:t>37°6'</a:t>
            </a:r>
            <a:r>
              <a:rPr lang="en-US" sz="1100" b="1">
                <a:latin typeface="Calibri" pitchFamily="34" charset="0"/>
                <a:cs typeface="Times New Roman" pitchFamily="18" charset="0"/>
              </a:rPr>
              <a:t> </a:t>
            </a:r>
            <a:r>
              <a:rPr lang="en-US" sz="1100">
                <a:latin typeface="Calibri" pitchFamily="34" charset="0"/>
                <a:cs typeface="Times New Roman" pitchFamily="18" charset="0"/>
              </a:rPr>
              <a:t>north latitudes.</a:t>
            </a:r>
            <a:endParaRPr lang="en-US" sz="1100">
              <a:latin typeface="Calibri" pitchFamily="34" charset="0"/>
            </a:endParaRPr>
          </a:p>
          <a:p>
            <a:pPr eaLnBrk="0" hangingPunct="0"/>
            <a:r>
              <a:rPr lang="en-US" sz="1100">
                <a:latin typeface="Calibri" pitchFamily="34" charset="0"/>
              </a:rPr>
              <a:t>9. India has the land frontier of </a:t>
            </a:r>
            <a:r>
              <a:rPr lang="en-US" sz="1100" b="1">
                <a:latin typeface="Calibri" pitchFamily="34" charset="0"/>
              </a:rPr>
              <a:t>15,200</a:t>
            </a:r>
            <a:r>
              <a:rPr lang="en-US" sz="1100">
                <a:latin typeface="Calibri" pitchFamily="34" charset="0"/>
              </a:rPr>
              <a:t> kms and a coastal line of </a:t>
            </a:r>
            <a:r>
              <a:rPr lang="en-US" sz="1100" b="1">
                <a:latin typeface="Calibri" pitchFamily="34" charset="0"/>
              </a:rPr>
              <a:t>7,516</a:t>
            </a:r>
            <a:r>
              <a:rPr lang="en-US" sz="1100">
                <a:latin typeface="Calibri" pitchFamily="34" charset="0"/>
              </a:rPr>
              <a:t> kms.</a:t>
            </a:r>
          </a:p>
          <a:p>
            <a:r>
              <a:rPr lang="en-US" sz="1100">
                <a:latin typeface="Calibri" pitchFamily="34" charset="0"/>
                <a:cs typeface="Times New Roman" pitchFamily="18" charset="0"/>
              </a:rPr>
              <a:t>10. India lies entirely in the</a:t>
            </a:r>
            <a:r>
              <a:rPr lang="en-US" sz="1100" b="1">
                <a:latin typeface="Calibri" pitchFamily="34" charset="0"/>
                <a:cs typeface="Times New Roman" pitchFamily="18" charset="0"/>
              </a:rPr>
              <a:t> Northern </a:t>
            </a:r>
            <a:r>
              <a:rPr lang="en-US" sz="1100">
                <a:latin typeface="Calibri" pitchFamily="34" charset="0"/>
                <a:cs typeface="Times New Roman" pitchFamily="18" charset="0"/>
              </a:rPr>
              <a:t>Hemisphere.</a:t>
            </a:r>
            <a:endParaRPr lang="en-US" sz="1100">
              <a:latin typeface="Calibri" pitchFamily="34" charset="0"/>
            </a:endParaRPr>
          </a:p>
          <a:p>
            <a:pPr eaLnBrk="0" hangingPunct="0"/>
            <a:r>
              <a:rPr lang="en-US" sz="1100">
                <a:latin typeface="Calibri" pitchFamily="34" charset="0"/>
              </a:rPr>
              <a:t>11. Indian sub-continent includes </a:t>
            </a:r>
            <a:r>
              <a:rPr lang="en-US" sz="1100" b="1">
                <a:latin typeface="Calibri" pitchFamily="34" charset="0"/>
              </a:rPr>
              <a:t>India, Pakistan, Bangladesh, Nepal, Bhutan, Sri Lanka and Maldives</a:t>
            </a:r>
            <a:r>
              <a:rPr lang="en-US" sz="1100">
                <a:latin typeface="Calibri" pitchFamily="34" charset="0"/>
              </a:rPr>
              <a:t>.</a:t>
            </a:r>
          </a:p>
          <a:p>
            <a:r>
              <a:rPr lang="en-US" sz="1100">
                <a:latin typeface="Calibri" pitchFamily="34" charset="0"/>
              </a:rPr>
              <a:t>12. World land forms originated from two giant lands namely </a:t>
            </a:r>
            <a:r>
              <a:rPr lang="en-US" sz="1100" b="1">
                <a:latin typeface="Calibri" pitchFamily="34" charset="0"/>
              </a:rPr>
              <a:t>Angara land</a:t>
            </a:r>
          </a:p>
          <a:p>
            <a:r>
              <a:rPr lang="en-US" sz="1100">
                <a:latin typeface="Calibri" pitchFamily="34" charset="0"/>
              </a:rPr>
              <a:t>      (Laurasia) and </a:t>
            </a:r>
            <a:r>
              <a:rPr lang="en-US" sz="1100" b="1">
                <a:latin typeface="Calibri" pitchFamily="34" charset="0"/>
              </a:rPr>
              <a:t>Gondwana land</a:t>
            </a:r>
            <a:r>
              <a:rPr lang="en-US" sz="1100">
                <a:latin typeface="Calibri" pitchFamily="34" charset="0"/>
              </a:rPr>
              <a:t>.</a:t>
            </a:r>
          </a:p>
          <a:p>
            <a:r>
              <a:rPr lang="en-US" sz="1100">
                <a:latin typeface="Calibri" pitchFamily="34" charset="0"/>
              </a:rPr>
              <a:t>13. The Indian peninsula was part of </a:t>
            </a:r>
            <a:r>
              <a:rPr lang="en-US" sz="1100" b="1">
                <a:latin typeface="Calibri" pitchFamily="34" charset="0"/>
              </a:rPr>
              <a:t>Gondwana</a:t>
            </a:r>
            <a:r>
              <a:rPr lang="en-US" sz="1100">
                <a:latin typeface="Calibri" pitchFamily="34" charset="0"/>
              </a:rPr>
              <a:t> land.</a:t>
            </a:r>
          </a:p>
          <a:p>
            <a:r>
              <a:rPr lang="en-US" sz="1100">
                <a:latin typeface="Calibri" pitchFamily="34" charset="0"/>
              </a:rPr>
              <a:t>14. Over </a:t>
            </a:r>
            <a:r>
              <a:rPr lang="en-US" sz="1100" b="1">
                <a:latin typeface="Calibri" pitchFamily="34" charset="0"/>
              </a:rPr>
              <a:t>200</a:t>
            </a:r>
            <a:r>
              <a:rPr lang="en-US" sz="1100">
                <a:latin typeface="Calibri" pitchFamily="34" charset="0"/>
              </a:rPr>
              <a:t> million years ago Gondwana land split into pieces.</a:t>
            </a:r>
          </a:p>
          <a:p>
            <a:r>
              <a:rPr lang="en-US" sz="1100">
                <a:latin typeface="Calibri" pitchFamily="34" charset="0"/>
              </a:rPr>
              <a:t>15. Indian plate moved towards north-west and collided the much larger   </a:t>
            </a:r>
          </a:p>
          <a:p>
            <a:r>
              <a:rPr lang="en-US" sz="1100">
                <a:latin typeface="Calibri" pitchFamily="34" charset="0"/>
              </a:rPr>
              <a:t>      </a:t>
            </a:r>
            <a:r>
              <a:rPr lang="en-US" sz="1100" b="1">
                <a:latin typeface="Calibri" pitchFamily="34" charset="0"/>
              </a:rPr>
              <a:t>Eurasian Plate(Angara land).</a:t>
            </a:r>
          </a:p>
          <a:p>
            <a:r>
              <a:rPr lang="en-US" sz="1100">
                <a:latin typeface="Calibri" pitchFamily="34" charset="0"/>
              </a:rPr>
              <a:t>16. The Himalayan ranges west to east distance is </a:t>
            </a:r>
            <a:r>
              <a:rPr lang="en-US" sz="1100" b="1">
                <a:latin typeface="Calibri" pitchFamily="34" charset="0"/>
              </a:rPr>
              <a:t>2400</a:t>
            </a:r>
            <a:r>
              <a:rPr lang="en-US" sz="1100">
                <a:latin typeface="Calibri" pitchFamily="34" charset="0"/>
              </a:rPr>
              <a:t> kms.</a:t>
            </a:r>
          </a:p>
          <a:p>
            <a:r>
              <a:rPr lang="en-US" sz="1100">
                <a:latin typeface="Calibri" pitchFamily="34" charset="0"/>
              </a:rPr>
              <a:t>17. The Himalayan ranges width is </a:t>
            </a:r>
            <a:r>
              <a:rPr lang="en-US" sz="1100" b="1">
                <a:latin typeface="Calibri" pitchFamily="34" charset="0"/>
              </a:rPr>
              <a:t>200 to 500 </a:t>
            </a:r>
            <a:r>
              <a:rPr lang="en-US" sz="1100">
                <a:latin typeface="Calibri" pitchFamily="34" charset="0"/>
              </a:rPr>
              <a:t>kms.</a:t>
            </a:r>
          </a:p>
          <a:p>
            <a:r>
              <a:rPr lang="en-US" sz="1100">
                <a:latin typeface="Calibri" pitchFamily="34" charset="0"/>
              </a:rPr>
              <a:t>18. The Himalayas comprise three parallel ranges. </a:t>
            </a:r>
            <a:r>
              <a:rPr lang="en-US" sz="1100" b="1">
                <a:latin typeface="Calibri" pitchFamily="34" charset="0"/>
              </a:rPr>
              <a:t>1. Himadri 2. Himachal/  </a:t>
            </a:r>
          </a:p>
          <a:p>
            <a:r>
              <a:rPr lang="en-US" sz="1100" b="1">
                <a:latin typeface="Calibri" pitchFamily="34" charset="0"/>
              </a:rPr>
              <a:t>       Lesser Himalayas 3. Shivaliks.</a:t>
            </a:r>
          </a:p>
          <a:p>
            <a:r>
              <a:rPr lang="en-US" sz="1100">
                <a:latin typeface="Calibri" pitchFamily="34" charset="0"/>
              </a:rPr>
              <a:t>19. The northern most range is known as </a:t>
            </a:r>
            <a:r>
              <a:rPr lang="en-US" sz="1100" b="1">
                <a:latin typeface="Calibri" pitchFamily="34" charset="0"/>
              </a:rPr>
              <a:t>Greater Himalayas or Himadri.</a:t>
            </a:r>
          </a:p>
          <a:p>
            <a:r>
              <a:rPr lang="en-US" sz="1100">
                <a:latin typeface="Calibri" pitchFamily="34" charset="0"/>
              </a:rPr>
              <a:t>20. </a:t>
            </a:r>
            <a:r>
              <a:rPr lang="en-US" sz="1100" b="1">
                <a:latin typeface="Calibri" pitchFamily="34" charset="0"/>
              </a:rPr>
              <a:t>Greater Himalayas </a:t>
            </a:r>
            <a:r>
              <a:rPr lang="en-US" sz="1100">
                <a:latin typeface="Calibri" pitchFamily="34" charset="0"/>
              </a:rPr>
              <a:t>is continuous with the highest peaks.</a:t>
            </a:r>
          </a:p>
          <a:p>
            <a:r>
              <a:rPr lang="en-US" sz="1100">
                <a:latin typeface="Calibri" pitchFamily="34" charset="0"/>
              </a:rPr>
              <a:t>21. Greater Himalayas average height </a:t>
            </a:r>
            <a:r>
              <a:rPr lang="en-US" sz="1100" b="1">
                <a:latin typeface="Calibri" pitchFamily="34" charset="0"/>
              </a:rPr>
              <a:t>6100</a:t>
            </a:r>
            <a:r>
              <a:rPr lang="en-US" sz="1100">
                <a:latin typeface="Calibri" pitchFamily="34" charset="0"/>
              </a:rPr>
              <a:t> mts.</a:t>
            </a:r>
          </a:p>
          <a:p>
            <a:r>
              <a:rPr lang="en-US" sz="1100">
                <a:latin typeface="Calibri" pitchFamily="34" charset="0"/>
              </a:rPr>
              <a:t>22. Lesser Himalayas average height </a:t>
            </a:r>
            <a:r>
              <a:rPr lang="en-US" sz="1100" b="1">
                <a:latin typeface="Calibri" pitchFamily="34" charset="0"/>
              </a:rPr>
              <a:t>3,700 to 4,500 </a:t>
            </a:r>
            <a:r>
              <a:rPr lang="en-US" sz="1100">
                <a:latin typeface="Calibri" pitchFamily="34" charset="0"/>
              </a:rPr>
              <a:t>mts.</a:t>
            </a:r>
          </a:p>
          <a:p>
            <a:r>
              <a:rPr lang="en-US" sz="1100">
                <a:latin typeface="Calibri" pitchFamily="34" charset="0"/>
              </a:rPr>
              <a:t>23. </a:t>
            </a:r>
            <a:r>
              <a:rPr lang="en-US" sz="1100" b="1">
                <a:latin typeface="Calibri" pitchFamily="34" charset="0"/>
              </a:rPr>
              <a:t>Pir panjal and Mahabharata </a:t>
            </a:r>
            <a:r>
              <a:rPr lang="en-US" sz="1100">
                <a:latin typeface="Calibri" pitchFamily="34" charset="0"/>
              </a:rPr>
              <a:t>ranges are in the part of Lesser Himalayas.</a:t>
            </a:r>
          </a:p>
          <a:p>
            <a:r>
              <a:rPr lang="en-US" sz="1100">
                <a:latin typeface="Calibri" pitchFamily="34" charset="0"/>
              </a:rPr>
              <a:t>24. Valley of Kashmir, the Kangra and Kulu are in </a:t>
            </a:r>
            <a:r>
              <a:rPr lang="en-US" sz="1100" b="1">
                <a:latin typeface="Calibri" pitchFamily="34" charset="0"/>
              </a:rPr>
              <a:t>Lesser Himalayas</a:t>
            </a:r>
            <a:r>
              <a:rPr lang="en-US" sz="1100">
                <a:latin typeface="Calibri" pitchFamily="34" charset="0"/>
              </a:rPr>
              <a:t>.</a:t>
            </a:r>
          </a:p>
          <a:p>
            <a:r>
              <a:rPr lang="en-US" sz="1100">
                <a:latin typeface="Calibri" pitchFamily="34" charset="0"/>
              </a:rPr>
              <a:t>25. Simla, Mussorie, Nainital, Raniket Hill stations are in </a:t>
            </a:r>
            <a:r>
              <a:rPr lang="en-US" sz="1100" b="1">
                <a:latin typeface="Calibri" pitchFamily="34" charset="0"/>
              </a:rPr>
              <a:t>Lesser Himalayas</a:t>
            </a:r>
            <a:r>
              <a:rPr lang="en-US" sz="1100">
                <a:latin typeface="Calibri" pitchFamily="34" charset="0"/>
              </a:rPr>
              <a:t>.</a:t>
            </a:r>
          </a:p>
          <a:p>
            <a:r>
              <a:rPr lang="en-US" sz="1100">
                <a:latin typeface="Calibri" pitchFamily="34" charset="0"/>
              </a:rPr>
              <a:t>26. </a:t>
            </a:r>
            <a:r>
              <a:rPr lang="en-US" sz="1100" b="1">
                <a:latin typeface="Calibri" pitchFamily="34" charset="0"/>
              </a:rPr>
              <a:t>Lesser Himalayas </a:t>
            </a:r>
            <a:r>
              <a:rPr lang="en-US" sz="1100">
                <a:latin typeface="Calibri" pitchFamily="34" charset="0"/>
              </a:rPr>
              <a:t>covered by evergreen forest.</a:t>
            </a:r>
          </a:p>
          <a:p>
            <a:r>
              <a:rPr lang="en-US" sz="1100">
                <a:latin typeface="Calibri" pitchFamily="34" charset="0"/>
              </a:rPr>
              <a:t>27. Shivaliks width is </a:t>
            </a:r>
            <a:r>
              <a:rPr lang="en-US" sz="1100" b="1">
                <a:latin typeface="Calibri" pitchFamily="34" charset="0"/>
              </a:rPr>
              <a:t>10-50</a:t>
            </a:r>
            <a:r>
              <a:rPr lang="en-US" sz="1100">
                <a:latin typeface="Calibri" pitchFamily="34" charset="0"/>
              </a:rPr>
              <a:t> kms.</a:t>
            </a:r>
          </a:p>
          <a:p>
            <a:r>
              <a:rPr lang="en-US" sz="1100">
                <a:latin typeface="Calibri" pitchFamily="34" charset="0"/>
              </a:rPr>
              <a:t>28. Shivaliks average height is </a:t>
            </a:r>
            <a:r>
              <a:rPr lang="en-US" sz="1100" b="1">
                <a:latin typeface="Calibri" pitchFamily="34" charset="0"/>
              </a:rPr>
              <a:t>900 - 1100 </a:t>
            </a:r>
            <a:r>
              <a:rPr lang="en-US" sz="1100">
                <a:latin typeface="Calibri" pitchFamily="34" charset="0"/>
              </a:rPr>
              <a:t>mts.</a:t>
            </a:r>
          </a:p>
          <a:p>
            <a:r>
              <a:rPr lang="en-US" sz="1100">
                <a:latin typeface="Calibri" pitchFamily="34" charset="0"/>
              </a:rPr>
              <a:t>29. Shivaliks are called as </a:t>
            </a:r>
            <a:r>
              <a:rPr lang="en-US" sz="1100" b="1">
                <a:latin typeface="Calibri" pitchFamily="34" charset="0"/>
              </a:rPr>
              <a:t>Jammu hills </a:t>
            </a:r>
            <a:r>
              <a:rPr lang="en-US" sz="1100">
                <a:latin typeface="Calibri" pitchFamily="34" charset="0"/>
              </a:rPr>
              <a:t>in Jammu region.</a:t>
            </a:r>
          </a:p>
          <a:p>
            <a:r>
              <a:rPr lang="en-US" sz="1100">
                <a:latin typeface="Calibri" pitchFamily="34" charset="0"/>
              </a:rPr>
              <a:t>30. Shivaliks are called as </a:t>
            </a:r>
            <a:r>
              <a:rPr lang="en-US" sz="1100" b="1">
                <a:latin typeface="Calibri" pitchFamily="34" charset="0"/>
              </a:rPr>
              <a:t>Mishmi hills </a:t>
            </a:r>
            <a:r>
              <a:rPr lang="en-US" sz="1100">
                <a:latin typeface="Calibri" pitchFamily="34" charset="0"/>
              </a:rPr>
              <a:t>in Arunachal Pradesh.</a:t>
            </a:r>
          </a:p>
          <a:p>
            <a:r>
              <a:rPr lang="en-US" sz="1100">
                <a:latin typeface="Calibri" pitchFamily="34" charset="0"/>
              </a:rPr>
              <a:t>31. Shivaliks  are called as </a:t>
            </a:r>
            <a:r>
              <a:rPr lang="en-US" sz="1100" b="1">
                <a:latin typeface="Calibri" pitchFamily="34" charset="0"/>
              </a:rPr>
              <a:t>Cachar</a:t>
            </a:r>
            <a:r>
              <a:rPr lang="en-US" sz="1100">
                <a:latin typeface="Calibri" pitchFamily="34" charset="0"/>
              </a:rPr>
              <a:t> </a:t>
            </a:r>
            <a:r>
              <a:rPr lang="en-US" sz="1100" b="1">
                <a:latin typeface="Calibri" pitchFamily="34" charset="0"/>
              </a:rPr>
              <a:t>hills</a:t>
            </a:r>
            <a:r>
              <a:rPr lang="en-US" sz="1100">
                <a:latin typeface="Calibri" pitchFamily="34" charset="0"/>
              </a:rPr>
              <a:t> in Assam.</a:t>
            </a:r>
          </a:p>
          <a:p>
            <a:r>
              <a:rPr lang="en-US" sz="1100">
                <a:latin typeface="Calibri" pitchFamily="34" charset="0"/>
              </a:rPr>
              <a:t>32. Shivaliks consist of thick </a:t>
            </a:r>
            <a:r>
              <a:rPr lang="en-US" sz="1100" b="1">
                <a:latin typeface="Calibri" pitchFamily="34" charset="0"/>
              </a:rPr>
              <a:t>gravel and alluvium</a:t>
            </a:r>
            <a:r>
              <a:rPr lang="en-US" sz="1100">
                <a:latin typeface="Calibri" pitchFamily="34" charset="0"/>
              </a:rPr>
              <a:t>.</a:t>
            </a:r>
          </a:p>
          <a:p>
            <a:r>
              <a:rPr lang="en-US" sz="1100">
                <a:latin typeface="Calibri" pitchFamily="34" charset="0"/>
              </a:rPr>
              <a:t>33. The valleys lying between the Himachal and Shivalik are called </a:t>
            </a:r>
            <a:r>
              <a:rPr lang="en-US" sz="1100" b="1">
                <a:latin typeface="Calibri" pitchFamily="34" charset="0"/>
              </a:rPr>
              <a:t>Duns</a:t>
            </a:r>
            <a:r>
              <a:rPr lang="en-US" sz="1100">
                <a:latin typeface="Calibri" pitchFamily="34" charset="0"/>
              </a:rPr>
              <a:t>.</a:t>
            </a:r>
          </a:p>
          <a:p>
            <a:r>
              <a:rPr lang="en-US" sz="1100">
                <a:latin typeface="Calibri" pitchFamily="34" charset="0"/>
              </a:rPr>
              <a:t>34. The prominent Duns are </a:t>
            </a:r>
            <a:r>
              <a:rPr lang="de-DE" sz="1100" b="1">
                <a:latin typeface="Calibri" pitchFamily="34" charset="0"/>
              </a:rPr>
              <a:t>Dehradun, Kotli Dun and Patli </a:t>
            </a:r>
            <a:r>
              <a:rPr lang="en-US" sz="1100" b="1">
                <a:latin typeface="Calibri" pitchFamily="34" charset="0"/>
              </a:rPr>
              <a:t>Dun</a:t>
            </a:r>
            <a:r>
              <a:rPr lang="en-US" sz="1100">
                <a:latin typeface="Calibri" pitchFamily="34" charset="0"/>
              </a:rPr>
              <a:t>.</a:t>
            </a:r>
          </a:p>
          <a:p>
            <a:r>
              <a:rPr lang="en-US" sz="1100">
                <a:latin typeface="Calibri" pitchFamily="34" charset="0"/>
              </a:rPr>
              <a:t>35. The eastern most boundary of the Himalayas is the </a:t>
            </a:r>
            <a:r>
              <a:rPr lang="en-US" sz="1100" b="1">
                <a:latin typeface="Calibri" pitchFamily="34" charset="0"/>
              </a:rPr>
              <a:t>Brahmaputra</a:t>
            </a:r>
            <a:r>
              <a:rPr lang="en-US" sz="1100">
                <a:latin typeface="Calibri" pitchFamily="34" charset="0"/>
              </a:rPr>
              <a:t> valley.</a:t>
            </a:r>
          </a:p>
          <a:p>
            <a:r>
              <a:rPr lang="en-US" sz="1100">
                <a:latin typeface="Calibri" pitchFamily="34" charset="0"/>
              </a:rPr>
              <a:t>36. </a:t>
            </a:r>
            <a:r>
              <a:rPr lang="en-US" sz="1100" b="1">
                <a:latin typeface="Calibri" pitchFamily="34" charset="0"/>
              </a:rPr>
              <a:t>Purvanchal</a:t>
            </a:r>
            <a:r>
              <a:rPr lang="en-US" sz="1100">
                <a:latin typeface="Calibri" pitchFamily="34" charset="0"/>
              </a:rPr>
              <a:t> are known as Patkai, Naga, Manipuri, Khasi and Mizo hills.</a:t>
            </a:r>
          </a:p>
          <a:p>
            <a:r>
              <a:rPr lang="en-US" sz="1100">
                <a:latin typeface="Calibri" pitchFamily="34" charset="0"/>
              </a:rPr>
              <a:t>37. </a:t>
            </a:r>
            <a:r>
              <a:rPr lang="en-US" sz="1100" b="1">
                <a:latin typeface="Calibri" pitchFamily="34" charset="0"/>
              </a:rPr>
              <a:t>The Himalayas </a:t>
            </a:r>
            <a:r>
              <a:rPr lang="en-US" sz="1100">
                <a:latin typeface="Calibri" pitchFamily="34" charset="0"/>
              </a:rPr>
              <a:t>are reason for summer rains and monsoon climate.</a:t>
            </a:r>
          </a:p>
          <a:p>
            <a:r>
              <a:rPr lang="en-US" sz="1100">
                <a:latin typeface="Calibri" pitchFamily="34" charset="0"/>
              </a:rPr>
              <a:t>38. River Indus tributaries :</a:t>
            </a:r>
            <a:r>
              <a:rPr lang="en-US" sz="1100" b="1">
                <a:latin typeface="Calibri" pitchFamily="34" charset="0"/>
              </a:rPr>
              <a:t>1.  Jhelum2. Chenab 3. Ravi 4. Beas 5. Sutlej.</a:t>
            </a:r>
          </a:p>
          <a:p>
            <a:r>
              <a:rPr lang="en-US" sz="1100">
                <a:latin typeface="Calibri" pitchFamily="34" charset="0"/>
              </a:rPr>
              <a:t>39. </a:t>
            </a:r>
            <a:r>
              <a:rPr lang="en-US" sz="1100" b="1">
                <a:latin typeface="Calibri" pitchFamily="34" charset="0"/>
              </a:rPr>
              <a:t>The Himalayan </a:t>
            </a:r>
            <a:r>
              <a:rPr lang="en-US" sz="1100">
                <a:latin typeface="Calibri" pitchFamily="34" charset="0"/>
              </a:rPr>
              <a:t>Rivers have a perennial flow.</a:t>
            </a:r>
          </a:p>
          <a:p>
            <a:r>
              <a:rPr lang="en-US" sz="1100">
                <a:latin typeface="Calibri" pitchFamily="34" charset="0"/>
              </a:rPr>
              <a:t>40. The Himalayan Rivers are fed by </a:t>
            </a:r>
            <a:r>
              <a:rPr lang="en-US" sz="1100" b="1">
                <a:latin typeface="Calibri" pitchFamily="34" charset="0"/>
              </a:rPr>
              <a:t>the</a:t>
            </a:r>
            <a:r>
              <a:rPr lang="en-US" sz="1100">
                <a:latin typeface="Calibri" pitchFamily="34" charset="0"/>
              </a:rPr>
              <a:t> </a:t>
            </a:r>
            <a:r>
              <a:rPr lang="en-US" sz="1100" b="1">
                <a:latin typeface="Calibri" pitchFamily="34" charset="0"/>
              </a:rPr>
              <a:t>glaciers</a:t>
            </a:r>
            <a:r>
              <a:rPr lang="en-US" sz="1100">
                <a:latin typeface="Calibri" pitchFamily="34" charset="0"/>
              </a:rPr>
              <a:t>.</a:t>
            </a:r>
          </a:p>
          <a:p>
            <a:r>
              <a:rPr lang="en-US" sz="1100">
                <a:latin typeface="Calibri" pitchFamily="34" charset="0"/>
              </a:rPr>
              <a:t>41. ‘Doab’ means </a:t>
            </a:r>
            <a:r>
              <a:rPr lang="en-US" sz="1100" b="1">
                <a:latin typeface="Calibri" pitchFamily="34" charset="0"/>
              </a:rPr>
              <a:t>two rivers.</a:t>
            </a:r>
          </a:p>
          <a:p>
            <a:r>
              <a:rPr lang="en-US" sz="1100">
                <a:latin typeface="Calibri" pitchFamily="34" charset="0"/>
              </a:rPr>
              <a:t>42. Ganga plain extends from the rivers </a:t>
            </a:r>
            <a:r>
              <a:rPr lang="en-US" sz="1100" b="1">
                <a:latin typeface="Calibri" pitchFamily="34" charset="0"/>
              </a:rPr>
              <a:t>Ghaggar</a:t>
            </a:r>
            <a:r>
              <a:rPr lang="en-US" sz="1100">
                <a:latin typeface="Calibri" pitchFamily="34" charset="0"/>
              </a:rPr>
              <a:t> to </a:t>
            </a:r>
            <a:r>
              <a:rPr lang="en-US" sz="1100" b="1">
                <a:latin typeface="Calibri" pitchFamily="34" charset="0"/>
              </a:rPr>
              <a:t>Teesta</a:t>
            </a:r>
            <a:r>
              <a:rPr lang="en-US" sz="1100">
                <a:latin typeface="Calibri" pitchFamily="34" charset="0"/>
              </a:rPr>
              <a:t>.</a:t>
            </a:r>
          </a:p>
          <a:p>
            <a:r>
              <a:rPr lang="en-US" sz="1100">
                <a:latin typeface="Calibri" pitchFamily="34" charset="0"/>
              </a:rPr>
              <a:t>43. Gravel and pebble sediments feature is known as </a:t>
            </a:r>
            <a:r>
              <a:rPr lang="en-US" sz="1100" b="1">
                <a:latin typeface="Calibri" pitchFamily="34" charset="0"/>
              </a:rPr>
              <a:t>‘Bhabar</a:t>
            </a:r>
            <a:r>
              <a:rPr lang="en-US" sz="1100">
                <a:latin typeface="Calibri" pitchFamily="34" charset="0"/>
              </a:rPr>
              <a:t>’.</a:t>
            </a:r>
          </a:p>
          <a:p>
            <a:r>
              <a:rPr lang="en-US" sz="1100">
                <a:latin typeface="Calibri" pitchFamily="34" charset="0"/>
              </a:rPr>
              <a:t>44. Swampy and marshy region called </a:t>
            </a:r>
            <a:r>
              <a:rPr lang="en-US" sz="1100" b="1">
                <a:latin typeface="Calibri" pitchFamily="34" charset="0"/>
              </a:rPr>
              <a:t>Terai</a:t>
            </a:r>
            <a:r>
              <a:rPr lang="en-US" sz="1100">
                <a:latin typeface="Calibri" pitchFamily="34" charset="0"/>
              </a:rPr>
              <a:t>.</a:t>
            </a:r>
          </a:p>
          <a:p>
            <a:r>
              <a:rPr lang="en-US" sz="1100">
                <a:latin typeface="Calibri" pitchFamily="34" charset="0"/>
              </a:rPr>
              <a:t>45. India is surrounded by the sea on </a:t>
            </a:r>
            <a:r>
              <a:rPr lang="en-US" sz="1100" b="1">
                <a:latin typeface="Calibri" pitchFamily="34" charset="0"/>
              </a:rPr>
              <a:t>three</a:t>
            </a:r>
            <a:r>
              <a:rPr lang="en-US" sz="1100">
                <a:latin typeface="Calibri" pitchFamily="34" charset="0"/>
              </a:rPr>
              <a:t> sides.</a:t>
            </a:r>
          </a:p>
          <a:p>
            <a:r>
              <a:rPr lang="en-US" sz="1100">
                <a:latin typeface="Calibri" pitchFamily="34" charset="0"/>
              </a:rPr>
              <a:t>46. The Indian plateau is mainly composed of the </a:t>
            </a:r>
            <a:r>
              <a:rPr lang="en-US" sz="1100" b="1">
                <a:latin typeface="Calibri" pitchFamily="34" charset="0"/>
              </a:rPr>
              <a:t>old crystalline,</a:t>
            </a:r>
          </a:p>
          <a:p>
            <a:r>
              <a:rPr lang="en-US" sz="1100" b="1">
                <a:latin typeface="Calibri" pitchFamily="34" charset="0"/>
              </a:rPr>
              <a:t>      hard igneous </a:t>
            </a:r>
            <a:r>
              <a:rPr lang="en-US" sz="1100">
                <a:latin typeface="Calibri" pitchFamily="34" charset="0"/>
              </a:rPr>
              <a:t>and </a:t>
            </a:r>
            <a:r>
              <a:rPr lang="en-US" sz="1100" b="1">
                <a:latin typeface="Calibri" pitchFamily="34" charset="0"/>
              </a:rPr>
              <a:t>metamorphic</a:t>
            </a:r>
            <a:r>
              <a:rPr lang="en-US" sz="1100">
                <a:latin typeface="Calibri" pitchFamily="34" charset="0"/>
              </a:rPr>
              <a:t> rock.</a:t>
            </a:r>
          </a:p>
          <a:p>
            <a:r>
              <a:rPr lang="en-US" sz="1100">
                <a:latin typeface="Calibri" pitchFamily="34" charset="0"/>
              </a:rPr>
              <a:t>47. The Indian plateau is slightly tilted towards </a:t>
            </a:r>
            <a:r>
              <a:rPr lang="en-US" sz="1100" b="1">
                <a:latin typeface="Calibri" pitchFamily="34" charset="0"/>
              </a:rPr>
              <a:t>east</a:t>
            </a:r>
            <a:r>
              <a:rPr lang="en-US" sz="1100">
                <a:latin typeface="Calibri" pitchFamily="34" charset="0"/>
              </a:rPr>
              <a:t>.</a:t>
            </a:r>
          </a:p>
        </p:txBody>
      </p:sp>
      <p:sp>
        <p:nvSpPr>
          <p:cNvPr id="2052" name="Rectangle 2"/>
          <p:cNvSpPr>
            <a:spLocks noChangeArrowheads="1"/>
          </p:cNvSpPr>
          <p:nvPr/>
        </p:nvSpPr>
        <p:spPr bwMode="auto">
          <a:xfrm>
            <a:off x="533400" y="25400"/>
            <a:ext cx="5715000" cy="492125"/>
          </a:xfrm>
          <a:prstGeom prst="rect">
            <a:avLst/>
          </a:prstGeom>
          <a:noFill/>
          <a:ln w="9525">
            <a:noFill/>
            <a:miter lim="800000"/>
            <a:headEnd/>
            <a:tailEnd/>
          </a:ln>
        </p:spPr>
        <p:txBody>
          <a:bodyPr>
            <a:spAutoFit/>
          </a:bodyPr>
          <a:lstStyle/>
          <a:p>
            <a:pPr algn="ctr"/>
            <a:r>
              <a:rPr lang="en-US" sz="1300">
                <a:latin typeface="Balloon Extra" pitchFamily="2" charset="0"/>
              </a:rPr>
              <a:t>CHAPTER 1</a:t>
            </a:r>
          </a:p>
          <a:p>
            <a:pPr algn="ctr"/>
            <a:r>
              <a:rPr lang="en-US" sz="1300">
                <a:latin typeface="Britannic Bold" pitchFamily="34" charset="0"/>
              </a:rPr>
              <a:t>INDIA - RELIEF FEATURES</a:t>
            </a:r>
          </a:p>
        </p:txBody>
      </p:sp>
      <p:sp>
        <p:nvSpPr>
          <p:cNvPr id="4" name="Freeform 5"/>
          <p:cNvSpPr>
            <a:spLocks/>
          </p:cNvSpPr>
          <p:nvPr/>
        </p:nvSpPr>
        <p:spPr bwMode="auto">
          <a:xfrm>
            <a:off x="4876800" y="609600"/>
            <a:ext cx="1600200" cy="1828800"/>
          </a:xfrm>
          <a:custGeom>
            <a:avLst/>
            <a:gdLst>
              <a:gd name="T0" fmla="*/ 2147483647 w 3445"/>
              <a:gd name="T1" fmla="*/ 2147483647 h 4003"/>
              <a:gd name="T2" fmla="*/ 2147483647 w 3445"/>
              <a:gd name="T3" fmla="*/ 2147483647 h 4003"/>
              <a:gd name="T4" fmla="*/ 2147483647 w 3445"/>
              <a:gd name="T5" fmla="*/ 2147483647 h 4003"/>
              <a:gd name="T6" fmla="*/ 2147483647 w 3445"/>
              <a:gd name="T7" fmla="*/ 2147483647 h 4003"/>
              <a:gd name="T8" fmla="*/ 2147483647 w 3445"/>
              <a:gd name="T9" fmla="*/ 2147483647 h 4003"/>
              <a:gd name="T10" fmla="*/ 2147483647 w 3445"/>
              <a:gd name="T11" fmla="*/ 2147483647 h 4003"/>
              <a:gd name="T12" fmla="*/ 2147483647 w 3445"/>
              <a:gd name="T13" fmla="*/ 2147483647 h 4003"/>
              <a:gd name="T14" fmla="*/ 2147483647 w 3445"/>
              <a:gd name="T15" fmla="*/ 2147483647 h 4003"/>
              <a:gd name="T16" fmla="*/ 2147483647 w 3445"/>
              <a:gd name="T17" fmla="*/ 2147483647 h 4003"/>
              <a:gd name="T18" fmla="*/ 2147483647 w 3445"/>
              <a:gd name="T19" fmla="*/ 2147483647 h 4003"/>
              <a:gd name="T20" fmla="*/ 2147483647 w 3445"/>
              <a:gd name="T21" fmla="*/ 2147483647 h 4003"/>
              <a:gd name="T22" fmla="*/ 2147483647 w 3445"/>
              <a:gd name="T23" fmla="*/ 2147483647 h 4003"/>
              <a:gd name="T24" fmla="*/ 2147483647 w 3445"/>
              <a:gd name="T25" fmla="*/ 2147483647 h 4003"/>
              <a:gd name="T26" fmla="*/ 2147483647 w 3445"/>
              <a:gd name="T27" fmla="*/ 2147483647 h 4003"/>
              <a:gd name="T28" fmla="*/ 2147483647 w 3445"/>
              <a:gd name="T29" fmla="*/ 2147483647 h 4003"/>
              <a:gd name="T30" fmla="*/ 2147483647 w 3445"/>
              <a:gd name="T31" fmla="*/ 2147483647 h 4003"/>
              <a:gd name="T32" fmla="*/ 2147483647 w 3445"/>
              <a:gd name="T33" fmla="*/ 2147483647 h 4003"/>
              <a:gd name="T34" fmla="*/ 2147483647 w 3445"/>
              <a:gd name="T35" fmla="*/ 2147483647 h 4003"/>
              <a:gd name="T36" fmla="*/ 2147483647 w 3445"/>
              <a:gd name="T37" fmla="*/ 2147483647 h 4003"/>
              <a:gd name="T38" fmla="*/ 2147483647 w 3445"/>
              <a:gd name="T39" fmla="*/ 2147483647 h 4003"/>
              <a:gd name="T40" fmla="*/ 2147483647 w 3445"/>
              <a:gd name="T41" fmla="*/ 2147483647 h 4003"/>
              <a:gd name="T42" fmla="*/ 2147483647 w 3445"/>
              <a:gd name="T43" fmla="*/ 2147483647 h 4003"/>
              <a:gd name="T44" fmla="*/ 2147483647 w 3445"/>
              <a:gd name="T45" fmla="*/ 2147483647 h 4003"/>
              <a:gd name="T46" fmla="*/ 2147483647 w 3445"/>
              <a:gd name="T47" fmla="*/ 2147483647 h 4003"/>
              <a:gd name="T48" fmla="*/ 2147483647 w 3445"/>
              <a:gd name="T49" fmla="*/ 2147483647 h 4003"/>
              <a:gd name="T50" fmla="*/ 2147483647 w 3445"/>
              <a:gd name="T51" fmla="*/ 2147483647 h 4003"/>
              <a:gd name="T52" fmla="*/ 2147483647 w 3445"/>
              <a:gd name="T53" fmla="*/ 2147483647 h 4003"/>
              <a:gd name="T54" fmla="*/ 2147483647 w 3445"/>
              <a:gd name="T55" fmla="*/ 2147483647 h 4003"/>
              <a:gd name="T56" fmla="*/ 2147483647 w 3445"/>
              <a:gd name="T57" fmla="*/ 2147483647 h 4003"/>
              <a:gd name="T58" fmla="*/ 2147483647 w 3445"/>
              <a:gd name="T59" fmla="*/ 2147483647 h 4003"/>
              <a:gd name="T60" fmla="*/ 2147483647 w 3445"/>
              <a:gd name="T61" fmla="*/ 2147483647 h 4003"/>
              <a:gd name="T62" fmla="*/ 2147483647 w 3445"/>
              <a:gd name="T63" fmla="*/ 2147483647 h 4003"/>
              <a:gd name="T64" fmla="*/ 2147483647 w 3445"/>
              <a:gd name="T65" fmla="*/ 2147483647 h 4003"/>
              <a:gd name="T66" fmla="*/ 2147483647 w 3445"/>
              <a:gd name="T67" fmla="*/ 2147483647 h 4003"/>
              <a:gd name="T68" fmla="*/ 2147483647 w 3445"/>
              <a:gd name="T69" fmla="*/ 2147483647 h 4003"/>
              <a:gd name="T70" fmla="*/ 2147483647 w 3445"/>
              <a:gd name="T71" fmla="*/ 2147483647 h 4003"/>
              <a:gd name="T72" fmla="*/ 2147483647 w 3445"/>
              <a:gd name="T73" fmla="*/ 2147483647 h 4003"/>
              <a:gd name="T74" fmla="*/ 2147483647 w 3445"/>
              <a:gd name="T75" fmla="*/ 2147483647 h 4003"/>
              <a:gd name="T76" fmla="*/ 2147483647 w 3445"/>
              <a:gd name="T77" fmla="*/ 2147483647 h 4003"/>
              <a:gd name="T78" fmla="*/ 2147483647 w 3445"/>
              <a:gd name="T79" fmla="*/ 2147483647 h 4003"/>
              <a:gd name="T80" fmla="*/ 2147483647 w 3445"/>
              <a:gd name="T81" fmla="*/ 2147483647 h 4003"/>
              <a:gd name="T82" fmla="*/ 2147483647 w 3445"/>
              <a:gd name="T83" fmla="*/ 2147483647 h 4003"/>
              <a:gd name="T84" fmla="*/ 2147483647 w 3445"/>
              <a:gd name="T85" fmla="*/ 2147483647 h 4003"/>
              <a:gd name="T86" fmla="*/ 2147483647 w 3445"/>
              <a:gd name="T87" fmla="*/ 2147483647 h 4003"/>
              <a:gd name="T88" fmla="*/ 2147483647 w 3445"/>
              <a:gd name="T89" fmla="*/ 2147483647 h 4003"/>
              <a:gd name="T90" fmla="*/ 2147483647 w 3445"/>
              <a:gd name="T91" fmla="*/ 2147483647 h 4003"/>
              <a:gd name="T92" fmla="*/ 2147483647 w 3445"/>
              <a:gd name="T93" fmla="*/ 2147483647 h 4003"/>
              <a:gd name="T94" fmla="*/ 2147483647 w 3445"/>
              <a:gd name="T95" fmla="*/ 2147483647 h 4003"/>
              <a:gd name="T96" fmla="*/ 2147483647 w 3445"/>
              <a:gd name="T97" fmla="*/ 2147483647 h 4003"/>
              <a:gd name="T98" fmla="*/ 2147483647 w 3445"/>
              <a:gd name="T99" fmla="*/ 2147483647 h 4003"/>
              <a:gd name="T100" fmla="*/ 2147483647 w 3445"/>
              <a:gd name="T101" fmla="*/ 2147483647 h 40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45"/>
              <a:gd name="T154" fmla="*/ 0 h 4003"/>
              <a:gd name="T155" fmla="*/ 3445 w 3445"/>
              <a:gd name="T156" fmla="*/ 4003 h 40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45" h="4003">
                <a:moveTo>
                  <a:pt x="0" y="1739"/>
                </a:moveTo>
                <a:lnTo>
                  <a:pt x="19" y="1712"/>
                </a:lnTo>
                <a:lnTo>
                  <a:pt x="61" y="1706"/>
                </a:lnTo>
                <a:lnTo>
                  <a:pt x="85" y="1660"/>
                </a:lnTo>
                <a:lnTo>
                  <a:pt x="178" y="1680"/>
                </a:lnTo>
                <a:lnTo>
                  <a:pt x="281" y="1674"/>
                </a:lnTo>
                <a:lnTo>
                  <a:pt x="342" y="1667"/>
                </a:lnTo>
                <a:lnTo>
                  <a:pt x="337" y="1538"/>
                </a:lnTo>
                <a:lnTo>
                  <a:pt x="318" y="1492"/>
                </a:lnTo>
                <a:lnTo>
                  <a:pt x="269" y="1454"/>
                </a:lnTo>
                <a:lnTo>
                  <a:pt x="269" y="1363"/>
                </a:lnTo>
                <a:lnTo>
                  <a:pt x="196" y="1306"/>
                </a:lnTo>
                <a:lnTo>
                  <a:pt x="251" y="1240"/>
                </a:lnTo>
                <a:lnTo>
                  <a:pt x="318" y="1163"/>
                </a:lnTo>
                <a:lnTo>
                  <a:pt x="465" y="1195"/>
                </a:lnTo>
                <a:lnTo>
                  <a:pt x="538" y="1098"/>
                </a:lnTo>
                <a:lnTo>
                  <a:pt x="667" y="968"/>
                </a:lnTo>
                <a:lnTo>
                  <a:pt x="716" y="911"/>
                </a:lnTo>
                <a:lnTo>
                  <a:pt x="771" y="832"/>
                </a:lnTo>
                <a:lnTo>
                  <a:pt x="820" y="768"/>
                </a:lnTo>
                <a:lnTo>
                  <a:pt x="820" y="671"/>
                </a:lnTo>
                <a:lnTo>
                  <a:pt x="930" y="612"/>
                </a:lnTo>
                <a:lnTo>
                  <a:pt x="875" y="587"/>
                </a:lnTo>
                <a:lnTo>
                  <a:pt x="814" y="535"/>
                </a:lnTo>
                <a:lnTo>
                  <a:pt x="768" y="531"/>
                </a:lnTo>
                <a:lnTo>
                  <a:pt x="733" y="476"/>
                </a:lnTo>
                <a:lnTo>
                  <a:pt x="733" y="382"/>
                </a:lnTo>
                <a:lnTo>
                  <a:pt x="733" y="322"/>
                </a:lnTo>
                <a:lnTo>
                  <a:pt x="778" y="253"/>
                </a:lnTo>
                <a:lnTo>
                  <a:pt x="688" y="163"/>
                </a:lnTo>
                <a:lnTo>
                  <a:pt x="619" y="134"/>
                </a:lnTo>
                <a:lnTo>
                  <a:pt x="658" y="59"/>
                </a:lnTo>
                <a:lnTo>
                  <a:pt x="768" y="34"/>
                </a:lnTo>
                <a:lnTo>
                  <a:pt x="852" y="0"/>
                </a:lnTo>
                <a:lnTo>
                  <a:pt x="927" y="0"/>
                </a:lnTo>
                <a:lnTo>
                  <a:pt x="1090" y="149"/>
                </a:lnTo>
                <a:lnTo>
                  <a:pt x="1218" y="192"/>
                </a:lnTo>
                <a:lnTo>
                  <a:pt x="1180" y="203"/>
                </a:lnTo>
                <a:lnTo>
                  <a:pt x="1383" y="158"/>
                </a:lnTo>
                <a:lnTo>
                  <a:pt x="1473" y="218"/>
                </a:lnTo>
                <a:lnTo>
                  <a:pt x="1378" y="372"/>
                </a:lnTo>
                <a:lnTo>
                  <a:pt x="1321" y="471"/>
                </a:lnTo>
                <a:lnTo>
                  <a:pt x="1365" y="516"/>
                </a:lnTo>
                <a:lnTo>
                  <a:pt x="1370" y="587"/>
                </a:lnTo>
                <a:lnTo>
                  <a:pt x="1321" y="612"/>
                </a:lnTo>
                <a:lnTo>
                  <a:pt x="1297" y="594"/>
                </a:lnTo>
                <a:lnTo>
                  <a:pt x="1255" y="594"/>
                </a:lnTo>
                <a:lnTo>
                  <a:pt x="1304" y="671"/>
                </a:lnTo>
                <a:lnTo>
                  <a:pt x="1309" y="762"/>
                </a:lnTo>
                <a:lnTo>
                  <a:pt x="1346" y="762"/>
                </a:lnTo>
                <a:lnTo>
                  <a:pt x="1419" y="820"/>
                </a:lnTo>
                <a:lnTo>
                  <a:pt x="1493" y="878"/>
                </a:lnTo>
                <a:lnTo>
                  <a:pt x="1512" y="936"/>
                </a:lnTo>
                <a:lnTo>
                  <a:pt x="1475" y="1020"/>
                </a:lnTo>
                <a:lnTo>
                  <a:pt x="1450" y="1124"/>
                </a:lnTo>
                <a:lnTo>
                  <a:pt x="1578" y="1215"/>
                </a:lnTo>
                <a:lnTo>
                  <a:pt x="1725" y="1279"/>
                </a:lnTo>
                <a:lnTo>
                  <a:pt x="1823" y="1318"/>
                </a:lnTo>
                <a:lnTo>
                  <a:pt x="1909" y="1318"/>
                </a:lnTo>
                <a:lnTo>
                  <a:pt x="2056" y="1383"/>
                </a:lnTo>
                <a:lnTo>
                  <a:pt x="2178" y="1415"/>
                </a:lnTo>
                <a:lnTo>
                  <a:pt x="2356" y="1428"/>
                </a:lnTo>
                <a:lnTo>
                  <a:pt x="2398" y="1370"/>
                </a:lnTo>
                <a:lnTo>
                  <a:pt x="2381" y="1292"/>
                </a:lnTo>
                <a:lnTo>
                  <a:pt x="2442" y="1202"/>
                </a:lnTo>
                <a:lnTo>
                  <a:pt x="2460" y="1279"/>
                </a:lnTo>
                <a:lnTo>
                  <a:pt x="2454" y="1351"/>
                </a:lnTo>
                <a:lnTo>
                  <a:pt x="2521" y="1376"/>
                </a:lnTo>
                <a:lnTo>
                  <a:pt x="2655" y="1363"/>
                </a:lnTo>
                <a:lnTo>
                  <a:pt x="2851" y="1338"/>
                </a:lnTo>
                <a:lnTo>
                  <a:pt x="2833" y="1279"/>
                </a:lnTo>
                <a:lnTo>
                  <a:pt x="2797" y="1247"/>
                </a:lnTo>
                <a:lnTo>
                  <a:pt x="2919" y="1156"/>
                </a:lnTo>
                <a:lnTo>
                  <a:pt x="3029" y="1052"/>
                </a:lnTo>
                <a:lnTo>
                  <a:pt x="3103" y="988"/>
                </a:lnTo>
                <a:lnTo>
                  <a:pt x="3213" y="1000"/>
                </a:lnTo>
                <a:lnTo>
                  <a:pt x="3279" y="950"/>
                </a:lnTo>
                <a:lnTo>
                  <a:pt x="3316" y="1007"/>
                </a:lnTo>
                <a:lnTo>
                  <a:pt x="3323" y="1085"/>
                </a:lnTo>
                <a:lnTo>
                  <a:pt x="3426" y="1098"/>
                </a:lnTo>
                <a:lnTo>
                  <a:pt x="3445" y="1150"/>
                </a:lnTo>
                <a:lnTo>
                  <a:pt x="3440" y="1240"/>
                </a:lnTo>
                <a:lnTo>
                  <a:pt x="3365" y="1234"/>
                </a:lnTo>
                <a:lnTo>
                  <a:pt x="3232" y="1324"/>
                </a:lnTo>
                <a:lnTo>
                  <a:pt x="3213" y="1447"/>
                </a:lnTo>
                <a:lnTo>
                  <a:pt x="3157" y="1526"/>
                </a:lnTo>
                <a:lnTo>
                  <a:pt x="3145" y="1648"/>
                </a:lnTo>
                <a:lnTo>
                  <a:pt x="3134" y="1732"/>
                </a:lnTo>
                <a:lnTo>
                  <a:pt x="3017" y="1719"/>
                </a:lnTo>
                <a:lnTo>
                  <a:pt x="3041" y="1855"/>
                </a:lnTo>
                <a:lnTo>
                  <a:pt x="3010" y="1868"/>
                </a:lnTo>
                <a:lnTo>
                  <a:pt x="3029" y="1971"/>
                </a:lnTo>
                <a:lnTo>
                  <a:pt x="3005" y="1998"/>
                </a:lnTo>
                <a:lnTo>
                  <a:pt x="2949" y="1998"/>
                </a:lnTo>
                <a:lnTo>
                  <a:pt x="2888" y="1758"/>
                </a:lnTo>
                <a:lnTo>
                  <a:pt x="2851" y="1816"/>
                </a:lnTo>
                <a:lnTo>
                  <a:pt x="2846" y="1882"/>
                </a:lnTo>
                <a:lnTo>
                  <a:pt x="2809" y="1862"/>
                </a:lnTo>
                <a:lnTo>
                  <a:pt x="2753" y="1816"/>
                </a:lnTo>
                <a:lnTo>
                  <a:pt x="2778" y="1746"/>
                </a:lnTo>
                <a:lnTo>
                  <a:pt x="2827" y="1712"/>
                </a:lnTo>
                <a:lnTo>
                  <a:pt x="2863" y="1700"/>
                </a:lnTo>
                <a:lnTo>
                  <a:pt x="2937" y="1610"/>
                </a:lnTo>
                <a:lnTo>
                  <a:pt x="2882" y="1583"/>
                </a:lnTo>
                <a:lnTo>
                  <a:pt x="2814" y="1590"/>
                </a:lnTo>
                <a:lnTo>
                  <a:pt x="2735" y="1590"/>
                </a:lnTo>
                <a:lnTo>
                  <a:pt x="2650" y="1583"/>
                </a:lnTo>
                <a:lnTo>
                  <a:pt x="2582" y="1558"/>
                </a:lnTo>
                <a:lnTo>
                  <a:pt x="2601" y="1480"/>
                </a:lnTo>
                <a:lnTo>
                  <a:pt x="2570" y="1454"/>
                </a:lnTo>
                <a:lnTo>
                  <a:pt x="2557" y="1487"/>
                </a:lnTo>
                <a:lnTo>
                  <a:pt x="2496" y="1460"/>
                </a:lnTo>
                <a:lnTo>
                  <a:pt x="2491" y="1435"/>
                </a:lnTo>
                <a:lnTo>
                  <a:pt x="2454" y="1435"/>
                </a:lnTo>
                <a:lnTo>
                  <a:pt x="2423" y="1415"/>
                </a:lnTo>
                <a:lnTo>
                  <a:pt x="2405" y="1460"/>
                </a:lnTo>
                <a:lnTo>
                  <a:pt x="2381" y="1506"/>
                </a:lnTo>
                <a:lnTo>
                  <a:pt x="2423" y="1531"/>
                </a:lnTo>
                <a:lnTo>
                  <a:pt x="2466" y="1571"/>
                </a:lnTo>
                <a:lnTo>
                  <a:pt x="2496" y="1603"/>
                </a:lnTo>
                <a:lnTo>
                  <a:pt x="2435" y="1603"/>
                </a:lnTo>
                <a:lnTo>
                  <a:pt x="2411" y="1635"/>
                </a:lnTo>
                <a:lnTo>
                  <a:pt x="2393" y="1694"/>
                </a:lnTo>
                <a:lnTo>
                  <a:pt x="2472" y="1726"/>
                </a:lnTo>
                <a:lnTo>
                  <a:pt x="2466" y="1816"/>
                </a:lnTo>
                <a:lnTo>
                  <a:pt x="2503" y="1887"/>
                </a:lnTo>
                <a:lnTo>
                  <a:pt x="2540" y="2011"/>
                </a:lnTo>
                <a:lnTo>
                  <a:pt x="2533" y="2075"/>
                </a:lnTo>
                <a:lnTo>
                  <a:pt x="2533" y="2102"/>
                </a:lnTo>
                <a:lnTo>
                  <a:pt x="2466" y="2088"/>
                </a:lnTo>
                <a:lnTo>
                  <a:pt x="2423" y="2082"/>
                </a:lnTo>
                <a:lnTo>
                  <a:pt x="2362" y="2088"/>
                </a:lnTo>
                <a:lnTo>
                  <a:pt x="2264" y="2120"/>
                </a:lnTo>
                <a:lnTo>
                  <a:pt x="2264" y="2198"/>
                </a:lnTo>
                <a:lnTo>
                  <a:pt x="2252" y="2282"/>
                </a:lnTo>
                <a:lnTo>
                  <a:pt x="2185" y="2334"/>
                </a:lnTo>
                <a:lnTo>
                  <a:pt x="2117" y="2372"/>
                </a:lnTo>
                <a:lnTo>
                  <a:pt x="2043" y="2411"/>
                </a:lnTo>
                <a:lnTo>
                  <a:pt x="1982" y="2515"/>
                </a:lnTo>
                <a:lnTo>
                  <a:pt x="1928" y="2560"/>
                </a:lnTo>
                <a:lnTo>
                  <a:pt x="1818" y="2677"/>
                </a:lnTo>
                <a:lnTo>
                  <a:pt x="1701" y="2748"/>
                </a:lnTo>
                <a:lnTo>
                  <a:pt x="1707" y="2812"/>
                </a:lnTo>
                <a:lnTo>
                  <a:pt x="1597" y="2851"/>
                </a:lnTo>
                <a:lnTo>
                  <a:pt x="1554" y="2878"/>
                </a:lnTo>
                <a:lnTo>
                  <a:pt x="1517" y="2916"/>
                </a:lnTo>
                <a:lnTo>
                  <a:pt x="1450" y="2930"/>
                </a:lnTo>
                <a:lnTo>
                  <a:pt x="1407" y="3032"/>
                </a:lnTo>
                <a:lnTo>
                  <a:pt x="1414" y="3136"/>
                </a:lnTo>
                <a:lnTo>
                  <a:pt x="1432" y="3253"/>
                </a:lnTo>
                <a:lnTo>
                  <a:pt x="1419" y="3337"/>
                </a:lnTo>
                <a:lnTo>
                  <a:pt x="1370" y="3454"/>
                </a:lnTo>
                <a:lnTo>
                  <a:pt x="1365" y="3543"/>
                </a:lnTo>
                <a:lnTo>
                  <a:pt x="1365" y="3660"/>
                </a:lnTo>
                <a:lnTo>
                  <a:pt x="1365" y="3706"/>
                </a:lnTo>
                <a:lnTo>
                  <a:pt x="1316" y="3699"/>
                </a:lnTo>
                <a:lnTo>
                  <a:pt x="1273" y="3751"/>
                </a:lnTo>
                <a:lnTo>
                  <a:pt x="1255" y="3822"/>
                </a:lnTo>
                <a:lnTo>
                  <a:pt x="1273" y="3842"/>
                </a:lnTo>
                <a:lnTo>
                  <a:pt x="1224" y="3861"/>
                </a:lnTo>
                <a:lnTo>
                  <a:pt x="1150" y="3880"/>
                </a:lnTo>
                <a:lnTo>
                  <a:pt x="1138" y="3964"/>
                </a:lnTo>
                <a:lnTo>
                  <a:pt x="1077" y="3997"/>
                </a:lnTo>
                <a:lnTo>
                  <a:pt x="1010" y="4003"/>
                </a:lnTo>
                <a:lnTo>
                  <a:pt x="930" y="3919"/>
                </a:lnTo>
                <a:lnTo>
                  <a:pt x="893" y="3796"/>
                </a:lnTo>
                <a:lnTo>
                  <a:pt x="888" y="3679"/>
                </a:lnTo>
                <a:lnTo>
                  <a:pt x="839" y="3531"/>
                </a:lnTo>
                <a:lnTo>
                  <a:pt x="697" y="3188"/>
                </a:lnTo>
                <a:lnTo>
                  <a:pt x="667" y="3066"/>
                </a:lnTo>
                <a:lnTo>
                  <a:pt x="643" y="3014"/>
                </a:lnTo>
                <a:lnTo>
                  <a:pt x="612" y="2955"/>
                </a:lnTo>
                <a:lnTo>
                  <a:pt x="587" y="2890"/>
                </a:lnTo>
                <a:lnTo>
                  <a:pt x="569" y="2864"/>
                </a:lnTo>
                <a:lnTo>
                  <a:pt x="551" y="2735"/>
                </a:lnTo>
                <a:lnTo>
                  <a:pt x="538" y="2626"/>
                </a:lnTo>
                <a:lnTo>
                  <a:pt x="526" y="2547"/>
                </a:lnTo>
                <a:lnTo>
                  <a:pt x="526" y="2470"/>
                </a:lnTo>
                <a:lnTo>
                  <a:pt x="526" y="2379"/>
                </a:lnTo>
                <a:lnTo>
                  <a:pt x="508" y="2308"/>
                </a:lnTo>
                <a:lnTo>
                  <a:pt x="538" y="2191"/>
                </a:lnTo>
                <a:lnTo>
                  <a:pt x="508" y="2088"/>
                </a:lnTo>
                <a:lnTo>
                  <a:pt x="533" y="2068"/>
                </a:lnTo>
                <a:lnTo>
                  <a:pt x="502" y="2036"/>
                </a:lnTo>
                <a:lnTo>
                  <a:pt x="514" y="1998"/>
                </a:lnTo>
                <a:lnTo>
                  <a:pt x="545" y="1991"/>
                </a:lnTo>
                <a:lnTo>
                  <a:pt x="484" y="1971"/>
                </a:lnTo>
                <a:lnTo>
                  <a:pt x="465" y="2016"/>
                </a:lnTo>
                <a:lnTo>
                  <a:pt x="471" y="2082"/>
                </a:lnTo>
                <a:lnTo>
                  <a:pt x="440" y="2114"/>
                </a:lnTo>
                <a:lnTo>
                  <a:pt x="379" y="2152"/>
                </a:lnTo>
                <a:lnTo>
                  <a:pt x="311" y="2179"/>
                </a:lnTo>
                <a:lnTo>
                  <a:pt x="232" y="2152"/>
                </a:lnTo>
                <a:lnTo>
                  <a:pt x="122" y="2043"/>
                </a:lnTo>
                <a:lnTo>
                  <a:pt x="68" y="1926"/>
                </a:lnTo>
                <a:lnTo>
                  <a:pt x="110" y="1939"/>
                </a:lnTo>
                <a:lnTo>
                  <a:pt x="152" y="1939"/>
                </a:lnTo>
                <a:lnTo>
                  <a:pt x="201" y="1932"/>
                </a:lnTo>
                <a:lnTo>
                  <a:pt x="262" y="1842"/>
                </a:lnTo>
                <a:lnTo>
                  <a:pt x="232" y="1842"/>
                </a:lnTo>
                <a:lnTo>
                  <a:pt x="171" y="1868"/>
                </a:lnTo>
                <a:lnTo>
                  <a:pt x="134" y="1868"/>
                </a:lnTo>
                <a:lnTo>
                  <a:pt x="61" y="1823"/>
                </a:lnTo>
                <a:lnTo>
                  <a:pt x="30" y="1778"/>
                </a:lnTo>
                <a:lnTo>
                  <a:pt x="54" y="1732"/>
                </a:lnTo>
                <a:lnTo>
                  <a:pt x="12" y="1758"/>
                </a:lnTo>
                <a:lnTo>
                  <a:pt x="0" y="1739"/>
                </a:lnTo>
                <a:close/>
              </a:path>
            </a:pathLst>
          </a:custGeom>
          <a:noFill/>
          <a:ln w="12700">
            <a:solidFill>
              <a:schemeClr val="tx1"/>
            </a:solidFill>
            <a:round/>
            <a:headEnd/>
            <a:tailEnd/>
          </a:ln>
        </p:spPr>
        <p:txBody>
          <a:bodyPr/>
          <a:lstStyle/>
          <a:p>
            <a:pPr defTabSz="1072866" fontAlgn="auto">
              <a:spcBef>
                <a:spcPts val="0"/>
              </a:spcBef>
              <a:spcAft>
                <a:spcPts val="0"/>
              </a:spcAft>
              <a:defRPr/>
            </a:pPr>
            <a:endParaRPr lang="en-US" sz="1300" b="1">
              <a:latin typeface="+mj-lt"/>
            </a:endParaRPr>
          </a:p>
        </p:txBody>
      </p:sp>
      <p:cxnSp>
        <p:nvCxnSpPr>
          <p:cNvPr id="6" name="Straight Connector 5"/>
          <p:cNvCxnSpPr/>
          <p:nvPr/>
        </p:nvCxnSpPr>
        <p:spPr>
          <a:xfrm rot="16200000" flipH="1">
            <a:off x="4381500" y="1485900"/>
            <a:ext cx="18288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55" name="Rectangle 6"/>
          <p:cNvSpPr>
            <a:spLocks noChangeArrowheads="1"/>
          </p:cNvSpPr>
          <p:nvPr/>
        </p:nvSpPr>
        <p:spPr bwMode="auto">
          <a:xfrm rot="-5562901">
            <a:off x="4852194" y="1681956"/>
            <a:ext cx="711200" cy="230188"/>
          </a:xfrm>
          <a:prstGeom prst="rect">
            <a:avLst/>
          </a:prstGeom>
          <a:noFill/>
          <a:ln w="9525">
            <a:noFill/>
            <a:miter lim="800000"/>
            <a:headEnd/>
            <a:tailEnd/>
          </a:ln>
        </p:spPr>
        <p:txBody>
          <a:bodyPr wrap="none">
            <a:spAutoFit/>
          </a:bodyPr>
          <a:lstStyle/>
          <a:p>
            <a:r>
              <a:rPr lang="en-US" sz="900">
                <a:latin typeface="Tw Cen MT" pitchFamily="34" charset="0"/>
              </a:rPr>
              <a:t>3,214 KMS</a:t>
            </a:r>
          </a:p>
        </p:txBody>
      </p:sp>
      <p:cxnSp>
        <p:nvCxnSpPr>
          <p:cNvPr id="9" name="Straight Connector 8"/>
          <p:cNvCxnSpPr/>
          <p:nvPr/>
        </p:nvCxnSpPr>
        <p:spPr>
          <a:xfrm flipV="1">
            <a:off x="4876800" y="1143000"/>
            <a:ext cx="16002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57" name="Rectangle 13"/>
          <p:cNvSpPr>
            <a:spLocks noChangeArrowheads="1"/>
          </p:cNvSpPr>
          <p:nvPr/>
        </p:nvSpPr>
        <p:spPr bwMode="auto">
          <a:xfrm rot="-386721">
            <a:off x="5268913" y="1190625"/>
            <a:ext cx="741362" cy="230188"/>
          </a:xfrm>
          <a:prstGeom prst="rect">
            <a:avLst/>
          </a:prstGeom>
          <a:noFill/>
          <a:ln w="9525">
            <a:noFill/>
            <a:miter lim="800000"/>
            <a:headEnd/>
            <a:tailEnd/>
          </a:ln>
        </p:spPr>
        <p:txBody>
          <a:bodyPr wrap="none">
            <a:spAutoFit/>
          </a:bodyPr>
          <a:lstStyle/>
          <a:p>
            <a:r>
              <a:rPr lang="en-US" sz="900">
                <a:latin typeface="Tw Cen MT" pitchFamily="34" charset="0"/>
              </a:rPr>
              <a:t>2,933 KMS </a:t>
            </a:r>
          </a:p>
        </p:txBody>
      </p:sp>
      <p:pic>
        <p:nvPicPr>
          <p:cNvPr id="2058" name="Picture 3" descr="D:\10 NEW\10.1\Laurasia-Gondwana.svg.png"/>
          <p:cNvPicPr>
            <a:picLocks noChangeAspect="1" noChangeArrowheads="1"/>
          </p:cNvPicPr>
          <p:nvPr/>
        </p:nvPicPr>
        <p:blipFill>
          <a:blip r:embed="rId3">
            <a:lum bright="-10000" contrast="8000"/>
          </a:blip>
          <a:srcRect l="10011" r="5602"/>
          <a:stretch>
            <a:fillRect/>
          </a:stretch>
        </p:blipFill>
        <p:spPr bwMode="auto">
          <a:xfrm>
            <a:off x="4876800" y="2514600"/>
            <a:ext cx="1619250" cy="1676400"/>
          </a:xfrm>
          <a:prstGeom prst="rect">
            <a:avLst/>
          </a:prstGeom>
          <a:noFill/>
          <a:ln w="9525">
            <a:noFill/>
            <a:miter lim="800000"/>
            <a:headEnd/>
            <a:tailEnd/>
          </a:ln>
        </p:spPr>
      </p:pic>
      <p:pic>
        <p:nvPicPr>
          <p:cNvPr id="2059" name="Picture 2"/>
          <p:cNvPicPr>
            <a:picLocks noChangeAspect="1" noChangeArrowheads="1"/>
          </p:cNvPicPr>
          <p:nvPr/>
        </p:nvPicPr>
        <p:blipFill>
          <a:blip r:embed="rId4"/>
          <a:srcRect/>
          <a:stretch>
            <a:fillRect/>
          </a:stretch>
        </p:blipFill>
        <p:spPr bwMode="auto">
          <a:xfrm>
            <a:off x="4876800" y="4267200"/>
            <a:ext cx="1600200" cy="993775"/>
          </a:xfrm>
          <a:prstGeom prst="rect">
            <a:avLst/>
          </a:prstGeom>
          <a:noFill/>
          <a:ln w="9525">
            <a:noFill/>
            <a:miter lim="800000"/>
            <a:headEnd/>
            <a:tailEnd/>
          </a:ln>
        </p:spPr>
      </p:pic>
      <p:pic>
        <p:nvPicPr>
          <p:cNvPr id="2060" name="Picture 2"/>
          <p:cNvPicPr>
            <a:picLocks noChangeAspect="1" noChangeArrowheads="1"/>
          </p:cNvPicPr>
          <p:nvPr/>
        </p:nvPicPr>
        <p:blipFill>
          <a:blip r:embed="rId5"/>
          <a:srcRect/>
          <a:stretch>
            <a:fillRect/>
          </a:stretch>
        </p:blipFill>
        <p:spPr bwMode="auto">
          <a:xfrm>
            <a:off x="4876800" y="5334000"/>
            <a:ext cx="1600200" cy="990600"/>
          </a:xfrm>
          <a:prstGeom prst="rect">
            <a:avLst/>
          </a:prstGeom>
          <a:noFill/>
          <a:ln w="9525">
            <a:noFill/>
            <a:miter lim="800000"/>
            <a:headEnd/>
            <a:tailEnd/>
          </a:ln>
        </p:spPr>
      </p:pic>
      <p:pic>
        <p:nvPicPr>
          <p:cNvPr id="2061" name="Picture 6" descr="K:\1SOCIA~1\2ENGLI~1\GEOGRA~1\G2PHYS~1\HIMALA~1\MOUNTA~1\MTCC91~1.K2\KANCHE~1\Makalu\DHAULA~1\Manaslu\CHOOYU~1\NANGAP~1\ANNAPU~1\NANDAD~1\NAMCHA~1\pass\Khyber\Dun\Kedarnath-yatra.jpg"/>
          <p:cNvPicPr>
            <a:picLocks noChangeAspect="1" noChangeArrowheads="1"/>
          </p:cNvPicPr>
          <p:nvPr/>
        </p:nvPicPr>
        <p:blipFill>
          <a:blip r:embed="rId6"/>
          <a:srcRect t="24152" r="9525"/>
          <a:stretch>
            <a:fillRect/>
          </a:stretch>
        </p:blipFill>
        <p:spPr bwMode="auto">
          <a:xfrm>
            <a:off x="4876800" y="6400800"/>
            <a:ext cx="1600200" cy="990600"/>
          </a:xfrm>
          <a:prstGeom prst="rect">
            <a:avLst/>
          </a:prstGeom>
          <a:noFill/>
          <a:ln w="9525">
            <a:noFill/>
            <a:miter lim="800000"/>
            <a:headEnd/>
            <a:tailEnd/>
          </a:ln>
        </p:spPr>
      </p:pic>
      <p:sp>
        <p:nvSpPr>
          <p:cNvPr id="2062" name="Rectangle 19"/>
          <p:cNvSpPr>
            <a:spLocks noChangeArrowheads="1"/>
          </p:cNvSpPr>
          <p:nvPr/>
        </p:nvSpPr>
        <p:spPr bwMode="auto">
          <a:xfrm>
            <a:off x="5735638" y="6611938"/>
            <a:ext cx="436562" cy="246062"/>
          </a:xfrm>
          <a:prstGeom prst="rect">
            <a:avLst/>
          </a:prstGeom>
          <a:noFill/>
          <a:ln w="9525">
            <a:noFill/>
            <a:miter lim="800000"/>
            <a:headEnd/>
            <a:tailEnd/>
          </a:ln>
        </p:spPr>
        <p:txBody>
          <a:bodyPr wrap="none">
            <a:spAutoFit/>
          </a:bodyPr>
          <a:lstStyle/>
          <a:p>
            <a:r>
              <a:rPr lang="en-US" sz="1000" b="1">
                <a:latin typeface="Tw Cen MT" pitchFamily="34" charset="0"/>
              </a:rPr>
              <a:t>DUN</a:t>
            </a:r>
            <a:endParaRPr lang="en-US" sz="1000">
              <a:latin typeface="Tw Cen MT" pitchFamily="34" charset="0"/>
            </a:endParaRPr>
          </a:p>
        </p:txBody>
      </p:sp>
      <p:sp>
        <p:nvSpPr>
          <p:cNvPr id="2063" name="Rectangle 20"/>
          <p:cNvSpPr>
            <a:spLocks noChangeArrowheads="1"/>
          </p:cNvSpPr>
          <p:nvPr/>
        </p:nvSpPr>
        <p:spPr bwMode="auto">
          <a:xfrm>
            <a:off x="4876800" y="9431338"/>
            <a:ext cx="1296988" cy="246062"/>
          </a:xfrm>
          <a:prstGeom prst="rect">
            <a:avLst/>
          </a:prstGeom>
          <a:noFill/>
          <a:ln w="9525">
            <a:noFill/>
            <a:miter lim="800000"/>
            <a:headEnd/>
            <a:tailEnd/>
          </a:ln>
        </p:spPr>
        <p:txBody>
          <a:bodyPr wrap="none">
            <a:spAutoFit/>
          </a:bodyPr>
          <a:lstStyle/>
          <a:p>
            <a:pPr algn="ctr"/>
            <a:r>
              <a:rPr lang="en-US" sz="1000" b="1">
                <a:latin typeface="Tw Cen MT" pitchFamily="34" charset="0"/>
              </a:rPr>
              <a:t>INDUS TRIBUTARIES </a:t>
            </a:r>
          </a:p>
        </p:txBody>
      </p:sp>
      <p:sp>
        <p:nvSpPr>
          <p:cNvPr id="2064" name="Rectangle 3"/>
          <p:cNvSpPr>
            <a:spLocks noChangeArrowheads="1"/>
          </p:cNvSpPr>
          <p:nvPr/>
        </p:nvSpPr>
        <p:spPr bwMode="auto">
          <a:xfrm rot="-3271127">
            <a:off x="4115594" y="8754269"/>
            <a:ext cx="1290637" cy="276225"/>
          </a:xfrm>
          <a:prstGeom prst="rect">
            <a:avLst/>
          </a:prstGeom>
          <a:noFill/>
          <a:ln w="38100">
            <a:noFill/>
            <a:miter lim="800000"/>
            <a:headEnd/>
            <a:tailEnd/>
          </a:ln>
        </p:spPr>
        <p:txBody>
          <a:bodyPr anchor="ctr">
            <a:spAutoFit/>
          </a:bodyPr>
          <a:lstStyle/>
          <a:p>
            <a:pPr algn="ctr"/>
            <a:r>
              <a:rPr lang="en-US" sz="1200">
                <a:latin typeface="Tw Cen MT" pitchFamily="34" charset="0"/>
                <a:cs typeface="Ponnala" pitchFamily="2" charset="0"/>
              </a:rPr>
              <a:t>INDUS</a:t>
            </a:r>
          </a:p>
        </p:txBody>
      </p:sp>
      <p:sp>
        <p:nvSpPr>
          <p:cNvPr id="2065" name="Rectangle 7"/>
          <p:cNvSpPr>
            <a:spLocks noChangeArrowheads="1"/>
          </p:cNvSpPr>
          <p:nvPr/>
        </p:nvSpPr>
        <p:spPr bwMode="auto">
          <a:xfrm rot="2368973">
            <a:off x="5372100" y="8410575"/>
            <a:ext cx="969963" cy="215900"/>
          </a:xfrm>
          <a:prstGeom prst="rect">
            <a:avLst/>
          </a:prstGeom>
          <a:noFill/>
          <a:ln w="38100">
            <a:noFill/>
            <a:miter lim="800000"/>
            <a:headEnd/>
            <a:tailEnd/>
          </a:ln>
        </p:spPr>
        <p:txBody>
          <a:bodyPr anchor="ctr">
            <a:spAutoFit/>
          </a:bodyPr>
          <a:lstStyle/>
          <a:p>
            <a:r>
              <a:rPr lang="en-US" sz="800" b="1">
                <a:latin typeface="Tw Cen MT" pitchFamily="34" charset="0"/>
                <a:ea typeface="Times New Roman" pitchFamily="18" charset="0"/>
                <a:cs typeface="Ramabhadra" pitchFamily="2" charset="0"/>
              </a:rPr>
              <a:t>JELUM</a:t>
            </a:r>
          </a:p>
        </p:txBody>
      </p:sp>
      <p:sp>
        <p:nvSpPr>
          <p:cNvPr id="2066" name="Rectangle 8"/>
          <p:cNvSpPr>
            <a:spLocks noChangeArrowheads="1"/>
          </p:cNvSpPr>
          <p:nvPr/>
        </p:nvSpPr>
        <p:spPr bwMode="auto">
          <a:xfrm rot="-4794766">
            <a:off x="4331494" y="8122444"/>
            <a:ext cx="1042988" cy="215900"/>
          </a:xfrm>
          <a:prstGeom prst="rect">
            <a:avLst/>
          </a:prstGeom>
          <a:noFill/>
          <a:ln w="38100">
            <a:noFill/>
            <a:miter lim="800000"/>
            <a:headEnd/>
            <a:tailEnd/>
          </a:ln>
        </p:spPr>
        <p:txBody>
          <a:bodyPr anchor="ctr">
            <a:spAutoFit/>
          </a:bodyPr>
          <a:lstStyle/>
          <a:p>
            <a:r>
              <a:rPr lang="en-US" sz="800" b="1">
                <a:latin typeface="Tw Cen MT" pitchFamily="34" charset="0"/>
                <a:ea typeface="Times New Roman" pitchFamily="18" charset="0"/>
                <a:cs typeface="Ramabhadra" pitchFamily="2" charset="0"/>
              </a:rPr>
              <a:t>CHENAB</a:t>
            </a:r>
          </a:p>
        </p:txBody>
      </p:sp>
      <p:sp>
        <p:nvSpPr>
          <p:cNvPr id="2067" name="Rectangle 9"/>
          <p:cNvSpPr>
            <a:spLocks noChangeArrowheads="1"/>
          </p:cNvSpPr>
          <p:nvPr/>
        </p:nvSpPr>
        <p:spPr bwMode="auto">
          <a:xfrm rot="-690463">
            <a:off x="4908550" y="8321675"/>
            <a:ext cx="868363" cy="215900"/>
          </a:xfrm>
          <a:prstGeom prst="rect">
            <a:avLst/>
          </a:prstGeom>
          <a:noFill/>
          <a:ln w="38100">
            <a:noFill/>
            <a:miter lim="800000"/>
            <a:headEnd/>
            <a:tailEnd/>
          </a:ln>
        </p:spPr>
        <p:txBody>
          <a:bodyPr anchor="ctr">
            <a:spAutoFit/>
          </a:bodyPr>
          <a:lstStyle/>
          <a:p>
            <a:pPr algn="ctr"/>
            <a:r>
              <a:rPr lang="en-US" sz="800" b="1">
                <a:latin typeface="Tw Cen MT" pitchFamily="34" charset="0"/>
                <a:ea typeface="Times New Roman" pitchFamily="18" charset="0"/>
                <a:cs typeface="Ramabhadra" pitchFamily="2" charset="0"/>
              </a:rPr>
              <a:t>RAVI </a:t>
            </a:r>
          </a:p>
        </p:txBody>
      </p:sp>
      <p:sp>
        <p:nvSpPr>
          <p:cNvPr id="2068" name="Rectangle 10"/>
          <p:cNvSpPr>
            <a:spLocks noChangeArrowheads="1"/>
          </p:cNvSpPr>
          <p:nvPr/>
        </p:nvSpPr>
        <p:spPr bwMode="auto">
          <a:xfrm rot="216591">
            <a:off x="5321300" y="8585200"/>
            <a:ext cx="996950" cy="214313"/>
          </a:xfrm>
          <a:prstGeom prst="rect">
            <a:avLst/>
          </a:prstGeom>
          <a:noFill/>
          <a:ln w="38100">
            <a:noFill/>
            <a:miter lim="800000"/>
            <a:headEnd/>
            <a:tailEnd/>
          </a:ln>
        </p:spPr>
        <p:txBody>
          <a:bodyPr anchor="ctr">
            <a:spAutoFit/>
          </a:bodyPr>
          <a:lstStyle/>
          <a:p>
            <a:r>
              <a:rPr lang="en-US" sz="800" b="1">
                <a:latin typeface="Tw Cen MT" pitchFamily="34" charset="0"/>
                <a:ea typeface="Times New Roman" pitchFamily="18" charset="0"/>
                <a:cs typeface="Ramabhadra" pitchFamily="2" charset="0"/>
              </a:rPr>
              <a:t>BEAS</a:t>
            </a:r>
          </a:p>
        </p:txBody>
      </p:sp>
      <p:sp>
        <p:nvSpPr>
          <p:cNvPr id="2069" name="Rectangle 11"/>
          <p:cNvSpPr>
            <a:spLocks noChangeArrowheads="1"/>
          </p:cNvSpPr>
          <p:nvPr/>
        </p:nvSpPr>
        <p:spPr bwMode="auto">
          <a:xfrm rot="292637">
            <a:off x="5273675" y="8742363"/>
            <a:ext cx="1119188" cy="214312"/>
          </a:xfrm>
          <a:prstGeom prst="rect">
            <a:avLst/>
          </a:prstGeom>
          <a:noFill/>
          <a:ln w="38100">
            <a:noFill/>
            <a:miter lim="800000"/>
            <a:headEnd/>
            <a:tailEnd/>
          </a:ln>
        </p:spPr>
        <p:txBody>
          <a:bodyPr anchor="ctr">
            <a:spAutoFit/>
          </a:bodyPr>
          <a:lstStyle/>
          <a:p>
            <a:r>
              <a:rPr lang="en-US" sz="800" b="1">
                <a:latin typeface="Tw Cen MT" pitchFamily="34" charset="0"/>
                <a:ea typeface="Times New Roman" pitchFamily="18" charset="0"/>
                <a:cs typeface="Ramabhadra" pitchFamily="2" charset="0"/>
              </a:rPr>
              <a:t>SUTLEJ</a:t>
            </a:r>
          </a:p>
        </p:txBody>
      </p:sp>
      <p:sp>
        <p:nvSpPr>
          <p:cNvPr id="22" name="Slide Number Placeholder 21"/>
          <p:cNvSpPr>
            <a:spLocks noGrp="1"/>
          </p:cNvSpPr>
          <p:nvPr>
            <p:ph type="sldNum" sz="quarter" idx="12"/>
          </p:nvPr>
        </p:nvSpPr>
        <p:spPr>
          <a:xfrm>
            <a:off x="5029200" y="9378950"/>
            <a:ext cx="1600200" cy="527050"/>
          </a:xfrm>
        </p:spPr>
        <p:txBody>
          <a:bodyPr/>
          <a:lstStyle/>
          <a:p>
            <a:pPr>
              <a:defRPr/>
            </a:pPr>
            <a:fld id="{911D5197-8054-408A-A848-18F53915CC89}" type="slidenum">
              <a:rPr lang="en-US" smtClean="0"/>
              <a:pPr>
                <a:defRPr/>
              </a:pPr>
              <a:t>1</a:t>
            </a:fld>
            <a:endParaRPr lang="en-US" dirty="0"/>
          </a:p>
        </p:txBody>
      </p:sp>
      <p:sp>
        <p:nvSpPr>
          <p:cNvPr id="23" name="Footer Placeholder 22"/>
          <p:cNvSpPr>
            <a:spLocks noGrp="1"/>
          </p:cNvSpPr>
          <p:nvPr>
            <p:ph type="ftr" sz="quarter" idx="11"/>
          </p:nvPr>
        </p:nvSpPr>
        <p:spPr/>
        <p:txBody>
          <a:bodyPr/>
          <a:lstStyle/>
          <a:p>
            <a:pPr>
              <a:defRPr/>
            </a:pPr>
            <a:r>
              <a:rPr lang="en-US"/>
              <a:t>GURUDEVA.COM - NEW</a:t>
            </a:r>
          </a:p>
        </p:txBody>
      </p:sp>
      <p:sp>
        <p:nvSpPr>
          <p:cNvPr id="24" name="Rectangle 23"/>
          <p:cNvSpPr/>
          <p:nvPr/>
        </p:nvSpPr>
        <p:spPr>
          <a:xfrm>
            <a:off x="4876800" y="533400"/>
            <a:ext cx="1600200" cy="1905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866" fontAlgn="auto">
              <a:spcBef>
                <a:spcPts val="0"/>
              </a:spcBef>
              <a:spcAft>
                <a:spcPts val="0"/>
              </a:spcAft>
              <a:defRPr/>
            </a:pPr>
            <a:endParaRPr lang="en-US"/>
          </a:p>
        </p:txBody>
      </p:sp>
      <p:sp>
        <p:nvSpPr>
          <p:cNvPr id="2073" name="Rectangle 26"/>
          <p:cNvSpPr>
            <a:spLocks noChangeArrowheads="1"/>
          </p:cNvSpPr>
          <p:nvPr/>
        </p:nvSpPr>
        <p:spPr bwMode="auto">
          <a:xfrm>
            <a:off x="5562600" y="1976438"/>
            <a:ext cx="896938" cy="461962"/>
          </a:xfrm>
          <a:prstGeom prst="rect">
            <a:avLst/>
          </a:prstGeom>
          <a:noFill/>
          <a:ln w="9525">
            <a:noFill/>
            <a:miter lim="800000"/>
            <a:headEnd/>
            <a:tailEnd/>
          </a:ln>
        </p:spPr>
        <p:txBody>
          <a:bodyPr>
            <a:spAutoFit/>
          </a:bodyPr>
          <a:lstStyle/>
          <a:p>
            <a:pPr algn="ctr"/>
            <a:r>
              <a:rPr lang="en-US" sz="800" b="1">
                <a:latin typeface="Tw Cen MT" pitchFamily="34" charset="0"/>
              </a:rPr>
              <a:t>INDIA EXTENSION MAP</a:t>
            </a:r>
          </a:p>
        </p:txBody>
      </p:sp>
      <p:sp>
        <p:nvSpPr>
          <p:cNvPr id="28" name="Rectangle 27"/>
          <p:cNvSpPr/>
          <p:nvPr/>
        </p:nvSpPr>
        <p:spPr>
          <a:xfrm>
            <a:off x="4876800" y="2514600"/>
            <a:ext cx="1600200" cy="1676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866" fontAlgn="auto">
              <a:spcBef>
                <a:spcPts val="0"/>
              </a:spcBef>
              <a:spcAft>
                <a:spcPts val="0"/>
              </a:spcAft>
              <a:defRPr/>
            </a:pPr>
            <a:endParaRPr lang="en-US"/>
          </a:p>
        </p:txBody>
      </p:sp>
      <p:sp>
        <p:nvSpPr>
          <p:cNvPr id="29" name="Rectangle 28"/>
          <p:cNvSpPr/>
          <p:nvPr/>
        </p:nvSpPr>
        <p:spPr>
          <a:xfrm>
            <a:off x="4876800" y="4267200"/>
            <a:ext cx="1600200" cy="990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866" fontAlgn="auto">
              <a:spcBef>
                <a:spcPts val="0"/>
              </a:spcBef>
              <a:spcAft>
                <a:spcPts val="0"/>
              </a:spcAft>
              <a:defRPr/>
            </a:pPr>
            <a:endParaRPr lang="en-US"/>
          </a:p>
        </p:txBody>
      </p:sp>
      <p:sp>
        <p:nvSpPr>
          <p:cNvPr id="30" name="Rectangle 29"/>
          <p:cNvSpPr/>
          <p:nvPr/>
        </p:nvSpPr>
        <p:spPr>
          <a:xfrm>
            <a:off x="4876800" y="5334000"/>
            <a:ext cx="1600200" cy="990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866" fontAlgn="auto">
              <a:spcBef>
                <a:spcPts val="0"/>
              </a:spcBef>
              <a:spcAft>
                <a:spcPts val="0"/>
              </a:spcAft>
              <a:defRPr/>
            </a:pPr>
            <a:endParaRPr lang="en-US"/>
          </a:p>
        </p:txBody>
      </p:sp>
      <p:sp>
        <p:nvSpPr>
          <p:cNvPr id="31" name="Rectangle 30"/>
          <p:cNvSpPr/>
          <p:nvPr/>
        </p:nvSpPr>
        <p:spPr>
          <a:xfrm>
            <a:off x="4876800" y="6400800"/>
            <a:ext cx="1600200" cy="990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866" fontAlgn="auto">
              <a:spcBef>
                <a:spcPts val="0"/>
              </a:spcBef>
              <a:spcAft>
                <a:spcPts val="0"/>
              </a:spcAft>
              <a:defRPr/>
            </a:pPr>
            <a:endParaRPr lang="en-US"/>
          </a:p>
        </p:txBody>
      </p:sp>
      <p:sp>
        <p:nvSpPr>
          <p:cNvPr id="32" name="Rectangle 31"/>
          <p:cNvSpPr/>
          <p:nvPr/>
        </p:nvSpPr>
        <p:spPr>
          <a:xfrm>
            <a:off x="4572000" y="8077200"/>
            <a:ext cx="1905000" cy="1600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866"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457200" y="152400"/>
            <a:ext cx="2438400" cy="261938"/>
          </a:xfrm>
          <a:prstGeom prst="rect">
            <a:avLst/>
          </a:prstGeom>
          <a:noFill/>
          <a:ln w="9525">
            <a:solidFill>
              <a:schemeClr val="tx1"/>
            </a:solidFill>
            <a:miter lim="800000"/>
            <a:headEnd/>
            <a:tailEnd/>
          </a:ln>
        </p:spPr>
        <p:txBody>
          <a:bodyPr>
            <a:spAutoFit/>
          </a:bodyPr>
          <a:lstStyle/>
          <a:p>
            <a:r>
              <a:rPr lang="en-US" sz="1100" b="1">
                <a:latin typeface="Tw Cen MT" pitchFamily="34" charset="0"/>
                <a:cs typeface="Aharoni" pitchFamily="2" charset="-79"/>
              </a:rPr>
              <a:t>Text Book Questions page No. 7</a:t>
            </a:r>
            <a:endParaRPr lang="en-US" sz="1100">
              <a:latin typeface="Calibri" pitchFamily="34" charset="0"/>
            </a:endParaRPr>
          </a:p>
        </p:txBody>
      </p:sp>
      <p:sp>
        <p:nvSpPr>
          <p:cNvPr id="11267" name="Rectangle 2"/>
          <p:cNvSpPr>
            <a:spLocks noChangeArrowheads="1"/>
          </p:cNvSpPr>
          <p:nvPr/>
        </p:nvSpPr>
        <p:spPr bwMode="auto">
          <a:xfrm>
            <a:off x="457200" y="533400"/>
            <a:ext cx="2286000" cy="738188"/>
          </a:xfrm>
          <a:prstGeom prst="rect">
            <a:avLst/>
          </a:prstGeom>
          <a:noFill/>
          <a:ln w="9525">
            <a:noFill/>
            <a:miter lim="800000"/>
            <a:headEnd/>
            <a:tailEnd/>
          </a:ln>
        </p:spPr>
        <p:txBody>
          <a:bodyPr>
            <a:spAutoFit/>
          </a:bodyPr>
          <a:lstStyle/>
          <a:p>
            <a:pPr>
              <a:defRPr/>
            </a:pPr>
            <a:r>
              <a:rPr lang="en-US" sz="1050" dirty="0">
                <a:latin typeface="Arial Black" pitchFamily="34" charset="0"/>
              </a:rPr>
              <a:t>Locate the following ranges in Indian physical map of your Atlas</a:t>
            </a:r>
          </a:p>
          <a:p>
            <a:pPr>
              <a:defRPr/>
            </a:pPr>
            <a:r>
              <a:rPr lang="en-US" sz="1050" dirty="0">
                <a:latin typeface="Calibri" pitchFamily="34" charset="0"/>
              </a:rPr>
              <a:t>A.</a:t>
            </a:r>
            <a:endParaRPr lang="en-US" sz="1050" dirty="0">
              <a:latin typeface="Arial Black" pitchFamily="34" charset="0"/>
            </a:endParaRPr>
          </a:p>
        </p:txBody>
      </p:sp>
      <p:sp>
        <p:nvSpPr>
          <p:cNvPr id="8" name="Freeform 7"/>
          <p:cNvSpPr/>
          <p:nvPr/>
        </p:nvSpPr>
        <p:spPr>
          <a:xfrm>
            <a:off x="3352800" y="239713"/>
            <a:ext cx="2816225" cy="935037"/>
          </a:xfrm>
          <a:custGeom>
            <a:avLst/>
            <a:gdLst>
              <a:gd name="connsiteX0" fmla="*/ 0 w 2331720"/>
              <a:gd name="connsiteY0" fmla="*/ 670560 h 736600"/>
              <a:gd name="connsiteX1" fmla="*/ 198120 w 2331720"/>
              <a:gd name="connsiteY1" fmla="*/ 685800 h 736600"/>
              <a:gd name="connsiteX2" fmla="*/ 472440 w 2331720"/>
              <a:gd name="connsiteY2" fmla="*/ 716280 h 736600"/>
              <a:gd name="connsiteX3" fmla="*/ 838200 w 2331720"/>
              <a:gd name="connsiteY3" fmla="*/ 731520 h 736600"/>
              <a:gd name="connsiteX4" fmla="*/ 1021080 w 2331720"/>
              <a:gd name="connsiteY4" fmla="*/ 685800 h 736600"/>
              <a:gd name="connsiteX5" fmla="*/ 1203960 w 2331720"/>
              <a:gd name="connsiteY5" fmla="*/ 624840 h 736600"/>
              <a:gd name="connsiteX6" fmla="*/ 1417320 w 2331720"/>
              <a:gd name="connsiteY6" fmla="*/ 518160 h 736600"/>
              <a:gd name="connsiteX7" fmla="*/ 1539240 w 2331720"/>
              <a:gd name="connsiteY7" fmla="*/ 411480 h 736600"/>
              <a:gd name="connsiteX8" fmla="*/ 1615440 w 2331720"/>
              <a:gd name="connsiteY8" fmla="*/ 335280 h 736600"/>
              <a:gd name="connsiteX9" fmla="*/ 1767840 w 2331720"/>
              <a:gd name="connsiteY9" fmla="*/ 243840 h 736600"/>
              <a:gd name="connsiteX10" fmla="*/ 2011680 w 2331720"/>
              <a:gd name="connsiteY10" fmla="*/ 167640 h 736600"/>
              <a:gd name="connsiteX11" fmla="*/ 2103120 w 2331720"/>
              <a:gd name="connsiteY11" fmla="*/ 167640 h 736600"/>
              <a:gd name="connsiteX12" fmla="*/ 2331720 w 2331720"/>
              <a:gd name="connsiteY12" fmla="*/ 0 h 736600"/>
              <a:gd name="connsiteX13" fmla="*/ 2331720 w 2331720"/>
              <a:gd name="connsiteY13"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720" h="736600">
                <a:moveTo>
                  <a:pt x="0" y="670560"/>
                </a:moveTo>
                <a:cubicBezTo>
                  <a:pt x="59690" y="674370"/>
                  <a:pt x="119380" y="678180"/>
                  <a:pt x="198120" y="685800"/>
                </a:cubicBezTo>
                <a:cubicBezTo>
                  <a:pt x="276860" y="693420"/>
                  <a:pt x="365760" y="708660"/>
                  <a:pt x="472440" y="716280"/>
                </a:cubicBezTo>
                <a:cubicBezTo>
                  <a:pt x="579120" y="723900"/>
                  <a:pt x="746760" y="736600"/>
                  <a:pt x="838200" y="731520"/>
                </a:cubicBezTo>
                <a:cubicBezTo>
                  <a:pt x="929640" y="726440"/>
                  <a:pt x="960120" y="703580"/>
                  <a:pt x="1021080" y="685800"/>
                </a:cubicBezTo>
                <a:cubicBezTo>
                  <a:pt x="1082040" y="668020"/>
                  <a:pt x="1137920" y="652780"/>
                  <a:pt x="1203960" y="624840"/>
                </a:cubicBezTo>
                <a:cubicBezTo>
                  <a:pt x="1270000" y="596900"/>
                  <a:pt x="1361440" y="553720"/>
                  <a:pt x="1417320" y="518160"/>
                </a:cubicBezTo>
                <a:cubicBezTo>
                  <a:pt x="1473200" y="482600"/>
                  <a:pt x="1506220" y="441960"/>
                  <a:pt x="1539240" y="411480"/>
                </a:cubicBezTo>
                <a:cubicBezTo>
                  <a:pt x="1572260" y="381000"/>
                  <a:pt x="1577340" y="363220"/>
                  <a:pt x="1615440" y="335280"/>
                </a:cubicBezTo>
                <a:cubicBezTo>
                  <a:pt x="1653540" y="307340"/>
                  <a:pt x="1701800" y="271780"/>
                  <a:pt x="1767840" y="243840"/>
                </a:cubicBezTo>
                <a:cubicBezTo>
                  <a:pt x="1833880" y="215900"/>
                  <a:pt x="1955800" y="180340"/>
                  <a:pt x="2011680" y="167640"/>
                </a:cubicBezTo>
                <a:cubicBezTo>
                  <a:pt x="2067560" y="154940"/>
                  <a:pt x="2049780" y="195580"/>
                  <a:pt x="2103120" y="167640"/>
                </a:cubicBezTo>
                <a:cubicBezTo>
                  <a:pt x="2156460" y="139700"/>
                  <a:pt x="2331720" y="0"/>
                  <a:pt x="2331720" y="0"/>
                </a:cubicBezTo>
                <a:lnTo>
                  <a:pt x="2331720" y="0"/>
                </a:lnTo>
              </a:path>
            </a:pathLst>
          </a:custGeom>
          <a:ln w="76200">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8"/>
          <p:cNvSpPr/>
          <p:nvPr/>
        </p:nvSpPr>
        <p:spPr>
          <a:xfrm rot="228473">
            <a:off x="4724400" y="773113"/>
            <a:ext cx="1524000" cy="2370137"/>
          </a:xfrm>
          <a:custGeom>
            <a:avLst/>
            <a:gdLst>
              <a:gd name="connsiteX0" fmla="*/ 0 w 1432560"/>
              <a:gd name="connsiteY0" fmla="*/ 2362200 h 2362200"/>
              <a:gd name="connsiteX1" fmla="*/ 182880 w 1432560"/>
              <a:gd name="connsiteY1" fmla="*/ 2042160 h 2362200"/>
              <a:gd name="connsiteX2" fmla="*/ 182880 w 1432560"/>
              <a:gd name="connsiteY2" fmla="*/ 1889760 h 2362200"/>
              <a:gd name="connsiteX3" fmla="*/ 243840 w 1432560"/>
              <a:gd name="connsiteY3" fmla="*/ 1661160 h 2362200"/>
              <a:gd name="connsiteX4" fmla="*/ 243840 w 1432560"/>
              <a:gd name="connsiteY4" fmla="*/ 1447800 h 2362200"/>
              <a:gd name="connsiteX5" fmla="*/ 396240 w 1432560"/>
              <a:gd name="connsiteY5" fmla="*/ 1356360 h 2362200"/>
              <a:gd name="connsiteX6" fmla="*/ 502920 w 1432560"/>
              <a:gd name="connsiteY6" fmla="*/ 1143000 h 2362200"/>
              <a:gd name="connsiteX7" fmla="*/ 518160 w 1432560"/>
              <a:gd name="connsiteY7" fmla="*/ 1051560 h 2362200"/>
              <a:gd name="connsiteX8" fmla="*/ 594360 w 1432560"/>
              <a:gd name="connsiteY8" fmla="*/ 883920 h 2362200"/>
              <a:gd name="connsiteX9" fmla="*/ 640080 w 1432560"/>
              <a:gd name="connsiteY9" fmla="*/ 762000 h 2362200"/>
              <a:gd name="connsiteX10" fmla="*/ 624840 w 1432560"/>
              <a:gd name="connsiteY10" fmla="*/ 563880 h 2362200"/>
              <a:gd name="connsiteX11" fmla="*/ 716280 w 1432560"/>
              <a:gd name="connsiteY11" fmla="*/ 381000 h 2362200"/>
              <a:gd name="connsiteX12" fmla="*/ 822960 w 1432560"/>
              <a:gd name="connsiteY12" fmla="*/ 259080 h 2362200"/>
              <a:gd name="connsiteX13" fmla="*/ 899160 w 1432560"/>
              <a:gd name="connsiteY13" fmla="*/ 137160 h 2362200"/>
              <a:gd name="connsiteX14" fmla="*/ 1036320 w 1432560"/>
              <a:gd name="connsiteY14" fmla="*/ 30480 h 2362200"/>
              <a:gd name="connsiteX15" fmla="*/ 1295400 w 1432560"/>
              <a:gd name="connsiteY15" fmla="*/ 0 h 2362200"/>
              <a:gd name="connsiteX16" fmla="*/ 1432560 w 1432560"/>
              <a:gd name="connsiteY16" fmla="*/ 30480 h 2362200"/>
              <a:gd name="connsiteX17" fmla="*/ 1432560 w 1432560"/>
              <a:gd name="connsiteY17" fmla="*/ 30480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32560" h="2362200">
                <a:moveTo>
                  <a:pt x="0" y="2362200"/>
                </a:moveTo>
                <a:cubicBezTo>
                  <a:pt x="76200" y="2241550"/>
                  <a:pt x="152400" y="2120900"/>
                  <a:pt x="182880" y="2042160"/>
                </a:cubicBezTo>
                <a:cubicBezTo>
                  <a:pt x="213360" y="1963420"/>
                  <a:pt x="172720" y="1953260"/>
                  <a:pt x="182880" y="1889760"/>
                </a:cubicBezTo>
                <a:cubicBezTo>
                  <a:pt x="193040" y="1826260"/>
                  <a:pt x="233680" y="1734820"/>
                  <a:pt x="243840" y="1661160"/>
                </a:cubicBezTo>
                <a:cubicBezTo>
                  <a:pt x="254000" y="1587500"/>
                  <a:pt x="218440" y="1498600"/>
                  <a:pt x="243840" y="1447800"/>
                </a:cubicBezTo>
                <a:cubicBezTo>
                  <a:pt x="269240" y="1397000"/>
                  <a:pt x="353060" y="1407160"/>
                  <a:pt x="396240" y="1356360"/>
                </a:cubicBezTo>
                <a:cubicBezTo>
                  <a:pt x="439420" y="1305560"/>
                  <a:pt x="482600" y="1193800"/>
                  <a:pt x="502920" y="1143000"/>
                </a:cubicBezTo>
                <a:cubicBezTo>
                  <a:pt x="523240" y="1092200"/>
                  <a:pt x="502920" y="1094740"/>
                  <a:pt x="518160" y="1051560"/>
                </a:cubicBezTo>
                <a:cubicBezTo>
                  <a:pt x="533400" y="1008380"/>
                  <a:pt x="574040" y="932180"/>
                  <a:pt x="594360" y="883920"/>
                </a:cubicBezTo>
                <a:cubicBezTo>
                  <a:pt x="614680" y="835660"/>
                  <a:pt x="635000" y="815340"/>
                  <a:pt x="640080" y="762000"/>
                </a:cubicBezTo>
                <a:cubicBezTo>
                  <a:pt x="645160" y="708660"/>
                  <a:pt x="612140" y="627380"/>
                  <a:pt x="624840" y="563880"/>
                </a:cubicBezTo>
                <a:cubicBezTo>
                  <a:pt x="637540" y="500380"/>
                  <a:pt x="683260" y="431800"/>
                  <a:pt x="716280" y="381000"/>
                </a:cubicBezTo>
                <a:cubicBezTo>
                  <a:pt x="749300" y="330200"/>
                  <a:pt x="792480" y="299720"/>
                  <a:pt x="822960" y="259080"/>
                </a:cubicBezTo>
                <a:cubicBezTo>
                  <a:pt x="853440" y="218440"/>
                  <a:pt x="863600" y="175260"/>
                  <a:pt x="899160" y="137160"/>
                </a:cubicBezTo>
                <a:cubicBezTo>
                  <a:pt x="934720" y="99060"/>
                  <a:pt x="970280" y="53340"/>
                  <a:pt x="1036320" y="30480"/>
                </a:cubicBezTo>
                <a:cubicBezTo>
                  <a:pt x="1102360" y="7620"/>
                  <a:pt x="1229360" y="0"/>
                  <a:pt x="1295400" y="0"/>
                </a:cubicBezTo>
                <a:cubicBezTo>
                  <a:pt x="1361440" y="0"/>
                  <a:pt x="1432560" y="30480"/>
                  <a:pt x="1432560" y="30480"/>
                </a:cubicBezTo>
                <a:lnTo>
                  <a:pt x="1432560" y="30480"/>
                </a:lnTo>
              </a:path>
            </a:pathLst>
          </a:custGeom>
          <a:ln w="76200">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Rectangle 9"/>
          <p:cNvSpPr/>
          <p:nvPr/>
        </p:nvSpPr>
        <p:spPr>
          <a:xfrm rot="17782961">
            <a:off x="4391819" y="1475581"/>
            <a:ext cx="1430338" cy="276225"/>
          </a:xfrm>
          <a:prstGeom prst="rect">
            <a:avLst/>
          </a:prstGeom>
        </p:spPr>
        <p:txBody>
          <a:bodyPr wrap="none">
            <a:spAutoFit/>
          </a:bodyPr>
          <a:lstStyle/>
          <a:p>
            <a:pPr>
              <a:defRPr/>
            </a:pPr>
            <a:r>
              <a:rPr lang="en-US" sz="1200" spc="300" dirty="0">
                <a:latin typeface="Tw Cen MT" pitchFamily="34" charset="0"/>
              </a:rPr>
              <a:t>PURVANCHAL</a:t>
            </a:r>
          </a:p>
        </p:txBody>
      </p:sp>
      <p:sp>
        <p:nvSpPr>
          <p:cNvPr id="11271" name="Rectangle 10"/>
          <p:cNvSpPr>
            <a:spLocks noChangeArrowheads="1"/>
          </p:cNvSpPr>
          <p:nvPr/>
        </p:nvSpPr>
        <p:spPr bwMode="auto">
          <a:xfrm>
            <a:off x="5410200" y="1171575"/>
            <a:ext cx="962025" cy="254000"/>
          </a:xfrm>
          <a:prstGeom prst="rect">
            <a:avLst/>
          </a:prstGeom>
          <a:noFill/>
          <a:ln w="9525">
            <a:noFill/>
            <a:miter lim="800000"/>
            <a:headEnd/>
            <a:tailEnd/>
          </a:ln>
        </p:spPr>
        <p:txBody>
          <a:bodyPr wrap="none">
            <a:spAutoFit/>
          </a:bodyPr>
          <a:lstStyle/>
          <a:p>
            <a:pPr>
              <a:defRPr/>
            </a:pPr>
            <a:r>
              <a:rPr lang="en-US" sz="1050" b="1" dirty="0">
                <a:latin typeface="Tw Cen MT" pitchFamily="34" charset="0"/>
              </a:rPr>
              <a:t>PATKAI HILLS</a:t>
            </a:r>
          </a:p>
        </p:txBody>
      </p:sp>
      <p:sp>
        <p:nvSpPr>
          <p:cNvPr id="11272" name="Rectangle 11"/>
          <p:cNvSpPr>
            <a:spLocks noChangeArrowheads="1"/>
          </p:cNvSpPr>
          <p:nvPr/>
        </p:nvSpPr>
        <p:spPr bwMode="auto">
          <a:xfrm>
            <a:off x="5257800" y="1781175"/>
            <a:ext cx="892175" cy="254000"/>
          </a:xfrm>
          <a:prstGeom prst="rect">
            <a:avLst/>
          </a:prstGeom>
          <a:noFill/>
          <a:ln w="9525">
            <a:noFill/>
            <a:miter lim="800000"/>
            <a:headEnd/>
            <a:tailEnd/>
          </a:ln>
        </p:spPr>
        <p:txBody>
          <a:bodyPr wrap="none">
            <a:spAutoFit/>
          </a:bodyPr>
          <a:lstStyle/>
          <a:p>
            <a:pPr>
              <a:defRPr/>
            </a:pPr>
            <a:r>
              <a:rPr lang="en-US" sz="1050" b="1">
                <a:latin typeface="Tw Cen MT" pitchFamily="34" charset="0"/>
              </a:rPr>
              <a:t>NAGA HILLS</a:t>
            </a:r>
          </a:p>
        </p:txBody>
      </p:sp>
      <p:sp>
        <p:nvSpPr>
          <p:cNvPr id="11273" name="Rectangle 12"/>
          <p:cNvSpPr>
            <a:spLocks noChangeArrowheads="1"/>
          </p:cNvSpPr>
          <p:nvPr/>
        </p:nvSpPr>
        <p:spPr bwMode="auto">
          <a:xfrm>
            <a:off x="5105400" y="2057400"/>
            <a:ext cx="1119188" cy="254000"/>
          </a:xfrm>
          <a:prstGeom prst="rect">
            <a:avLst/>
          </a:prstGeom>
          <a:noFill/>
          <a:ln w="9525">
            <a:noFill/>
            <a:miter lim="800000"/>
            <a:headEnd/>
            <a:tailEnd/>
          </a:ln>
        </p:spPr>
        <p:txBody>
          <a:bodyPr wrap="none">
            <a:spAutoFit/>
          </a:bodyPr>
          <a:lstStyle/>
          <a:p>
            <a:pPr>
              <a:defRPr/>
            </a:pPr>
            <a:r>
              <a:rPr lang="en-US" sz="1050" b="1">
                <a:latin typeface="Tw Cen MT" pitchFamily="34" charset="0"/>
              </a:rPr>
              <a:t>MANIPURI HILLS</a:t>
            </a:r>
            <a:endParaRPr lang="en-IN" sz="1050" b="1">
              <a:latin typeface="Tw Cen MT" pitchFamily="34" charset="0"/>
              <a:cs typeface="LakkiReddy" pitchFamily="2" charset="0"/>
            </a:endParaRPr>
          </a:p>
        </p:txBody>
      </p:sp>
      <p:sp>
        <p:nvSpPr>
          <p:cNvPr id="11274" name="Rectangle 13"/>
          <p:cNvSpPr>
            <a:spLocks noChangeArrowheads="1"/>
          </p:cNvSpPr>
          <p:nvPr/>
        </p:nvSpPr>
        <p:spPr bwMode="auto">
          <a:xfrm>
            <a:off x="4929188" y="2674938"/>
            <a:ext cx="873125" cy="261937"/>
          </a:xfrm>
          <a:prstGeom prst="rect">
            <a:avLst/>
          </a:prstGeom>
          <a:noFill/>
          <a:ln w="9525">
            <a:noFill/>
            <a:miter lim="800000"/>
            <a:headEnd/>
            <a:tailEnd/>
          </a:ln>
        </p:spPr>
        <p:txBody>
          <a:bodyPr wrap="none">
            <a:spAutoFit/>
          </a:bodyPr>
          <a:lstStyle/>
          <a:p>
            <a:pPr>
              <a:defRPr/>
            </a:pPr>
            <a:r>
              <a:rPr lang="en-US" sz="1050" b="1" dirty="0">
                <a:latin typeface="Tw Cen MT" pitchFamily="34" charset="0"/>
              </a:rPr>
              <a:t>MIZO HILLS</a:t>
            </a:r>
          </a:p>
        </p:txBody>
      </p:sp>
      <p:sp>
        <p:nvSpPr>
          <p:cNvPr id="11275" name="Rectangle 2"/>
          <p:cNvSpPr>
            <a:spLocks noChangeArrowheads="1"/>
          </p:cNvSpPr>
          <p:nvPr/>
        </p:nvSpPr>
        <p:spPr bwMode="auto">
          <a:xfrm>
            <a:off x="3276600" y="3200400"/>
            <a:ext cx="2590800" cy="261938"/>
          </a:xfrm>
          <a:prstGeom prst="rect">
            <a:avLst/>
          </a:prstGeom>
          <a:noFill/>
          <a:ln w="9525">
            <a:noFill/>
            <a:miter lim="800000"/>
            <a:headEnd/>
            <a:tailEnd/>
          </a:ln>
        </p:spPr>
        <p:txBody>
          <a:bodyPr>
            <a:spAutoFit/>
          </a:bodyPr>
          <a:lstStyle/>
          <a:p>
            <a:pPr algn="ctr"/>
            <a:r>
              <a:rPr lang="en-US" sz="1100">
                <a:latin typeface="Aharoni" pitchFamily="2" charset="-79"/>
                <a:cs typeface="Aharoni" pitchFamily="2" charset="-79"/>
              </a:rPr>
              <a:t>NORTH-EASTERN INDIA MAP</a:t>
            </a:r>
          </a:p>
        </p:txBody>
      </p:sp>
      <p:graphicFrame>
        <p:nvGraphicFramePr>
          <p:cNvPr id="4" name="Table 3"/>
          <p:cNvGraphicFramePr>
            <a:graphicFrameLocks noGrp="1"/>
          </p:cNvGraphicFramePr>
          <p:nvPr/>
        </p:nvGraphicFramePr>
        <p:xfrm>
          <a:off x="457200" y="1219200"/>
          <a:ext cx="2438400" cy="2286000"/>
        </p:xfrm>
        <a:graphic>
          <a:graphicData uri="http://schemas.openxmlformats.org/drawingml/2006/table">
            <a:tbl>
              <a:tblPr/>
              <a:tblGrid>
                <a:gridCol w="1056640"/>
                <a:gridCol w="1381760"/>
              </a:tblGrid>
              <a:tr h="221878">
                <a:tc>
                  <a:txBody>
                    <a:bodyPr/>
                    <a:lstStyle/>
                    <a:p>
                      <a:pPr marL="0" marR="0" algn="ctr">
                        <a:lnSpc>
                          <a:spcPct val="115000"/>
                        </a:lnSpc>
                        <a:spcBef>
                          <a:spcPts val="0"/>
                        </a:spcBef>
                        <a:spcAft>
                          <a:spcPts val="0"/>
                        </a:spcAft>
                      </a:pPr>
                      <a:r>
                        <a:rPr lang="en-US" sz="1100" b="0" dirty="0" smtClean="0">
                          <a:solidFill>
                            <a:schemeClr val="tx1"/>
                          </a:solidFill>
                          <a:latin typeface="Eras Bold ITC" pitchFamily="34" charset="0"/>
                        </a:rPr>
                        <a:t>Hills</a:t>
                      </a:r>
                      <a:endParaRPr lang="en-IN" sz="1100" b="0" dirty="0">
                        <a:solidFill>
                          <a:schemeClr val="tx1"/>
                        </a:solidFill>
                        <a:latin typeface="Eras Bold ITC" pitchFamily="34" charset="0"/>
                        <a:ea typeface="LakkiReddy" pitchFamily="2" charset="0"/>
                        <a:cs typeface="LakkiReddy"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b="0" dirty="0" smtClean="0">
                          <a:solidFill>
                            <a:schemeClr val="tx1"/>
                          </a:solidFill>
                          <a:latin typeface="Eras Bold ITC" pitchFamily="34" charset="0"/>
                        </a:rPr>
                        <a:t>State/ states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980264">
                <a:tc>
                  <a:txBody>
                    <a:bodyPr/>
                    <a:lstStyle/>
                    <a:p>
                      <a:pPr algn="l"/>
                      <a:r>
                        <a:rPr lang="en-US" sz="1050" b="0" dirty="0" smtClean="0">
                          <a:solidFill>
                            <a:schemeClr val="tx1"/>
                          </a:solidFill>
                          <a:latin typeface="Eras Demi ITC" pitchFamily="34" charset="0"/>
                        </a:rPr>
                        <a:t>Purvanchal</a:t>
                      </a:r>
                    </a:p>
                    <a:p>
                      <a:pPr algn="l"/>
                      <a:r>
                        <a:rPr lang="en-US" sz="1050" b="0" dirty="0" smtClean="0">
                          <a:solidFill>
                            <a:schemeClr val="tx1"/>
                          </a:solidFill>
                          <a:latin typeface="Eras Demi ITC" pitchFamily="34" charset="0"/>
                        </a:rPr>
                        <a:t>hills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050" b="0" i="0" kern="1200" dirty="0" smtClean="0">
                          <a:solidFill>
                            <a:schemeClr val="tx1"/>
                          </a:solidFill>
                          <a:latin typeface="Eras Demi ITC" pitchFamily="34" charset="0"/>
                          <a:ea typeface="+mn-ea"/>
                          <a:cs typeface="+mn-cs"/>
                        </a:rPr>
                        <a:t>Assom,</a:t>
                      </a:r>
                    </a:p>
                    <a:p>
                      <a:pPr marL="0" marR="0" algn="l">
                        <a:lnSpc>
                          <a:spcPct val="115000"/>
                        </a:lnSpc>
                        <a:spcBef>
                          <a:spcPts val="0"/>
                        </a:spcBef>
                        <a:spcAft>
                          <a:spcPts val="0"/>
                        </a:spcAft>
                      </a:pPr>
                      <a:r>
                        <a:rPr lang="en-US" sz="1050" b="0" i="0" kern="1200" dirty="0" smtClean="0">
                          <a:solidFill>
                            <a:schemeClr val="tx1"/>
                          </a:solidFill>
                          <a:latin typeface="Eras Demi ITC" pitchFamily="34" charset="0"/>
                          <a:ea typeface="+mn-ea"/>
                          <a:cs typeface="+mn-cs"/>
                        </a:rPr>
                        <a:t>Manipur</a:t>
                      </a:r>
                    </a:p>
                    <a:p>
                      <a:pPr marL="0" marR="0" algn="l">
                        <a:lnSpc>
                          <a:spcPct val="115000"/>
                        </a:lnSpc>
                        <a:spcBef>
                          <a:spcPts val="0"/>
                        </a:spcBef>
                        <a:spcAft>
                          <a:spcPts val="0"/>
                        </a:spcAft>
                      </a:pPr>
                      <a:r>
                        <a:rPr lang="en-US" sz="1050" b="0" i="0" kern="1200" dirty="0" smtClean="0">
                          <a:solidFill>
                            <a:schemeClr val="tx1"/>
                          </a:solidFill>
                          <a:latin typeface="Eras Demi ITC" pitchFamily="34" charset="0"/>
                          <a:ea typeface="+mn-ea"/>
                          <a:cs typeface="+mn-cs"/>
                        </a:rPr>
                        <a:t>Nagaland</a:t>
                      </a:r>
                    </a:p>
                    <a:p>
                      <a:pPr marL="0" marR="0" algn="l">
                        <a:lnSpc>
                          <a:spcPct val="115000"/>
                        </a:lnSpc>
                        <a:spcBef>
                          <a:spcPts val="0"/>
                        </a:spcBef>
                        <a:spcAft>
                          <a:spcPts val="0"/>
                        </a:spcAft>
                      </a:pPr>
                      <a:r>
                        <a:rPr lang="en-US" sz="1050" b="0" i="0" kern="1200" dirty="0" smtClean="0">
                          <a:solidFill>
                            <a:schemeClr val="tx1"/>
                          </a:solidFill>
                          <a:latin typeface="Eras Demi ITC" pitchFamily="34" charset="0"/>
                          <a:ea typeface="+mn-ea"/>
                          <a:cs typeface="+mn-cs"/>
                        </a:rPr>
                        <a:t>Mizoram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33543">
                <a:tc>
                  <a:txBody>
                    <a:bodyPr/>
                    <a:lstStyle/>
                    <a:p>
                      <a:pPr marL="0" marR="0" indent="0" algn="l" defTabSz="1072866" rtl="0" eaLnBrk="1" fontAlgn="auto" latinLnBrk="0" hangingPunct="1">
                        <a:lnSpc>
                          <a:spcPct val="100000"/>
                        </a:lnSpc>
                        <a:spcBef>
                          <a:spcPts val="0"/>
                        </a:spcBef>
                        <a:spcAft>
                          <a:spcPts val="0"/>
                        </a:spcAft>
                        <a:buClrTx/>
                        <a:buSzTx/>
                        <a:buFontTx/>
                        <a:buNone/>
                        <a:tabLst/>
                        <a:defRPr/>
                      </a:pPr>
                      <a:r>
                        <a:rPr lang="en-US" sz="1050" b="0" dirty="0" smtClean="0">
                          <a:solidFill>
                            <a:schemeClr val="tx1"/>
                          </a:solidFill>
                          <a:latin typeface="Eras Demi ITC" pitchFamily="34" charset="0"/>
                        </a:rPr>
                        <a:t>Patkai hills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050" b="0" i="0" kern="1200" dirty="0" smtClean="0">
                          <a:solidFill>
                            <a:schemeClr val="tx1"/>
                          </a:solidFill>
                          <a:latin typeface="Eras Demi ITC" pitchFamily="34" charset="0"/>
                          <a:ea typeface="+mn-ea"/>
                          <a:cs typeface="+mn-cs"/>
                        </a:rPr>
                        <a:t>Assom</a:t>
                      </a:r>
                    </a:p>
                    <a:p>
                      <a:r>
                        <a:rPr lang="en-US" sz="1050" b="0" i="0" kern="1200" dirty="0" smtClean="0">
                          <a:solidFill>
                            <a:schemeClr val="tx1"/>
                          </a:solidFill>
                          <a:latin typeface="Eras Demi ITC" pitchFamily="34" charset="0"/>
                          <a:ea typeface="+mn-ea"/>
                          <a:cs typeface="+mn-cs"/>
                        </a:rPr>
                        <a:t>Nagaland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16772">
                <a:tc>
                  <a:txBody>
                    <a:bodyPr/>
                    <a:lstStyle/>
                    <a:p>
                      <a:pPr marL="0" marR="0" indent="0" algn="l" defTabSz="1072866" rtl="0" eaLnBrk="1" fontAlgn="auto" latinLnBrk="0" hangingPunct="1">
                        <a:lnSpc>
                          <a:spcPct val="100000"/>
                        </a:lnSpc>
                        <a:spcBef>
                          <a:spcPts val="0"/>
                        </a:spcBef>
                        <a:spcAft>
                          <a:spcPts val="0"/>
                        </a:spcAft>
                        <a:buClrTx/>
                        <a:buSzTx/>
                        <a:buFontTx/>
                        <a:buNone/>
                        <a:tabLst/>
                        <a:defRPr/>
                      </a:pPr>
                      <a:r>
                        <a:rPr lang="en-US" sz="1050" b="0" dirty="0" smtClean="0">
                          <a:solidFill>
                            <a:schemeClr val="tx1"/>
                          </a:solidFill>
                          <a:latin typeface="Eras Demi ITC" pitchFamily="34" charset="0"/>
                        </a:rPr>
                        <a:t>Naga hills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1072866" rtl="0" eaLnBrk="1" fontAlgn="auto" latinLnBrk="0" hangingPunct="1">
                        <a:lnSpc>
                          <a:spcPct val="100000"/>
                        </a:lnSpc>
                        <a:spcBef>
                          <a:spcPts val="0"/>
                        </a:spcBef>
                        <a:spcAft>
                          <a:spcPts val="0"/>
                        </a:spcAft>
                        <a:buClrTx/>
                        <a:buSzTx/>
                        <a:buFontTx/>
                        <a:buNone/>
                        <a:tabLst/>
                        <a:defRPr/>
                      </a:pPr>
                      <a:r>
                        <a:rPr lang="en-US" sz="1050" b="0" i="0" kern="1200" dirty="0" smtClean="0">
                          <a:solidFill>
                            <a:schemeClr val="tx1"/>
                          </a:solidFill>
                          <a:latin typeface="Eras Demi ITC" pitchFamily="34" charset="0"/>
                          <a:ea typeface="+mn-ea"/>
                          <a:cs typeface="+mn-cs"/>
                        </a:rPr>
                        <a:t>Nagaland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33543">
                <a:tc>
                  <a:txBody>
                    <a:bodyPr/>
                    <a:lstStyle/>
                    <a:p>
                      <a:pPr marL="0" marR="0" indent="0" algn="l" defTabSz="1072866" rtl="0" eaLnBrk="1" fontAlgn="auto" latinLnBrk="0" hangingPunct="1">
                        <a:lnSpc>
                          <a:spcPct val="100000"/>
                        </a:lnSpc>
                        <a:spcBef>
                          <a:spcPts val="0"/>
                        </a:spcBef>
                        <a:spcAft>
                          <a:spcPts val="0"/>
                        </a:spcAft>
                        <a:buClrTx/>
                        <a:buSzTx/>
                        <a:buFontTx/>
                        <a:buNone/>
                        <a:tabLst/>
                        <a:defRPr/>
                      </a:pPr>
                      <a:r>
                        <a:rPr lang="en-US" sz="1050" b="0" dirty="0" smtClean="0">
                          <a:solidFill>
                            <a:schemeClr val="tx1"/>
                          </a:solidFill>
                          <a:latin typeface="Eras Demi ITC" pitchFamily="34" charset="0"/>
                        </a:rPr>
                        <a:t>Manipuri hills</a:t>
                      </a:r>
                      <a:endParaRPr lang="en-IN" sz="1050" b="0" dirty="0">
                        <a:solidFill>
                          <a:schemeClr val="tx1"/>
                        </a:solidFill>
                        <a:latin typeface="Eras Demi ITC" pitchFamily="34" charset="0"/>
                        <a:ea typeface="LakkiReddy" pitchFamily="2" charset="0"/>
                        <a:cs typeface="LakkiReddy"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1072866" rtl="0" eaLnBrk="1" fontAlgn="auto" latinLnBrk="0" hangingPunct="1">
                        <a:lnSpc>
                          <a:spcPct val="100000"/>
                        </a:lnSpc>
                        <a:spcBef>
                          <a:spcPts val="0"/>
                        </a:spcBef>
                        <a:spcAft>
                          <a:spcPts val="0"/>
                        </a:spcAft>
                        <a:buClrTx/>
                        <a:buSzTx/>
                        <a:buFontTx/>
                        <a:buNone/>
                        <a:tabLst/>
                        <a:defRPr/>
                      </a:pPr>
                      <a:r>
                        <a:rPr lang="en-US" sz="1050" b="0" i="0" kern="1200" dirty="0" smtClean="0">
                          <a:solidFill>
                            <a:schemeClr val="tx1"/>
                          </a:solidFill>
                          <a:latin typeface="Eras Demi ITC" pitchFamily="34" charset="0"/>
                          <a:ea typeface="+mn-ea"/>
                          <a:cs typeface="+mn-cs"/>
                        </a:rPr>
                        <a:t>Manipur</a:t>
                      </a:r>
                      <a:endParaRPr lang="en-IN" sz="1050" b="0" dirty="0" smtClean="0">
                        <a:solidFill>
                          <a:schemeClr val="tx1"/>
                        </a:solidFill>
                        <a:latin typeface="Eras Demi ITC" pitchFamily="34" charset="0"/>
                        <a:ea typeface="LakkiReddy" pitchFamily="2" charset="0"/>
                        <a:cs typeface="LakkiReddy"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16" name="Freeform 15"/>
          <p:cNvSpPr/>
          <p:nvPr/>
        </p:nvSpPr>
        <p:spPr>
          <a:xfrm>
            <a:off x="2892425" y="271463"/>
            <a:ext cx="3438525" cy="3233737"/>
          </a:xfrm>
          <a:custGeom>
            <a:avLst/>
            <a:gdLst>
              <a:gd name="connsiteX0" fmla="*/ 5842 w 3439558"/>
              <a:gd name="connsiteY0" fmla="*/ 1262743 h 3385457"/>
              <a:gd name="connsiteX1" fmla="*/ 16728 w 3439558"/>
              <a:gd name="connsiteY1" fmla="*/ 1295400 h 3385457"/>
              <a:gd name="connsiteX2" fmla="*/ 82042 w 3439558"/>
              <a:gd name="connsiteY2" fmla="*/ 1328057 h 3385457"/>
              <a:gd name="connsiteX3" fmla="*/ 180013 w 3439558"/>
              <a:gd name="connsiteY3" fmla="*/ 1317172 h 3385457"/>
              <a:gd name="connsiteX4" fmla="*/ 288871 w 3439558"/>
              <a:gd name="connsiteY4" fmla="*/ 1273629 h 3385457"/>
              <a:gd name="connsiteX5" fmla="*/ 321528 w 3439558"/>
              <a:gd name="connsiteY5" fmla="*/ 1262743 h 3385457"/>
              <a:gd name="connsiteX6" fmla="*/ 354185 w 3439558"/>
              <a:gd name="connsiteY6" fmla="*/ 1197429 h 3385457"/>
              <a:gd name="connsiteX7" fmla="*/ 386842 w 3439558"/>
              <a:gd name="connsiteY7" fmla="*/ 838200 h 3385457"/>
              <a:gd name="connsiteX8" fmla="*/ 430385 w 3439558"/>
              <a:gd name="connsiteY8" fmla="*/ 772886 h 3385457"/>
              <a:gd name="connsiteX9" fmla="*/ 473928 w 3439558"/>
              <a:gd name="connsiteY9" fmla="*/ 729343 h 3385457"/>
              <a:gd name="connsiteX10" fmla="*/ 517471 w 3439558"/>
              <a:gd name="connsiteY10" fmla="*/ 707572 h 3385457"/>
              <a:gd name="connsiteX11" fmla="*/ 561013 w 3439558"/>
              <a:gd name="connsiteY11" fmla="*/ 696686 h 3385457"/>
              <a:gd name="connsiteX12" fmla="*/ 593671 w 3439558"/>
              <a:gd name="connsiteY12" fmla="*/ 685800 h 3385457"/>
              <a:gd name="connsiteX13" fmla="*/ 604556 w 3439558"/>
              <a:gd name="connsiteY13" fmla="*/ 816429 h 3385457"/>
              <a:gd name="connsiteX14" fmla="*/ 615442 w 3439558"/>
              <a:gd name="connsiteY14" fmla="*/ 990600 h 3385457"/>
              <a:gd name="connsiteX15" fmla="*/ 637213 w 3439558"/>
              <a:gd name="connsiteY15" fmla="*/ 1023257 h 3385457"/>
              <a:gd name="connsiteX16" fmla="*/ 756956 w 3439558"/>
              <a:gd name="connsiteY16" fmla="*/ 1055914 h 3385457"/>
              <a:gd name="connsiteX17" fmla="*/ 789613 w 3439558"/>
              <a:gd name="connsiteY17" fmla="*/ 1066800 h 3385457"/>
              <a:gd name="connsiteX18" fmla="*/ 844042 w 3439558"/>
              <a:gd name="connsiteY18" fmla="*/ 1099457 h 3385457"/>
              <a:gd name="connsiteX19" fmla="*/ 865813 w 3439558"/>
              <a:gd name="connsiteY19" fmla="*/ 1121229 h 3385457"/>
              <a:gd name="connsiteX20" fmla="*/ 931128 w 3439558"/>
              <a:gd name="connsiteY20" fmla="*/ 1143000 h 3385457"/>
              <a:gd name="connsiteX21" fmla="*/ 1050871 w 3439558"/>
              <a:gd name="connsiteY21" fmla="*/ 1132114 h 3385457"/>
              <a:gd name="connsiteX22" fmla="*/ 1116185 w 3439558"/>
              <a:gd name="connsiteY22" fmla="*/ 1121229 h 3385457"/>
              <a:gd name="connsiteX23" fmla="*/ 1214156 w 3439558"/>
              <a:gd name="connsiteY23" fmla="*/ 1132114 h 3385457"/>
              <a:gd name="connsiteX24" fmla="*/ 1562499 w 3439558"/>
              <a:gd name="connsiteY24" fmla="*/ 1110343 h 3385457"/>
              <a:gd name="connsiteX25" fmla="*/ 1595156 w 3439558"/>
              <a:gd name="connsiteY25" fmla="*/ 1099457 h 3385457"/>
              <a:gd name="connsiteX26" fmla="*/ 1616928 w 3439558"/>
              <a:gd name="connsiteY26" fmla="*/ 1077686 h 3385457"/>
              <a:gd name="connsiteX27" fmla="*/ 1682242 w 3439558"/>
              <a:gd name="connsiteY27" fmla="*/ 1055914 h 3385457"/>
              <a:gd name="connsiteX28" fmla="*/ 1704013 w 3439558"/>
              <a:gd name="connsiteY28" fmla="*/ 1023257 h 3385457"/>
              <a:gd name="connsiteX29" fmla="*/ 1682242 w 3439558"/>
              <a:gd name="connsiteY29" fmla="*/ 990600 h 3385457"/>
              <a:gd name="connsiteX30" fmla="*/ 1671356 w 3439558"/>
              <a:gd name="connsiteY30" fmla="*/ 947057 h 3385457"/>
              <a:gd name="connsiteX31" fmla="*/ 1627813 w 3439558"/>
              <a:gd name="connsiteY31" fmla="*/ 870857 h 3385457"/>
              <a:gd name="connsiteX32" fmla="*/ 1595156 w 3439558"/>
              <a:gd name="connsiteY32" fmla="*/ 859972 h 3385457"/>
              <a:gd name="connsiteX33" fmla="*/ 1584271 w 3439558"/>
              <a:gd name="connsiteY33" fmla="*/ 751114 h 3385457"/>
              <a:gd name="connsiteX34" fmla="*/ 1616928 w 3439558"/>
              <a:gd name="connsiteY34" fmla="*/ 740229 h 3385457"/>
              <a:gd name="connsiteX35" fmla="*/ 1714899 w 3439558"/>
              <a:gd name="connsiteY35" fmla="*/ 729343 h 3385457"/>
              <a:gd name="connsiteX36" fmla="*/ 1801985 w 3439558"/>
              <a:gd name="connsiteY36" fmla="*/ 685800 h 3385457"/>
              <a:gd name="connsiteX37" fmla="*/ 1812871 w 3439558"/>
              <a:gd name="connsiteY37" fmla="*/ 653143 h 3385457"/>
              <a:gd name="connsiteX38" fmla="*/ 1856413 w 3439558"/>
              <a:gd name="connsiteY38" fmla="*/ 598714 h 3385457"/>
              <a:gd name="connsiteX39" fmla="*/ 1867299 w 3439558"/>
              <a:gd name="connsiteY39" fmla="*/ 566057 h 3385457"/>
              <a:gd name="connsiteX40" fmla="*/ 1943499 w 3439558"/>
              <a:gd name="connsiteY40" fmla="*/ 511629 h 3385457"/>
              <a:gd name="connsiteX41" fmla="*/ 1965271 w 3439558"/>
              <a:gd name="connsiteY41" fmla="*/ 478972 h 3385457"/>
              <a:gd name="connsiteX42" fmla="*/ 1987042 w 3439558"/>
              <a:gd name="connsiteY42" fmla="*/ 457200 h 3385457"/>
              <a:gd name="connsiteX43" fmla="*/ 1997928 w 3439558"/>
              <a:gd name="connsiteY43" fmla="*/ 424543 h 3385457"/>
              <a:gd name="connsiteX44" fmla="*/ 2030585 w 3439558"/>
              <a:gd name="connsiteY44" fmla="*/ 402772 h 3385457"/>
              <a:gd name="connsiteX45" fmla="*/ 2128556 w 3439558"/>
              <a:gd name="connsiteY45" fmla="*/ 370114 h 3385457"/>
              <a:gd name="connsiteX46" fmla="*/ 2215642 w 3439558"/>
              <a:gd name="connsiteY46" fmla="*/ 337457 h 3385457"/>
              <a:gd name="connsiteX47" fmla="*/ 2259185 w 3439558"/>
              <a:gd name="connsiteY47" fmla="*/ 272143 h 3385457"/>
              <a:gd name="connsiteX48" fmla="*/ 2280956 w 3439558"/>
              <a:gd name="connsiteY48" fmla="*/ 239486 h 3385457"/>
              <a:gd name="connsiteX49" fmla="*/ 2302728 w 3439558"/>
              <a:gd name="connsiteY49" fmla="*/ 217714 h 3385457"/>
              <a:gd name="connsiteX50" fmla="*/ 2324499 w 3439558"/>
              <a:gd name="connsiteY50" fmla="*/ 185057 h 3385457"/>
              <a:gd name="connsiteX51" fmla="*/ 2389813 w 3439558"/>
              <a:gd name="connsiteY51" fmla="*/ 108857 h 3385457"/>
              <a:gd name="connsiteX52" fmla="*/ 2476899 w 3439558"/>
              <a:gd name="connsiteY52" fmla="*/ 119743 h 3385457"/>
              <a:gd name="connsiteX53" fmla="*/ 2509556 w 3439558"/>
              <a:gd name="connsiteY53" fmla="*/ 130629 h 3385457"/>
              <a:gd name="connsiteX54" fmla="*/ 2640185 w 3439558"/>
              <a:gd name="connsiteY54" fmla="*/ 141514 h 3385457"/>
              <a:gd name="connsiteX55" fmla="*/ 2792585 w 3439558"/>
              <a:gd name="connsiteY55" fmla="*/ 141514 h 3385457"/>
              <a:gd name="connsiteX56" fmla="*/ 2825242 w 3439558"/>
              <a:gd name="connsiteY56" fmla="*/ 119743 h 3385457"/>
              <a:gd name="connsiteX57" fmla="*/ 2836128 w 3439558"/>
              <a:gd name="connsiteY57" fmla="*/ 87086 h 3385457"/>
              <a:gd name="connsiteX58" fmla="*/ 2912328 w 3439558"/>
              <a:gd name="connsiteY58" fmla="*/ 10886 h 3385457"/>
              <a:gd name="connsiteX59" fmla="*/ 2944985 w 3439558"/>
              <a:gd name="connsiteY59" fmla="*/ 0 h 3385457"/>
              <a:gd name="connsiteX60" fmla="*/ 3021185 w 3439558"/>
              <a:gd name="connsiteY60" fmla="*/ 32657 h 3385457"/>
              <a:gd name="connsiteX61" fmla="*/ 3053842 w 3439558"/>
              <a:gd name="connsiteY61" fmla="*/ 163286 h 3385457"/>
              <a:gd name="connsiteX62" fmla="*/ 3086499 w 3439558"/>
              <a:gd name="connsiteY62" fmla="*/ 174172 h 3385457"/>
              <a:gd name="connsiteX63" fmla="*/ 3075613 w 3439558"/>
              <a:gd name="connsiteY63" fmla="*/ 217714 h 3385457"/>
              <a:gd name="connsiteX64" fmla="*/ 3021185 w 3439558"/>
              <a:gd name="connsiteY64" fmla="*/ 283029 h 3385457"/>
              <a:gd name="connsiteX65" fmla="*/ 3032071 w 3439558"/>
              <a:gd name="connsiteY65" fmla="*/ 326572 h 3385457"/>
              <a:gd name="connsiteX66" fmla="*/ 3064728 w 3439558"/>
              <a:gd name="connsiteY66" fmla="*/ 337457 h 3385457"/>
              <a:gd name="connsiteX67" fmla="*/ 3228013 w 3439558"/>
              <a:gd name="connsiteY67" fmla="*/ 359229 h 3385457"/>
              <a:gd name="connsiteX68" fmla="*/ 3336871 w 3439558"/>
              <a:gd name="connsiteY68" fmla="*/ 381000 h 3385457"/>
              <a:gd name="connsiteX69" fmla="*/ 3402185 w 3439558"/>
              <a:gd name="connsiteY69" fmla="*/ 402772 h 3385457"/>
              <a:gd name="connsiteX70" fmla="*/ 3434842 w 3439558"/>
              <a:gd name="connsiteY70" fmla="*/ 424543 h 3385457"/>
              <a:gd name="connsiteX71" fmla="*/ 3402185 w 3439558"/>
              <a:gd name="connsiteY71" fmla="*/ 511629 h 3385457"/>
              <a:gd name="connsiteX72" fmla="*/ 3391299 w 3439558"/>
              <a:gd name="connsiteY72" fmla="*/ 544286 h 3385457"/>
              <a:gd name="connsiteX73" fmla="*/ 3347756 w 3439558"/>
              <a:gd name="connsiteY73" fmla="*/ 598714 h 3385457"/>
              <a:gd name="connsiteX74" fmla="*/ 3347756 w 3439558"/>
              <a:gd name="connsiteY74" fmla="*/ 696686 h 3385457"/>
              <a:gd name="connsiteX75" fmla="*/ 3369528 w 3439558"/>
              <a:gd name="connsiteY75" fmla="*/ 762000 h 3385457"/>
              <a:gd name="connsiteX76" fmla="*/ 3380413 w 3439558"/>
              <a:gd name="connsiteY76" fmla="*/ 794657 h 3385457"/>
              <a:gd name="connsiteX77" fmla="*/ 3347756 w 3439558"/>
              <a:gd name="connsiteY77" fmla="*/ 805543 h 3385457"/>
              <a:gd name="connsiteX78" fmla="*/ 3053842 w 3439558"/>
              <a:gd name="connsiteY78" fmla="*/ 827314 h 3385457"/>
              <a:gd name="connsiteX79" fmla="*/ 2944985 w 3439558"/>
              <a:gd name="connsiteY79" fmla="*/ 892629 h 3385457"/>
              <a:gd name="connsiteX80" fmla="*/ 2912328 w 3439558"/>
              <a:gd name="connsiteY80" fmla="*/ 903514 h 3385457"/>
              <a:gd name="connsiteX81" fmla="*/ 2857899 w 3439558"/>
              <a:gd name="connsiteY81" fmla="*/ 957943 h 3385457"/>
              <a:gd name="connsiteX82" fmla="*/ 2803471 w 3439558"/>
              <a:gd name="connsiteY82" fmla="*/ 1012372 h 3385457"/>
              <a:gd name="connsiteX83" fmla="*/ 2792585 w 3439558"/>
              <a:gd name="connsiteY83" fmla="*/ 1045029 h 3385457"/>
              <a:gd name="connsiteX84" fmla="*/ 2770813 w 3439558"/>
              <a:gd name="connsiteY84" fmla="*/ 1066800 h 3385457"/>
              <a:gd name="connsiteX85" fmla="*/ 2749042 w 3439558"/>
              <a:gd name="connsiteY85" fmla="*/ 1132114 h 3385457"/>
              <a:gd name="connsiteX86" fmla="*/ 2738156 w 3439558"/>
              <a:gd name="connsiteY86" fmla="*/ 1164772 h 3385457"/>
              <a:gd name="connsiteX87" fmla="*/ 2716385 w 3439558"/>
              <a:gd name="connsiteY87" fmla="*/ 1197429 h 3385457"/>
              <a:gd name="connsiteX88" fmla="*/ 2727271 w 3439558"/>
              <a:gd name="connsiteY88" fmla="*/ 1284514 h 3385457"/>
              <a:gd name="connsiteX89" fmla="*/ 2749042 w 3439558"/>
              <a:gd name="connsiteY89" fmla="*/ 1349829 h 3385457"/>
              <a:gd name="connsiteX90" fmla="*/ 2738156 w 3439558"/>
              <a:gd name="connsiteY90" fmla="*/ 1382486 h 3385457"/>
              <a:gd name="connsiteX91" fmla="*/ 2705499 w 3439558"/>
              <a:gd name="connsiteY91" fmla="*/ 1404257 h 3385457"/>
              <a:gd name="connsiteX92" fmla="*/ 2651071 w 3439558"/>
              <a:gd name="connsiteY92" fmla="*/ 1436914 h 3385457"/>
              <a:gd name="connsiteX93" fmla="*/ 2618413 w 3439558"/>
              <a:gd name="connsiteY93" fmla="*/ 1502229 h 3385457"/>
              <a:gd name="connsiteX94" fmla="*/ 2596642 w 3439558"/>
              <a:gd name="connsiteY94" fmla="*/ 1567543 h 3385457"/>
              <a:gd name="connsiteX95" fmla="*/ 2607528 w 3439558"/>
              <a:gd name="connsiteY95" fmla="*/ 1676400 h 3385457"/>
              <a:gd name="connsiteX96" fmla="*/ 2596642 w 3439558"/>
              <a:gd name="connsiteY96" fmla="*/ 1719943 h 3385457"/>
              <a:gd name="connsiteX97" fmla="*/ 2585756 w 3439558"/>
              <a:gd name="connsiteY97" fmla="*/ 1774372 h 3385457"/>
              <a:gd name="connsiteX98" fmla="*/ 2553099 w 3439558"/>
              <a:gd name="connsiteY98" fmla="*/ 1872343 h 3385457"/>
              <a:gd name="connsiteX99" fmla="*/ 2542213 w 3439558"/>
              <a:gd name="connsiteY99" fmla="*/ 1905000 h 3385457"/>
              <a:gd name="connsiteX100" fmla="*/ 2520442 w 3439558"/>
              <a:gd name="connsiteY100" fmla="*/ 2046514 h 3385457"/>
              <a:gd name="connsiteX101" fmla="*/ 2509556 w 3439558"/>
              <a:gd name="connsiteY101" fmla="*/ 2090057 h 3385457"/>
              <a:gd name="connsiteX102" fmla="*/ 2498671 w 3439558"/>
              <a:gd name="connsiteY102" fmla="*/ 2155372 h 3385457"/>
              <a:gd name="connsiteX103" fmla="*/ 2466013 w 3439558"/>
              <a:gd name="connsiteY103" fmla="*/ 2166257 h 3385457"/>
              <a:gd name="connsiteX104" fmla="*/ 2378928 w 3439558"/>
              <a:gd name="connsiteY104" fmla="*/ 2155372 h 3385457"/>
              <a:gd name="connsiteX105" fmla="*/ 2346271 w 3439558"/>
              <a:gd name="connsiteY105" fmla="*/ 2144486 h 3385457"/>
              <a:gd name="connsiteX106" fmla="*/ 2237413 w 3439558"/>
              <a:gd name="connsiteY106" fmla="*/ 2155372 h 3385457"/>
              <a:gd name="connsiteX107" fmla="*/ 2204756 w 3439558"/>
              <a:gd name="connsiteY107" fmla="*/ 2177143 h 3385457"/>
              <a:gd name="connsiteX108" fmla="*/ 2193871 w 3439558"/>
              <a:gd name="connsiteY108" fmla="*/ 2405743 h 3385457"/>
              <a:gd name="connsiteX109" fmla="*/ 2182985 w 3439558"/>
              <a:gd name="connsiteY109" fmla="*/ 2438400 h 3385457"/>
              <a:gd name="connsiteX110" fmla="*/ 2172099 w 3439558"/>
              <a:gd name="connsiteY110" fmla="*/ 2569029 h 3385457"/>
              <a:gd name="connsiteX111" fmla="*/ 2161213 w 3439558"/>
              <a:gd name="connsiteY111" fmla="*/ 2656114 h 3385457"/>
              <a:gd name="connsiteX112" fmla="*/ 2182985 w 3439558"/>
              <a:gd name="connsiteY112" fmla="*/ 2743200 h 3385457"/>
              <a:gd name="connsiteX113" fmla="*/ 2172099 w 3439558"/>
              <a:gd name="connsiteY113" fmla="*/ 2819400 h 3385457"/>
              <a:gd name="connsiteX114" fmla="*/ 2139442 w 3439558"/>
              <a:gd name="connsiteY114" fmla="*/ 2830286 h 3385457"/>
              <a:gd name="connsiteX115" fmla="*/ 2106785 w 3439558"/>
              <a:gd name="connsiteY115" fmla="*/ 2852057 h 3385457"/>
              <a:gd name="connsiteX116" fmla="*/ 2095899 w 3439558"/>
              <a:gd name="connsiteY116" fmla="*/ 2884714 h 3385457"/>
              <a:gd name="connsiteX117" fmla="*/ 2052356 w 3439558"/>
              <a:gd name="connsiteY117" fmla="*/ 2873829 h 3385457"/>
              <a:gd name="connsiteX118" fmla="*/ 1987042 w 3439558"/>
              <a:gd name="connsiteY118" fmla="*/ 2852057 h 3385457"/>
              <a:gd name="connsiteX119" fmla="*/ 1932613 w 3439558"/>
              <a:gd name="connsiteY119" fmla="*/ 2797629 h 3385457"/>
              <a:gd name="connsiteX120" fmla="*/ 1921728 w 3439558"/>
              <a:gd name="connsiteY120" fmla="*/ 2754086 h 3385457"/>
              <a:gd name="connsiteX121" fmla="*/ 1899956 w 3439558"/>
              <a:gd name="connsiteY121" fmla="*/ 2688772 h 3385457"/>
              <a:gd name="connsiteX122" fmla="*/ 1878185 w 3439558"/>
              <a:gd name="connsiteY122" fmla="*/ 2601686 h 3385457"/>
              <a:gd name="connsiteX123" fmla="*/ 1867299 w 3439558"/>
              <a:gd name="connsiteY123" fmla="*/ 2460172 h 3385457"/>
              <a:gd name="connsiteX124" fmla="*/ 1845528 w 3439558"/>
              <a:gd name="connsiteY124" fmla="*/ 2394857 h 3385457"/>
              <a:gd name="connsiteX125" fmla="*/ 1845528 w 3439558"/>
              <a:gd name="connsiteY125" fmla="*/ 2286000 h 3385457"/>
              <a:gd name="connsiteX126" fmla="*/ 1758442 w 3439558"/>
              <a:gd name="connsiteY126" fmla="*/ 2296886 h 3385457"/>
              <a:gd name="connsiteX127" fmla="*/ 1725785 w 3439558"/>
              <a:gd name="connsiteY127" fmla="*/ 2318657 h 3385457"/>
              <a:gd name="connsiteX128" fmla="*/ 1693128 w 3439558"/>
              <a:gd name="connsiteY128" fmla="*/ 2416629 h 3385457"/>
              <a:gd name="connsiteX129" fmla="*/ 1682242 w 3439558"/>
              <a:gd name="connsiteY129" fmla="*/ 2449286 h 3385457"/>
              <a:gd name="connsiteX130" fmla="*/ 1638699 w 3439558"/>
              <a:gd name="connsiteY130" fmla="*/ 2503714 h 3385457"/>
              <a:gd name="connsiteX131" fmla="*/ 1518956 w 3439558"/>
              <a:gd name="connsiteY131" fmla="*/ 2492829 h 3385457"/>
              <a:gd name="connsiteX132" fmla="*/ 1486299 w 3439558"/>
              <a:gd name="connsiteY132" fmla="*/ 2481943 h 3385457"/>
              <a:gd name="connsiteX133" fmla="*/ 1475413 w 3439558"/>
              <a:gd name="connsiteY133" fmla="*/ 2394857 h 3385457"/>
              <a:gd name="connsiteX134" fmla="*/ 1464528 w 3439558"/>
              <a:gd name="connsiteY134" fmla="*/ 2362200 h 3385457"/>
              <a:gd name="connsiteX135" fmla="*/ 1453642 w 3439558"/>
              <a:gd name="connsiteY135" fmla="*/ 2307772 h 3385457"/>
              <a:gd name="connsiteX136" fmla="*/ 1464528 w 3439558"/>
              <a:gd name="connsiteY136" fmla="*/ 2242457 h 3385457"/>
              <a:gd name="connsiteX137" fmla="*/ 1529842 w 3439558"/>
              <a:gd name="connsiteY137" fmla="*/ 2188029 h 3385457"/>
              <a:gd name="connsiteX138" fmla="*/ 1573385 w 3439558"/>
              <a:gd name="connsiteY138" fmla="*/ 2133600 h 3385457"/>
              <a:gd name="connsiteX139" fmla="*/ 1595156 w 3439558"/>
              <a:gd name="connsiteY139" fmla="*/ 2100943 h 3385457"/>
              <a:gd name="connsiteX140" fmla="*/ 1671356 w 3439558"/>
              <a:gd name="connsiteY140" fmla="*/ 2035629 h 3385457"/>
              <a:gd name="connsiteX141" fmla="*/ 1704013 w 3439558"/>
              <a:gd name="connsiteY141" fmla="*/ 1981200 h 3385457"/>
              <a:gd name="connsiteX142" fmla="*/ 1736671 w 3439558"/>
              <a:gd name="connsiteY142" fmla="*/ 1926772 h 3385457"/>
              <a:gd name="connsiteX143" fmla="*/ 1747556 w 3439558"/>
              <a:gd name="connsiteY143" fmla="*/ 1894114 h 3385457"/>
              <a:gd name="connsiteX144" fmla="*/ 1801985 w 3439558"/>
              <a:gd name="connsiteY144" fmla="*/ 1850572 h 3385457"/>
              <a:gd name="connsiteX145" fmla="*/ 1867299 w 3439558"/>
              <a:gd name="connsiteY145" fmla="*/ 1828800 h 3385457"/>
              <a:gd name="connsiteX146" fmla="*/ 1856413 w 3439558"/>
              <a:gd name="connsiteY146" fmla="*/ 1763486 h 3385457"/>
              <a:gd name="connsiteX147" fmla="*/ 1420985 w 3439558"/>
              <a:gd name="connsiteY147" fmla="*/ 1752600 h 3385457"/>
              <a:gd name="connsiteX148" fmla="*/ 1148842 w 3439558"/>
              <a:gd name="connsiteY148" fmla="*/ 1741714 h 3385457"/>
              <a:gd name="connsiteX149" fmla="*/ 1050871 w 3439558"/>
              <a:gd name="connsiteY149" fmla="*/ 1730829 h 3385457"/>
              <a:gd name="connsiteX150" fmla="*/ 1007328 w 3439558"/>
              <a:gd name="connsiteY150" fmla="*/ 1393372 h 3385457"/>
              <a:gd name="connsiteX151" fmla="*/ 985556 w 3439558"/>
              <a:gd name="connsiteY151" fmla="*/ 1371600 h 3385457"/>
              <a:gd name="connsiteX152" fmla="*/ 920242 w 3439558"/>
              <a:gd name="connsiteY152" fmla="*/ 1349829 h 3385457"/>
              <a:gd name="connsiteX153" fmla="*/ 876699 w 3439558"/>
              <a:gd name="connsiteY153" fmla="*/ 1404257 h 3385457"/>
              <a:gd name="connsiteX154" fmla="*/ 844042 w 3439558"/>
              <a:gd name="connsiteY154" fmla="*/ 1415143 h 3385457"/>
              <a:gd name="connsiteX155" fmla="*/ 756956 w 3439558"/>
              <a:gd name="connsiteY155" fmla="*/ 1382486 h 3385457"/>
              <a:gd name="connsiteX156" fmla="*/ 713413 w 3439558"/>
              <a:gd name="connsiteY156" fmla="*/ 1295400 h 3385457"/>
              <a:gd name="connsiteX157" fmla="*/ 680756 w 3439558"/>
              <a:gd name="connsiteY157" fmla="*/ 1284514 h 3385457"/>
              <a:gd name="connsiteX158" fmla="*/ 637213 w 3439558"/>
              <a:gd name="connsiteY158" fmla="*/ 1295400 h 3385457"/>
              <a:gd name="connsiteX159" fmla="*/ 615442 w 3439558"/>
              <a:gd name="connsiteY159" fmla="*/ 1328057 h 3385457"/>
              <a:gd name="connsiteX160" fmla="*/ 561013 w 3439558"/>
              <a:gd name="connsiteY160" fmla="*/ 1317172 h 3385457"/>
              <a:gd name="connsiteX161" fmla="*/ 539242 w 3439558"/>
              <a:gd name="connsiteY161" fmla="*/ 1295400 h 3385457"/>
              <a:gd name="connsiteX162" fmla="*/ 484813 w 3439558"/>
              <a:gd name="connsiteY162" fmla="*/ 1262743 h 3385457"/>
              <a:gd name="connsiteX163" fmla="*/ 441271 w 3439558"/>
              <a:gd name="connsiteY163" fmla="*/ 1371600 h 3385457"/>
              <a:gd name="connsiteX164" fmla="*/ 419499 w 3439558"/>
              <a:gd name="connsiteY164" fmla="*/ 1393372 h 3385457"/>
              <a:gd name="connsiteX165" fmla="*/ 375956 w 3439558"/>
              <a:gd name="connsiteY165" fmla="*/ 1447800 h 3385457"/>
              <a:gd name="connsiteX166" fmla="*/ 397728 w 3439558"/>
              <a:gd name="connsiteY166" fmla="*/ 1545772 h 3385457"/>
              <a:gd name="connsiteX167" fmla="*/ 430385 w 3439558"/>
              <a:gd name="connsiteY167" fmla="*/ 1567543 h 3385457"/>
              <a:gd name="connsiteX168" fmla="*/ 463042 w 3439558"/>
              <a:gd name="connsiteY168" fmla="*/ 1578429 h 3385457"/>
              <a:gd name="connsiteX169" fmla="*/ 495699 w 3439558"/>
              <a:gd name="connsiteY169" fmla="*/ 1600200 h 3385457"/>
              <a:gd name="connsiteX170" fmla="*/ 561013 w 3439558"/>
              <a:gd name="connsiteY170" fmla="*/ 1621972 h 3385457"/>
              <a:gd name="connsiteX171" fmla="*/ 615442 w 3439558"/>
              <a:gd name="connsiteY171" fmla="*/ 1654629 h 3385457"/>
              <a:gd name="connsiteX172" fmla="*/ 648099 w 3439558"/>
              <a:gd name="connsiteY172" fmla="*/ 1687286 h 3385457"/>
              <a:gd name="connsiteX173" fmla="*/ 593671 w 3439558"/>
              <a:gd name="connsiteY173" fmla="*/ 1741714 h 3385457"/>
              <a:gd name="connsiteX174" fmla="*/ 528356 w 3439558"/>
              <a:gd name="connsiteY174" fmla="*/ 1763486 h 3385457"/>
              <a:gd name="connsiteX175" fmla="*/ 484813 w 3439558"/>
              <a:gd name="connsiteY175" fmla="*/ 1850572 h 3385457"/>
              <a:gd name="connsiteX176" fmla="*/ 452156 w 3439558"/>
              <a:gd name="connsiteY176" fmla="*/ 1861457 h 3385457"/>
              <a:gd name="connsiteX177" fmla="*/ 430385 w 3439558"/>
              <a:gd name="connsiteY177" fmla="*/ 1894114 h 3385457"/>
              <a:gd name="connsiteX178" fmla="*/ 430385 w 3439558"/>
              <a:gd name="connsiteY178" fmla="*/ 2002972 h 3385457"/>
              <a:gd name="connsiteX179" fmla="*/ 495699 w 3439558"/>
              <a:gd name="connsiteY179" fmla="*/ 2024743 h 3385457"/>
              <a:gd name="connsiteX180" fmla="*/ 528356 w 3439558"/>
              <a:gd name="connsiteY180" fmla="*/ 2035629 h 3385457"/>
              <a:gd name="connsiteX181" fmla="*/ 604556 w 3439558"/>
              <a:gd name="connsiteY181" fmla="*/ 2090057 h 3385457"/>
              <a:gd name="connsiteX182" fmla="*/ 615442 w 3439558"/>
              <a:gd name="connsiteY182" fmla="*/ 2122714 h 3385457"/>
              <a:gd name="connsiteX183" fmla="*/ 571899 w 3439558"/>
              <a:gd name="connsiteY183" fmla="*/ 2177143 h 3385457"/>
              <a:gd name="connsiteX184" fmla="*/ 550128 w 3439558"/>
              <a:gd name="connsiteY184" fmla="*/ 2209800 h 3385457"/>
              <a:gd name="connsiteX185" fmla="*/ 593671 w 3439558"/>
              <a:gd name="connsiteY185" fmla="*/ 2296886 h 3385457"/>
              <a:gd name="connsiteX186" fmla="*/ 626328 w 3439558"/>
              <a:gd name="connsiteY186" fmla="*/ 2307772 h 3385457"/>
              <a:gd name="connsiteX187" fmla="*/ 626328 w 3439558"/>
              <a:gd name="connsiteY187" fmla="*/ 2449286 h 3385457"/>
              <a:gd name="connsiteX188" fmla="*/ 648099 w 3439558"/>
              <a:gd name="connsiteY188" fmla="*/ 2481943 h 3385457"/>
              <a:gd name="connsiteX189" fmla="*/ 680756 w 3439558"/>
              <a:gd name="connsiteY189" fmla="*/ 2492829 h 3385457"/>
              <a:gd name="connsiteX190" fmla="*/ 691642 w 3439558"/>
              <a:gd name="connsiteY190" fmla="*/ 2623457 h 3385457"/>
              <a:gd name="connsiteX191" fmla="*/ 713413 w 3439558"/>
              <a:gd name="connsiteY191" fmla="*/ 2688772 h 3385457"/>
              <a:gd name="connsiteX192" fmla="*/ 724299 w 3439558"/>
              <a:gd name="connsiteY192" fmla="*/ 2721429 h 3385457"/>
              <a:gd name="connsiteX193" fmla="*/ 735185 w 3439558"/>
              <a:gd name="connsiteY193" fmla="*/ 2830286 h 3385457"/>
              <a:gd name="connsiteX194" fmla="*/ 735185 w 3439558"/>
              <a:gd name="connsiteY194" fmla="*/ 3080657 h 3385457"/>
              <a:gd name="connsiteX195" fmla="*/ 702528 w 3439558"/>
              <a:gd name="connsiteY195" fmla="*/ 3091543 h 3385457"/>
              <a:gd name="connsiteX196" fmla="*/ 669871 w 3439558"/>
              <a:gd name="connsiteY196" fmla="*/ 3080657 h 3385457"/>
              <a:gd name="connsiteX197" fmla="*/ 648099 w 3439558"/>
              <a:gd name="connsiteY197" fmla="*/ 3004457 h 3385457"/>
              <a:gd name="connsiteX198" fmla="*/ 604556 w 3439558"/>
              <a:gd name="connsiteY198" fmla="*/ 2982686 h 3385457"/>
              <a:gd name="connsiteX199" fmla="*/ 571899 w 3439558"/>
              <a:gd name="connsiteY199" fmla="*/ 2993572 h 3385457"/>
              <a:gd name="connsiteX200" fmla="*/ 561013 w 3439558"/>
              <a:gd name="connsiteY200" fmla="*/ 3026229 h 3385457"/>
              <a:gd name="connsiteX201" fmla="*/ 550128 w 3439558"/>
              <a:gd name="connsiteY201" fmla="*/ 3080657 h 3385457"/>
              <a:gd name="connsiteX202" fmla="*/ 506585 w 3439558"/>
              <a:gd name="connsiteY202" fmla="*/ 3091543 h 3385457"/>
              <a:gd name="connsiteX203" fmla="*/ 441271 w 3439558"/>
              <a:gd name="connsiteY203" fmla="*/ 3069772 h 3385457"/>
              <a:gd name="connsiteX204" fmla="*/ 408613 w 3439558"/>
              <a:gd name="connsiteY204" fmla="*/ 2884714 h 3385457"/>
              <a:gd name="connsiteX205" fmla="*/ 375956 w 3439558"/>
              <a:gd name="connsiteY205" fmla="*/ 2895600 h 3385457"/>
              <a:gd name="connsiteX206" fmla="*/ 343299 w 3439558"/>
              <a:gd name="connsiteY206" fmla="*/ 3048000 h 3385457"/>
              <a:gd name="connsiteX207" fmla="*/ 310642 w 3439558"/>
              <a:gd name="connsiteY207" fmla="*/ 3058886 h 3385457"/>
              <a:gd name="connsiteX208" fmla="*/ 277985 w 3439558"/>
              <a:gd name="connsiteY208" fmla="*/ 3080657 h 3385457"/>
              <a:gd name="connsiteX209" fmla="*/ 201785 w 3439558"/>
              <a:gd name="connsiteY209" fmla="*/ 3102429 h 3385457"/>
              <a:gd name="connsiteX210" fmla="*/ 136471 w 3439558"/>
              <a:gd name="connsiteY210" fmla="*/ 3124200 h 3385457"/>
              <a:gd name="connsiteX211" fmla="*/ 114699 w 3439558"/>
              <a:gd name="connsiteY211" fmla="*/ 3145972 h 3385457"/>
              <a:gd name="connsiteX212" fmla="*/ 82042 w 3439558"/>
              <a:gd name="connsiteY212" fmla="*/ 3167743 h 3385457"/>
              <a:gd name="connsiteX213" fmla="*/ 49385 w 3439558"/>
              <a:gd name="connsiteY213" fmla="*/ 3233057 h 3385457"/>
              <a:gd name="connsiteX214" fmla="*/ 27613 w 3439558"/>
              <a:gd name="connsiteY214" fmla="*/ 3265714 h 3385457"/>
              <a:gd name="connsiteX215" fmla="*/ 5842 w 3439558"/>
              <a:gd name="connsiteY215" fmla="*/ 3287486 h 3385457"/>
              <a:gd name="connsiteX216" fmla="*/ 5842 w 3439558"/>
              <a:gd name="connsiteY216" fmla="*/ 3385457 h 33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439558" h="3385457">
                <a:moveTo>
                  <a:pt x="5842" y="1262743"/>
                </a:moveTo>
                <a:cubicBezTo>
                  <a:pt x="9471" y="1273629"/>
                  <a:pt x="9560" y="1286440"/>
                  <a:pt x="16728" y="1295400"/>
                </a:cubicBezTo>
                <a:cubicBezTo>
                  <a:pt x="32076" y="1314586"/>
                  <a:pt x="60527" y="1320886"/>
                  <a:pt x="82042" y="1328057"/>
                </a:cubicBezTo>
                <a:cubicBezTo>
                  <a:pt x="114699" y="1324429"/>
                  <a:pt x="147793" y="1323616"/>
                  <a:pt x="180013" y="1317172"/>
                </a:cubicBezTo>
                <a:cubicBezTo>
                  <a:pt x="241951" y="1304784"/>
                  <a:pt x="238074" y="1295399"/>
                  <a:pt x="288871" y="1273629"/>
                </a:cubicBezTo>
                <a:cubicBezTo>
                  <a:pt x="299418" y="1269109"/>
                  <a:pt x="310642" y="1266372"/>
                  <a:pt x="321528" y="1262743"/>
                </a:cubicBezTo>
                <a:cubicBezTo>
                  <a:pt x="334192" y="1243746"/>
                  <a:pt x="352731" y="1222143"/>
                  <a:pt x="354185" y="1197429"/>
                </a:cubicBezTo>
                <a:cubicBezTo>
                  <a:pt x="375217" y="839899"/>
                  <a:pt x="284597" y="940450"/>
                  <a:pt x="386842" y="838200"/>
                </a:cubicBezTo>
                <a:cubicBezTo>
                  <a:pt x="404027" y="769460"/>
                  <a:pt x="382546" y="813891"/>
                  <a:pt x="430385" y="772886"/>
                </a:cubicBezTo>
                <a:cubicBezTo>
                  <a:pt x="445970" y="759528"/>
                  <a:pt x="455569" y="738523"/>
                  <a:pt x="473928" y="729343"/>
                </a:cubicBezTo>
                <a:cubicBezTo>
                  <a:pt x="488442" y="722086"/>
                  <a:pt x="502277" y="713270"/>
                  <a:pt x="517471" y="707572"/>
                </a:cubicBezTo>
                <a:cubicBezTo>
                  <a:pt x="531479" y="702319"/>
                  <a:pt x="546628" y="700796"/>
                  <a:pt x="561013" y="696686"/>
                </a:cubicBezTo>
                <a:cubicBezTo>
                  <a:pt x="572046" y="693534"/>
                  <a:pt x="582785" y="689429"/>
                  <a:pt x="593671" y="685800"/>
                </a:cubicBezTo>
                <a:cubicBezTo>
                  <a:pt x="622422" y="772053"/>
                  <a:pt x="619215" y="728477"/>
                  <a:pt x="604556" y="816429"/>
                </a:cubicBezTo>
                <a:cubicBezTo>
                  <a:pt x="608185" y="874486"/>
                  <a:pt x="606370" y="933142"/>
                  <a:pt x="615442" y="990600"/>
                </a:cubicBezTo>
                <a:cubicBezTo>
                  <a:pt x="617482" y="1003523"/>
                  <a:pt x="626119" y="1016323"/>
                  <a:pt x="637213" y="1023257"/>
                </a:cubicBezTo>
                <a:cubicBezTo>
                  <a:pt x="668355" y="1042721"/>
                  <a:pt x="721726" y="1047107"/>
                  <a:pt x="756956" y="1055914"/>
                </a:cubicBezTo>
                <a:cubicBezTo>
                  <a:pt x="768088" y="1058697"/>
                  <a:pt x="778727" y="1063171"/>
                  <a:pt x="789613" y="1066800"/>
                </a:cubicBezTo>
                <a:cubicBezTo>
                  <a:pt x="844781" y="1121968"/>
                  <a:pt x="773383" y="1057061"/>
                  <a:pt x="844042" y="1099457"/>
                </a:cubicBezTo>
                <a:cubicBezTo>
                  <a:pt x="852843" y="1104737"/>
                  <a:pt x="856633" y="1116639"/>
                  <a:pt x="865813" y="1121229"/>
                </a:cubicBezTo>
                <a:cubicBezTo>
                  <a:pt x="886339" y="1131492"/>
                  <a:pt x="931128" y="1143000"/>
                  <a:pt x="931128" y="1143000"/>
                </a:cubicBezTo>
                <a:cubicBezTo>
                  <a:pt x="971042" y="1139371"/>
                  <a:pt x="1011067" y="1136797"/>
                  <a:pt x="1050871" y="1132114"/>
                </a:cubicBezTo>
                <a:cubicBezTo>
                  <a:pt x="1072791" y="1129535"/>
                  <a:pt x="1094113" y="1121229"/>
                  <a:pt x="1116185" y="1121229"/>
                </a:cubicBezTo>
                <a:cubicBezTo>
                  <a:pt x="1149043" y="1121229"/>
                  <a:pt x="1181499" y="1128486"/>
                  <a:pt x="1214156" y="1132114"/>
                </a:cubicBezTo>
                <a:cubicBezTo>
                  <a:pt x="1395892" y="1125624"/>
                  <a:pt x="1440637" y="1145162"/>
                  <a:pt x="1562499" y="1110343"/>
                </a:cubicBezTo>
                <a:cubicBezTo>
                  <a:pt x="1573532" y="1107191"/>
                  <a:pt x="1584270" y="1103086"/>
                  <a:pt x="1595156" y="1099457"/>
                </a:cubicBezTo>
                <a:cubicBezTo>
                  <a:pt x="1602413" y="1092200"/>
                  <a:pt x="1607748" y="1082276"/>
                  <a:pt x="1616928" y="1077686"/>
                </a:cubicBezTo>
                <a:cubicBezTo>
                  <a:pt x="1637454" y="1067423"/>
                  <a:pt x="1682242" y="1055914"/>
                  <a:pt x="1682242" y="1055914"/>
                </a:cubicBezTo>
                <a:cubicBezTo>
                  <a:pt x="1689499" y="1045028"/>
                  <a:pt x="1704013" y="1036340"/>
                  <a:pt x="1704013" y="1023257"/>
                </a:cubicBezTo>
                <a:cubicBezTo>
                  <a:pt x="1704013" y="1010174"/>
                  <a:pt x="1687396" y="1002625"/>
                  <a:pt x="1682242" y="990600"/>
                </a:cubicBezTo>
                <a:cubicBezTo>
                  <a:pt x="1676349" y="976849"/>
                  <a:pt x="1676087" y="961250"/>
                  <a:pt x="1671356" y="947057"/>
                </a:cubicBezTo>
                <a:cubicBezTo>
                  <a:pt x="1662396" y="920176"/>
                  <a:pt x="1654671" y="886972"/>
                  <a:pt x="1627813" y="870857"/>
                </a:cubicBezTo>
                <a:cubicBezTo>
                  <a:pt x="1617974" y="864954"/>
                  <a:pt x="1606042" y="863600"/>
                  <a:pt x="1595156" y="859972"/>
                </a:cubicBezTo>
                <a:cubicBezTo>
                  <a:pt x="1584983" y="829451"/>
                  <a:pt x="1557174" y="784985"/>
                  <a:pt x="1584271" y="751114"/>
                </a:cubicBezTo>
                <a:cubicBezTo>
                  <a:pt x="1591439" y="742154"/>
                  <a:pt x="1605610" y="742115"/>
                  <a:pt x="1616928" y="740229"/>
                </a:cubicBezTo>
                <a:cubicBezTo>
                  <a:pt x="1649339" y="734827"/>
                  <a:pt x="1682242" y="732972"/>
                  <a:pt x="1714899" y="729343"/>
                </a:cubicBezTo>
                <a:cubicBezTo>
                  <a:pt x="1789950" y="704326"/>
                  <a:pt x="1763986" y="723799"/>
                  <a:pt x="1801985" y="685800"/>
                </a:cubicBezTo>
                <a:cubicBezTo>
                  <a:pt x="1805614" y="674914"/>
                  <a:pt x="1807739" y="663406"/>
                  <a:pt x="1812871" y="653143"/>
                </a:cubicBezTo>
                <a:cubicBezTo>
                  <a:pt x="1826603" y="625679"/>
                  <a:pt x="1836164" y="618964"/>
                  <a:pt x="1856413" y="598714"/>
                </a:cubicBezTo>
                <a:cubicBezTo>
                  <a:pt x="1860042" y="587828"/>
                  <a:pt x="1860630" y="575394"/>
                  <a:pt x="1867299" y="566057"/>
                </a:cubicBezTo>
                <a:cubicBezTo>
                  <a:pt x="1899585" y="520857"/>
                  <a:pt x="1902197" y="525395"/>
                  <a:pt x="1943499" y="511629"/>
                </a:cubicBezTo>
                <a:cubicBezTo>
                  <a:pt x="1950756" y="500743"/>
                  <a:pt x="1957098" y="489188"/>
                  <a:pt x="1965271" y="478972"/>
                </a:cubicBezTo>
                <a:cubicBezTo>
                  <a:pt x="1971682" y="470958"/>
                  <a:pt x="1981762" y="466001"/>
                  <a:pt x="1987042" y="457200"/>
                </a:cubicBezTo>
                <a:cubicBezTo>
                  <a:pt x="1992946" y="447361"/>
                  <a:pt x="1990760" y="433503"/>
                  <a:pt x="1997928" y="424543"/>
                </a:cubicBezTo>
                <a:cubicBezTo>
                  <a:pt x="2006101" y="414327"/>
                  <a:pt x="2018630" y="408085"/>
                  <a:pt x="2030585" y="402772"/>
                </a:cubicBezTo>
                <a:cubicBezTo>
                  <a:pt x="2079539" y="381014"/>
                  <a:pt x="2087750" y="386436"/>
                  <a:pt x="2128556" y="370114"/>
                </a:cubicBezTo>
                <a:cubicBezTo>
                  <a:pt x="2193639" y="344082"/>
                  <a:pt x="2164447" y="354522"/>
                  <a:pt x="2215642" y="337457"/>
                </a:cubicBezTo>
                <a:lnTo>
                  <a:pt x="2259185" y="272143"/>
                </a:lnTo>
                <a:cubicBezTo>
                  <a:pt x="2266442" y="261257"/>
                  <a:pt x="2271705" y="248737"/>
                  <a:pt x="2280956" y="239486"/>
                </a:cubicBezTo>
                <a:cubicBezTo>
                  <a:pt x="2288213" y="232229"/>
                  <a:pt x="2296317" y="225728"/>
                  <a:pt x="2302728" y="217714"/>
                </a:cubicBezTo>
                <a:cubicBezTo>
                  <a:pt x="2310901" y="207498"/>
                  <a:pt x="2315985" y="194990"/>
                  <a:pt x="2324499" y="185057"/>
                </a:cubicBezTo>
                <a:cubicBezTo>
                  <a:pt x="2403689" y="92668"/>
                  <a:pt x="2339832" y="183830"/>
                  <a:pt x="2389813" y="108857"/>
                </a:cubicBezTo>
                <a:cubicBezTo>
                  <a:pt x="2418842" y="112486"/>
                  <a:pt x="2448116" y="114510"/>
                  <a:pt x="2476899" y="119743"/>
                </a:cubicBezTo>
                <a:cubicBezTo>
                  <a:pt x="2488188" y="121796"/>
                  <a:pt x="2498182" y="129113"/>
                  <a:pt x="2509556" y="130629"/>
                </a:cubicBezTo>
                <a:cubicBezTo>
                  <a:pt x="2552867" y="136404"/>
                  <a:pt x="2596642" y="137886"/>
                  <a:pt x="2640185" y="141514"/>
                </a:cubicBezTo>
                <a:cubicBezTo>
                  <a:pt x="2702404" y="162254"/>
                  <a:pt x="2690966" y="163290"/>
                  <a:pt x="2792585" y="141514"/>
                </a:cubicBezTo>
                <a:cubicBezTo>
                  <a:pt x="2805377" y="138773"/>
                  <a:pt x="2814356" y="127000"/>
                  <a:pt x="2825242" y="119743"/>
                </a:cubicBezTo>
                <a:cubicBezTo>
                  <a:pt x="2828871" y="108857"/>
                  <a:pt x="2830996" y="97349"/>
                  <a:pt x="2836128" y="87086"/>
                </a:cubicBezTo>
                <a:cubicBezTo>
                  <a:pt x="2852003" y="55336"/>
                  <a:pt x="2880578" y="26761"/>
                  <a:pt x="2912328" y="10886"/>
                </a:cubicBezTo>
                <a:cubicBezTo>
                  <a:pt x="2922591" y="5754"/>
                  <a:pt x="2934099" y="3629"/>
                  <a:pt x="2944985" y="0"/>
                </a:cubicBezTo>
                <a:cubicBezTo>
                  <a:pt x="2959870" y="2977"/>
                  <a:pt x="3013847" y="3307"/>
                  <a:pt x="3021185" y="32657"/>
                </a:cubicBezTo>
                <a:cubicBezTo>
                  <a:pt x="3034224" y="84811"/>
                  <a:pt x="3005967" y="134560"/>
                  <a:pt x="3053842" y="163286"/>
                </a:cubicBezTo>
                <a:cubicBezTo>
                  <a:pt x="3063681" y="169190"/>
                  <a:pt x="3075613" y="170543"/>
                  <a:pt x="3086499" y="174172"/>
                </a:cubicBezTo>
                <a:cubicBezTo>
                  <a:pt x="3082870" y="188686"/>
                  <a:pt x="3081506" y="203963"/>
                  <a:pt x="3075613" y="217714"/>
                </a:cubicBezTo>
                <a:cubicBezTo>
                  <a:pt x="3064245" y="244239"/>
                  <a:pt x="3040804" y="263410"/>
                  <a:pt x="3021185" y="283029"/>
                </a:cubicBezTo>
                <a:cubicBezTo>
                  <a:pt x="3024814" y="297543"/>
                  <a:pt x="3022725" y="314889"/>
                  <a:pt x="3032071" y="326572"/>
                </a:cubicBezTo>
                <a:cubicBezTo>
                  <a:pt x="3039239" y="335532"/>
                  <a:pt x="3053596" y="334674"/>
                  <a:pt x="3064728" y="337457"/>
                </a:cubicBezTo>
                <a:cubicBezTo>
                  <a:pt x="3131759" y="354214"/>
                  <a:pt x="3146385" y="349026"/>
                  <a:pt x="3228013" y="359229"/>
                </a:cubicBezTo>
                <a:cubicBezTo>
                  <a:pt x="3261647" y="363433"/>
                  <a:pt x="3303393" y="370956"/>
                  <a:pt x="3336871" y="381000"/>
                </a:cubicBezTo>
                <a:cubicBezTo>
                  <a:pt x="3358852" y="387595"/>
                  <a:pt x="3383090" y="390042"/>
                  <a:pt x="3402185" y="402772"/>
                </a:cubicBezTo>
                <a:lnTo>
                  <a:pt x="3434842" y="424543"/>
                </a:lnTo>
                <a:cubicBezTo>
                  <a:pt x="3413840" y="529553"/>
                  <a:pt x="3439558" y="436883"/>
                  <a:pt x="3402185" y="511629"/>
                </a:cubicBezTo>
                <a:cubicBezTo>
                  <a:pt x="3397053" y="521892"/>
                  <a:pt x="3396431" y="534023"/>
                  <a:pt x="3391299" y="544286"/>
                </a:cubicBezTo>
                <a:cubicBezTo>
                  <a:pt x="3377566" y="571752"/>
                  <a:pt x="3368008" y="578463"/>
                  <a:pt x="3347756" y="598714"/>
                </a:cubicBezTo>
                <a:cubicBezTo>
                  <a:pt x="3331789" y="646619"/>
                  <a:pt x="3331335" y="631003"/>
                  <a:pt x="3347756" y="696686"/>
                </a:cubicBezTo>
                <a:cubicBezTo>
                  <a:pt x="3353322" y="718950"/>
                  <a:pt x="3362271" y="740229"/>
                  <a:pt x="3369528" y="762000"/>
                </a:cubicBezTo>
                <a:lnTo>
                  <a:pt x="3380413" y="794657"/>
                </a:lnTo>
                <a:cubicBezTo>
                  <a:pt x="3369527" y="798286"/>
                  <a:pt x="3359199" y="804695"/>
                  <a:pt x="3347756" y="805543"/>
                </a:cubicBezTo>
                <a:cubicBezTo>
                  <a:pt x="3040940" y="828271"/>
                  <a:pt x="3173676" y="787372"/>
                  <a:pt x="3053842" y="827314"/>
                </a:cubicBezTo>
                <a:cubicBezTo>
                  <a:pt x="2994073" y="887083"/>
                  <a:pt x="3029771" y="864367"/>
                  <a:pt x="2944985" y="892629"/>
                </a:cubicBezTo>
                <a:lnTo>
                  <a:pt x="2912328" y="903514"/>
                </a:lnTo>
                <a:cubicBezTo>
                  <a:pt x="2854268" y="990604"/>
                  <a:pt x="2930472" y="885370"/>
                  <a:pt x="2857899" y="957943"/>
                </a:cubicBezTo>
                <a:cubicBezTo>
                  <a:pt x="2785324" y="1030518"/>
                  <a:pt x="2890561" y="954310"/>
                  <a:pt x="2803471" y="1012372"/>
                </a:cubicBezTo>
                <a:cubicBezTo>
                  <a:pt x="2799842" y="1023258"/>
                  <a:pt x="2798489" y="1035190"/>
                  <a:pt x="2792585" y="1045029"/>
                </a:cubicBezTo>
                <a:cubicBezTo>
                  <a:pt x="2787304" y="1053830"/>
                  <a:pt x="2775403" y="1057620"/>
                  <a:pt x="2770813" y="1066800"/>
                </a:cubicBezTo>
                <a:cubicBezTo>
                  <a:pt x="2760550" y="1087326"/>
                  <a:pt x="2756299" y="1110343"/>
                  <a:pt x="2749042" y="1132114"/>
                </a:cubicBezTo>
                <a:cubicBezTo>
                  <a:pt x="2745413" y="1143000"/>
                  <a:pt x="2744521" y="1155224"/>
                  <a:pt x="2738156" y="1164772"/>
                </a:cubicBezTo>
                <a:lnTo>
                  <a:pt x="2716385" y="1197429"/>
                </a:lnTo>
                <a:cubicBezTo>
                  <a:pt x="2720014" y="1226457"/>
                  <a:pt x="2721141" y="1255909"/>
                  <a:pt x="2727271" y="1284514"/>
                </a:cubicBezTo>
                <a:cubicBezTo>
                  <a:pt x="2732080" y="1306954"/>
                  <a:pt x="2749042" y="1349829"/>
                  <a:pt x="2749042" y="1349829"/>
                </a:cubicBezTo>
                <a:cubicBezTo>
                  <a:pt x="2745413" y="1360715"/>
                  <a:pt x="2745324" y="1373526"/>
                  <a:pt x="2738156" y="1382486"/>
                </a:cubicBezTo>
                <a:cubicBezTo>
                  <a:pt x="2729983" y="1392702"/>
                  <a:pt x="2715715" y="1396084"/>
                  <a:pt x="2705499" y="1404257"/>
                </a:cubicBezTo>
                <a:cubicBezTo>
                  <a:pt x="2662806" y="1438412"/>
                  <a:pt x="2707785" y="1418010"/>
                  <a:pt x="2651071" y="1436914"/>
                </a:cubicBezTo>
                <a:cubicBezTo>
                  <a:pt x="2616099" y="1471886"/>
                  <a:pt x="2635609" y="1444908"/>
                  <a:pt x="2618413" y="1502229"/>
                </a:cubicBezTo>
                <a:cubicBezTo>
                  <a:pt x="2611819" y="1524210"/>
                  <a:pt x="2596642" y="1567543"/>
                  <a:pt x="2596642" y="1567543"/>
                </a:cubicBezTo>
                <a:cubicBezTo>
                  <a:pt x="2600271" y="1603829"/>
                  <a:pt x="2607528" y="1639933"/>
                  <a:pt x="2607528" y="1676400"/>
                </a:cubicBezTo>
                <a:cubicBezTo>
                  <a:pt x="2607528" y="1691361"/>
                  <a:pt x="2599888" y="1705338"/>
                  <a:pt x="2596642" y="1719943"/>
                </a:cubicBezTo>
                <a:cubicBezTo>
                  <a:pt x="2592628" y="1738005"/>
                  <a:pt x="2590624" y="1756522"/>
                  <a:pt x="2585756" y="1774372"/>
                </a:cubicBezTo>
                <a:cubicBezTo>
                  <a:pt x="2585751" y="1774391"/>
                  <a:pt x="2558545" y="1856005"/>
                  <a:pt x="2553099" y="1872343"/>
                </a:cubicBezTo>
                <a:cubicBezTo>
                  <a:pt x="2549470" y="1883229"/>
                  <a:pt x="2544463" y="1893748"/>
                  <a:pt x="2542213" y="1905000"/>
                </a:cubicBezTo>
                <a:cubicBezTo>
                  <a:pt x="2508910" y="2071529"/>
                  <a:pt x="2559998" y="1809183"/>
                  <a:pt x="2520442" y="2046514"/>
                </a:cubicBezTo>
                <a:cubicBezTo>
                  <a:pt x="2517982" y="2061271"/>
                  <a:pt x="2512490" y="2075386"/>
                  <a:pt x="2509556" y="2090057"/>
                </a:cubicBezTo>
                <a:cubicBezTo>
                  <a:pt x="2505227" y="2111700"/>
                  <a:pt x="2509622" y="2136208"/>
                  <a:pt x="2498671" y="2155372"/>
                </a:cubicBezTo>
                <a:cubicBezTo>
                  <a:pt x="2492978" y="2165335"/>
                  <a:pt x="2476899" y="2162629"/>
                  <a:pt x="2466013" y="2166257"/>
                </a:cubicBezTo>
                <a:cubicBezTo>
                  <a:pt x="2436985" y="2162629"/>
                  <a:pt x="2407710" y="2160605"/>
                  <a:pt x="2378928" y="2155372"/>
                </a:cubicBezTo>
                <a:cubicBezTo>
                  <a:pt x="2367639" y="2153319"/>
                  <a:pt x="2357746" y="2144486"/>
                  <a:pt x="2346271" y="2144486"/>
                </a:cubicBezTo>
                <a:cubicBezTo>
                  <a:pt x="2309804" y="2144486"/>
                  <a:pt x="2273699" y="2151743"/>
                  <a:pt x="2237413" y="2155372"/>
                </a:cubicBezTo>
                <a:cubicBezTo>
                  <a:pt x="2226527" y="2162629"/>
                  <a:pt x="2206998" y="2164254"/>
                  <a:pt x="2204756" y="2177143"/>
                </a:cubicBezTo>
                <a:cubicBezTo>
                  <a:pt x="2191685" y="2252301"/>
                  <a:pt x="2200206" y="2329720"/>
                  <a:pt x="2193871" y="2405743"/>
                </a:cubicBezTo>
                <a:cubicBezTo>
                  <a:pt x="2192918" y="2417178"/>
                  <a:pt x="2186614" y="2427514"/>
                  <a:pt x="2182985" y="2438400"/>
                </a:cubicBezTo>
                <a:cubicBezTo>
                  <a:pt x="2179356" y="2481943"/>
                  <a:pt x="2176447" y="2525552"/>
                  <a:pt x="2172099" y="2569029"/>
                </a:cubicBezTo>
                <a:cubicBezTo>
                  <a:pt x="2169188" y="2598138"/>
                  <a:pt x="2161213" y="2626860"/>
                  <a:pt x="2161213" y="2656114"/>
                </a:cubicBezTo>
                <a:cubicBezTo>
                  <a:pt x="2161213" y="2682387"/>
                  <a:pt x="2174395" y="2717430"/>
                  <a:pt x="2182985" y="2743200"/>
                </a:cubicBezTo>
                <a:cubicBezTo>
                  <a:pt x="2179356" y="2768600"/>
                  <a:pt x="2183574" y="2796451"/>
                  <a:pt x="2172099" y="2819400"/>
                </a:cubicBezTo>
                <a:cubicBezTo>
                  <a:pt x="2166967" y="2829663"/>
                  <a:pt x="2149705" y="2825154"/>
                  <a:pt x="2139442" y="2830286"/>
                </a:cubicBezTo>
                <a:cubicBezTo>
                  <a:pt x="2127740" y="2836137"/>
                  <a:pt x="2117671" y="2844800"/>
                  <a:pt x="2106785" y="2852057"/>
                </a:cubicBezTo>
                <a:cubicBezTo>
                  <a:pt x="2103156" y="2862943"/>
                  <a:pt x="2106553" y="2880452"/>
                  <a:pt x="2095899" y="2884714"/>
                </a:cubicBezTo>
                <a:cubicBezTo>
                  <a:pt x="2082008" y="2890270"/>
                  <a:pt x="2066686" y="2878128"/>
                  <a:pt x="2052356" y="2873829"/>
                </a:cubicBezTo>
                <a:cubicBezTo>
                  <a:pt x="2030375" y="2867235"/>
                  <a:pt x="1987042" y="2852057"/>
                  <a:pt x="1987042" y="2852057"/>
                </a:cubicBezTo>
                <a:cubicBezTo>
                  <a:pt x="1968899" y="2833914"/>
                  <a:pt x="1938836" y="2822521"/>
                  <a:pt x="1932613" y="2797629"/>
                </a:cubicBezTo>
                <a:cubicBezTo>
                  <a:pt x="1928985" y="2783115"/>
                  <a:pt x="1926027" y="2768416"/>
                  <a:pt x="1921728" y="2754086"/>
                </a:cubicBezTo>
                <a:cubicBezTo>
                  <a:pt x="1915134" y="2732105"/>
                  <a:pt x="1904456" y="2711275"/>
                  <a:pt x="1899956" y="2688772"/>
                </a:cubicBezTo>
                <a:cubicBezTo>
                  <a:pt x="1886821" y="2623091"/>
                  <a:pt x="1894922" y="2651896"/>
                  <a:pt x="1878185" y="2601686"/>
                </a:cubicBezTo>
                <a:cubicBezTo>
                  <a:pt x="1874556" y="2554515"/>
                  <a:pt x="1874678" y="2506904"/>
                  <a:pt x="1867299" y="2460172"/>
                </a:cubicBezTo>
                <a:cubicBezTo>
                  <a:pt x="1863720" y="2437504"/>
                  <a:pt x="1845528" y="2394857"/>
                  <a:pt x="1845528" y="2394857"/>
                </a:cubicBezTo>
                <a:cubicBezTo>
                  <a:pt x="1847898" y="2383009"/>
                  <a:pt x="1872185" y="2297848"/>
                  <a:pt x="1845528" y="2286000"/>
                </a:cubicBezTo>
                <a:cubicBezTo>
                  <a:pt x="1818795" y="2274119"/>
                  <a:pt x="1787471" y="2293257"/>
                  <a:pt x="1758442" y="2296886"/>
                </a:cubicBezTo>
                <a:cubicBezTo>
                  <a:pt x="1747556" y="2304143"/>
                  <a:pt x="1732719" y="2307563"/>
                  <a:pt x="1725785" y="2318657"/>
                </a:cubicBezTo>
                <a:cubicBezTo>
                  <a:pt x="1725780" y="2318665"/>
                  <a:pt x="1698572" y="2400295"/>
                  <a:pt x="1693128" y="2416629"/>
                </a:cubicBezTo>
                <a:cubicBezTo>
                  <a:pt x="1689499" y="2427515"/>
                  <a:pt x="1688607" y="2439739"/>
                  <a:pt x="1682242" y="2449286"/>
                </a:cubicBezTo>
                <a:cubicBezTo>
                  <a:pt x="1654778" y="2490483"/>
                  <a:pt x="1669722" y="2472692"/>
                  <a:pt x="1638699" y="2503714"/>
                </a:cubicBezTo>
                <a:cubicBezTo>
                  <a:pt x="1598785" y="2500086"/>
                  <a:pt x="1558632" y="2498497"/>
                  <a:pt x="1518956" y="2492829"/>
                </a:cubicBezTo>
                <a:cubicBezTo>
                  <a:pt x="1507597" y="2491206"/>
                  <a:pt x="1490959" y="2492429"/>
                  <a:pt x="1486299" y="2481943"/>
                </a:cubicBezTo>
                <a:cubicBezTo>
                  <a:pt x="1474418" y="2455210"/>
                  <a:pt x="1480646" y="2423640"/>
                  <a:pt x="1475413" y="2394857"/>
                </a:cubicBezTo>
                <a:cubicBezTo>
                  <a:pt x="1473360" y="2383568"/>
                  <a:pt x="1467311" y="2373332"/>
                  <a:pt x="1464528" y="2362200"/>
                </a:cubicBezTo>
                <a:cubicBezTo>
                  <a:pt x="1460041" y="2344250"/>
                  <a:pt x="1457271" y="2325915"/>
                  <a:pt x="1453642" y="2307772"/>
                </a:cubicBezTo>
                <a:cubicBezTo>
                  <a:pt x="1457271" y="2286000"/>
                  <a:pt x="1455564" y="2262627"/>
                  <a:pt x="1464528" y="2242457"/>
                </a:cubicBezTo>
                <a:cubicBezTo>
                  <a:pt x="1473351" y="2222605"/>
                  <a:pt x="1512493" y="2199595"/>
                  <a:pt x="1529842" y="2188029"/>
                </a:cubicBezTo>
                <a:cubicBezTo>
                  <a:pt x="1596850" y="2087516"/>
                  <a:pt x="1511340" y="2211156"/>
                  <a:pt x="1573385" y="2133600"/>
                </a:cubicBezTo>
                <a:cubicBezTo>
                  <a:pt x="1581558" y="2123384"/>
                  <a:pt x="1586642" y="2110876"/>
                  <a:pt x="1595156" y="2100943"/>
                </a:cubicBezTo>
                <a:cubicBezTo>
                  <a:pt x="1630352" y="2059881"/>
                  <a:pt x="1632836" y="2061308"/>
                  <a:pt x="1671356" y="2035629"/>
                </a:cubicBezTo>
                <a:cubicBezTo>
                  <a:pt x="1702194" y="1943117"/>
                  <a:pt x="1659186" y="2055913"/>
                  <a:pt x="1704013" y="1981200"/>
                </a:cubicBezTo>
                <a:cubicBezTo>
                  <a:pt x="1746403" y="1910550"/>
                  <a:pt x="1681510" y="1981930"/>
                  <a:pt x="1736671" y="1926772"/>
                </a:cubicBezTo>
                <a:cubicBezTo>
                  <a:pt x="1740299" y="1915886"/>
                  <a:pt x="1741652" y="1903954"/>
                  <a:pt x="1747556" y="1894114"/>
                </a:cubicBezTo>
                <a:cubicBezTo>
                  <a:pt x="1755781" y="1880406"/>
                  <a:pt x="1789851" y="1855965"/>
                  <a:pt x="1801985" y="1850572"/>
                </a:cubicBezTo>
                <a:cubicBezTo>
                  <a:pt x="1822956" y="1841251"/>
                  <a:pt x="1867299" y="1828800"/>
                  <a:pt x="1867299" y="1828800"/>
                </a:cubicBezTo>
                <a:cubicBezTo>
                  <a:pt x="1871123" y="1817330"/>
                  <a:pt x="1897320" y="1767382"/>
                  <a:pt x="1856413" y="1763486"/>
                </a:cubicBezTo>
                <a:cubicBezTo>
                  <a:pt x="1711879" y="1749721"/>
                  <a:pt x="1566104" y="1757065"/>
                  <a:pt x="1420985" y="1752600"/>
                </a:cubicBezTo>
                <a:lnTo>
                  <a:pt x="1148842" y="1741714"/>
                </a:lnTo>
                <a:cubicBezTo>
                  <a:pt x="1116185" y="1738086"/>
                  <a:pt x="1083282" y="1736231"/>
                  <a:pt x="1050871" y="1730829"/>
                </a:cubicBezTo>
                <a:cubicBezTo>
                  <a:pt x="914858" y="1708161"/>
                  <a:pt x="1018855" y="1516323"/>
                  <a:pt x="1007328" y="1393372"/>
                </a:cubicBezTo>
                <a:cubicBezTo>
                  <a:pt x="1006370" y="1383153"/>
                  <a:pt x="994736" y="1376190"/>
                  <a:pt x="985556" y="1371600"/>
                </a:cubicBezTo>
                <a:cubicBezTo>
                  <a:pt x="965030" y="1361337"/>
                  <a:pt x="920242" y="1349829"/>
                  <a:pt x="920242" y="1349829"/>
                </a:cubicBezTo>
                <a:cubicBezTo>
                  <a:pt x="910352" y="1364664"/>
                  <a:pt x="893936" y="1393915"/>
                  <a:pt x="876699" y="1404257"/>
                </a:cubicBezTo>
                <a:cubicBezTo>
                  <a:pt x="866860" y="1410161"/>
                  <a:pt x="854928" y="1411514"/>
                  <a:pt x="844042" y="1415143"/>
                </a:cubicBezTo>
                <a:cubicBezTo>
                  <a:pt x="822089" y="1410752"/>
                  <a:pt x="772973" y="1408113"/>
                  <a:pt x="756956" y="1382486"/>
                </a:cubicBezTo>
                <a:cubicBezTo>
                  <a:pt x="730901" y="1340798"/>
                  <a:pt x="751877" y="1318479"/>
                  <a:pt x="713413" y="1295400"/>
                </a:cubicBezTo>
                <a:cubicBezTo>
                  <a:pt x="703574" y="1289496"/>
                  <a:pt x="691642" y="1288143"/>
                  <a:pt x="680756" y="1284514"/>
                </a:cubicBezTo>
                <a:cubicBezTo>
                  <a:pt x="666242" y="1288143"/>
                  <a:pt x="649661" y="1287101"/>
                  <a:pt x="637213" y="1295400"/>
                </a:cubicBezTo>
                <a:cubicBezTo>
                  <a:pt x="626327" y="1302657"/>
                  <a:pt x="628021" y="1324463"/>
                  <a:pt x="615442" y="1328057"/>
                </a:cubicBezTo>
                <a:cubicBezTo>
                  <a:pt x="597652" y="1333140"/>
                  <a:pt x="579156" y="1320800"/>
                  <a:pt x="561013" y="1317172"/>
                </a:cubicBezTo>
                <a:cubicBezTo>
                  <a:pt x="553756" y="1309915"/>
                  <a:pt x="548043" y="1300681"/>
                  <a:pt x="539242" y="1295400"/>
                </a:cubicBezTo>
                <a:cubicBezTo>
                  <a:pt x="468580" y="1253001"/>
                  <a:pt x="539983" y="1317910"/>
                  <a:pt x="484813" y="1262743"/>
                </a:cubicBezTo>
                <a:cubicBezTo>
                  <a:pt x="414194" y="1286283"/>
                  <a:pt x="472868" y="1255743"/>
                  <a:pt x="441271" y="1371600"/>
                </a:cubicBezTo>
                <a:cubicBezTo>
                  <a:pt x="438571" y="1381502"/>
                  <a:pt x="425910" y="1385358"/>
                  <a:pt x="419499" y="1393372"/>
                </a:cubicBezTo>
                <a:cubicBezTo>
                  <a:pt x="364575" y="1462027"/>
                  <a:pt x="428521" y="1395237"/>
                  <a:pt x="375956" y="1447800"/>
                </a:cubicBezTo>
                <a:cubicBezTo>
                  <a:pt x="376068" y="1448469"/>
                  <a:pt x="386445" y="1531668"/>
                  <a:pt x="397728" y="1545772"/>
                </a:cubicBezTo>
                <a:cubicBezTo>
                  <a:pt x="405901" y="1555988"/>
                  <a:pt x="418683" y="1561692"/>
                  <a:pt x="430385" y="1567543"/>
                </a:cubicBezTo>
                <a:cubicBezTo>
                  <a:pt x="440648" y="1572675"/>
                  <a:pt x="452779" y="1573297"/>
                  <a:pt x="463042" y="1578429"/>
                </a:cubicBezTo>
                <a:cubicBezTo>
                  <a:pt x="474744" y="1584280"/>
                  <a:pt x="483744" y="1594887"/>
                  <a:pt x="495699" y="1600200"/>
                </a:cubicBezTo>
                <a:cubicBezTo>
                  <a:pt x="516670" y="1609521"/>
                  <a:pt x="561013" y="1621972"/>
                  <a:pt x="561013" y="1621972"/>
                </a:cubicBezTo>
                <a:cubicBezTo>
                  <a:pt x="628822" y="1689778"/>
                  <a:pt x="530649" y="1598100"/>
                  <a:pt x="615442" y="1654629"/>
                </a:cubicBezTo>
                <a:cubicBezTo>
                  <a:pt x="628251" y="1663168"/>
                  <a:pt x="637213" y="1676400"/>
                  <a:pt x="648099" y="1687286"/>
                </a:cubicBezTo>
                <a:cubicBezTo>
                  <a:pt x="628237" y="1717079"/>
                  <a:pt x="628047" y="1726436"/>
                  <a:pt x="593671" y="1741714"/>
                </a:cubicBezTo>
                <a:cubicBezTo>
                  <a:pt x="572700" y="1751035"/>
                  <a:pt x="528356" y="1763486"/>
                  <a:pt x="528356" y="1763486"/>
                </a:cubicBezTo>
                <a:cubicBezTo>
                  <a:pt x="517500" y="1796053"/>
                  <a:pt x="516479" y="1831573"/>
                  <a:pt x="484813" y="1850572"/>
                </a:cubicBezTo>
                <a:cubicBezTo>
                  <a:pt x="474974" y="1856475"/>
                  <a:pt x="463042" y="1857829"/>
                  <a:pt x="452156" y="1861457"/>
                </a:cubicBezTo>
                <a:cubicBezTo>
                  <a:pt x="444899" y="1872343"/>
                  <a:pt x="436236" y="1882412"/>
                  <a:pt x="430385" y="1894114"/>
                </a:cubicBezTo>
                <a:cubicBezTo>
                  <a:pt x="415332" y="1924221"/>
                  <a:pt x="409052" y="1975544"/>
                  <a:pt x="430385" y="2002972"/>
                </a:cubicBezTo>
                <a:cubicBezTo>
                  <a:pt x="444474" y="2021087"/>
                  <a:pt x="473928" y="2017486"/>
                  <a:pt x="495699" y="2024743"/>
                </a:cubicBezTo>
                <a:lnTo>
                  <a:pt x="528356" y="2035629"/>
                </a:lnTo>
                <a:cubicBezTo>
                  <a:pt x="580013" y="2087286"/>
                  <a:pt x="552426" y="2072681"/>
                  <a:pt x="604556" y="2090057"/>
                </a:cubicBezTo>
                <a:cubicBezTo>
                  <a:pt x="608185" y="2100943"/>
                  <a:pt x="617328" y="2111396"/>
                  <a:pt x="615442" y="2122714"/>
                </a:cubicBezTo>
                <a:cubicBezTo>
                  <a:pt x="611915" y="2143879"/>
                  <a:pt x="584145" y="2161835"/>
                  <a:pt x="571899" y="2177143"/>
                </a:cubicBezTo>
                <a:cubicBezTo>
                  <a:pt x="563726" y="2187359"/>
                  <a:pt x="557385" y="2198914"/>
                  <a:pt x="550128" y="2209800"/>
                </a:cubicBezTo>
                <a:cubicBezTo>
                  <a:pt x="560984" y="2242369"/>
                  <a:pt x="562005" y="2277886"/>
                  <a:pt x="593671" y="2296886"/>
                </a:cubicBezTo>
                <a:cubicBezTo>
                  <a:pt x="603510" y="2302790"/>
                  <a:pt x="615442" y="2304143"/>
                  <a:pt x="626328" y="2307772"/>
                </a:cubicBezTo>
                <a:cubicBezTo>
                  <a:pt x="613873" y="2370047"/>
                  <a:pt x="606557" y="2376791"/>
                  <a:pt x="626328" y="2449286"/>
                </a:cubicBezTo>
                <a:cubicBezTo>
                  <a:pt x="629770" y="2461908"/>
                  <a:pt x="637883" y="2473770"/>
                  <a:pt x="648099" y="2481943"/>
                </a:cubicBezTo>
                <a:cubicBezTo>
                  <a:pt x="657059" y="2489111"/>
                  <a:pt x="669870" y="2489200"/>
                  <a:pt x="680756" y="2492829"/>
                </a:cubicBezTo>
                <a:cubicBezTo>
                  <a:pt x="684385" y="2536372"/>
                  <a:pt x="684459" y="2580358"/>
                  <a:pt x="691642" y="2623457"/>
                </a:cubicBezTo>
                <a:cubicBezTo>
                  <a:pt x="695415" y="2646094"/>
                  <a:pt x="706156" y="2667000"/>
                  <a:pt x="713413" y="2688772"/>
                </a:cubicBezTo>
                <a:lnTo>
                  <a:pt x="724299" y="2721429"/>
                </a:lnTo>
                <a:cubicBezTo>
                  <a:pt x="727928" y="2757715"/>
                  <a:pt x="731158" y="2794042"/>
                  <a:pt x="735185" y="2830286"/>
                </a:cubicBezTo>
                <a:cubicBezTo>
                  <a:pt x="745656" y="2924526"/>
                  <a:pt x="761407" y="2975771"/>
                  <a:pt x="735185" y="3080657"/>
                </a:cubicBezTo>
                <a:cubicBezTo>
                  <a:pt x="732402" y="3091789"/>
                  <a:pt x="713414" y="3087914"/>
                  <a:pt x="702528" y="3091543"/>
                </a:cubicBezTo>
                <a:cubicBezTo>
                  <a:pt x="691642" y="3087914"/>
                  <a:pt x="677039" y="3089617"/>
                  <a:pt x="669871" y="3080657"/>
                </a:cubicBezTo>
                <a:cubicBezTo>
                  <a:pt x="668741" y="3079244"/>
                  <a:pt x="654100" y="3010457"/>
                  <a:pt x="648099" y="3004457"/>
                </a:cubicBezTo>
                <a:cubicBezTo>
                  <a:pt x="636624" y="2992983"/>
                  <a:pt x="619070" y="2989943"/>
                  <a:pt x="604556" y="2982686"/>
                </a:cubicBezTo>
                <a:cubicBezTo>
                  <a:pt x="593670" y="2986315"/>
                  <a:pt x="580013" y="2985458"/>
                  <a:pt x="571899" y="2993572"/>
                </a:cubicBezTo>
                <a:cubicBezTo>
                  <a:pt x="563785" y="3001686"/>
                  <a:pt x="563796" y="3015097"/>
                  <a:pt x="561013" y="3026229"/>
                </a:cubicBezTo>
                <a:cubicBezTo>
                  <a:pt x="556526" y="3044179"/>
                  <a:pt x="561973" y="3066443"/>
                  <a:pt x="550128" y="3080657"/>
                </a:cubicBezTo>
                <a:cubicBezTo>
                  <a:pt x="540550" y="3092150"/>
                  <a:pt x="521099" y="3087914"/>
                  <a:pt x="506585" y="3091543"/>
                </a:cubicBezTo>
                <a:cubicBezTo>
                  <a:pt x="484814" y="3084286"/>
                  <a:pt x="442798" y="3092670"/>
                  <a:pt x="441271" y="3069772"/>
                </a:cubicBezTo>
                <a:cubicBezTo>
                  <a:pt x="429702" y="2896245"/>
                  <a:pt x="468957" y="2945058"/>
                  <a:pt x="408613" y="2884714"/>
                </a:cubicBezTo>
                <a:cubicBezTo>
                  <a:pt x="397727" y="2888343"/>
                  <a:pt x="379330" y="2884633"/>
                  <a:pt x="375956" y="2895600"/>
                </a:cubicBezTo>
                <a:cubicBezTo>
                  <a:pt x="359303" y="2949723"/>
                  <a:pt x="397123" y="3015706"/>
                  <a:pt x="343299" y="3048000"/>
                </a:cubicBezTo>
                <a:cubicBezTo>
                  <a:pt x="333460" y="3053904"/>
                  <a:pt x="320905" y="3053754"/>
                  <a:pt x="310642" y="3058886"/>
                </a:cubicBezTo>
                <a:cubicBezTo>
                  <a:pt x="298940" y="3064737"/>
                  <a:pt x="289687" y="3074806"/>
                  <a:pt x="277985" y="3080657"/>
                </a:cubicBezTo>
                <a:cubicBezTo>
                  <a:pt x="259692" y="3089803"/>
                  <a:pt x="219225" y="3097197"/>
                  <a:pt x="201785" y="3102429"/>
                </a:cubicBezTo>
                <a:cubicBezTo>
                  <a:pt x="179804" y="3109023"/>
                  <a:pt x="136471" y="3124200"/>
                  <a:pt x="136471" y="3124200"/>
                </a:cubicBezTo>
                <a:cubicBezTo>
                  <a:pt x="129214" y="3131457"/>
                  <a:pt x="122713" y="3139561"/>
                  <a:pt x="114699" y="3145972"/>
                </a:cubicBezTo>
                <a:cubicBezTo>
                  <a:pt x="104483" y="3154145"/>
                  <a:pt x="91293" y="3158492"/>
                  <a:pt x="82042" y="3167743"/>
                </a:cubicBezTo>
                <a:cubicBezTo>
                  <a:pt x="50846" y="3198939"/>
                  <a:pt x="67092" y="3197644"/>
                  <a:pt x="49385" y="3233057"/>
                </a:cubicBezTo>
                <a:cubicBezTo>
                  <a:pt x="43534" y="3244759"/>
                  <a:pt x="35786" y="3255498"/>
                  <a:pt x="27613" y="3265714"/>
                </a:cubicBezTo>
                <a:cubicBezTo>
                  <a:pt x="21202" y="3273728"/>
                  <a:pt x="7678" y="3277388"/>
                  <a:pt x="5842" y="3287486"/>
                </a:cubicBezTo>
                <a:cubicBezTo>
                  <a:pt x="0" y="3319616"/>
                  <a:pt x="5842" y="3352800"/>
                  <a:pt x="5842" y="3385457"/>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Rectangle 16"/>
          <p:cNvSpPr/>
          <p:nvPr/>
        </p:nvSpPr>
        <p:spPr>
          <a:xfrm>
            <a:off x="2895600" y="152400"/>
            <a:ext cx="3505200" cy="33528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98" name="Rectangle 1"/>
          <p:cNvSpPr>
            <a:spLocks noChangeArrowheads="1"/>
          </p:cNvSpPr>
          <p:nvPr/>
        </p:nvSpPr>
        <p:spPr bwMode="auto">
          <a:xfrm>
            <a:off x="457200" y="3730625"/>
            <a:ext cx="2286000" cy="261938"/>
          </a:xfrm>
          <a:prstGeom prst="rect">
            <a:avLst/>
          </a:prstGeom>
          <a:noFill/>
          <a:ln w="9525">
            <a:solidFill>
              <a:schemeClr val="tx1"/>
            </a:solidFill>
            <a:miter lim="800000"/>
            <a:headEnd/>
            <a:tailEnd/>
          </a:ln>
        </p:spPr>
        <p:txBody>
          <a:bodyPr>
            <a:spAutoFit/>
          </a:bodyPr>
          <a:lstStyle/>
          <a:p>
            <a:r>
              <a:rPr lang="en-US" sz="1100" b="1">
                <a:latin typeface="Tw Cen MT" pitchFamily="34" charset="0"/>
                <a:cs typeface="Aharoni" pitchFamily="2" charset="-79"/>
              </a:rPr>
              <a:t>Text Book Questions page No. 9</a:t>
            </a:r>
            <a:endParaRPr lang="en-US" sz="1100">
              <a:latin typeface="Calibri" pitchFamily="34" charset="0"/>
            </a:endParaRPr>
          </a:p>
        </p:txBody>
      </p:sp>
      <p:pic>
        <p:nvPicPr>
          <p:cNvPr id="11299" name="Picture 2" descr="J:\1 SOCIAL SURESH\MAPS\india states map\INDIA without states outline map DRAWN BY ME.png"/>
          <p:cNvPicPr>
            <a:picLocks noChangeAspect="1" noChangeArrowheads="1"/>
          </p:cNvPicPr>
          <p:nvPr/>
        </p:nvPicPr>
        <p:blipFill>
          <a:blip r:embed="rId2"/>
          <a:srcRect/>
          <a:stretch>
            <a:fillRect/>
          </a:stretch>
        </p:blipFill>
        <p:spPr bwMode="auto">
          <a:xfrm>
            <a:off x="304800" y="5208588"/>
            <a:ext cx="4419600" cy="4468812"/>
          </a:xfrm>
          <a:prstGeom prst="rect">
            <a:avLst/>
          </a:prstGeom>
          <a:noFill/>
          <a:ln w="3175">
            <a:noFill/>
            <a:miter lim="800000"/>
            <a:headEnd/>
            <a:tailEnd/>
          </a:ln>
        </p:spPr>
      </p:pic>
      <p:sp>
        <p:nvSpPr>
          <p:cNvPr id="11300" name="Rectangle 1"/>
          <p:cNvSpPr>
            <a:spLocks noChangeArrowheads="1"/>
          </p:cNvSpPr>
          <p:nvPr/>
        </p:nvSpPr>
        <p:spPr bwMode="auto">
          <a:xfrm>
            <a:off x="838200" y="6838950"/>
            <a:ext cx="838200" cy="400050"/>
          </a:xfrm>
          <a:prstGeom prst="rect">
            <a:avLst/>
          </a:prstGeom>
          <a:noFill/>
          <a:ln w="9525">
            <a:noFill/>
            <a:miter lim="800000"/>
            <a:headEnd/>
            <a:tailEnd/>
          </a:ln>
        </p:spPr>
        <p:txBody>
          <a:bodyPr anchor="ctr">
            <a:spAutoFit/>
          </a:bodyPr>
          <a:lstStyle/>
          <a:p>
            <a:pPr eaLnBrk="0" hangingPunct="0"/>
            <a:r>
              <a:rPr lang="en-US" sz="1000" i="1">
                <a:solidFill>
                  <a:srgbClr val="000000"/>
                </a:solidFill>
                <a:latin typeface="Tw Cen MT" pitchFamily="34" charset="0"/>
                <a:ea typeface="Times New Roman" pitchFamily="18" charset="0"/>
                <a:cs typeface="Gautami" pitchFamily="34" charset="0"/>
              </a:rPr>
              <a:t>MALWA</a:t>
            </a:r>
            <a:r>
              <a:rPr lang="en-US" sz="1000" i="1">
                <a:latin typeface="Tw Cen MT" pitchFamily="34" charset="0"/>
                <a:ea typeface="Times New Roman" pitchFamily="18" charset="0"/>
                <a:cs typeface="Gautami" pitchFamily="34" charset="0"/>
              </a:rPr>
              <a:t> </a:t>
            </a:r>
            <a:r>
              <a:rPr lang="en-US" sz="1000" i="1">
                <a:solidFill>
                  <a:srgbClr val="000000"/>
                </a:solidFill>
                <a:latin typeface="Tw Cen MT" pitchFamily="34" charset="0"/>
                <a:ea typeface="Times New Roman" pitchFamily="18" charset="0"/>
                <a:cs typeface="Gautami" pitchFamily="34" charset="0"/>
              </a:rPr>
              <a:t>PLATEAU</a:t>
            </a:r>
          </a:p>
        </p:txBody>
      </p:sp>
      <p:sp>
        <p:nvSpPr>
          <p:cNvPr id="11301" name="Rectangle 1"/>
          <p:cNvSpPr>
            <a:spLocks noChangeArrowheads="1"/>
          </p:cNvSpPr>
          <p:nvPr/>
        </p:nvSpPr>
        <p:spPr bwMode="auto">
          <a:xfrm>
            <a:off x="1905000" y="7600950"/>
            <a:ext cx="1447800" cy="400050"/>
          </a:xfrm>
          <a:prstGeom prst="rect">
            <a:avLst/>
          </a:prstGeom>
          <a:noFill/>
          <a:ln w="9525">
            <a:noFill/>
            <a:miter lim="800000"/>
            <a:headEnd/>
            <a:tailEnd/>
          </a:ln>
        </p:spPr>
        <p:txBody>
          <a:bodyPr anchor="ctr">
            <a:spAutoFit/>
          </a:bodyPr>
          <a:lstStyle/>
          <a:p>
            <a:pPr algn="ctr" eaLnBrk="0" hangingPunct="0"/>
            <a:r>
              <a:rPr lang="en-US" sz="1000" i="1">
                <a:latin typeface="Tw Cen MT" pitchFamily="34" charset="0"/>
                <a:ea typeface="Times New Roman" pitchFamily="18" charset="0"/>
                <a:cs typeface="Gautami" pitchFamily="34" charset="0"/>
              </a:rPr>
              <a:t>CHOTA NAGAPUR PLATEAU</a:t>
            </a:r>
          </a:p>
        </p:txBody>
      </p:sp>
      <p:sp>
        <p:nvSpPr>
          <p:cNvPr id="23" name="Freeform 22"/>
          <p:cNvSpPr/>
          <p:nvPr/>
        </p:nvSpPr>
        <p:spPr>
          <a:xfrm>
            <a:off x="1008063" y="6942138"/>
            <a:ext cx="838200" cy="533400"/>
          </a:xfrm>
          <a:custGeom>
            <a:avLst/>
            <a:gdLst>
              <a:gd name="connsiteX0" fmla="*/ 110067 w 838200"/>
              <a:gd name="connsiteY0" fmla="*/ 279400 h 533400"/>
              <a:gd name="connsiteX1" fmla="*/ 101600 w 838200"/>
              <a:gd name="connsiteY1" fmla="*/ 338666 h 533400"/>
              <a:gd name="connsiteX2" fmla="*/ 169334 w 838200"/>
              <a:gd name="connsiteY2" fmla="*/ 321733 h 533400"/>
              <a:gd name="connsiteX3" fmla="*/ 237067 w 838200"/>
              <a:gd name="connsiteY3" fmla="*/ 330200 h 533400"/>
              <a:gd name="connsiteX4" fmla="*/ 262467 w 838200"/>
              <a:gd name="connsiteY4" fmla="*/ 338666 h 533400"/>
              <a:gd name="connsiteX5" fmla="*/ 304800 w 838200"/>
              <a:gd name="connsiteY5" fmla="*/ 330200 h 533400"/>
              <a:gd name="connsiteX6" fmla="*/ 321734 w 838200"/>
              <a:gd name="connsiteY6" fmla="*/ 313266 h 533400"/>
              <a:gd name="connsiteX7" fmla="*/ 338667 w 838200"/>
              <a:gd name="connsiteY7" fmla="*/ 287866 h 533400"/>
              <a:gd name="connsiteX8" fmla="*/ 364067 w 838200"/>
              <a:gd name="connsiteY8" fmla="*/ 279400 h 533400"/>
              <a:gd name="connsiteX9" fmla="*/ 465667 w 838200"/>
              <a:gd name="connsiteY9" fmla="*/ 270933 h 533400"/>
              <a:gd name="connsiteX10" fmla="*/ 491067 w 838200"/>
              <a:gd name="connsiteY10" fmla="*/ 220133 h 533400"/>
              <a:gd name="connsiteX11" fmla="*/ 474134 w 838200"/>
              <a:gd name="connsiteY11" fmla="*/ 194733 h 533400"/>
              <a:gd name="connsiteX12" fmla="*/ 448734 w 838200"/>
              <a:gd name="connsiteY12" fmla="*/ 143933 h 533400"/>
              <a:gd name="connsiteX13" fmla="*/ 457200 w 838200"/>
              <a:gd name="connsiteY13" fmla="*/ 16933 h 533400"/>
              <a:gd name="connsiteX14" fmla="*/ 508000 w 838200"/>
              <a:gd name="connsiteY14" fmla="*/ 0 h 533400"/>
              <a:gd name="connsiteX15" fmla="*/ 575734 w 838200"/>
              <a:gd name="connsiteY15" fmla="*/ 8466 h 533400"/>
              <a:gd name="connsiteX16" fmla="*/ 601134 w 838200"/>
              <a:gd name="connsiteY16" fmla="*/ 16933 h 533400"/>
              <a:gd name="connsiteX17" fmla="*/ 618067 w 838200"/>
              <a:gd name="connsiteY17" fmla="*/ 67733 h 533400"/>
              <a:gd name="connsiteX18" fmla="*/ 626534 w 838200"/>
              <a:gd name="connsiteY18" fmla="*/ 110066 h 533400"/>
              <a:gd name="connsiteX19" fmla="*/ 635000 w 838200"/>
              <a:gd name="connsiteY19" fmla="*/ 160866 h 533400"/>
              <a:gd name="connsiteX20" fmla="*/ 643467 w 838200"/>
              <a:gd name="connsiteY20" fmla="*/ 186266 h 533400"/>
              <a:gd name="connsiteX21" fmla="*/ 677334 w 838200"/>
              <a:gd name="connsiteY21" fmla="*/ 177800 h 533400"/>
              <a:gd name="connsiteX22" fmla="*/ 685800 w 838200"/>
              <a:gd name="connsiteY22" fmla="*/ 152400 h 533400"/>
              <a:gd name="connsiteX23" fmla="*/ 711200 w 838200"/>
              <a:gd name="connsiteY23" fmla="*/ 143933 h 533400"/>
              <a:gd name="connsiteX24" fmla="*/ 728134 w 838200"/>
              <a:gd name="connsiteY24" fmla="*/ 160866 h 533400"/>
              <a:gd name="connsiteX25" fmla="*/ 838200 w 838200"/>
              <a:gd name="connsiteY25" fmla="*/ 177800 h 533400"/>
              <a:gd name="connsiteX26" fmla="*/ 829734 w 838200"/>
              <a:gd name="connsiteY26" fmla="*/ 211666 h 533400"/>
              <a:gd name="connsiteX27" fmla="*/ 795867 w 838200"/>
              <a:gd name="connsiteY27" fmla="*/ 254000 h 533400"/>
              <a:gd name="connsiteX28" fmla="*/ 787400 w 838200"/>
              <a:gd name="connsiteY28" fmla="*/ 279400 h 533400"/>
              <a:gd name="connsiteX29" fmla="*/ 787400 w 838200"/>
              <a:gd name="connsiteY29" fmla="*/ 338666 h 533400"/>
              <a:gd name="connsiteX30" fmla="*/ 762000 w 838200"/>
              <a:gd name="connsiteY30" fmla="*/ 355600 h 533400"/>
              <a:gd name="connsiteX31" fmla="*/ 745067 w 838200"/>
              <a:gd name="connsiteY31" fmla="*/ 381000 h 533400"/>
              <a:gd name="connsiteX32" fmla="*/ 558800 w 838200"/>
              <a:gd name="connsiteY32" fmla="*/ 440266 h 533400"/>
              <a:gd name="connsiteX33" fmla="*/ 541867 w 838200"/>
              <a:gd name="connsiteY33" fmla="*/ 457200 h 533400"/>
              <a:gd name="connsiteX34" fmla="*/ 508000 w 838200"/>
              <a:gd name="connsiteY34" fmla="*/ 499533 h 533400"/>
              <a:gd name="connsiteX35" fmla="*/ 423334 w 838200"/>
              <a:gd name="connsiteY35" fmla="*/ 524933 h 533400"/>
              <a:gd name="connsiteX36" fmla="*/ 397934 w 838200"/>
              <a:gd name="connsiteY36" fmla="*/ 533400 h 533400"/>
              <a:gd name="connsiteX37" fmla="*/ 313267 w 838200"/>
              <a:gd name="connsiteY37" fmla="*/ 524933 h 533400"/>
              <a:gd name="connsiteX38" fmla="*/ 262467 w 838200"/>
              <a:gd name="connsiteY38" fmla="*/ 508000 h 533400"/>
              <a:gd name="connsiteX39" fmla="*/ 237067 w 838200"/>
              <a:gd name="connsiteY39" fmla="*/ 499533 h 533400"/>
              <a:gd name="connsiteX40" fmla="*/ 101600 w 838200"/>
              <a:gd name="connsiteY40" fmla="*/ 491066 h 533400"/>
              <a:gd name="connsiteX41" fmla="*/ 93134 w 838200"/>
              <a:gd name="connsiteY41" fmla="*/ 465666 h 533400"/>
              <a:gd name="connsiteX42" fmla="*/ 67734 w 838200"/>
              <a:gd name="connsiteY42" fmla="*/ 414866 h 533400"/>
              <a:gd name="connsiteX43" fmla="*/ 16934 w 838200"/>
              <a:gd name="connsiteY43" fmla="*/ 381000 h 533400"/>
              <a:gd name="connsiteX44" fmla="*/ 0 w 838200"/>
              <a:gd name="connsiteY44" fmla="*/ 296333 h 533400"/>
              <a:gd name="connsiteX45" fmla="*/ 8467 w 838200"/>
              <a:gd name="connsiteY45" fmla="*/ 237066 h 533400"/>
              <a:gd name="connsiteX46" fmla="*/ 67734 w 838200"/>
              <a:gd name="connsiteY46" fmla="*/ 245533 h 533400"/>
              <a:gd name="connsiteX47" fmla="*/ 84667 w 838200"/>
              <a:gd name="connsiteY47" fmla="*/ 270933 h 533400"/>
              <a:gd name="connsiteX48" fmla="*/ 110067 w 838200"/>
              <a:gd name="connsiteY48" fmla="*/ 2794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38200" h="533400">
                <a:moveTo>
                  <a:pt x="110067" y="279400"/>
                </a:moveTo>
                <a:cubicBezTo>
                  <a:pt x="112889" y="290689"/>
                  <a:pt x="85361" y="327067"/>
                  <a:pt x="101600" y="338666"/>
                </a:cubicBezTo>
                <a:cubicBezTo>
                  <a:pt x="120538" y="352193"/>
                  <a:pt x="169334" y="321733"/>
                  <a:pt x="169334" y="321733"/>
                </a:cubicBezTo>
                <a:cubicBezTo>
                  <a:pt x="191912" y="324555"/>
                  <a:pt x="214681" y="326130"/>
                  <a:pt x="237067" y="330200"/>
                </a:cubicBezTo>
                <a:cubicBezTo>
                  <a:pt x="245848" y="331796"/>
                  <a:pt x="253542" y="338666"/>
                  <a:pt x="262467" y="338666"/>
                </a:cubicBezTo>
                <a:cubicBezTo>
                  <a:pt x="276857" y="338666"/>
                  <a:pt x="290689" y="333022"/>
                  <a:pt x="304800" y="330200"/>
                </a:cubicBezTo>
                <a:cubicBezTo>
                  <a:pt x="310445" y="324555"/>
                  <a:pt x="316747" y="319500"/>
                  <a:pt x="321734" y="313266"/>
                </a:cubicBezTo>
                <a:cubicBezTo>
                  <a:pt x="328091" y="305320"/>
                  <a:pt x="330721" y="294223"/>
                  <a:pt x="338667" y="287866"/>
                </a:cubicBezTo>
                <a:cubicBezTo>
                  <a:pt x="345636" y="282291"/>
                  <a:pt x="355221" y="280579"/>
                  <a:pt x="364067" y="279400"/>
                </a:cubicBezTo>
                <a:cubicBezTo>
                  <a:pt x="397753" y="274909"/>
                  <a:pt x="431800" y="273755"/>
                  <a:pt x="465667" y="270933"/>
                </a:cubicBezTo>
                <a:cubicBezTo>
                  <a:pt x="471564" y="262088"/>
                  <a:pt x="493404" y="234154"/>
                  <a:pt x="491067" y="220133"/>
                </a:cubicBezTo>
                <a:cubicBezTo>
                  <a:pt x="489394" y="210096"/>
                  <a:pt x="478685" y="203834"/>
                  <a:pt x="474134" y="194733"/>
                </a:cubicBezTo>
                <a:cubicBezTo>
                  <a:pt x="439081" y="124626"/>
                  <a:pt x="497261" y="216725"/>
                  <a:pt x="448734" y="143933"/>
                </a:cubicBezTo>
                <a:cubicBezTo>
                  <a:pt x="451556" y="101600"/>
                  <a:pt x="441046" y="56165"/>
                  <a:pt x="457200" y="16933"/>
                </a:cubicBezTo>
                <a:cubicBezTo>
                  <a:pt x="463996" y="428"/>
                  <a:pt x="508000" y="0"/>
                  <a:pt x="508000" y="0"/>
                </a:cubicBezTo>
                <a:cubicBezTo>
                  <a:pt x="530578" y="2822"/>
                  <a:pt x="553347" y="4396"/>
                  <a:pt x="575734" y="8466"/>
                </a:cubicBezTo>
                <a:cubicBezTo>
                  <a:pt x="584515" y="10062"/>
                  <a:pt x="595947" y="9671"/>
                  <a:pt x="601134" y="16933"/>
                </a:cubicBezTo>
                <a:cubicBezTo>
                  <a:pt x="611509" y="31458"/>
                  <a:pt x="614566" y="50230"/>
                  <a:pt x="618067" y="67733"/>
                </a:cubicBezTo>
                <a:cubicBezTo>
                  <a:pt x="620889" y="81844"/>
                  <a:pt x="623960" y="95908"/>
                  <a:pt x="626534" y="110066"/>
                </a:cubicBezTo>
                <a:cubicBezTo>
                  <a:pt x="629605" y="126956"/>
                  <a:pt x="631276" y="144108"/>
                  <a:pt x="635000" y="160866"/>
                </a:cubicBezTo>
                <a:cubicBezTo>
                  <a:pt x="636936" y="169578"/>
                  <a:pt x="640645" y="177799"/>
                  <a:pt x="643467" y="186266"/>
                </a:cubicBezTo>
                <a:cubicBezTo>
                  <a:pt x="654756" y="183444"/>
                  <a:pt x="668247" y="185069"/>
                  <a:pt x="677334" y="177800"/>
                </a:cubicBezTo>
                <a:cubicBezTo>
                  <a:pt x="684303" y="172225"/>
                  <a:pt x="679489" y="158711"/>
                  <a:pt x="685800" y="152400"/>
                </a:cubicBezTo>
                <a:cubicBezTo>
                  <a:pt x="692111" y="146089"/>
                  <a:pt x="702733" y="146755"/>
                  <a:pt x="711200" y="143933"/>
                </a:cubicBezTo>
                <a:cubicBezTo>
                  <a:pt x="716845" y="149577"/>
                  <a:pt x="724027" y="154021"/>
                  <a:pt x="728134" y="160866"/>
                </a:cubicBezTo>
                <a:cubicBezTo>
                  <a:pt x="761987" y="217286"/>
                  <a:pt x="671956" y="191653"/>
                  <a:pt x="838200" y="177800"/>
                </a:cubicBezTo>
                <a:cubicBezTo>
                  <a:pt x="835378" y="189089"/>
                  <a:pt x="834318" y="200971"/>
                  <a:pt x="829734" y="211666"/>
                </a:cubicBezTo>
                <a:cubicBezTo>
                  <a:pt x="821725" y="230354"/>
                  <a:pt x="809521" y="240346"/>
                  <a:pt x="795867" y="254000"/>
                </a:cubicBezTo>
                <a:cubicBezTo>
                  <a:pt x="793045" y="262467"/>
                  <a:pt x="787400" y="270475"/>
                  <a:pt x="787400" y="279400"/>
                </a:cubicBezTo>
                <a:cubicBezTo>
                  <a:pt x="787400" y="313675"/>
                  <a:pt x="813869" y="298963"/>
                  <a:pt x="787400" y="338666"/>
                </a:cubicBezTo>
                <a:cubicBezTo>
                  <a:pt x="781755" y="347133"/>
                  <a:pt x="770467" y="349955"/>
                  <a:pt x="762000" y="355600"/>
                </a:cubicBezTo>
                <a:cubicBezTo>
                  <a:pt x="756356" y="364067"/>
                  <a:pt x="749200" y="371701"/>
                  <a:pt x="745067" y="381000"/>
                </a:cubicBezTo>
                <a:cubicBezTo>
                  <a:pt x="698398" y="486008"/>
                  <a:pt x="783529" y="429030"/>
                  <a:pt x="558800" y="440266"/>
                </a:cubicBezTo>
                <a:cubicBezTo>
                  <a:pt x="553156" y="445911"/>
                  <a:pt x="546854" y="450967"/>
                  <a:pt x="541867" y="457200"/>
                </a:cubicBezTo>
                <a:cubicBezTo>
                  <a:pt x="528925" y="473378"/>
                  <a:pt x="525525" y="487850"/>
                  <a:pt x="508000" y="499533"/>
                </a:cubicBezTo>
                <a:cubicBezTo>
                  <a:pt x="471423" y="523917"/>
                  <a:pt x="469385" y="514699"/>
                  <a:pt x="423334" y="524933"/>
                </a:cubicBezTo>
                <a:cubicBezTo>
                  <a:pt x="414622" y="526869"/>
                  <a:pt x="406401" y="530578"/>
                  <a:pt x="397934" y="533400"/>
                </a:cubicBezTo>
                <a:cubicBezTo>
                  <a:pt x="369712" y="530578"/>
                  <a:pt x="341144" y="530160"/>
                  <a:pt x="313267" y="524933"/>
                </a:cubicBezTo>
                <a:cubicBezTo>
                  <a:pt x="295723" y="521644"/>
                  <a:pt x="279400" y="513644"/>
                  <a:pt x="262467" y="508000"/>
                </a:cubicBezTo>
                <a:cubicBezTo>
                  <a:pt x="254000" y="505178"/>
                  <a:pt x="245974" y="500090"/>
                  <a:pt x="237067" y="499533"/>
                </a:cubicBezTo>
                <a:lnTo>
                  <a:pt x="101600" y="491066"/>
                </a:lnTo>
                <a:cubicBezTo>
                  <a:pt x="98778" y="482599"/>
                  <a:pt x="95586" y="474247"/>
                  <a:pt x="93134" y="465666"/>
                </a:cubicBezTo>
                <a:cubicBezTo>
                  <a:pt x="84175" y="434310"/>
                  <a:pt x="91904" y="432993"/>
                  <a:pt x="67734" y="414866"/>
                </a:cubicBezTo>
                <a:cubicBezTo>
                  <a:pt x="51453" y="402655"/>
                  <a:pt x="16934" y="381000"/>
                  <a:pt x="16934" y="381000"/>
                </a:cubicBezTo>
                <a:cubicBezTo>
                  <a:pt x="6507" y="349720"/>
                  <a:pt x="0" y="335249"/>
                  <a:pt x="0" y="296333"/>
                </a:cubicBezTo>
                <a:cubicBezTo>
                  <a:pt x="0" y="276377"/>
                  <a:pt x="5645" y="256822"/>
                  <a:pt x="8467" y="237066"/>
                </a:cubicBezTo>
                <a:cubicBezTo>
                  <a:pt x="28223" y="239888"/>
                  <a:pt x="49498" y="237428"/>
                  <a:pt x="67734" y="245533"/>
                </a:cubicBezTo>
                <a:cubicBezTo>
                  <a:pt x="77033" y="249666"/>
                  <a:pt x="78310" y="262987"/>
                  <a:pt x="84667" y="270933"/>
                </a:cubicBezTo>
                <a:cubicBezTo>
                  <a:pt x="89653" y="277166"/>
                  <a:pt x="107245" y="268111"/>
                  <a:pt x="110067" y="279400"/>
                </a:cubicBezTo>
                <a:close/>
              </a:path>
            </a:pathLst>
          </a:custGeom>
          <a:blipFill>
            <a:blip r:embed="rId3"/>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Freeform 23"/>
          <p:cNvSpPr/>
          <p:nvPr/>
        </p:nvSpPr>
        <p:spPr>
          <a:xfrm>
            <a:off x="2354263" y="7145338"/>
            <a:ext cx="828675" cy="487362"/>
          </a:xfrm>
          <a:custGeom>
            <a:avLst/>
            <a:gdLst>
              <a:gd name="connsiteX0" fmla="*/ 549176 w 828576"/>
              <a:gd name="connsiteY0" fmla="*/ 397933 h 486280"/>
              <a:gd name="connsiteX1" fmla="*/ 583042 w 828576"/>
              <a:gd name="connsiteY1" fmla="*/ 321733 h 486280"/>
              <a:gd name="connsiteX2" fmla="*/ 633842 w 828576"/>
              <a:gd name="connsiteY2" fmla="*/ 304800 h 486280"/>
              <a:gd name="connsiteX3" fmla="*/ 659242 w 828576"/>
              <a:gd name="connsiteY3" fmla="*/ 296333 h 486280"/>
              <a:gd name="connsiteX4" fmla="*/ 667709 w 828576"/>
              <a:gd name="connsiteY4" fmla="*/ 270933 h 486280"/>
              <a:gd name="connsiteX5" fmla="*/ 710042 w 828576"/>
              <a:gd name="connsiteY5" fmla="*/ 186266 h 486280"/>
              <a:gd name="connsiteX6" fmla="*/ 743909 w 828576"/>
              <a:gd name="connsiteY6" fmla="*/ 169333 h 486280"/>
              <a:gd name="connsiteX7" fmla="*/ 794709 w 828576"/>
              <a:gd name="connsiteY7" fmla="*/ 152400 h 486280"/>
              <a:gd name="connsiteX8" fmla="*/ 811642 w 828576"/>
              <a:gd name="connsiteY8" fmla="*/ 127000 h 486280"/>
              <a:gd name="connsiteX9" fmla="*/ 828576 w 828576"/>
              <a:gd name="connsiteY9" fmla="*/ 76200 h 486280"/>
              <a:gd name="connsiteX10" fmla="*/ 811642 w 828576"/>
              <a:gd name="connsiteY10" fmla="*/ 42333 h 486280"/>
              <a:gd name="connsiteX11" fmla="*/ 803176 w 828576"/>
              <a:gd name="connsiteY11" fmla="*/ 16933 h 486280"/>
              <a:gd name="connsiteX12" fmla="*/ 786242 w 828576"/>
              <a:gd name="connsiteY12" fmla="*/ 0 h 486280"/>
              <a:gd name="connsiteX13" fmla="*/ 735442 w 828576"/>
              <a:gd name="connsiteY13" fmla="*/ 50800 h 486280"/>
              <a:gd name="connsiteX14" fmla="*/ 710042 w 828576"/>
              <a:gd name="connsiteY14" fmla="*/ 59266 h 486280"/>
              <a:gd name="connsiteX15" fmla="*/ 608442 w 828576"/>
              <a:gd name="connsiteY15" fmla="*/ 76200 h 486280"/>
              <a:gd name="connsiteX16" fmla="*/ 583042 w 828576"/>
              <a:gd name="connsiteY16" fmla="*/ 84666 h 486280"/>
              <a:gd name="connsiteX17" fmla="*/ 540709 w 828576"/>
              <a:gd name="connsiteY17" fmla="*/ 110066 h 486280"/>
              <a:gd name="connsiteX18" fmla="*/ 481442 w 828576"/>
              <a:gd name="connsiteY18" fmla="*/ 135466 h 486280"/>
              <a:gd name="connsiteX19" fmla="*/ 464509 w 828576"/>
              <a:gd name="connsiteY19" fmla="*/ 152400 h 486280"/>
              <a:gd name="connsiteX20" fmla="*/ 379842 w 828576"/>
              <a:gd name="connsiteY20" fmla="*/ 152400 h 486280"/>
              <a:gd name="connsiteX21" fmla="*/ 295176 w 828576"/>
              <a:gd name="connsiteY21" fmla="*/ 110066 h 486280"/>
              <a:gd name="connsiteX22" fmla="*/ 278242 w 828576"/>
              <a:gd name="connsiteY22" fmla="*/ 127000 h 486280"/>
              <a:gd name="connsiteX23" fmla="*/ 185109 w 828576"/>
              <a:gd name="connsiteY23" fmla="*/ 143933 h 486280"/>
              <a:gd name="connsiteX24" fmla="*/ 151242 w 828576"/>
              <a:gd name="connsiteY24" fmla="*/ 152400 h 486280"/>
              <a:gd name="connsiteX25" fmla="*/ 142776 w 828576"/>
              <a:gd name="connsiteY25" fmla="*/ 177800 h 486280"/>
              <a:gd name="connsiteX26" fmla="*/ 75042 w 828576"/>
              <a:gd name="connsiteY26" fmla="*/ 177800 h 486280"/>
              <a:gd name="connsiteX27" fmla="*/ 32709 w 828576"/>
              <a:gd name="connsiteY27" fmla="*/ 152400 h 486280"/>
              <a:gd name="connsiteX28" fmla="*/ 15776 w 828576"/>
              <a:gd name="connsiteY28" fmla="*/ 177800 h 486280"/>
              <a:gd name="connsiteX29" fmla="*/ 58109 w 828576"/>
              <a:gd name="connsiteY29" fmla="*/ 203200 h 486280"/>
              <a:gd name="connsiteX30" fmla="*/ 83509 w 828576"/>
              <a:gd name="connsiteY30" fmla="*/ 211666 h 486280"/>
              <a:gd name="connsiteX31" fmla="*/ 100442 w 828576"/>
              <a:gd name="connsiteY31" fmla="*/ 262466 h 486280"/>
              <a:gd name="connsiteX32" fmla="*/ 108909 w 828576"/>
              <a:gd name="connsiteY32" fmla="*/ 287866 h 486280"/>
              <a:gd name="connsiteX33" fmla="*/ 134309 w 828576"/>
              <a:gd name="connsiteY33" fmla="*/ 296333 h 486280"/>
              <a:gd name="connsiteX34" fmla="*/ 151242 w 828576"/>
              <a:gd name="connsiteY34" fmla="*/ 321733 h 486280"/>
              <a:gd name="connsiteX35" fmla="*/ 159709 w 828576"/>
              <a:gd name="connsiteY35" fmla="*/ 381000 h 486280"/>
              <a:gd name="connsiteX36" fmla="*/ 185109 w 828576"/>
              <a:gd name="connsiteY36" fmla="*/ 397933 h 486280"/>
              <a:gd name="connsiteX37" fmla="*/ 218976 w 828576"/>
              <a:gd name="connsiteY37" fmla="*/ 355600 h 486280"/>
              <a:gd name="connsiteX38" fmla="*/ 269776 w 828576"/>
              <a:gd name="connsiteY38" fmla="*/ 397933 h 486280"/>
              <a:gd name="connsiteX39" fmla="*/ 379842 w 828576"/>
              <a:gd name="connsiteY39" fmla="*/ 423333 h 486280"/>
              <a:gd name="connsiteX40" fmla="*/ 405242 w 828576"/>
              <a:gd name="connsiteY40" fmla="*/ 482600 h 486280"/>
              <a:gd name="connsiteX41" fmla="*/ 439109 w 828576"/>
              <a:gd name="connsiteY41" fmla="*/ 474133 h 486280"/>
              <a:gd name="connsiteX42" fmla="*/ 464509 w 828576"/>
              <a:gd name="connsiteY42" fmla="*/ 457200 h 486280"/>
              <a:gd name="connsiteX43" fmla="*/ 481442 w 828576"/>
              <a:gd name="connsiteY43" fmla="*/ 406400 h 486280"/>
              <a:gd name="connsiteX44" fmla="*/ 532242 w 828576"/>
              <a:gd name="connsiteY44" fmla="*/ 397933 h 486280"/>
              <a:gd name="connsiteX45" fmla="*/ 549176 w 828576"/>
              <a:gd name="connsiteY45" fmla="*/ 397933 h 48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8576" h="486280">
                <a:moveTo>
                  <a:pt x="549176" y="397933"/>
                </a:moveTo>
                <a:cubicBezTo>
                  <a:pt x="557643" y="385233"/>
                  <a:pt x="566094" y="332325"/>
                  <a:pt x="583042" y="321733"/>
                </a:cubicBezTo>
                <a:cubicBezTo>
                  <a:pt x="598178" y="312273"/>
                  <a:pt x="616909" y="310444"/>
                  <a:pt x="633842" y="304800"/>
                </a:cubicBezTo>
                <a:lnTo>
                  <a:pt x="659242" y="296333"/>
                </a:lnTo>
                <a:cubicBezTo>
                  <a:pt x="662064" y="287866"/>
                  <a:pt x="665257" y="279514"/>
                  <a:pt x="667709" y="270933"/>
                </a:cubicBezTo>
                <a:cubicBezTo>
                  <a:pt x="675660" y="243104"/>
                  <a:pt x="679256" y="201659"/>
                  <a:pt x="710042" y="186266"/>
                </a:cubicBezTo>
                <a:cubicBezTo>
                  <a:pt x="721331" y="180622"/>
                  <a:pt x="732190" y="174020"/>
                  <a:pt x="743909" y="169333"/>
                </a:cubicBezTo>
                <a:cubicBezTo>
                  <a:pt x="760482" y="162704"/>
                  <a:pt x="794709" y="152400"/>
                  <a:pt x="794709" y="152400"/>
                </a:cubicBezTo>
                <a:cubicBezTo>
                  <a:pt x="800353" y="143933"/>
                  <a:pt x="807509" y="136299"/>
                  <a:pt x="811642" y="127000"/>
                </a:cubicBezTo>
                <a:cubicBezTo>
                  <a:pt x="818891" y="110689"/>
                  <a:pt x="828576" y="76200"/>
                  <a:pt x="828576" y="76200"/>
                </a:cubicBezTo>
                <a:cubicBezTo>
                  <a:pt x="822931" y="64911"/>
                  <a:pt x="816614" y="53934"/>
                  <a:pt x="811642" y="42333"/>
                </a:cubicBezTo>
                <a:cubicBezTo>
                  <a:pt x="808126" y="34130"/>
                  <a:pt x="807768" y="24586"/>
                  <a:pt x="803176" y="16933"/>
                </a:cubicBezTo>
                <a:cubicBezTo>
                  <a:pt x="799069" y="10088"/>
                  <a:pt x="791887" y="5644"/>
                  <a:pt x="786242" y="0"/>
                </a:cubicBezTo>
                <a:cubicBezTo>
                  <a:pt x="769309" y="16933"/>
                  <a:pt x="758161" y="43228"/>
                  <a:pt x="735442" y="50800"/>
                </a:cubicBezTo>
                <a:cubicBezTo>
                  <a:pt x="726975" y="53622"/>
                  <a:pt x="718793" y="57516"/>
                  <a:pt x="710042" y="59266"/>
                </a:cubicBezTo>
                <a:cubicBezTo>
                  <a:pt x="676375" y="65999"/>
                  <a:pt x="641014" y="65343"/>
                  <a:pt x="608442" y="76200"/>
                </a:cubicBezTo>
                <a:lnTo>
                  <a:pt x="583042" y="84666"/>
                </a:lnTo>
                <a:cubicBezTo>
                  <a:pt x="540137" y="127573"/>
                  <a:pt x="595663" y="77093"/>
                  <a:pt x="540709" y="110066"/>
                </a:cubicBezTo>
                <a:cubicBezTo>
                  <a:pt x="486490" y="142598"/>
                  <a:pt x="580478" y="115661"/>
                  <a:pt x="481442" y="135466"/>
                </a:cubicBezTo>
                <a:cubicBezTo>
                  <a:pt x="475798" y="141111"/>
                  <a:pt x="471354" y="148293"/>
                  <a:pt x="464509" y="152400"/>
                </a:cubicBezTo>
                <a:cubicBezTo>
                  <a:pt x="436093" y="169450"/>
                  <a:pt x="412354" y="157044"/>
                  <a:pt x="379842" y="152400"/>
                </a:cubicBezTo>
                <a:cubicBezTo>
                  <a:pt x="319360" y="112078"/>
                  <a:pt x="348786" y="123469"/>
                  <a:pt x="295176" y="110066"/>
                </a:cubicBezTo>
                <a:cubicBezTo>
                  <a:pt x="289531" y="115711"/>
                  <a:pt x="285087" y="122893"/>
                  <a:pt x="278242" y="127000"/>
                </a:cubicBezTo>
                <a:cubicBezTo>
                  <a:pt x="257285" y="139574"/>
                  <a:pt x="195337" y="142228"/>
                  <a:pt x="185109" y="143933"/>
                </a:cubicBezTo>
                <a:cubicBezTo>
                  <a:pt x="173631" y="145846"/>
                  <a:pt x="162531" y="149578"/>
                  <a:pt x="151242" y="152400"/>
                </a:cubicBezTo>
                <a:cubicBezTo>
                  <a:pt x="148420" y="160867"/>
                  <a:pt x="149087" y="171489"/>
                  <a:pt x="142776" y="177800"/>
                </a:cubicBezTo>
                <a:cubicBezTo>
                  <a:pt x="125421" y="195155"/>
                  <a:pt x="91141" y="181020"/>
                  <a:pt x="75042" y="177800"/>
                </a:cubicBezTo>
                <a:cubicBezTo>
                  <a:pt x="67246" y="170003"/>
                  <a:pt x="48412" y="146119"/>
                  <a:pt x="32709" y="152400"/>
                </a:cubicBezTo>
                <a:cubicBezTo>
                  <a:pt x="23261" y="156179"/>
                  <a:pt x="21420" y="169333"/>
                  <a:pt x="15776" y="177800"/>
                </a:cubicBezTo>
                <a:cubicBezTo>
                  <a:pt x="87729" y="201783"/>
                  <a:pt x="0" y="168334"/>
                  <a:pt x="58109" y="203200"/>
                </a:cubicBezTo>
                <a:cubicBezTo>
                  <a:pt x="65762" y="207792"/>
                  <a:pt x="75042" y="208844"/>
                  <a:pt x="83509" y="211666"/>
                </a:cubicBezTo>
                <a:lnTo>
                  <a:pt x="100442" y="262466"/>
                </a:lnTo>
                <a:cubicBezTo>
                  <a:pt x="103264" y="270933"/>
                  <a:pt x="100442" y="285044"/>
                  <a:pt x="108909" y="287866"/>
                </a:cubicBezTo>
                <a:lnTo>
                  <a:pt x="134309" y="296333"/>
                </a:lnTo>
                <a:cubicBezTo>
                  <a:pt x="139953" y="304800"/>
                  <a:pt x="148318" y="311987"/>
                  <a:pt x="151242" y="321733"/>
                </a:cubicBezTo>
                <a:cubicBezTo>
                  <a:pt x="156976" y="340848"/>
                  <a:pt x="151604" y="362764"/>
                  <a:pt x="159709" y="381000"/>
                </a:cubicBezTo>
                <a:cubicBezTo>
                  <a:pt x="163842" y="390299"/>
                  <a:pt x="176642" y="392289"/>
                  <a:pt x="185109" y="397933"/>
                </a:cubicBezTo>
                <a:cubicBezTo>
                  <a:pt x="185966" y="396648"/>
                  <a:pt x="210932" y="355600"/>
                  <a:pt x="218976" y="355600"/>
                </a:cubicBezTo>
                <a:cubicBezTo>
                  <a:pt x="232414" y="355600"/>
                  <a:pt x="262979" y="393078"/>
                  <a:pt x="269776" y="397933"/>
                </a:cubicBezTo>
                <a:cubicBezTo>
                  <a:pt x="306348" y="424056"/>
                  <a:pt x="331904" y="418006"/>
                  <a:pt x="379842" y="423333"/>
                </a:cubicBezTo>
                <a:cubicBezTo>
                  <a:pt x="382267" y="433031"/>
                  <a:pt x="389296" y="477285"/>
                  <a:pt x="405242" y="482600"/>
                </a:cubicBezTo>
                <a:cubicBezTo>
                  <a:pt x="416281" y="486280"/>
                  <a:pt x="427820" y="476955"/>
                  <a:pt x="439109" y="474133"/>
                </a:cubicBezTo>
                <a:cubicBezTo>
                  <a:pt x="447576" y="468489"/>
                  <a:pt x="459116" y="465829"/>
                  <a:pt x="464509" y="457200"/>
                </a:cubicBezTo>
                <a:cubicBezTo>
                  <a:pt x="473969" y="442064"/>
                  <a:pt x="463836" y="409335"/>
                  <a:pt x="481442" y="406400"/>
                </a:cubicBezTo>
                <a:lnTo>
                  <a:pt x="532242" y="397933"/>
                </a:lnTo>
                <a:cubicBezTo>
                  <a:pt x="553638" y="376538"/>
                  <a:pt x="540709" y="410633"/>
                  <a:pt x="549176" y="397933"/>
                </a:cubicBezTo>
                <a:close/>
              </a:path>
            </a:pathLst>
          </a:custGeom>
          <a:blipFill>
            <a:blip r:embed="rId3"/>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Freeform 24"/>
          <p:cNvSpPr/>
          <p:nvPr/>
        </p:nvSpPr>
        <p:spPr>
          <a:xfrm>
            <a:off x="1874838" y="6951663"/>
            <a:ext cx="411162" cy="296862"/>
          </a:xfrm>
          <a:custGeom>
            <a:avLst/>
            <a:gdLst>
              <a:gd name="connsiteX0" fmla="*/ 30480 w 411480"/>
              <a:gd name="connsiteY0" fmla="*/ 211667 h 297852"/>
              <a:gd name="connsiteX1" fmla="*/ 38947 w 411480"/>
              <a:gd name="connsiteY1" fmla="*/ 152400 h 297852"/>
              <a:gd name="connsiteX2" fmla="*/ 81280 w 411480"/>
              <a:gd name="connsiteY2" fmla="*/ 118534 h 297852"/>
              <a:gd name="connsiteX3" fmla="*/ 174413 w 411480"/>
              <a:gd name="connsiteY3" fmla="*/ 93134 h 297852"/>
              <a:gd name="connsiteX4" fmla="*/ 191347 w 411480"/>
              <a:gd name="connsiteY4" fmla="*/ 76200 h 297852"/>
              <a:gd name="connsiteX5" fmla="*/ 250613 w 411480"/>
              <a:gd name="connsiteY5" fmla="*/ 42334 h 297852"/>
              <a:gd name="connsiteX6" fmla="*/ 267547 w 411480"/>
              <a:gd name="connsiteY6" fmla="*/ 25400 h 297852"/>
              <a:gd name="connsiteX7" fmla="*/ 318347 w 411480"/>
              <a:gd name="connsiteY7" fmla="*/ 0 h 297852"/>
              <a:gd name="connsiteX8" fmla="*/ 352213 w 411480"/>
              <a:gd name="connsiteY8" fmla="*/ 8467 h 297852"/>
              <a:gd name="connsiteX9" fmla="*/ 377613 w 411480"/>
              <a:gd name="connsiteY9" fmla="*/ 16934 h 297852"/>
              <a:gd name="connsiteX10" fmla="*/ 394547 w 411480"/>
              <a:gd name="connsiteY10" fmla="*/ 67734 h 297852"/>
              <a:gd name="connsiteX11" fmla="*/ 411480 w 411480"/>
              <a:gd name="connsiteY11" fmla="*/ 93134 h 297852"/>
              <a:gd name="connsiteX12" fmla="*/ 377613 w 411480"/>
              <a:gd name="connsiteY12" fmla="*/ 135467 h 297852"/>
              <a:gd name="connsiteX13" fmla="*/ 318347 w 411480"/>
              <a:gd name="connsiteY13" fmla="*/ 143934 h 297852"/>
              <a:gd name="connsiteX14" fmla="*/ 276013 w 411480"/>
              <a:gd name="connsiteY14" fmla="*/ 177800 h 297852"/>
              <a:gd name="connsiteX15" fmla="*/ 259080 w 411480"/>
              <a:gd name="connsiteY15" fmla="*/ 203200 h 297852"/>
              <a:gd name="connsiteX16" fmla="*/ 208280 w 411480"/>
              <a:gd name="connsiteY16" fmla="*/ 220134 h 297852"/>
              <a:gd name="connsiteX17" fmla="*/ 182880 w 411480"/>
              <a:gd name="connsiteY17" fmla="*/ 228600 h 297852"/>
              <a:gd name="connsiteX18" fmla="*/ 165947 w 411480"/>
              <a:gd name="connsiteY18" fmla="*/ 254000 h 297852"/>
              <a:gd name="connsiteX19" fmla="*/ 157480 w 411480"/>
              <a:gd name="connsiteY19" fmla="*/ 279400 h 297852"/>
              <a:gd name="connsiteX20" fmla="*/ 140547 w 411480"/>
              <a:gd name="connsiteY20" fmla="*/ 296334 h 297852"/>
              <a:gd name="connsiteX21" fmla="*/ 72813 w 411480"/>
              <a:gd name="connsiteY21" fmla="*/ 270934 h 297852"/>
              <a:gd name="connsiteX22" fmla="*/ 64347 w 411480"/>
              <a:gd name="connsiteY22" fmla="*/ 245534 h 297852"/>
              <a:gd name="connsiteX23" fmla="*/ 30480 w 411480"/>
              <a:gd name="connsiteY23" fmla="*/ 237067 h 297852"/>
              <a:gd name="connsiteX24" fmla="*/ 5080 w 411480"/>
              <a:gd name="connsiteY24" fmla="*/ 228600 h 297852"/>
              <a:gd name="connsiteX25" fmla="*/ 30480 w 411480"/>
              <a:gd name="connsiteY25" fmla="*/ 211667 h 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480" h="297852">
                <a:moveTo>
                  <a:pt x="30480" y="211667"/>
                </a:moveTo>
                <a:cubicBezTo>
                  <a:pt x="36124" y="198967"/>
                  <a:pt x="33213" y="171515"/>
                  <a:pt x="38947" y="152400"/>
                </a:cubicBezTo>
                <a:cubicBezTo>
                  <a:pt x="46931" y="125786"/>
                  <a:pt x="58417" y="124769"/>
                  <a:pt x="81280" y="118534"/>
                </a:cubicBezTo>
                <a:cubicBezTo>
                  <a:pt x="186318" y="89887"/>
                  <a:pt x="115949" y="112620"/>
                  <a:pt x="174413" y="93134"/>
                </a:cubicBezTo>
                <a:cubicBezTo>
                  <a:pt x="180058" y="87489"/>
                  <a:pt x="184705" y="80628"/>
                  <a:pt x="191347" y="76200"/>
                </a:cubicBezTo>
                <a:cubicBezTo>
                  <a:pt x="243494" y="41435"/>
                  <a:pt x="207311" y="76976"/>
                  <a:pt x="250613" y="42334"/>
                </a:cubicBezTo>
                <a:cubicBezTo>
                  <a:pt x="256847" y="37347"/>
                  <a:pt x="261313" y="30387"/>
                  <a:pt x="267547" y="25400"/>
                </a:cubicBezTo>
                <a:cubicBezTo>
                  <a:pt x="290993" y="6643"/>
                  <a:pt x="291520" y="8943"/>
                  <a:pt x="318347" y="0"/>
                </a:cubicBezTo>
                <a:cubicBezTo>
                  <a:pt x="329636" y="2822"/>
                  <a:pt x="341025" y="5270"/>
                  <a:pt x="352213" y="8467"/>
                </a:cubicBezTo>
                <a:cubicBezTo>
                  <a:pt x="360794" y="10919"/>
                  <a:pt x="372426" y="9672"/>
                  <a:pt x="377613" y="16934"/>
                </a:cubicBezTo>
                <a:cubicBezTo>
                  <a:pt x="387988" y="31459"/>
                  <a:pt x="384646" y="52882"/>
                  <a:pt x="394547" y="67734"/>
                </a:cubicBezTo>
                <a:lnTo>
                  <a:pt x="411480" y="93134"/>
                </a:lnTo>
                <a:cubicBezTo>
                  <a:pt x="407694" y="98814"/>
                  <a:pt x="387956" y="132019"/>
                  <a:pt x="377613" y="135467"/>
                </a:cubicBezTo>
                <a:cubicBezTo>
                  <a:pt x="358681" y="141778"/>
                  <a:pt x="338102" y="141112"/>
                  <a:pt x="318347" y="143934"/>
                </a:cubicBezTo>
                <a:cubicBezTo>
                  <a:pt x="299490" y="156505"/>
                  <a:pt x="289800" y="160567"/>
                  <a:pt x="276013" y="177800"/>
                </a:cubicBezTo>
                <a:cubicBezTo>
                  <a:pt x="269656" y="185746"/>
                  <a:pt x="267709" y="197807"/>
                  <a:pt x="259080" y="203200"/>
                </a:cubicBezTo>
                <a:cubicBezTo>
                  <a:pt x="243944" y="212660"/>
                  <a:pt x="225213" y="214490"/>
                  <a:pt x="208280" y="220134"/>
                </a:cubicBezTo>
                <a:lnTo>
                  <a:pt x="182880" y="228600"/>
                </a:lnTo>
                <a:cubicBezTo>
                  <a:pt x="177236" y="237067"/>
                  <a:pt x="170498" y="244899"/>
                  <a:pt x="165947" y="254000"/>
                </a:cubicBezTo>
                <a:cubicBezTo>
                  <a:pt x="161956" y="261982"/>
                  <a:pt x="162072" y="271747"/>
                  <a:pt x="157480" y="279400"/>
                </a:cubicBezTo>
                <a:cubicBezTo>
                  <a:pt x="153373" y="286245"/>
                  <a:pt x="146191" y="290689"/>
                  <a:pt x="140547" y="296334"/>
                </a:cubicBezTo>
                <a:cubicBezTo>
                  <a:pt x="109664" y="291187"/>
                  <a:pt x="88964" y="297852"/>
                  <a:pt x="72813" y="270934"/>
                </a:cubicBezTo>
                <a:cubicBezTo>
                  <a:pt x="68221" y="263281"/>
                  <a:pt x="71316" y="251109"/>
                  <a:pt x="64347" y="245534"/>
                </a:cubicBezTo>
                <a:cubicBezTo>
                  <a:pt x="55261" y="238265"/>
                  <a:pt x="41669" y="240264"/>
                  <a:pt x="30480" y="237067"/>
                </a:cubicBezTo>
                <a:cubicBezTo>
                  <a:pt x="21899" y="234615"/>
                  <a:pt x="10435" y="235740"/>
                  <a:pt x="5080" y="228600"/>
                </a:cubicBezTo>
                <a:cubicBezTo>
                  <a:pt x="0" y="221827"/>
                  <a:pt x="24836" y="224367"/>
                  <a:pt x="30480" y="211667"/>
                </a:cubicBezTo>
                <a:close/>
              </a:path>
            </a:pathLst>
          </a:custGeom>
          <a:blipFill>
            <a:blip r:embed="rId3"/>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Freeform 25"/>
          <p:cNvSpPr/>
          <p:nvPr/>
        </p:nvSpPr>
        <p:spPr>
          <a:xfrm>
            <a:off x="2159000" y="7007225"/>
            <a:ext cx="538163" cy="325438"/>
          </a:xfrm>
          <a:custGeom>
            <a:avLst/>
            <a:gdLst>
              <a:gd name="connsiteX0" fmla="*/ 508000 w 538935"/>
              <a:gd name="connsiteY0" fmla="*/ 197433 h 324434"/>
              <a:gd name="connsiteX1" fmla="*/ 482600 w 538935"/>
              <a:gd name="connsiteY1" fmla="*/ 180500 h 324434"/>
              <a:gd name="connsiteX2" fmla="*/ 474133 w 538935"/>
              <a:gd name="connsiteY2" fmla="*/ 155100 h 324434"/>
              <a:gd name="connsiteX3" fmla="*/ 457200 w 538935"/>
              <a:gd name="connsiteY3" fmla="*/ 129700 h 324434"/>
              <a:gd name="connsiteX4" fmla="*/ 448733 w 538935"/>
              <a:gd name="connsiteY4" fmla="*/ 19633 h 324434"/>
              <a:gd name="connsiteX5" fmla="*/ 372533 w 538935"/>
              <a:gd name="connsiteY5" fmla="*/ 28100 h 324434"/>
              <a:gd name="connsiteX6" fmla="*/ 321733 w 538935"/>
              <a:gd name="connsiteY6" fmla="*/ 70433 h 324434"/>
              <a:gd name="connsiteX7" fmla="*/ 287867 w 538935"/>
              <a:gd name="connsiteY7" fmla="*/ 78900 h 324434"/>
              <a:gd name="connsiteX8" fmla="*/ 186267 w 538935"/>
              <a:gd name="connsiteY8" fmla="*/ 121233 h 324434"/>
              <a:gd name="connsiteX9" fmla="*/ 93133 w 538935"/>
              <a:gd name="connsiteY9" fmla="*/ 146633 h 324434"/>
              <a:gd name="connsiteX10" fmla="*/ 59267 w 538935"/>
              <a:gd name="connsiteY10" fmla="*/ 155100 h 324434"/>
              <a:gd name="connsiteX11" fmla="*/ 25400 w 538935"/>
              <a:gd name="connsiteY11" fmla="*/ 188967 h 324434"/>
              <a:gd name="connsiteX12" fmla="*/ 8467 w 538935"/>
              <a:gd name="connsiteY12" fmla="*/ 256700 h 324434"/>
              <a:gd name="connsiteX13" fmla="*/ 0 w 538935"/>
              <a:gd name="connsiteY13" fmla="*/ 282100 h 324434"/>
              <a:gd name="connsiteX14" fmla="*/ 8467 w 538935"/>
              <a:gd name="connsiteY14" fmla="*/ 307500 h 324434"/>
              <a:gd name="connsiteX15" fmla="*/ 59267 w 538935"/>
              <a:gd name="connsiteY15" fmla="*/ 307500 h 324434"/>
              <a:gd name="connsiteX16" fmla="*/ 76200 w 538935"/>
              <a:gd name="connsiteY16" fmla="*/ 282100 h 324434"/>
              <a:gd name="connsiteX17" fmla="*/ 152400 w 538935"/>
              <a:gd name="connsiteY17" fmla="*/ 256700 h 324434"/>
              <a:gd name="connsiteX18" fmla="*/ 177800 w 538935"/>
              <a:gd name="connsiteY18" fmla="*/ 248233 h 324434"/>
              <a:gd name="connsiteX19" fmla="*/ 279400 w 538935"/>
              <a:gd name="connsiteY19" fmla="*/ 248233 h 324434"/>
              <a:gd name="connsiteX20" fmla="*/ 304800 w 538935"/>
              <a:gd name="connsiteY20" fmla="*/ 231300 h 324434"/>
              <a:gd name="connsiteX21" fmla="*/ 397933 w 538935"/>
              <a:gd name="connsiteY21" fmla="*/ 231300 h 324434"/>
              <a:gd name="connsiteX22" fmla="*/ 414867 w 538935"/>
              <a:gd name="connsiteY22" fmla="*/ 214367 h 324434"/>
              <a:gd name="connsiteX23" fmla="*/ 457200 w 538935"/>
              <a:gd name="connsiteY23" fmla="*/ 222833 h 324434"/>
              <a:gd name="connsiteX24" fmla="*/ 533400 w 538935"/>
              <a:gd name="connsiteY24" fmla="*/ 205900 h 324434"/>
              <a:gd name="connsiteX25" fmla="*/ 508000 w 538935"/>
              <a:gd name="connsiteY25" fmla="*/ 197433 h 3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8935" h="324434">
                <a:moveTo>
                  <a:pt x="508000" y="197433"/>
                </a:moveTo>
                <a:cubicBezTo>
                  <a:pt x="499533" y="193200"/>
                  <a:pt x="488957" y="188446"/>
                  <a:pt x="482600" y="180500"/>
                </a:cubicBezTo>
                <a:cubicBezTo>
                  <a:pt x="477025" y="173531"/>
                  <a:pt x="478124" y="163082"/>
                  <a:pt x="474133" y="155100"/>
                </a:cubicBezTo>
                <a:cubicBezTo>
                  <a:pt x="469582" y="145999"/>
                  <a:pt x="462844" y="138167"/>
                  <a:pt x="457200" y="129700"/>
                </a:cubicBezTo>
                <a:cubicBezTo>
                  <a:pt x="454378" y="93011"/>
                  <a:pt x="472290" y="47901"/>
                  <a:pt x="448733" y="19633"/>
                </a:cubicBezTo>
                <a:cubicBezTo>
                  <a:pt x="432372" y="0"/>
                  <a:pt x="396959" y="20584"/>
                  <a:pt x="372533" y="28100"/>
                </a:cubicBezTo>
                <a:cubicBezTo>
                  <a:pt x="301185" y="50053"/>
                  <a:pt x="366236" y="48182"/>
                  <a:pt x="321733" y="70433"/>
                </a:cubicBezTo>
                <a:cubicBezTo>
                  <a:pt x="311325" y="75637"/>
                  <a:pt x="299156" y="76078"/>
                  <a:pt x="287867" y="78900"/>
                </a:cubicBezTo>
                <a:cubicBezTo>
                  <a:pt x="222783" y="122290"/>
                  <a:pt x="257142" y="109422"/>
                  <a:pt x="186267" y="121233"/>
                </a:cubicBezTo>
                <a:cubicBezTo>
                  <a:pt x="138786" y="137061"/>
                  <a:pt x="169532" y="127533"/>
                  <a:pt x="93133" y="146633"/>
                </a:cubicBezTo>
                <a:lnTo>
                  <a:pt x="59267" y="155100"/>
                </a:lnTo>
                <a:cubicBezTo>
                  <a:pt x="47978" y="166389"/>
                  <a:pt x="30449" y="173821"/>
                  <a:pt x="25400" y="188967"/>
                </a:cubicBezTo>
                <a:cubicBezTo>
                  <a:pt x="6046" y="247028"/>
                  <a:pt x="28901" y="174965"/>
                  <a:pt x="8467" y="256700"/>
                </a:cubicBezTo>
                <a:cubicBezTo>
                  <a:pt x="6302" y="265358"/>
                  <a:pt x="2822" y="273633"/>
                  <a:pt x="0" y="282100"/>
                </a:cubicBezTo>
                <a:cubicBezTo>
                  <a:pt x="2822" y="290567"/>
                  <a:pt x="2156" y="301189"/>
                  <a:pt x="8467" y="307500"/>
                </a:cubicBezTo>
                <a:cubicBezTo>
                  <a:pt x="25401" y="324434"/>
                  <a:pt x="42333" y="313145"/>
                  <a:pt x="59267" y="307500"/>
                </a:cubicBezTo>
                <a:cubicBezTo>
                  <a:pt x="64911" y="299033"/>
                  <a:pt x="69005" y="289295"/>
                  <a:pt x="76200" y="282100"/>
                </a:cubicBezTo>
                <a:cubicBezTo>
                  <a:pt x="101452" y="256848"/>
                  <a:pt x="115911" y="264809"/>
                  <a:pt x="152400" y="256700"/>
                </a:cubicBezTo>
                <a:cubicBezTo>
                  <a:pt x="161112" y="254764"/>
                  <a:pt x="169333" y="251055"/>
                  <a:pt x="177800" y="248233"/>
                </a:cubicBezTo>
                <a:cubicBezTo>
                  <a:pt x="223042" y="257282"/>
                  <a:pt x="228990" y="263356"/>
                  <a:pt x="279400" y="248233"/>
                </a:cubicBezTo>
                <a:cubicBezTo>
                  <a:pt x="289146" y="245309"/>
                  <a:pt x="296333" y="236944"/>
                  <a:pt x="304800" y="231300"/>
                </a:cubicBezTo>
                <a:cubicBezTo>
                  <a:pt x="340089" y="236341"/>
                  <a:pt x="365404" y="247564"/>
                  <a:pt x="397933" y="231300"/>
                </a:cubicBezTo>
                <a:cubicBezTo>
                  <a:pt x="405073" y="227730"/>
                  <a:pt x="409222" y="220011"/>
                  <a:pt x="414867" y="214367"/>
                </a:cubicBezTo>
                <a:cubicBezTo>
                  <a:pt x="428978" y="217189"/>
                  <a:pt x="442810" y="222833"/>
                  <a:pt x="457200" y="222833"/>
                </a:cubicBezTo>
                <a:cubicBezTo>
                  <a:pt x="520595" y="222833"/>
                  <a:pt x="489743" y="214632"/>
                  <a:pt x="533400" y="205900"/>
                </a:cubicBezTo>
                <a:cubicBezTo>
                  <a:pt x="538935" y="204793"/>
                  <a:pt x="516467" y="201666"/>
                  <a:pt x="508000" y="197433"/>
                </a:cubicBezTo>
                <a:close/>
              </a:path>
            </a:pathLst>
          </a:custGeom>
          <a:blipFill>
            <a:blip r:embed="rId3"/>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Isosceles Triangle 26"/>
          <p:cNvSpPr/>
          <p:nvPr/>
        </p:nvSpPr>
        <p:spPr>
          <a:xfrm>
            <a:off x="3124200" y="7086600"/>
            <a:ext cx="152400" cy="152400"/>
          </a:xfrm>
          <a:prstGeom prst="triangle">
            <a:avLst/>
          </a:prstGeom>
          <a:blipFill>
            <a:blip r:embed="rId4"/>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07" name="Rectangle 27"/>
          <p:cNvSpPr>
            <a:spLocks noChangeArrowheads="1"/>
          </p:cNvSpPr>
          <p:nvPr/>
        </p:nvSpPr>
        <p:spPr bwMode="auto">
          <a:xfrm rot="-4474881">
            <a:off x="1520032" y="6404768"/>
            <a:ext cx="1143000" cy="246063"/>
          </a:xfrm>
          <a:prstGeom prst="rect">
            <a:avLst/>
          </a:prstGeom>
          <a:noFill/>
          <a:ln w="9525">
            <a:noFill/>
            <a:miter lim="800000"/>
            <a:headEnd/>
            <a:tailEnd/>
          </a:ln>
        </p:spPr>
        <p:txBody>
          <a:bodyPr>
            <a:spAutoFit/>
          </a:bodyPr>
          <a:lstStyle/>
          <a:p>
            <a:r>
              <a:rPr lang="en-US" sz="1000" i="1">
                <a:latin typeface="Tw Cen MT" pitchFamily="34" charset="0"/>
              </a:rPr>
              <a:t>BUNDELKHAND</a:t>
            </a:r>
            <a:endParaRPr lang="en-US" sz="1000"/>
          </a:p>
        </p:txBody>
      </p:sp>
      <p:sp>
        <p:nvSpPr>
          <p:cNvPr id="11308" name="Rectangle 28"/>
          <p:cNvSpPr>
            <a:spLocks noChangeArrowheads="1"/>
          </p:cNvSpPr>
          <p:nvPr/>
        </p:nvSpPr>
        <p:spPr bwMode="auto">
          <a:xfrm rot="-4547099">
            <a:off x="2155032" y="6444456"/>
            <a:ext cx="1066800" cy="246063"/>
          </a:xfrm>
          <a:prstGeom prst="rect">
            <a:avLst/>
          </a:prstGeom>
          <a:noFill/>
          <a:ln w="9525">
            <a:noFill/>
            <a:miter lim="800000"/>
            <a:headEnd/>
            <a:tailEnd/>
          </a:ln>
        </p:spPr>
        <p:txBody>
          <a:bodyPr>
            <a:spAutoFit/>
          </a:bodyPr>
          <a:lstStyle/>
          <a:p>
            <a:r>
              <a:rPr lang="en-US" sz="1000" i="1">
                <a:latin typeface="Tw Cen MT" pitchFamily="34" charset="0"/>
              </a:rPr>
              <a:t>BHAGELKHAND</a:t>
            </a:r>
            <a:endParaRPr lang="en-US" sz="1000"/>
          </a:p>
        </p:txBody>
      </p:sp>
      <p:sp>
        <p:nvSpPr>
          <p:cNvPr id="11309" name="Rectangle 29"/>
          <p:cNvSpPr>
            <a:spLocks noChangeArrowheads="1"/>
          </p:cNvSpPr>
          <p:nvPr/>
        </p:nvSpPr>
        <p:spPr bwMode="auto">
          <a:xfrm rot="-5040413">
            <a:off x="2683669" y="6496844"/>
            <a:ext cx="1219200" cy="246062"/>
          </a:xfrm>
          <a:prstGeom prst="rect">
            <a:avLst/>
          </a:prstGeom>
          <a:noFill/>
          <a:ln w="9525">
            <a:noFill/>
            <a:miter lim="800000"/>
            <a:headEnd/>
            <a:tailEnd/>
          </a:ln>
        </p:spPr>
        <p:txBody>
          <a:bodyPr>
            <a:spAutoFit/>
          </a:bodyPr>
          <a:lstStyle/>
          <a:p>
            <a:r>
              <a:rPr lang="en-US" sz="1000" i="1">
                <a:latin typeface="Tw Cen MT" pitchFamily="34" charset="0"/>
              </a:rPr>
              <a:t>RAJMAHAL HILLS </a:t>
            </a:r>
            <a:endParaRPr lang="en-US" sz="1000"/>
          </a:p>
        </p:txBody>
      </p:sp>
      <p:sp>
        <p:nvSpPr>
          <p:cNvPr id="11310" name="Rectangle 32"/>
          <p:cNvSpPr>
            <a:spLocks noChangeArrowheads="1"/>
          </p:cNvSpPr>
          <p:nvPr/>
        </p:nvSpPr>
        <p:spPr bwMode="auto">
          <a:xfrm rot="966367">
            <a:off x="1971675" y="5808663"/>
            <a:ext cx="2362200" cy="261937"/>
          </a:xfrm>
          <a:prstGeom prst="rect">
            <a:avLst/>
          </a:prstGeom>
          <a:noFill/>
          <a:ln w="9525">
            <a:noFill/>
            <a:miter lim="800000"/>
            <a:headEnd/>
            <a:tailEnd/>
          </a:ln>
        </p:spPr>
        <p:txBody>
          <a:bodyPr>
            <a:spAutoFit/>
          </a:bodyPr>
          <a:lstStyle/>
          <a:p>
            <a:pPr algn="ctr"/>
            <a:r>
              <a:rPr lang="en-US" sz="1100" i="1">
                <a:latin typeface="Tw Cen MT" pitchFamily="34" charset="0"/>
              </a:rPr>
              <a:t>TIBETAN PLATEAU</a:t>
            </a:r>
            <a:endParaRPr lang="en-US" sz="1100"/>
          </a:p>
        </p:txBody>
      </p:sp>
      <p:sp>
        <p:nvSpPr>
          <p:cNvPr id="34" name="Rectangle 33"/>
          <p:cNvSpPr/>
          <p:nvPr/>
        </p:nvSpPr>
        <p:spPr>
          <a:xfrm>
            <a:off x="3048000" y="8231188"/>
            <a:ext cx="3276600" cy="1508125"/>
          </a:xfrm>
          <a:prstGeom prst="rect">
            <a:avLst/>
          </a:prstGeom>
        </p:spPr>
        <p:txBody>
          <a:bodyPr>
            <a:spAutoFit/>
          </a:bodyPr>
          <a:lstStyle/>
          <a:p>
            <a:pPr defTabSz="1072866" fontAlgn="auto">
              <a:spcBef>
                <a:spcPts val="0"/>
              </a:spcBef>
              <a:spcAft>
                <a:spcPts val="0"/>
              </a:spcAft>
              <a:defRPr/>
            </a:pPr>
            <a:r>
              <a:rPr lang="en-US" sz="1150" dirty="0">
                <a:latin typeface="+mj-lt"/>
                <a:cs typeface="+mn-cs"/>
              </a:rPr>
              <a:t>A. 1. Height of the Tibetan plateau - </a:t>
            </a:r>
            <a:r>
              <a:rPr lang="en-US" sz="1150" dirty="0">
                <a:latin typeface="+mj-lt"/>
              </a:rPr>
              <a:t>4,500 mts.</a:t>
            </a:r>
          </a:p>
          <a:p>
            <a:pPr defTabSz="1072866" fontAlgn="auto">
              <a:spcBef>
                <a:spcPts val="0"/>
              </a:spcBef>
              <a:spcAft>
                <a:spcPts val="0"/>
              </a:spcAft>
              <a:defRPr/>
            </a:pPr>
            <a:r>
              <a:rPr lang="en-US" sz="1150" dirty="0">
                <a:latin typeface="+mj-lt"/>
                <a:cs typeface="+mn-cs"/>
              </a:rPr>
              <a:t>2. </a:t>
            </a:r>
            <a:r>
              <a:rPr lang="en-US" sz="1150" dirty="0">
                <a:latin typeface="+mj-lt"/>
              </a:rPr>
              <a:t>Height of the </a:t>
            </a:r>
            <a:r>
              <a:rPr lang="en-US" sz="1150" dirty="0">
                <a:solidFill>
                  <a:srgbClr val="000000"/>
                </a:solidFill>
                <a:latin typeface="+mj-lt"/>
                <a:ea typeface="Times New Roman" pitchFamily="18" charset="0"/>
                <a:cs typeface="Gautami" pitchFamily="34" charset="0"/>
              </a:rPr>
              <a:t>Malwa</a:t>
            </a:r>
            <a:r>
              <a:rPr lang="en-US" sz="1150" dirty="0">
                <a:latin typeface="+mj-lt"/>
                <a:ea typeface="Times New Roman" pitchFamily="18" charset="0"/>
                <a:cs typeface="Gautami" pitchFamily="34" charset="0"/>
              </a:rPr>
              <a:t> </a:t>
            </a:r>
            <a:r>
              <a:rPr lang="en-US" sz="1150" dirty="0">
                <a:solidFill>
                  <a:srgbClr val="000000"/>
                </a:solidFill>
                <a:latin typeface="+mj-lt"/>
                <a:ea typeface="Times New Roman" pitchFamily="18" charset="0"/>
                <a:cs typeface="Gautami" pitchFamily="34" charset="0"/>
              </a:rPr>
              <a:t>Plateau – </a:t>
            </a:r>
            <a:r>
              <a:rPr lang="en-US" sz="1150" dirty="0">
                <a:latin typeface="+mj-lt"/>
              </a:rPr>
              <a:t>600 mts.</a:t>
            </a:r>
          </a:p>
          <a:p>
            <a:pPr defTabSz="1072866" fontAlgn="auto">
              <a:spcBef>
                <a:spcPts val="0"/>
              </a:spcBef>
              <a:spcAft>
                <a:spcPts val="0"/>
              </a:spcAft>
              <a:defRPr/>
            </a:pPr>
            <a:r>
              <a:rPr lang="en-US" sz="1150" dirty="0">
                <a:latin typeface="+mj-lt"/>
                <a:cs typeface="+mn-cs"/>
              </a:rPr>
              <a:t>3. </a:t>
            </a:r>
            <a:r>
              <a:rPr lang="en-US" sz="1150" dirty="0">
                <a:latin typeface="+mj-lt"/>
              </a:rPr>
              <a:t>Height of the Bundelkhand -  500mts</a:t>
            </a:r>
          </a:p>
          <a:p>
            <a:pPr defTabSz="1072866" fontAlgn="auto">
              <a:spcBef>
                <a:spcPts val="0"/>
              </a:spcBef>
              <a:spcAft>
                <a:spcPts val="0"/>
              </a:spcAft>
              <a:defRPr/>
            </a:pPr>
            <a:r>
              <a:rPr lang="en-US" sz="1150" dirty="0">
                <a:latin typeface="+mj-lt"/>
                <a:cs typeface="+mn-cs"/>
              </a:rPr>
              <a:t>4. </a:t>
            </a:r>
            <a:r>
              <a:rPr lang="en-US" sz="1150" dirty="0">
                <a:latin typeface="+mj-lt"/>
              </a:rPr>
              <a:t>Height of the Bhagelkhand – 500mts</a:t>
            </a:r>
          </a:p>
          <a:p>
            <a:pPr defTabSz="1072866" fontAlgn="auto">
              <a:spcBef>
                <a:spcPts val="0"/>
              </a:spcBef>
              <a:spcAft>
                <a:spcPts val="0"/>
              </a:spcAft>
              <a:defRPr/>
            </a:pPr>
            <a:r>
              <a:rPr lang="en-US" sz="1150" dirty="0">
                <a:latin typeface="+mj-lt"/>
                <a:cs typeface="+mn-cs"/>
              </a:rPr>
              <a:t>5. </a:t>
            </a:r>
            <a:r>
              <a:rPr lang="en-US" sz="1150" dirty="0">
                <a:latin typeface="+mj-lt"/>
              </a:rPr>
              <a:t>Height of the Rajmahal Hills – 200–300 m</a:t>
            </a:r>
          </a:p>
          <a:p>
            <a:pPr defTabSz="1072866" fontAlgn="auto">
              <a:spcBef>
                <a:spcPts val="0"/>
              </a:spcBef>
              <a:spcAft>
                <a:spcPts val="0"/>
              </a:spcAft>
              <a:defRPr/>
            </a:pPr>
            <a:r>
              <a:rPr lang="en-US" sz="1150" i="1" dirty="0">
                <a:latin typeface="+mj-lt"/>
              </a:rPr>
              <a:t>6. </a:t>
            </a:r>
            <a:r>
              <a:rPr lang="en-US" sz="1150" dirty="0">
                <a:latin typeface="+mj-lt"/>
              </a:rPr>
              <a:t>Height of the</a:t>
            </a:r>
            <a:r>
              <a:rPr lang="en-US" sz="1150" i="1" dirty="0">
                <a:latin typeface="+mj-lt"/>
              </a:rPr>
              <a:t> </a:t>
            </a:r>
            <a:r>
              <a:rPr lang="en-US" sz="1150" dirty="0">
                <a:latin typeface="+mj-lt"/>
                <a:ea typeface="Times New Roman" pitchFamily="18" charset="0"/>
                <a:cs typeface="Gautami" pitchFamily="34" charset="0"/>
              </a:rPr>
              <a:t>Chota Nagapur Plateau - </a:t>
            </a:r>
            <a:r>
              <a:rPr lang="en-US" sz="1150" dirty="0">
                <a:latin typeface="+mj-lt"/>
              </a:rPr>
              <a:t>1,350 m</a:t>
            </a:r>
          </a:p>
          <a:p>
            <a:pPr defTabSz="1072866" fontAlgn="auto">
              <a:spcBef>
                <a:spcPts val="0"/>
              </a:spcBef>
              <a:spcAft>
                <a:spcPts val="0"/>
              </a:spcAft>
              <a:defRPr/>
            </a:pPr>
            <a:r>
              <a:rPr lang="en-US" sz="1150" dirty="0">
                <a:latin typeface="+mj-lt"/>
                <a:cs typeface="+mn-cs"/>
              </a:rPr>
              <a:t>6. Among these. Tibetan plateau is the highest plateau.</a:t>
            </a:r>
          </a:p>
        </p:txBody>
      </p:sp>
      <p:sp>
        <p:nvSpPr>
          <p:cNvPr id="35" name="Freeform 34"/>
          <p:cNvSpPr/>
          <p:nvPr/>
        </p:nvSpPr>
        <p:spPr>
          <a:xfrm>
            <a:off x="1089025" y="7637463"/>
            <a:ext cx="555625" cy="1965325"/>
          </a:xfrm>
          <a:custGeom>
            <a:avLst/>
            <a:gdLst>
              <a:gd name="connsiteX0" fmla="*/ 15240 w 554386"/>
              <a:gd name="connsiteY0" fmla="*/ 20435 h 1965582"/>
              <a:gd name="connsiteX1" fmla="*/ 7620 w 554386"/>
              <a:gd name="connsiteY1" fmla="*/ 119495 h 1965582"/>
              <a:gd name="connsiteX2" fmla="*/ 0 w 554386"/>
              <a:gd name="connsiteY2" fmla="*/ 195695 h 1965582"/>
              <a:gd name="connsiteX3" fmla="*/ 15240 w 554386"/>
              <a:gd name="connsiteY3" fmla="*/ 607175 h 1965582"/>
              <a:gd name="connsiteX4" fmla="*/ 30480 w 554386"/>
              <a:gd name="connsiteY4" fmla="*/ 652895 h 1965582"/>
              <a:gd name="connsiteX5" fmla="*/ 45720 w 554386"/>
              <a:gd name="connsiteY5" fmla="*/ 698615 h 1965582"/>
              <a:gd name="connsiteX6" fmla="*/ 53340 w 554386"/>
              <a:gd name="connsiteY6" fmla="*/ 721475 h 1965582"/>
              <a:gd name="connsiteX7" fmla="*/ 68580 w 554386"/>
              <a:gd name="connsiteY7" fmla="*/ 751955 h 1965582"/>
              <a:gd name="connsiteX8" fmla="*/ 83820 w 554386"/>
              <a:gd name="connsiteY8" fmla="*/ 774815 h 1965582"/>
              <a:gd name="connsiteX9" fmla="*/ 106680 w 554386"/>
              <a:gd name="connsiteY9" fmla="*/ 851015 h 1965582"/>
              <a:gd name="connsiteX10" fmla="*/ 129540 w 554386"/>
              <a:gd name="connsiteY10" fmla="*/ 980555 h 1965582"/>
              <a:gd name="connsiteX11" fmla="*/ 137160 w 554386"/>
              <a:gd name="connsiteY11" fmla="*/ 1003415 h 1965582"/>
              <a:gd name="connsiteX12" fmla="*/ 152400 w 554386"/>
              <a:gd name="connsiteY12" fmla="*/ 1026275 h 1965582"/>
              <a:gd name="connsiteX13" fmla="*/ 167640 w 554386"/>
              <a:gd name="connsiteY13" fmla="*/ 1071995 h 1965582"/>
              <a:gd name="connsiteX14" fmla="*/ 182880 w 554386"/>
              <a:gd name="connsiteY14" fmla="*/ 1094855 h 1965582"/>
              <a:gd name="connsiteX15" fmla="*/ 205740 w 554386"/>
              <a:gd name="connsiteY15" fmla="*/ 1140575 h 1965582"/>
              <a:gd name="connsiteX16" fmla="*/ 228600 w 554386"/>
              <a:gd name="connsiteY16" fmla="*/ 1193915 h 1965582"/>
              <a:gd name="connsiteX17" fmla="*/ 243840 w 554386"/>
              <a:gd name="connsiteY17" fmla="*/ 1239635 h 1965582"/>
              <a:gd name="connsiteX18" fmla="*/ 274320 w 554386"/>
              <a:gd name="connsiteY18" fmla="*/ 1285355 h 1965582"/>
              <a:gd name="connsiteX19" fmla="*/ 281940 w 554386"/>
              <a:gd name="connsiteY19" fmla="*/ 1308215 h 1965582"/>
              <a:gd name="connsiteX20" fmla="*/ 312420 w 554386"/>
              <a:gd name="connsiteY20" fmla="*/ 1353935 h 1965582"/>
              <a:gd name="connsiteX21" fmla="*/ 327660 w 554386"/>
              <a:gd name="connsiteY21" fmla="*/ 1376795 h 1965582"/>
              <a:gd name="connsiteX22" fmla="*/ 335280 w 554386"/>
              <a:gd name="connsiteY22" fmla="*/ 1399655 h 1965582"/>
              <a:gd name="connsiteX23" fmla="*/ 350520 w 554386"/>
              <a:gd name="connsiteY23" fmla="*/ 1475855 h 1965582"/>
              <a:gd name="connsiteX24" fmla="*/ 365760 w 554386"/>
              <a:gd name="connsiteY24" fmla="*/ 1521575 h 1965582"/>
              <a:gd name="connsiteX25" fmla="*/ 396240 w 554386"/>
              <a:gd name="connsiteY25" fmla="*/ 1567295 h 1965582"/>
              <a:gd name="connsiteX26" fmla="*/ 419100 w 554386"/>
              <a:gd name="connsiteY26" fmla="*/ 1613015 h 1965582"/>
              <a:gd name="connsiteX27" fmla="*/ 426720 w 554386"/>
              <a:gd name="connsiteY27" fmla="*/ 1651115 h 1965582"/>
              <a:gd name="connsiteX28" fmla="*/ 441960 w 554386"/>
              <a:gd name="connsiteY28" fmla="*/ 1696835 h 1965582"/>
              <a:gd name="connsiteX29" fmla="*/ 449580 w 554386"/>
              <a:gd name="connsiteY29" fmla="*/ 1719695 h 1965582"/>
              <a:gd name="connsiteX30" fmla="*/ 457200 w 554386"/>
              <a:gd name="connsiteY30" fmla="*/ 1742555 h 1965582"/>
              <a:gd name="connsiteX31" fmla="*/ 464820 w 554386"/>
              <a:gd name="connsiteY31" fmla="*/ 1765415 h 1965582"/>
              <a:gd name="connsiteX32" fmla="*/ 487680 w 554386"/>
              <a:gd name="connsiteY32" fmla="*/ 1811135 h 1965582"/>
              <a:gd name="connsiteX33" fmla="*/ 510540 w 554386"/>
              <a:gd name="connsiteY33" fmla="*/ 1856855 h 1965582"/>
              <a:gd name="connsiteX34" fmla="*/ 518160 w 554386"/>
              <a:gd name="connsiteY34" fmla="*/ 1955915 h 1965582"/>
              <a:gd name="connsiteX35" fmla="*/ 548640 w 554386"/>
              <a:gd name="connsiteY35" fmla="*/ 1948295 h 1965582"/>
              <a:gd name="connsiteX36" fmla="*/ 525780 w 554386"/>
              <a:gd name="connsiteY36" fmla="*/ 1902575 h 1965582"/>
              <a:gd name="connsiteX37" fmla="*/ 510540 w 554386"/>
              <a:gd name="connsiteY37" fmla="*/ 1849235 h 1965582"/>
              <a:gd name="connsiteX38" fmla="*/ 502920 w 554386"/>
              <a:gd name="connsiteY38" fmla="*/ 1826375 h 1965582"/>
              <a:gd name="connsiteX39" fmla="*/ 480060 w 554386"/>
              <a:gd name="connsiteY39" fmla="*/ 1803515 h 1965582"/>
              <a:gd name="connsiteX40" fmla="*/ 472440 w 554386"/>
              <a:gd name="connsiteY40" fmla="*/ 1780655 h 1965582"/>
              <a:gd name="connsiteX41" fmla="*/ 457200 w 554386"/>
              <a:gd name="connsiteY41" fmla="*/ 1613015 h 1965582"/>
              <a:gd name="connsiteX42" fmla="*/ 449580 w 554386"/>
              <a:gd name="connsiteY42" fmla="*/ 1590155 h 1965582"/>
              <a:gd name="connsiteX43" fmla="*/ 419100 w 554386"/>
              <a:gd name="connsiteY43" fmla="*/ 1544435 h 1965582"/>
              <a:gd name="connsiteX44" fmla="*/ 396240 w 554386"/>
              <a:gd name="connsiteY44" fmla="*/ 1460615 h 1965582"/>
              <a:gd name="connsiteX45" fmla="*/ 373380 w 554386"/>
              <a:gd name="connsiteY45" fmla="*/ 1414895 h 1965582"/>
              <a:gd name="connsiteX46" fmla="*/ 358140 w 554386"/>
              <a:gd name="connsiteY46" fmla="*/ 1392035 h 1965582"/>
              <a:gd name="connsiteX47" fmla="*/ 342900 w 554386"/>
              <a:gd name="connsiteY47" fmla="*/ 1346315 h 1965582"/>
              <a:gd name="connsiteX48" fmla="*/ 320040 w 554386"/>
              <a:gd name="connsiteY48" fmla="*/ 1300595 h 1965582"/>
              <a:gd name="connsiteX49" fmla="*/ 304800 w 554386"/>
              <a:gd name="connsiteY49" fmla="*/ 1277735 h 1965582"/>
              <a:gd name="connsiteX50" fmla="*/ 297180 w 554386"/>
              <a:gd name="connsiteY50" fmla="*/ 1254875 h 1965582"/>
              <a:gd name="connsiteX51" fmla="*/ 281940 w 554386"/>
              <a:gd name="connsiteY51" fmla="*/ 1232015 h 1965582"/>
              <a:gd name="connsiteX52" fmla="*/ 266700 w 554386"/>
              <a:gd name="connsiteY52" fmla="*/ 1186295 h 1965582"/>
              <a:gd name="connsiteX53" fmla="*/ 236220 w 554386"/>
              <a:gd name="connsiteY53" fmla="*/ 1140575 h 1965582"/>
              <a:gd name="connsiteX54" fmla="*/ 228600 w 554386"/>
              <a:gd name="connsiteY54" fmla="*/ 1117715 h 1965582"/>
              <a:gd name="connsiteX55" fmla="*/ 175260 w 554386"/>
              <a:gd name="connsiteY55" fmla="*/ 1049135 h 1965582"/>
              <a:gd name="connsiteX56" fmla="*/ 167640 w 554386"/>
              <a:gd name="connsiteY56" fmla="*/ 1026275 h 1965582"/>
              <a:gd name="connsiteX57" fmla="*/ 152400 w 554386"/>
              <a:gd name="connsiteY57" fmla="*/ 1003415 h 1965582"/>
              <a:gd name="connsiteX58" fmla="*/ 137160 w 554386"/>
              <a:gd name="connsiteY58" fmla="*/ 957695 h 1965582"/>
              <a:gd name="connsiteX59" fmla="*/ 129540 w 554386"/>
              <a:gd name="connsiteY59" fmla="*/ 790055 h 1965582"/>
              <a:gd name="connsiteX60" fmla="*/ 114300 w 554386"/>
              <a:gd name="connsiteY60" fmla="*/ 744335 h 1965582"/>
              <a:gd name="connsiteX61" fmla="*/ 99060 w 554386"/>
              <a:gd name="connsiteY61" fmla="*/ 683375 h 1965582"/>
              <a:gd name="connsiteX62" fmla="*/ 83820 w 554386"/>
              <a:gd name="connsiteY62" fmla="*/ 660515 h 1965582"/>
              <a:gd name="connsiteX63" fmla="*/ 76200 w 554386"/>
              <a:gd name="connsiteY63" fmla="*/ 591935 h 1965582"/>
              <a:gd name="connsiteX64" fmla="*/ 60960 w 554386"/>
              <a:gd name="connsiteY64" fmla="*/ 569075 h 1965582"/>
              <a:gd name="connsiteX65" fmla="*/ 53340 w 554386"/>
              <a:gd name="connsiteY65" fmla="*/ 523355 h 1965582"/>
              <a:gd name="connsiteX66" fmla="*/ 30480 w 554386"/>
              <a:gd name="connsiteY66" fmla="*/ 447155 h 1965582"/>
              <a:gd name="connsiteX67" fmla="*/ 15240 w 554386"/>
              <a:gd name="connsiteY67" fmla="*/ 424295 h 1965582"/>
              <a:gd name="connsiteX68" fmla="*/ 22860 w 554386"/>
              <a:gd name="connsiteY68" fmla="*/ 249035 h 1965582"/>
              <a:gd name="connsiteX69" fmla="*/ 38100 w 554386"/>
              <a:gd name="connsiteY69" fmla="*/ 203315 h 1965582"/>
              <a:gd name="connsiteX70" fmla="*/ 45720 w 554386"/>
              <a:gd name="connsiteY70" fmla="*/ 180455 h 1965582"/>
              <a:gd name="connsiteX71" fmla="*/ 45720 w 554386"/>
              <a:gd name="connsiteY71" fmla="*/ 35675 h 1965582"/>
              <a:gd name="connsiteX72" fmla="*/ 15240 w 554386"/>
              <a:gd name="connsiteY72" fmla="*/ 20435 h 196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54386" h="1965582">
                <a:moveTo>
                  <a:pt x="15240" y="20435"/>
                </a:moveTo>
                <a:cubicBezTo>
                  <a:pt x="8890" y="34405"/>
                  <a:pt x="10489" y="86502"/>
                  <a:pt x="7620" y="119495"/>
                </a:cubicBezTo>
                <a:cubicBezTo>
                  <a:pt x="5409" y="144926"/>
                  <a:pt x="0" y="170168"/>
                  <a:pt x="0" y="195695"/>
                </a:cubicBezTo>
                <a:cubicBezTo>
                  <a:pt x="0" y="200123"/>
                  <a:pt x="11253" y="568637"/>
                  <a:pt x="15240" y="607175"/>
                </a:cubicBezTo>
                <a:cubicBezTo>
                  <a:pt x="16893" y="623154"/>
                  <a:pt x="25400" y="637655"/>
                  <a:pt x="30480" y="652895"/>
                </a:cubicBezTo>
                <a:lnTo>
                  <a:pt x="45720" y="698615"/>
                </a:lnTo>
                <a:cubicBezTo>
                  <a:pt x="48260" y="706235"/>
                  <a:pt x="49748" y="714291"/>
                  <a:pt x="53340" y="721475"/>
                </a:cubicBezTo>
                <a:cubicBezTo>
                  <a:pt x="58420" y="731635"/>
                  <a:pt x="62944" y="742092"/>
                  <a:pt x="68580" y="751955"/>
                </a:cubicBezTo>
                <a:cubicBezTo>
                  <a:pt x="73124" y="759906"/>
                  <a:pt x="80101" y="766446"/>
                  <a:pt x="83820" y="774815"/>
                </a:cubicBezTo>
                <a:cubicBezTo>
                  <a:pt x="94421" y="798667"/>
                  <a:pt x="100347" y="825683"/>
                  <a:pt x="106680" y="851015"/>
                </a:cubicBezTo>
                <a:cubicBezTo>
                  <a:pt x="112803" y="906120"/>
                  <a:pt x="112191" y="928509"/>
                  <a:pt x="129540" y="980555"/>
                </a:cubicBezTo>
                <a:cubicBezTo>
                  <a:pt x="132080" y="988175"/>
                  <a:pt x="133568" y="996231"/>
                  <a:pt x="137160" y="1003415"/>
                </a:cubicBezTo>
                <a:cubicBezTo>
                  <a:pt x="141256" y="1011606"/>
                  <a:pt x="148681" y="1017906"/>
                  <a:pt x="152400" y="1026275"/>
                </a:cubicBezTo>
                <a:cubicBezTo>
                  <a:pt x="158924" y="1040955"/>
                  <a:pt x="158729" y="1058629"/>
                  <a:pt x="167640" y="1071995"/>
                </a:cubicBezTo>
                <a:cubicBezTo>
                  <a:pt x="172720" y="1079615"/>
                  <a:pt x="178784" y="1086664"/>
                  <a:pt x="182880" y="1094855"/>
                </a:cubicBezTo>
                <a:cubicBezTo>
                  <a:pt x="214428" y="1157951"/>
                  <a:pt x="162064" y="1075061"/>
                  <a:pt x="205740" y="1140575"/>
                </a:cubicBezTo>
                <a:cubicBezTo>
                  <a:pt x="225897" y="1221204"/>
                  <a:pt x="198530" y="1126257"/>
                  <a:pt x="228600" y="1193915"/>
                </a:cubicBezTo>
                <a:cubicBezTo>
                  <a:pt x="235124" y="1208595"/>
                  <a:pt x="234929" y="1226269"/>
                  <a:pt x="243840" y="1239635"/>
                </a:cubicBezTo>
                <a:cubicBezTo>
                  <a:pt x="254000" y="1254875"/>
                  <a:pt x="268528" y="1267979"/>
                  <a:pt x="274320" y="1285355"/>
                </a:cubicBezTo>
                <a:cubicBezTo>
                  <a:pt x="276860" y="1292975"/>
                  <a:pt x="278039" y="1301194"/>
                  <a:pt x="281940" y="1308215"/>
                </a:cubicBezTo>
                <a:cubicBezTo>
                  <a:pt x="290835" y="1324226"/>
                  <a:pt x="302260" y="1338695"/>
                  <a:pt x="312420" y="1353935"/>
                </a:cubicBezTo>
                <a:cubicBezTo>
                  <a:pt x="317500" y="1361555"/>
                  <a:pt x="324764" y="1368107"/>
                  <a:pt x="327660" y="1376795"/>
                </a:cubicBezTo>
                <a:cubicBezTo>
                  <a:pt x="330200" y="1384415"/>
                  <a:pt x="333538" y="1391814"/>
                  <a:pt x="335280" y="1399655"/>
                </a:cubicBezTo>
                <a:cubicBezTo>
                  <a:pt x="347050" y="1452618"/>
                  <a:pt x="337507" y="1432478"/>
                  <a:pt x="350520" y="1475855"/>
                </a:cubicBezTo>
                <a:cubicBezTo>
                  <a:pt x="355136" y="1491242"/>
                  <a:pt x="356849" y="1508209"/>
                  <a:pt x="365760" y="1521575"/>
                </a:cubicBezTo>
                <a:cubicBezTo>
                  <a:pt x="375920" y="1536815"/>
                  <a:pt x="390448" y="1549919"/>
                  <a:pt x="396240" y="1567295"/>
                </a:cubicBezTo>
                <a:cubicBezTo>
                  <a:pt x="406756" y="1598843"/>
                  <a:pt x="399405" y="1583472"/>
                  <a:pt x="419100" y="1613015"/>
                </a:cubicBezTo>
                <a:cubicBezTo>
                  <a:pt x="421640" y="1625715"/>
                  <a:pt x="423312" y="1638620"/>
                  <a:pt x="426720" y="1651115"/>
                </a:cubicBezTo>
                <a:cubicBezTo>
                  <a:pt x="430947" y="1666613"/>
                  <a:pt x="436880" y="1681595"/>
                  <a:pt x="441960" y="1696835"/>
                </a:cubicBezTo>
                <a:lnTo>
                  <a:pt x="449580" y="1719695"/>
                </a:lnTo>
                <a:lnTo>
                  <a:pt x="457200" y="1742555"/>
                </a:lnTo>
                <a:cubicBezTo>
                  <a:pt x="459740" y="1750175"/>
                  <a:pt x="460365" y="1758732"/>
                  <a:pt x="464820" y="1765415"/>
                </a:cubicBezTo>
                <a:cubicBezTo>
                  <a:pt x="508496" y="1830929"/>
                  <a:pt x="456132" y="1748039"/>
                  <a:pt x="487680" y="1811135"/>
                </a:cubicBezTo>
                <a:cubicBezTo>
                  <a:pt x="517223" y="1870221"/>
                  <a:pt x="491387" y="1799396"/>
                  <a:pt x="510540" y="1856855"/>
                </a:cubicBezTo>
                <a:cubicBezTo>
                  <a:pt x="513080" y="1889875"/>
                  <a:pt x="505422" y="1925345"/>
                  <a:pt x="518160" y="1955915"/>
                </a:cubicBezTo>
                <a:cubicBezTo>
                  <a:pt x="522188" y="1965582"/>
                  <a:pt x="542356" y="1956673"/>
                  <a:pt x="548640" y="1948295"/>
                </a:cubicBezTo>
                <a:cubicBezTo>
                  <a:pt x="554386" y="1940634"/>
                  <a:pt x="526934" y="1904883"/>
                  <a:pt x="525780" y="1902575"/>
                </a:cubicBezTo>
                <a:cubicBezTo>
                  <a:pt x="519690" y="1890395"/>
                  <a:pt x="513795" y="1860628"/>
                  <a:pt x="510540" y="1849235"/>
                </a:cubicBezTo>
                <a:cubicBezTo>
                  <a:pt x="508333" y="1841512"/>
                  <a:pt x="507375" y="1833058"/>
                  <a:pt x="502920" y="1826375"/>
                </a:cubicBezTo>
                <a:cubicBezTo>
                  <a:pt x="496942" y="1817409"/>
                  <a:pt x="487680" y="1811135"/>
                  <a:pt x="480060" y="1803515"/>
                </a:cubicBezTo>
                <a:cubicBezTo>
                  <a:pt x="477520" y="1795895"/>
                  <a:pt x="473760" y="1788578"/>
                  <a:pt x="472440" y="1780655"/>
                </a:cubicBezTo>
                <a:cubicBezTo>
                  <a:pt x="461785" y="1716726"/>
                  <a:pt x="465688" y="1680919"/>
                  <a:pt x="457200" y="1613015"/>
                </a:cubicBezTo>
                <a:cubicBezTo>
                  <a:pt x="456204" y="1605045"/>
                  <a:pt x="453481" y="1597176"/>
                  <a:pt x="449580" y="1590155"/>
                </a:cubicBezTo>
                <a:cubicBezTo>
                  <a:pt x="440685" y="1574144"/>
                  <a:pt x="419100" y="1544435"/>
                  <a:pt x="419100" y="1544435"/>
                </a:cubicBezTo>
                <a:cubicBezTo>
                  <a:pt x="415010" y="1523987"/>
                  <a:pt x="407289" y="1477188"/>
                  <a:pt x="396240" y="1460615"/>
                </a:cubicBezTo>
                <a:cubicBezTo>
                  <a:pt x="352564" y="1395101"/>
                  <a:pt x="404928" y="1477991"/>
                  <a:pt x="373380" y="1414895"/>
                </a:cubicBezTo>
                <a:cubicBezTo>
                  <a:pt x="369284" y="1406704"/>
                  <a:pt x="361859" y="1400404"/>
                  <a:pt x="358140" y="1392035"/>
                </a:cubicBezTo>
                <a:cubicBezTo>
                  <a:pt x="351616" y="1377355"/>
                  <a:pt x="351811" y="1359681"/>
                  <a:pt x="342900" y="1346315"/>
                </a:cubicBezTo>
                <a:cubicBezTo>
                  <a:pt x="299224" y="1280801"/>
                  <a:pt x="351588" y="1363691"/>
                  <a:pt x="320040" y="1300595"/>
                </a:cubicBezTo>
                <a:cubicBezTo>
                  <a:pt x="315944" y="1292404"/>
                  <a:pt x="308896" y="1285926"/>
                  <a:pt x="304800" y="1277735"/>
                </a:cubicBezTo>
                <a:cubicBezTo>
                  <a:pt x="301208" y="1270551"/>
                  <a:pt x="300772" y="1262059"/>
                  <a:pt x="297180" y="1254875"/>
                </a:cubicBezTo>
                <a:cubicBezTo>
                  <a:pt x="293084" y="1246684"/>
                  <a:pt x="285659" y="1240384"/>
                  <a:pt x="281940" y="1232015"/>
                </a:cubicBezTo>
                <a:cubicBezTo>
                  <a:pt x="275416" y="1217335"/>
                  <a:pt x="275611" y="1199661"/>
                  <a:pt x="266700" y="1186295"/>
                </a:cubicBezTo>
                <a:cubicBezTo>
                  <a:pt x="256540" y="1171055"/>
                  <a:pt x="242012" y="1157951"/>
                  <a:pt x="236220" y="1140575"/>
                </a:cubicBezTo>
                <a:cubicBezTo>
                  <a:pt x="233680" y="1132955"/>
                  <a:pt x="232501" y="1124736"/>
                  <a:pt x="228600" y="1117715"/>
                </a:cubicBezTo>
                <a:cubicBezTo>
                  <a:pt x="205814" y="1076700"/>
                  <a:pt x="203028" y="1076903"/>
                  <a:pt x="175260" y="1049135"/>
                </a:cubicBezTo>
                <a:cubicBezTo>
                  <a:pt x="172720" y="1041515"/>
                  <a:pt x="171232" y="1033459"/>
                  <a:pt x="167640" y="1026275"/>
                </a:cubicBezTo>
                <a:cubicBezTo>
                  <a:pt x="163544" y="1018084"/>
                  <a:pt x="156119" y="1011784"/>
                  <a:pt x="152400" y="1003415"/>
                </a:cubicBezTo>
                <a:cubicBezTo>
                  <a:pt x="145876" y="988735"/>
                  <a:pt x="137160" y="957695"/>
                  <a:pt x="137160" y="957695"/>
                </a:cubicBezTo>
                <a:cubicBezTo>
                  <a:pt x="134620" y="901815"/>
                  <a:pt x="135499" y="845674"/>
                  <a:pt x="129540" y="790055"/>
                </a:cubicBezTo>
                <a:cubicBezTo>
                  <a:pt x="127829" y="774082"/>
                  <a:pt x="117450" y="760087"/>
                  <a:pt x="114300" y="744335"/>
                </a:cubicBezTo>
                <a:cubicBezTo>
                  <a:pt x="111402" y="729844"/>
                  <a:pt x="106870" y="698996"/>
                  <a:pt x="99060" y="683375"/>
                </a:cubicBezTo>
                <a:cubicBezTo>
                  <a:pt x="94964" y="675184"/>
                  <a:pt x="88900" y="668135"/>
                  <a:pt x="83820" y="660515"/>
                </a:cubicBezTo>
                <a:cubicBezTo>
                  <a:pt x="81280" y="637655"/>
                  <a:pt x="81778" y="614249"/>
                  <a:pt x="76200" y="591935"/>
                </a:cubicBezTo>
                <a:cubicBezTo>
                  <a:pt x="73979" y="583050"/>
                  <a:pt x="63856" y="577763"/>
                  <a:pt x="60960" y="569075"/>
                </a:cubicBezTo>
                <a:cubicBezTo>
                  <a:pt x="56074" y="554418"/>
                  <a:pt x="56370" y="538505"/>
                  <a:pt x="53340" y="523355"/>
                </a:cubicBezTo>
                <a:cubicBezTo>
                  <a:pt x="50297" y="508142"/>
                  <a:pt x="36034" y="455486"/>
                  <a:pt x="30480" y="447155"/>
                </a:cubicBezTo>
                <a:lnTo>
                  <a:pt x="15240" y="424295"/>
                </a:lnTo>
                <a:cubicBezTo>
                  <a:pt x="17780" y="365875"/>
                  <a:pt x="16843" y="307200"/>
                  <a:pt x="22860" y="249035"/>
                </a:cubicBezTo>
                <a:cubicBezTo>
                  <a:pt x="24513" y="233056"/>
                  <a:pt x="33020" y="218555"/>
                  <a:pt x="38100" y="203315"/>
                </a:cubicBezTo>
                <a:lnTo>
                  <a:pt x="45720" y="180455"/>
                </a:lnTo>
                <a:cubicBezTo>
                  <a:pt x="50207" y="140073"/>
                  <a:pt x="62234" y="75310"/>
                  <a:pt x="45720" y="35675"/>
                </a:cubicBezTo>
                <a:cubicBezTo>
                  <a:pt x="30855" y="0"/>
                  <a:pt x="21590" y="6465"/>
                  <a:pt x="15240" y="20435"/>
                </a:cubicBezTo>
                <a:close/>
              </a:path>
            </a:pathLst>
          </a:custGeom>
          <a:blipFill>
            <a:blip r:embed="rId5"/>
            <a:tile tx="0" ty="0" sx="100000" sy="100000" flip="none" algn="tl"/>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Freeform 35"/>
          <p:cNvSpPr/>
          <p:nvPr/>
        </p:nvSpPr>
        <p:spPr>
          <a:xfrm>
            <a:off x="1790700" y="9059863"/>
            <a:ext cx="185738" cy="366712"/>
          </a:xfrm>
          <a:custGeom>
            <a:avLst/>
            <a:gdLst>
              <a:gd name="connsiteX0" fmla="*/ 0 w 185111"/>
              <a:gd name="connsiteY0" fmla="*/ 366715 h 366715"/>
              <a:gd name="connsiteX1" fmla="*/ 22860 w 185111"/>
              <a:gd name="connsiteY1" fmla="*/ 359095 h 366715"/>
              <a:gd name="connsiteX2" fmla="*/ 53340 w 185111"/>
              <a:gd name="connsiteY2" fmla="*/ 290515 h 366715"/>
              <a:gd name="connsiteX3" fmla="*/ 60960 w 185111"/>
              <a:gd name="connsiteY3" fmla="*/ 252415 h 366715"/>
              <a:gd name="connsiteX4" fmla="*/ 83820 w 185111"/>
              <a:gd name="connsiteY4" fmla="*/ 244795 h 366715"/>
              <a:gd name="connsiteX5" fmla="*/ 99060 w 185111"/>
              <a:gd name="connsiteY5" fmla="*/ 221935 h 366715"/>
              <a:gd name="connsiteX6" fmla="*/ 106680 w 185111"/>
              <a:gd name="connsiteY6" fmla="*/ 199075 h 366715"/>
              <a:gd name="connsiteX7" fmla="*/ 160020 w 185111"/>
              <a:gd name="connsiteY7" fmla="*/ 160975 h 366715"/>
              <a:gd name="connsiteX8" fmla="*/ 175260 w 185111"/>
              <a:gd name="connsiteY8" fmla="*/ 115255 h 366715"/>
              <a:gd name="connsiteX9" fmla="*/ 182880 w 185111"/>
              <a:gd name="connsiteY9" fmla="*/ 92395 h 366715"/>
              <a:gd name="connsiteX10" fmla="*/ 175260 w 185111"/>
              <a:gd name="connsiteY10" fmla="*/ 8575 h 366715"/>
              <a:gd name="connsiteX11" fmla="*/ 160020 w 185111"/>
              <a:gd name="connsiteY11" fmla="*/ 31435 h 366715"/>
              <a:gd name="connsiteX12" fmla="*/ 152400 w 185111"/>
              <a:gd name="connsiteY12" fmla="*/ 54295 h 366715"/>
              <a:gd name="connsiteX13" fmla="*/ 106680 w 185111"/>
              <a:gd name="connsiteY13" fmla="*/ 84775 h 366715"/>
              <a:gd name="connsiteX14" fmla="*/ 91440 w 185111"/>
              <a:gd name="connsiteY14" fmla="*/ 107635 h 366715"/>
              <a:gd name="connsiteX15" fmla="*/ 99060 w 185111"/>
              <a:gd name="connsiteY15" fmla="*/ 145735 h 366715"/>
              <a:gd name="connsiteX16" fmla="*/ 91440 w 185111"/>
              <a:gd name="connsiteY16" fmla="*/ 191455 h 366715"/>
              <a:gd name="connsiteX17" fmla="*/ 45720 w 185111"/>
              <a:gd name="connsiteY17" fmla="*/ 282895 h 366715"/>
              <a:gd name="connsiteX18" fmla="*/ 30480 w 185111"/>
              <a:gd name="connsiteY18" fmla="*/ 305755 h 366715"/>
              <a:gd name="connsiteX19" fmla="*/ 0 w 185111"/>
              <a:gd name="connsiteY19" fmla="*/ 366715 h 36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111" h="366715">
                <a:moveTo>
                  <a:pt x="0" y="366715"/>
                </a:moveTo>
                <a:cubicBezTo>
                  <a:pt x="7620" y="364175"/>
                  <a:pt x="16588" y="364113"/>
                  <a:pt x="22860" y="359095"/>
                </a:cubicBezTo>
                <a:cubicBezTo>
                  <a:pt x="38062" y="346933"/>
                  <a:pt x="50901" y="302711"/>
                  <a:pt x="53340" y="290515"/>
                </a:cubicBezTo>
                <a:cubicBezTo>
                  <a:pt x="55880" y="277815"/>
                  <a:pt x="53776" y="263191"/>
                  <a:pt x="60960" y="252415"/>
                </a:cubicBezTo>
                <a:cubicBezTo>
                  <a:pt x="65415" y="245732"/>
                  <a:pt x="76200" y="247335"/>
                  <a:pt x="83820" y="244795"/>
                </a:cubicBezTo>
                <a:cubicBezTo>
                  <a:pt x="88900" y="237175"/>
                  <a:pt x="94964" y="230126"/>
                  <a:pt x="99060" y="221935"/>
                </a:cubicBezTo>
                <a:cubicBezTo>
                  <a:pt x="102652" y="214751"/>
                  <a:pt x="101538" y="205245"/>
                  <a:pt x="106680" y="199075"/>
                </a:cubicBezTo>
                <a:cubicBezTo>
                  <a:pt x="112587" y="191986"/>
                  <a:pt x="149596" y="167924"/>
                  <a:pt x="160020" y="160975"/>
                </a:cubicBezTo>
                <a:lnTo>
                  <a:pt x="175260" y="115255"/>
                </a:lnTo>
                <a:lnTo>
                  <a:pt x="182880" y="92395"/>
                </a:lnTo>
                <a:cubicBezTo>
                  <a:pt x="180340" y="64455"/>
                  <a:pt x="185111" y="34844"/>
                  <a:pt x="175260" y="8575"/>
                </a:cubicBezTo>
                <a:cubicBezTo>
                  <a:pt x="172044" y="0"/>
                  <a:pt x="164116" y="23244"/>
                  <a:pt x="160020" y="31435"/>
                </a:cubicBezTo>
                <a:cubicBezTo>
                  <a:pt x="156428" y="38619"/>
                  <a:pt x="158080" y="48615"/>
                  <a:pt x="152400" y="54295"/>
                </a:cubicBezTo>
                <a:cubicBezTo>
                  <a:pt x="139448" y="67247"/>
                  <a:pt x="106680" y="84775"/>
                  <a:pt x="106680" y="84775"/>
                </a:cubicBezTo>
                <a:cubicBezTo>
                  <a:pt x="101600" y="92395"/>
                  <a:pt x="92576" y="98548"/>
                  <a:pt x="91440" y="107635"/>
                </a:cubicBezTo>
                <a:cubicBezTo>
                  <a:pt x="89834" y="120486"/>
                  <a:pt x="99060" y="132783"/>
                  <a:pt x="99060" y="145735"/>
                </a:cubicBezTo>
                <a:cubicBezTo>
                  <a:pt x="99060" y="161185"/>
                  <a:pt x="95187" y="176466"/>
                  <a:pt x="91440" y="191455"/>
                </a:cubicBezTo>
                <a:cubicBezTo>
                  <a:pt x="78821" y="241932"/>
                  <a:pt x="75519" y="238197"/>
                  <a:pt x="45720" y="282895"/>
                </a:cubicBezTo>
                <a:cubicBezTo>
                  <a:pt x="40640" y="290515"/>
                  <a:pt x="30480" y="296597"/>
                  <a:pt x="30480" y="305755"/>
                </a:cubicBezTo>
                <a:lnTo>
                  <a:pt x="0" y="366715"/>
                </a:lnTo>
                <a:close/>
              </a:path>
            </a:pathLst>
          </a:custGeom>
          <a:blipFill>
            <a:blip r:embed="rId5"/>
            <a:tile tx="0" ty="0" sx="100000" sy="100000" flip="none" algn="tl"/>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Freeform 36"/>
          <p:cNvSpPr/>
          <p:nvPr/>
        </p:nvSpPr>
        <p:spPr>
          <a:xfrm>
            <a:off x="1917700" y="8626475"/>
            <a:ext cx="138113" cy="349250"/>
          </a:xfrm>
          <a:custGeom>
            <a:avLst/>
            <a:gdLst>
              <a:gd name="connsiteX0" fmla="*/ 94752 w 139456"/>
              <a:gd name="connsiteY0" fmla="*/ 350520 h 350520"/>
              <a:gd name="connsiteX1" fmla="*/ 94752 w 139456"/>
              <a:gd name="connsiteY1" fmla="*/ 236220 h 350520"/>
              <a:gd name="connsiteX2" fmla="*/ 79512 w 139456"/>
              <a:gd name="connsiteY2" fmla="*/ 213360 h 350520"/>
              <a:gd name="connsiteX3" fmla="*/ 41412 w 139456"/>
              <a:gd name="connsiteY3" fmla="*/ 152400 h 350520"/>
              <a:gd name="connsiteX4" fmla="*/ 26172 w 139456"/>
              <a:gd name="connsiteY4" fmla="*/ 129540 h 350520"/>
              <a:gd name="connsiteX5" fmla="*/ 3312 w 139456"/>
              <a:gd name="connsiteY5" fmla="*/ 114300 h 350520"/>
              <a:gd name="connsiteX6" fmla="*/ 10932 w 139456"/>
              <a:gd name="connsiteY6" fmla="*/ 83820 h 350520"/>
              <a:gd name="connsiteX7" fmla="*/ 41412 w 139456"/>
              <a:gd name="connsiteY7" fmla="*/ 15240 h 350520"/>
              <a:gd name="connsiteX8" fmla="*/ 64272 w 139456"/>
              <a:gd name="connsiteY8" fmla="*/ 0 h 350520"/>
              <a:gd name="connsiteX9" fmla="*/ 87132 w 139456"/>
              <a:gd name="connsiteY9" fmla="*/ 7620 h 350520"/>
              <a:gd name="connsiteX10" fmla="*/ 94752 w 139456"/>
              <a:gd name="connsiteY10" fmla="*/ 30480 h 350520"/>
              <a:gd name="connsiteX11" fmla="*/ 102372 w 139456"/>
              <a:gd name="connsiteY11" fmla="*/ 106680 h 350520"/>
              <a:gd name="connsiteX12" fmla="*/ 117612 w 139456"/>
              <a:gd name="connsiteY12" fmla="*/ 129540 h 350520"/>
              <a:gd name="connsiteX13" fmla="*/ 125232 w 139456"/>
              <a:gd name="connsiteY13" fmla="*/ 160020 h 350520"/>
              <a:gd name="connsiteX14" fmla="*/ 125232 w 139456"/>
              <a:gd name="connsiteY14" fmla="*/ 205740 h 350520"/>
              <a:gd name="connsiteX15" fmla="*/ 102372 w 139456"/>
              <a:gd name="connsiteY15" fmla="*/ 228600 h 350520"/>
              <a:gd name="connsiteX16" fmla="*/ 94752 w 139456"/>
              <a:gd name="connsiteY16" fmla="*/ 251460 h 35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456" h="350520">
                <a:moveTo>
                  <a:pt x="94752" y="350520"/>
                </a:moveTo>
                <a:cubicBezTo>
                  <a:pt x="98336" y="307515"/>
                  <a:pt x="113279" y="273274"/>
                  <a:pt x="94752" y="236220"/>
                </a:cubicBezTo>
                <a:cubicBezTo>
                  <a:pt x="90656" y="228029"/>
                  <a:pt x="83231" y="221729"/>
                  <a:pt x="79512" y="213360"/>
                </a:cubicBezTo>
                <a:cubicBezTo>
                  <a:pt x="52785" y="153225"/>
                  <a:pt x="82536" y="179816"/>
                  <a:pt x="41412" y="152400"/>
                </a:cubicBezTo>
                <a:cubicBezTo>
                  <a:pt x="36332" y="144780"/>
                  <a:pt x="32648" y="136016"/>
                  <a:pt x="26172" y="129540"/>
                </a:cubicBezTo>
                <a:cubicBezTo>
                  <a:pt x="19696" y="123064"/>
                  <a:pt x="6208" y="122988"/>
                  <a:pt x="3312" y="114300"/>
                </a:cubicBezTo>
                <a:cubicBezTo>
                  <a:pt x="0" y="104365"/>
                  <a:pt x="7923" y="93851"/>
                  <a:pt x="10932" y="83820"/>
                </a:cubicBezTo>
                <a:cubicBezTo>
                  <a:pt x="17399" y="62262"/>
                  <a:pt x="23913" y="32739"/>
                  <a:pt x="41412" y="15240"/>
                </a:cubicBezTo>
                <a:cubicBezTo>
                  <a:pt x="47888" y="8764"/>
                  <a:pt x="56652" y="5080"/>
                  <a:pt x="64272" y="0"/>
                </a:cubicBezTo>
                <a:cubicBezTo>
                  <a:pt x="71892" y="2540"/>
                  <a:pt x="81452" y="1940"/>
                  <a:pt x="87132" y="7620"/>
                </a:cubicBezTo>
                <a:cubicBezTo>
                  <a:pt x="92812" y="13300"/>
                  <a:pt x="93531" y="22541"/>
                  <a:pt x="94752" y="30480"/>
                </a:cubicBezTo>
                <a:cubicBezTo>
                  <a:pt x="98634" y="55710"/>
                  <a:pt x="96632" y="81807"/>
                  <a:pt x="102372" y="106680"/>
                </a:cubicBezTo>
                <a:cubicBezTo>
                  <a:pt x="104431" y="115604"/>
                  <a:pt x="112532" y="121920"/>
                  <a:pt x="117612" y="129540"/>
                </a:cubicBezTo>
                <a:cubicBezTo>
                  <a:pt x="120152" y="139700"/>
                  <a:pt x="122355" y="149950"/>
                  <a:pt x="125232" y="160020"/>
                </a:cubicBezTo>
                <a:cubicBezTo>
                  <a:pt x="131328" y="181356"/>
                  <a:pt x="139456" y="184404"/>
                  <a:pt x="125232" y="205740"/>
                </a:cubicBezTo>
                <a:cubicBezTo>
                  <a:pt x="119254" y="214706"/>
                  <a:pt x="109992" y="220980"/>
                  <a:pt x="102372" y="228600"/>
                </a:cubicBezTo>
                <a:lnTo>
                  <a:pt x="94752" y="251460"/>
                </a:lnTo>
              </a:path>
            </a:pathLst>
          </a:custGeom>
          <a:blipFill>
            <a:blip r:embed="rId5"/>
            <a:tile tx="0" ty="0" sx="100000" sy="100000" flip="none" algn="tl"/>
          </a:blipFill>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 name="Freeform 37"/>
          <p:cNvSpPr/>
          <p:nvPr/>
        </p:nvSpPr>
        <p:spPr>
          <a:xfrm>
            <a:off x="2035175" y="8228013"/>
            <a:ext cx="331788" cy="290512"/>
          </a:xfrm>
          <a:custGeom>
            <a:avLst/>
            <a:gdLst>
              <a:gd name="connsiteX0" fmla="*/ 0 w 331756"/>
              <a:gd name="connsiteY0" fmla="*/ 291307 h 291307"/>
              <a:gd name="connsiteX1" fmla="*/ 38100 w 331756"/>
              <a:gd name="connsiteY1" fmla="*/ 237967 h 291307"/>
              <a:gd name="connsiteX2" fmla="*/ 53340 w 331756"/>
              <a:gd name="connsiteY2" fmla="*/ 215107 h 291307"/>
              <a:gd name="connsiteX3" fmla="*/ 76200 w 331756"/>
              <a:gd name="connsiteY3" fmla="*/ 169387 h 291307"/>
              <a:gd name="connsiteX4" fmla="*/ 144780 w 331756"/>
              <a:gd name="connsiteY4" fmla="*/ 138907 h 291307"/>
              <a:gd name="connsiteX5" fmla="*/ 198120 w 331756"/>
              <a:gd name="connsiteY5" fmla="*/ 123667 h 291307"/>
              <a:gd name="connsiteX6" fmla="*/ 220980 w 331756"/>
              <a:gd name="connsiteY6" fmla="*/ 100807 h 291307"/>
              <a:gd name="connsiteX7" fmla="*/ 236220 w 331756"/>
              <a:gd name="connsiteY7" fmla="*/ 77947 h 291307"/>
              <a:gd name="connsiteX8" fmla="*/ 259080 w 331756"/>
              <a:gd name="connsiteY8" fmla="*/ 62707 h 291307"/>
              <a:gd name="connsiteX9" fmla="*/ 281940 w 331756"/>
              <a:gd name="connsiteY9" fmla="*/ 39847 h 291307"/>
              <a:gd name="connsiteX10" fmla="*/ 312420 w 331756"/>
              <a:gd name="connsiteY10" fmla="*/ 32227 h 291307"/>
              <a:gd name="connsiteX11" fmla="*/ 327660 w 331756"/>
              <a:gd name="connsiteY11" fmla="*/ 9367 h 291307"/>
              <a:gd name="connsiteX12" fmla="*/ 297180 w 331756"/>
              <a:gd name="connsiteY12" fmla="*/ 1747 h 291307"/>
              <a:gd name="connsiteX13" fmla="*/ 243840 w 331756"/>
              <a:gd name="connsiteY13" fmla="*/ 9367 h 291307"/>
              <a:gd name="connsiteX14" fmla="*/ 152400 w 331756"/>
              <a:gd name="connsiteY14" fmla="*/ 32227 h 291307"/>
              <a:gd name="connsiteX15" fmla="*/ 129540 w 331756"/>
              <a:gd name="connsiteY15" fmla="*/ 47467 h 291307"/>
              <a:gd name="connsiteX16" fmla="*/ 114300 w 331756"/>
              <a:gd name="connsiteY16" fmla="*/ 70327 h 291307"/>
              <a:gd name="connsiteX17" fmla="*/ 68580 w 331756"/>
              <a:gd name="connsiteY17" fmla="*/ 100807 h 291307"/>
              <a:gd name="connsiteX18" fmla="*/ 60960 w 331756"/>
              <a:gd name="connsiteY18" fmla="*/ 123667 h 291307"/>
              <a:gd name="connsiteX19" fmla="*/ 30480 w 331756"/>
              <a:gd name="connsiteY19" fmla="*/ 169387 h 291307"/>
              <a:gd name="connsiteX20" fmla="*/ 22860 w 331756"/>
              <a:gd name="connsiteY20" fmla="*/ 192247 h 291307"/>
              <a:gd name="connsiteX21" fmla="*/ 7620 w 331756"/>
              <a:gd name="connsiteY21" fmla="*/ 215107 h 291307"/>
              <a:gd name="connsiteX22" fmla="*/ 0 w 331756"/>
              <a:gd name="connsiteY22" fmla="*/ 237967 h 29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1756" h="291307">
                <a:moveTo>
                  <a:pt x="0" y="291307"/>
                </a:moveTo>
                <a:cubicBezTo>
                  <a:pt x="17780" y="237967"/>
                  <a:pt x="0" y="250667"/>
                  <a:pt x="38100" y="237967"/>
                </a:cubicBezTo>
                <a:cubicBezTo>
                  <a:pt x="43180" y="230347"/>
                  <a:pt x="49244" y="223298"/>
                  <a:pt x="53340" y="215107"/>
                </a:cubicBezTo>
                <a:cubicBezTo>
                  <a:pt x="65735" y="190317"/>
                  <a:pt x="54362" y="191225"/>
                  <a:pt x="76200" y="169387"/>
                </a:cubicBezTo>
                <a:cubicBezTo>
                  <a:pt x="94313" y="151274"/>
                  <a:pt x="122144" y="146452"/>
                  <a:pt x="144780" y="138907"/>
                </a:cubicBezTo>
                <a:cubicBezTo>
                  <a:pt x="177575" y="127975"/>
                  <a:pt x="159848" y="133235"/>
                  <a:pt x="198120" y="123667"/>
                </a:cubicBezTo>
                <a:cubicBezTo>
                  <a:pt x="205740" y="116047"/>
                  <a:pt x="214081" y="109086"/>
                  <a:pt x="220980" y="100807"/>
                </a:cubicBezTo>
                <a:cubicBezTo>
                  <a:pt x="226843" y="93772"/>
                  <a:pt x="229744" y="84423"/>
                  <a:pt x="236220" y="77947"/>
                </a:cubicBezTo>
                <a:cubicBezTo>
                  <a:pt x="242696" y="71471"/>
                  <a:pt x="252045" y="68570"/>
                  <a:pt x="259080" y="62707"/>
                </a:cubicBezTo>
                <a:cubicBezTo>
                  <a:pt x="267359" y="55808"/>
                  <a:pt x="272584" y="45194"/>
                  <a:pt x="281940" y="39847"/>
                </a:cubicBezTo>
                <a:cubicBezTo>
                  <a:pt x="291033" y="34651"/>
                  <a:pt x="302260" y="34767"/>
                  <a:pt x="312420" y="32227"/>
                </a:cubicBezTo>
                <a:cubicBezTo>
                  <a:pt x="317500" y="24607"/>
                  <a:pt x="331756" y="17558"/>
                  <a:pt x="327660" y="9367"/>
                </a:cubicBezTo>
                <a:cubicBezTo>
                  <a:pt x="322976" y="0"/>
                  <a:pt x="307653" y="1747"/>
                  <a:pt x="297180" y="1747"/>
                </a:cubicBezTo>
                <a:cubicBezTo>
                  <a:pt x="279219" y="1747"/>
                  <a:pt x="261620" y="6827"/>
                  <a:pt x="243840" y="9367"/>
                </a:cubicBezTo>
                <a:cubicBezTo>
                  <a:pt x="183463" y="29493"/>
                  <a:pt x="213966" y="21966"/>
                  <a:pt x="152400" y="32227"/>
                </a:cubicBezTo>
                <a:cubicBezTo>
                  <a:pt x="144780" y="37307"/>
                  <a:pt x="136016" y="40991"/>
                  <a:pt x="129540" y="47467"/>
                </a:cubicBezTo>
                <a:cubicBezTo>
                  <a:pt x="123064" y="53943"/>
                  <a:pt x="121192" y="64296"/>
                  <a:pt x="114300" y="70327"/>
                </a:cubicBezTo>
                <a:cubicBezTo>
                  <a:pt x="100516" y="82388"/>
                  <a:pt x="68580" y="100807"/>
                  <a:pt x="68580" y="100807"/>
                </a:cubicBezTo>
                <a:cubicBezTo>
                  <a:pt x="66040" y="108427"/>
                  <a:pt x="64861" y="116646"/>
                  <a:pt x="60960" y="123667"/>
                </a:cubicBezTo>
                <a:cubicBezTo>
                  <a:pt x="52065" y="139678"/>
                  <a:pt x="36272" y="152011"/>
                  <a:pt x="30480" y="169387"/>
                </a:cubicBezTo>
                <a:cubicBezTo>
                  <a:pt x="27940" y="177007"/>
                  <a:pt x="26452" y="185063"/>
                  <a:pt x="22860" y="192247"/>
                </a:cubicBezTo>
                <a:cubicBezTo>
                  <a:pt x="18764" y="200438"/>
                  <a:pt x="11716" y="206916"/>
                  <a:pt x="7620" y="215107"/>
                </a:cubicBezTo>
                <a:cubicBezTo>
                  <a:pt x="4028" y="222291"/>
                  <a:pt x="0" y="237967"/>
                  <a:pt x="0" y="237967"/>
                </a:cubicBezTo>
              </a:path>
            </a:pathLst>
          </a:custGeom>
          <a:blipFill>
            <a:blip r:embed="rId5"/>
            <a:tile tx="0" ty="0" sx="100000" sy="100000" flip="none" algn="tl"/>
          </a:blipFill>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9" name="Freeform 38"/>
          <p:cNvSpPr/>
          <p:nvPr/>
        </p:nvSpPr>
        <p:spPr>
          <a:xfrm>
            <a:off x="2506663" y="7970838"/>
            <a:ext cx="217487" cy="177800"/>
          </a:xfrm>
          <a:custGeom>
            <a:avLst/>
            <a:gdLst>
              <a:gd name="connsiteX0" fmla="*/ 7620 w 217256"/>
              <a:gd name="connsiteY0" fmla="*/ 175605 h 178145"/>
              <a:gd name="connsiteX1" fmla="*/ 0 w 217256"/>
              <a:gd name="connsiteY1" fmla="*/ 152745 h 178145"/>
              <a:gd name="connsiteX2" fmla="*/ 22860 w 217256"/>
              <a:gd name="connsiteY2" fmla="*/ 84165 h 178145"/>
              <a:gd name="connsiteX3" fmla="*/ 45720 w 217256"/>
              <a:gd name="connsiteY3" fmla="*/ 76545 h 178145"/>
              <a:gd name="connsiteX4" fmla="*/ 114300 w 217256"/>
              <a:gd name="connsiteY4" fmla="*/ 53685 h 178145"/>
              <a:gd name="connsiteX5" fmla="*/ 167640 w 217256"/>
              <a:gd name="connsiteY5" fmla="*/ 345 h 178145"/>
              <a:gd name="connsiteX6" fmla="*/ 213360 w 217256"/>
              <a:gd name="connsiteY6" fmla="*/ 15585 h 178145"/>
              <a:gd name="connsiteX7" fmla="*/ 205740 w 217256"/>
              <a:gd name="connsiteY7" fmla="*/ 46065 h 178145"/>
              <a:gd name="connsiteX8" fmla="*/ 160020 w 217256"/>
              <a:gd name="connsiteY8" fmla="*/ 76545 h 178145"/>
              <a:gd name="connsiteX9" fmla="*/ 137160 w 217256"/>
              <a:gd name="connsiteY9" fmla="*/ 91785 h 178145"/>
              <a:gd name="connsiteX10" fmla="*/ 45720 w 217256"/>
              <a:gd name="connsiteY10" fmla="*/ 114645 h 178145"/>
              <a:gd name="connsiteX11" fmla="*/ 38100 w 217256"/>
              <a:gd name="connsiteY11" fmla="*/ 137505 h 178145"/>
              <a:gd name="connsiteX12" fmla="*/ 7620 w 217256"/>
              <a:gd name="connsiteY12" fmla="*/ 175605 h 17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256" h="178145">
                <a:moveTo>
                  <a:pt x="7620" y="175605"/>
                </a:moveTo>
                <a:cubicBezTo>
                  <a:pt x="1270" y="178145"/>
                  <a:pt x="0" y="160777"/>
                  <a:pt x="0" y="152745"/>
                </a:cubicBezTo>
                <a:cubicBezTo>
                  <a:pt x="0" y="133410"/>
                  <a:pt x="4459" y="98886"/>
                  <a:pt x="22860" y="84165"/>
                </a:cubicBezTo>
                <a:cubicBezTo>
                  <a:pt x="29132" y="79147"/>
                  <a:pt x="38536" y="80137"/>
                  <a:pt x="45720" y="76545"/>
                </a:cubicBezTo>
                <a:cubicBezTo>
                  <a:pt x="99293" y="49758"/>
                  <a:pt x="29420" y="67832"/>
                  <a:pt x="114300" y="53685"/>
                </a:cubicBezTo>
                <a:cubicBezTo>
                  <a:pt x="166703" y="18750"/>
                  <a:pt x="154228" y="40581"/>
                  <a:pt x="167640" y="345"/>
                </a:cubicBezTo>
                <a:cubicBezTo>
                  <a:pt x="182880" y="5425"/>
                  <a:pt x="217256" y="0"/>
                  <a:pt x="213360" y="15585"/>
                </a:cubicBezTo>
                <a:cubicBezTo>
                  <a:pt x="210820" y="25745"/>
                  <a:pt x="210936" y="36972"/>
                  <a:pt x="205740" y="46065"/>
                </a:cubicBezTo>
                <a:cubicBezTo>
                  <a:pt x="188406" y="76399"/>
                  <a:pt x="184751" y="64179"/>
                  <a:pt x="160020" y="76545"/>
                </a:cubicBezTo>
                <a:cubicBezTo>
                  <a:pt x="151829" y="80641"/>
                  <a:pt x="145529" y="88066"/>
                  <a:pt x="137160" y="91785"/>
                </a:cubicBezTo>
                <a:cubicBezTo>
                  <a:pt x="100934" y="107886"/>
                  <a:pt x="84058" y="108255"/>
                  <a:pt x="45720" y="114645"/>
                </a:cubicBezTo>
                <a:cubicBezTo>
                  <a:pt x="43180" y="122265"/>
                  <a:pt x="43118" y="131233"/>
                  <a:pt x="38100" y="137505"/>
                </a:cubicBezTo>
                <a:cubicBezTo>
                  <a:pt x="31970" y="145168"/>
                  <a:pt x="13970" y="173065"/>
                  <a:pt x="7620" y="175605"/>
                </a:cubicBezTo>
                <a:close/>
              </a:path>
            </a:pathLst>
          </a:custGeom>
          <a:blipFill>
            <a:blip r:embed="rId5"/>
            <a:tile tx="0" ty="0" sx="100000" sy="100000" flip="none" algn="tl"/>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rot="4390423">
            <a:off x="619919" y="8452644"/>
            <a:ext cx="1590675" cy="246063"/>
          </a:xfrm>
          <a:prstGeom prst="rect">
            <a:avLst/>
          </a:prstGeom>
        </p:spPr>
        <p:txBody>
          <a:bodyPr>
            <a:spAutoFit/>
          </a:bodyPr>
          <a:lstStyle/>
          <a:p>
            <a:pPr>
              <a:defRPr/>
            </a:pPr>
            <a:r>
              <a:rPr lang="en-US" sz="1000" spc="300" dirty="0">
                <a:latin typeface="Tw Cen MT" pitchFamily="34" charset="0"/>
              </a:rPr>
              <a:t>WESTERN GHATS </a:t>
            </a:r>
          </a:p>
        </p:txBody>
      </p:sp>
      <p:sp>
        <p:nvSpPr>
          <p:cNvPr id="41" name="Rectangle 40"/>
          <p:cNvSpPr/>
          <p:nvPr/>
        </p:nvSpPr>
        <p:spPr>
          <a:xfrm rot="16894197">
            <a:off x="1334294" y="8771732"/>
            <a:ext cx="985837" cy="260350"/>
          </a:xfrm>
          <a:prstGeom prst="rect">
            <a:avLst/>
          </a:prstGeom>
        </p:spPr>
        <p:txBody>
          <a:bodyPr>
            <a:spAutoFit/>
          </a:bodyPr>
          <a:lstStyle/>
          <a:p>
            <a:pPr algn="ctr">
              <a:defRPr/>
            </a:pPr>
            <a:r>
              <a:rPr lang="en-US" sz="1050" spc="300" dirty="0">
                <a:latin typeface="Tw Cen MT" pitchFamily="34" charset="0"/>
              </a:rPr>
              <a:t>EASTERN </a:t>
            </a:r>
          </a:p>
        </p:txBody>
      </p:sp>
      <p:sp>
        <p:nvSpPr>
          <p:cNvPr id="42" name="Rectangle 41"/>
          <p:cNvSpPr/>
          <p:nvPr/>
        </p:nvSpPr>
        <p:spPr>
          <a:xfrm rot="18767571">
            <a:off x="1716088" y="8086725"/>
            <a:ext cx="830262" cy="261938"/>
          </a:xfrm>
          <a:prstGeom prst="rect">
            <a:avLst/>
          </a:prstGeom>
        </p:spPr>
        <p:txBody>
          <a:bodyPr>
            <a:spAutoFit/>
          </a:bodyPr>
          <a:lstStyle/>
          <a:p>
            <a:pPr algn="ctr">
              <a:defRPr/>
            </a:pPr>
            <a:r>
              <a:rPr lang="en-US" sz="1050" spc="300" dirty="0">
                <a:latin typeface="Tw Cen MT" pitchFamily="34" charset="0"/>
              </a:rPr>
              <a:t>GHATS </a:t>
            </a:r>
          </a:p>
        </p:txBody>
      </p:sp>
      <p:pic>
        <p:nvPicPr>
          <p:cNvPr id="11320" name="Picture 4" descr="D:\10 NEW\10.1\Hasilpur_Bahawal_Canal.jpg"/>
          <p:cNvPicPr>
            <a:picLocks noChangeAspect="1" noChangeArrowheads="1"/>
          </p:cNvPicPr>
          <p:nvPr/>
        </p:nvPicPr>
        <p:blipFill>
          <a:blip r:embed="rId6"/>
          <a:srcRect/>
          <a:stretch>
            <a:fillRect/>
          </a:stretch>
        </p:blipFill>
        <p:spPr bwMode="auto">
          <a:xfrm>
            <a:off x="4419600" y="3657600"/>
            <a:ext cx="1981200" cy="1114425"/>
          </a:xfrm>
          <a:prstGeom prst="rect">
            <a:avLst/>
          </a:prstGeom>
          <a:noFill/>
          <a:ln w="9525">
            <a:noFill/>
            <a:miter lim="800000"/>
            <a:headEnd/>
            <a:tailEnd/>
          </a:ln>
        </p:spPr>
      </p:pic>
      <p:sp>
        <p:nvSpPr>
          <p:cNvPr id="11321" name="Rectangle 2"/>
          <p:cNvSpPr>
            <a:spLocks noChangeArrowheads="1"/>
          </p:cNvSpPr>
          <p:nvPr/>
        </p:nvSpPr>
        <p:spPr bwMode="auto">
          <a:xfrm>
            <a:off x="457200" y="4114800"/>
            <a:ext cx="3886200" cy="954088"/>
          </a:xfrm>
          <a:prstGeom prst="rect">
            <a:avLst/>
          </a:prstGeom>
          <a:noFill/>
          <a:ln w="9525">
            <a:noFill/>
            <a:miter lim="800000"/>
            <a:headEnd/>
            <a:tailEnd/>
          </a:ln>
        </p:spPr>
        <p:txBody>
          <a:bodyPr>
            <a:spAutoFit/>
          </a:bodyPr>
          <a:lstStyle/>
          <a:p>
            <a:r>
              <a:rPr lang="en-US" sz="1000">
                <a:latin typeface="Arial Black" pitchFamily="34" charset="0"/>
              </a:rPr>
              <a:t>Q. Locate the following on the Indian physical map of your atlas and on the raised relief map:</a:t>
            </a:r>
            <a:endParaRPr lang="en-US" sz="1200">
              <a:latin typeface="Arial Black" pitchFamily="34" charset="0"/>
            </a:endParaRPr>
          </a:p>
          <a:p>
            <a:r>
              <a:rPr lang="en-US" sz="1200" i="1">
                <a:latin typeface="Tw Cen MT" pitchFamily="34" charset="0"/>
              </a:rPr>
              <a:t>Malwa plateau, Bundelkhand, Bhagelkhand, Rajamahal Hills and Chhotanagpur plateau Using an atlas compare the relative heights of above plateau with that of Tibetan plateau</a:t>
            </a:r>
          </a:p>
        </p:txBody>
      </p:sp>
      <p:pic>
        <p:nvPicPr>
          <p:cNvPr id="11322" name="Picture 9" descr="C:\Users\S\Desktop\g1\agatti.jpg"/>
          <p:cNvPicPr>
            <a:picLocks noChangeAspect="1" noChangeArrowheads="1"/>
          </p:cNvPicPr>
          <p:nvPr/>
        </p:nvPicPr>
        <p:blipFill>
          <a:blip r:embed="rId7"/>
          <a:srcRect/>
          <a:stretch>
            <a:fillRect/>
          </a:stretch>
        </p:blipFill>
        <p:spPr bwMode="auto">
          <a:xfrm>
            <a:off x="4419600" y="5029200"/>
            <a:ext cx="1981200" cy="1114425"/>
          </a:xfrm>
          <a:prstGeom prst="rect">
            <a:avLst/>
          </a:prstGeom>
          <a:noFill/>
          <a:ln w="9525">
            <a:noFill/>
            <a:miter lim="800000"/>
            <a:headEnd/>
            <a:tailEnd/>
          </a:ln>
        </p:spPr>
      </p:pic>
      <p:sp>
        <p:nvSpPr>
          <p:cNvPr id="11323" name="Rectangle 44"/>
          <p:cNvSpPr>
            <a:spLocks noChangeArrowheads="1"/>
          </p:cNvSpPr>
          <p:nvPr/>
        </p:nvSpPr>
        <p:spPr bwMode="auto">
          <a:xfrm>
            <a:off x="4419600" y="4724400"/>
            <a:ext cx="1981200" cy="261938"/>
          </a:xfrm>
          <a:prstGeom prst="rect">
            <a:avLst/>
          </a:prstGeom>
          <a:noFill/>
          <a:ln w="9525">
            <a:noFill/>
            <a:miter lim="800000"/>
            <a:headEnd/>
            <a:tailEnd/>
          </a:ln>
        </p:spPr>
        <p:txBody>
          <a:bodyPr>
            <a:spAutoFit/>
          </a:bodyPr>
          <a:lstStyle/>
          <a:p>
            <a:pPr algn="ctr"/>
            <a:r>
              <a:rPr lang="en-US" sz="1100">
                <a:latin typeface="Tw Cen MT" pitchFamily="34" charset="0"/>
              </a:rPr>
              <a:t>PERENNIAL CANAL</a:t>
            </a:r>
          </a:p>
        </p:txBody>
      </p:sp>
      <p:sp>
        <p:nvSpPr>
          <p:cNvPr id="11324" name="Rectangle 45"/>
          <p:cNvSpPr>
            <a:spLocks noChangeArrowheads="1"/>
          </p:cNvSpPr>
          <p:nvPr/>
        </p:nvSpPr>
        <p:spPr bwMode="auto">
          <a:xfrm>
            <a:off x="4419600" y="6096000"/>
            <a:ext cx="1981200" cy="261938"/>
          </a:xfrm>
          <a:prstGeom prst="rect">
            <a:avLst/>
          </a:prstGeom>
          <a:noFill/>
          <a:ln w="9525">
            <a:noFill/>
            <a:miter lim="800000"/>
            <a:headEnd/>
            <a:tailEnd/>
          </a:ln>
        </p:spPr>
        <p:txBody>
          <a:bodyPr>
            <a:spAutoFit/>
          </a:bodyPr>
          <a:lstStyle/>
          <a:p>
            <a:pPr algn="ctr"/>
            <a:r>
              <a:rPr lang="en-US" sz="1100">
                <a:latin typeface="Tw Cen MT" pitchFamily="34" charset="0"/>
              </a:rPr>
              <a:t>CORAL REEFS</a:t>
            </a:r>
          </a:p>
        </p:txBody>
      </p:sp>
      <p:pic>
        <p:nvPicPr>
          <p:cNvPr id="11325" name="Picture 5" descr="D:\10 NEW\10.1\arctic-coastal-plain_7967.jpg"/>
          <p:cNvPicPr>
            <a:picLocks noChangeAspect="1" noChangeArrowheads="1"/>
          </p:cNvPicPr>
          <p:nvPr/>
        </p:nvPicPr>
        <p:blipFill>
          <a:blip r:embed="rId8"/>
          <a:srcRect/>
          <a:stretch>
            <a:fillRect/>
          </a:stretch>
        </p:blipFill>
        <p:spPr bwMode="auto">
          <a:xfrm>
            <a:off x="4419600" y="6915150"/>
            <a:ext cx="1981200" cy="1114425"/>
          </a:xfrm>
          <a:prstGeom prst="rect">
            <a:avLst/>
          </a:prstGeom>
          <a:noFill/>
          <a:ln w="9525">
            <a:noFill/>
            <a:miter lim="800000"/>
            <a:headEnd/>
            <a:tailEnd/>
          </a:ln>
        </p:spPr>
      </p:pic>
      <p:sp>
        <p:nvSpPr>
          <p:cNvPr id="11326" name="Rectangle 47"/>
          <p:cNvSpPr>
            <a:spLocks noChangeArrowheads="1"/>
          </p:cNvSpPr>
          <p:nvPr/>
        </p:nvSpPr>
        <p:spPr bwMode="auto">
          <a:xfrm>
            <a:off x="4819650" y="6840538"/>
            <a:ext cx="1135063" cy="261937"/>
          </a:xfrm>
          <a:prstGeom prst="rect">
            <a:avLst/>
          </a:prstGeom>
          <a:noFill/>
          <a:ln w="9525">
            <a:noFill/>
            <a:miter lim="800000"/>
            <a:headEnd/>
            <a:tailEnd/>
          </a:ln>
        </p:spPr>
        <p:txBody>
          <a:bodyPr wrap="none">
            <a:spAutoFit/>
          </a:bodyPr>
          <a:lstStyle/>
          <a:p>
            <a:pPr algn="ctr"/>
            <a:r>
              <a:rPr lang="en-US" sz="1100">
                <a:latin typeface="Tw Cen MT" pitchFamily="34" charset="0"/>
              </a:rPr>
              <a:t>COSTAL PLAINS </a:t>
            </a:r>
          </a:p>
        </p:txBody>
      </p:sp>
      <p:sp>
        <p:nvSpPr>
          <p:cNvPr id="49" name="Rectangle 48"/>
          <p:cNvSpPr/>
          <p:nvPr/>
        </p:nvSpPr>
        <p:spPr>
          <a:xfrm>
            <a:off x="2133600" y="5344180"/>
            <a:ext cx="1828800" cy="261610"/>
          </a:xfrm>
          <a:prstGeom prst="rect">
            <a:avLst/>
          </a:prstGeom>
        </p:spPr>
        <p:txBody>
          <a:bodyPr>
            <a:spAutoFit/>
          </a:bodyPr>
          <a:lstStyle/>
          <a:p>
            <a:pPr algn="ctr">
              <a:defRPr/>
            </a:pPr>
            <a:r>
              <a:rPr lang="en-US" sz="1100" b="1" dirty="0">
                <a:effectLst>
                  <a:glow rad="101600">
                    <a:schemeClr val="bg1">
                      <a:alpha val="60000"/>
                    </a:schemeClr>
                  </a:glow>
                </a:effectLst>
                <a:latin typeface="Tw Cen MT" pitchFamily="34" charset="0"/>
              </a:rPr>
              <a:t>INDIAN PHYSICAL MAP </a:t>
            </a:r>
          </a:p>
        </p:txBody>
      </p:sp>
      <p:sp>
        <p:nvSpPr>
          <p:cNvPr id="45" name="Slide Number Placeholder 44"/>
          <p:cNvSpPr>
            <a:spLocks noGrp="1"/>
          </p:cNvSpPr>
          <p:nvPr>
            <p:ph type="sldNum" sz="quarter" idx="12"/>
          </p:nvPr>
        </p:nvSpPr>
        <p:spPr/>
        <p:txBody>
          <a:bodyPr/>
          <a:lstStyle/>
          <a:p>
            <a:pPr>
              <a:defRPr/>
            </a:pPr>
            <a:fld id="{F3761557-C51D-4DE8-BE90-D52A4EA55994}" type="slidenum">
              <a:rPr lang="en-US" smtClean="0"/>
              <a:pPr>
                <a:defRPr/>
              </a:pPr>
              <a:t>10</a:t>
            </a:fld>
            <a:endParaRPr lang="en-US"/>
          </a:p>
        </p:txBody>
      </p:sp>
      <p:sp>
        <p:nvSpPr>
          <p:cNvPr id="46" name="Footer Placeholder 45"/>
          <p:cNvSpPr>
            <a:spLocks noGrp="1"/>
          </p:cNvSpPr>
          <p:nvPr>
            <p:ph type="ftr" sz="quarter" idx="11"/>
          </p:nvPr>
        </p:nvSpPr>
        <p:spPr/>
        <p:txBody>
          <a:bodyPr/>
          <a:lstStyle/>
          <a:p>
            <a:pPr>
              <a:defRPr/>
            </a:pPr>
            <a:r>
              <a:rPr lang="en-US"/>
              <a:t>GURUDEVA.COM - NEW</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D:\10 NEW\10.1\52_13MtnRainfallEffects-L.jpg"/>
          <p:cNvPicPr>
            <a:picLocks noChangeAspect="1" noChangeArrowheads="1"/>
          </p:cNvPicPr>
          <p:nvPr/>
        </p:nvPicPr>
        <p:blipFill>
          <a:blip r:embed="rId2"/>
          <a:srcRect/>
          <a:stretch>
            <a:fillRect/>
          </a:stretch>
        </p:blipFill>
        <p:spPr bwMode="auto">
          <a:xfrm>
            <a:off x="4503738" y="7192963"/>
            <a:ext cx="1973262" cy="1189037"/>
          </a:xfrm>
          <a:prstGeom prst="rect">
            <a:avLst/>
          </a:prstGeom>
          <a:noFill/>
          <a:ln w="9525">
            <a:noFill/>
            <a:miter lim="800000"/>
            <a:headEnd/>
            <a:tailEnd/>
          </a:ln>
        </p:spPr>
      </p:pic>
      <p:pic>
        <p:nvPicPr>
          <p:cNvPr id="12291" name="Picture 2" descr="J:\1 SOCIAL SURESH\MAPS\india states map\INDIA without states outline map DRAWN BY ME.png"/>
          <p:cNvPicPr>
            <a:picLocks noChangeAspect="1" noChangeArrowheads="1"/>
          </p:cNvPicPr>
          <p:nvPr/>
        </p:nvPicPr>
        <p:blipFill>
          <a:blip r:embed="rId3"/>
          <a:srcRect l="4668" t="47264" r="27660"/>
          <a:stretch>
            <a:fillRect/>
          </a:stretch>
        </p:blipFill>
        <p:spPr bwMode="auto">
          <a:xfrm>
            <a:off x="4191000" y="381000"/>
            <a:ext cx="2209800" cy="1704975"/>
          </a:xfrm>
          <a:prstGeom prst="rect">
            <a:avLst/>
          </a:prstGeom>
          <a:noFill/>
          <a:ln w="3175">
            <a:noFill/>
            <a:miter lim="800000"/>
            <a:headEnd/>
            <a:tailEnd/>
          </a:ln>
        </p:spPr>
      </p:pic>
      <p:sp>
        <p:nvSpPr>
          <p:cNvPr id="12292" name="Rectangle 3"/>
          <p:cNvSpPr>
            <a:spLocks noChangeArrowheads="1"/>
          </p:cNvSpPr>
          <p:nvPr/>
        </p:nvSpPr>
        <p:spPr bwMode="auto">
          <a:xfrm>
            <a:off x="457200" y="76200"/>
            <a:ext cx="2209800" cy="261938"/>
          </a:xfrm>
          <a:prstGeom prst="rect">
            <a:avLst/>
          </a:prstGeom>
          <a:noFill/>
          <a:ln w="9525">
            <a:solidFill>
              <a:schemeClr val="tx1"/>
            </a:solidFill>
            <a:miter lim="800000"/>
            <a:headEnd/>
            <a:tailEnd/>
          </a:ln>
        </p:spPr>
        <p:txBody>
          <a:bodyPr>
            <a:spAutoFit/>
          </a:bodyPr>
          <a:lstStyle/>
          <a:p>
            <a:r>
              <a:rPr lang="en-US" sz="1100" b="1">
                <a:latin typeface="Tw Cen MT" pitchFamily="34" charset="0"/>
                <a:cs typeface="Aharoni" pitchFamily="2" charset="-79"/>
              </a:rPr>
              <a:t>Text Book Questions page No. 10</a:t>
            </a:r>
            <a:endParaRPr lang="en-US" sz="1100">
              <a:latin typeface="Calibri" pitchFamily="34" charset="0"/>
            </a:endParaRPr>
          </a:p>
        </p:txBody>
      </p:sp>
      <p:sp>
        <p:nvSpPr>
          <p:cNvPr id="2" name="Rectangle 4"/>
          <p:cNvSpPr>
            <a:spLocks noChangeArrowheads="1"/>
          </p:cNvSpPr>
          <p:nvPr/>
        </p:nvSpPr>
        <p:spPr bwMode="auto">
          <a:xfrm>
            <a:off x="457200" y="381000"/>
            <a:ext cx="3886200" cy="1438275"/>
          </a:xfrm>
          <a:prstGeom prst="rect">
            <a:avLst/>
          </a:prstGeom>
          <a:noFill/>
          <a:ln w="9525">
            <a:noFill/>
            <a:miter lim="800000"/>
            <a:headEnd/>
            <a:tailEnd/>
          </a:ln>
        </p:spPr>
        <p:txBody>
          <a:bodyPr>
            <a:spAutoFit/>
          </a:bodyPr>
          <a:lstStyle/>
          <a:p>
            <a:pPr>
              <a:defRPr/>
            </a:pPr>
            <a:r>
              <a:rPr lang="en-US" sz="1000" dirty="0">
                <a:latin typeface="Arial Black" pitchFamily="34" charset="0"/>
              </a:rPr>
              <a:t>Q. Look at the raised relief map and compare the relative heights Western and Eastern Ghats as well as Tibetan plateau and Himalayan peaks.</a:t>
            </a:r>
            <a:endParaRPr lang="en-US" sz="1150" dirty="0">
              <a:latin typeface="Arial Black" pitchFamily="34" charset="0"/>
            </a:endParaRPr>
          </a:p>
          <a:p>
            <a:pPr>
              <a:defRPr/>
            </a:pPr>
            <a:r>
              <a:rPr lang="en-US" sz="1150" dirty="0">
                <a:latin typeface="+mj-lt"/>
              </a:rPr>
              <a:t>A. 1. The average height of Western Ghats is 2,695 m</a:t>
            </a:r>
          </a:p>
          <a:p>
            <a:pPr>
              <a:defRPr/>
            </a:pPr>
            <a:r>
              <a:rPr lang="en-US" sz="1150" dirty="0">
                <a:latin typeface="+mj-lt"/>
              </a:rPr>
              <a:t>2. The average height of Eastern Ghats is 1,680 m</a:t>
            </a:r>
          </a:p>
          <a:p>
            <a:pPr>
              <a:defRPr/>
            </a:pPr>
            <a:r>
              <a:rPr lang="en-US" sz="1150" dirty="0">
                <a:latin typeface="+mj-lt"/>
              </a:rPr>
              <a:t>3. Western Ghats have more height than eastern Ghats.</a:t>
            </a:r>
          </a:p>
          <a:p>
            <a:pPr>
              <a:defRPr/>
            </a:pPr>
            <a:r>
              <a:rPr lang="en-US" sz="1150" dirty="0">
                <a:latin typeface="+mj-lt"/>
              </a:rPr>
              <a:t>4. The height of Tibetan plateau is more than </a:t>
            </a:r>
            <a:r>
              <a:rPr lang="en-US" sz="1150" dirty="0"/>
              <a:t>4,500 mts</a:t>
            </a:r>
            <a:endParaRPr lang="en-US" sz="1150" dirty="0">
              <a:latin typeface="+mj-lt"/>
            </a:endParaRPr>
          </a:p>
          <a:p>
            <a:pPr>
              <a:defRPr/>
            </a:pPr>
            <a:r>
              <a:rPr lang="en-US" sz="1150" dirty="0">
                <a:latin typeface="+mj-lt"/>
              </a:rPr>
              <a:t>5. The height of Himalayan peaks are more than 6100 mts.</a:t>
            </a:r>
            <a:endParaRPr lang="en-US" sz="1000" dirty="0">
              <a:latin typeface="Arial Black" pitchFamily="34" charset="0"/>
            </a:endParaRPr>
          </a:p>
        </p:txBody>
      </p:sp>
      <p:sp>
        <p:nvSpPr>
          <p:cNvPr id="12294" name="Rectangle 1"/>
          <p:cNvSpPr>
            <a:spLocks noChangeArrowheads="1"/>
          </p:cNvSpPr>
          <p:nvPr/>
        </p:nvSpPr>
        <p:spPr bwMode="auto">
          <a:xfrm>
            <a:off x="457200" y="1871663"/>
            <a:ext cx="2209800" cy="261937"/>
          </a:xfrm>
          <a:prstGeom prst="rect">
            <a:avLst/>
          </a:prstGeom>
          <a:noFill/>
          <a:ln w="9525">
            <a:solidFill>
              <a:schemeClr val="tx1"/>
            </a:solidFill>
            <a:miter lim="800000"/>
            <a:headEnd/>
            <a:tailEnd/>
          </a:ln>
        </p:spPr>
        <p:txBody>
          <a:bodyPr>
            <a:spAutoFit/>
          </a:bodyPr>
          <a:lstStyle/>
          <a:p>
            <a:r>
              <a:rPr lang="en-US" sz="1100" b="1">
                <a:latin typeface="Tw Cen MT" pitchFamily="34" charset="0"/>
                <a:cs typeface="Aharoni" pitchFamily="2" charset="-79"/>
              </a:rPr>
              <a:t>Text Book Questions page No. 12</a:t>
            </a:r>
            <a:endParaRPr lang="en-US" sz="1100">
              <a:latin typeface="Calibri" pitchFamily="34" charset="0"/>
            </a:endParaRPr>
          </a:p>
        </p:txBody>
      </p:sp>
      <p:sp>
        <p:nvSpPr>
          <p:cNvPr id="6" name="Rectangle 5"/>
          <p:cNvSpPr/>
          <p:nvPr/>
        </p:nvSpPr>
        <p:spPr>
          <a:xfrm>
            <a:off x="457200" y="6096000"/>
            <a:ext cx="4572000" cy="3800475"/>
          </a:xfrm>
          <a:prstGeom prst="rect">
            <a:avLst/>
          </a:prstGeom>
        </p:spPr>
        <p:txBody>
          <a:bodyPr>
            <a:spAutoFit/>
          </a:bodyPr>
          <a:lstStyle/>
          <a:p>
            <a:pPr defTabSz="1072866" fontAlgn="auto">
              <a:spcBef>
                <a:spcPts val="0"/>
              </a:spcBef>
              <a:spcAft>
                <a:spcPts val="0"/>
              </a:spcAft>
              <a:defRPr/>
            </a:pPr>
            <a:r>
              <a:rPr lang="en-US" sz="1100" dirty="0">
                <a:latin typeface="Renfrew" pitchFamily="34" charset="0"/>
                <a:cs typeface="+mn-cs"/>
              </a:rPr>
              <a:t>KEY WORDS</a:t>
            </a:r>
            <a:endParaRPr lang="en-US" sz="1150" dirty="0">
              <a:latin typeface="Renfrew" pitchFamily="34" charset="0"/>
              <a:cs typeface="+mn-cs"/>
            </a:endParaRPr>
          </a:p>
          <a:p>
            <a:pPr defTabSz="1072866" fontAlgn="auto">
              <a:spcBef>
                <a:spcPts val="0"/>
              </a:spcBef>
              <a:spcAft>
                <a:spcPts val="0"/>
              </a:spcAft>
              <a:defRPr/>
            </a:pPr>
            <a:r>
              <a:rPr lang="en-US" sz="1150" b="1" dirty="0">
                <a:latin typeface="+mj-lt"/>
                <a:cs typeface="+mn-cs"/>
              </a:rPr>
              <a:t>1. Perennial :- </a:t>
            </a:r>
            <a:r>
              <a:rPr lang="en-US" sz="1150" dirty="0">
                <a:latin typeface="+mj-lt"/>
                <a:cs typeface="+mn-cs"/>
              </a:rPr>
              <a:t>Flowing throughout the year.</a:t>
            </a:r>
          </a:p>
          <a:p>
            <a:pPr defTabSz="1072866" fontAlgn="auto">
              <a:spcBef>
                <a:spcPts val="0"/>
              </a:spcBef>
              <a:spcAft>
                <a:spcPts val="0"/>
              </a:spcAft>
              <a:defRPr/>
            </a:pPr>
            <a:r>
              <a:rPr lang="en-US" sz="1150" b="1" dirty="0">
                <a:latin typeface="+mj-lt"/>
                <a:cs typeface="+mn-cs"/>
              </a:rPr>
              <a:t>2. Coral reefs:- </a:t>
            </a:r>
            <a:r>
              <a:rPr lang="en-US" sz="1150" dirty="0">
                <a:latin typeface="+mj-lt"/>
                <a:cs typeface="+mn-cs"/>
              </a:rPr>
              <a:t>Coral reefs are underwater structures made </a:t>
            </a:r>
          </a:p>
          <a:p>
            <a:pPr defTabSz="1072866" fontAlgn="auto">
              <a:spcBef>
                <a:spcPts val="0"/>
              </a:spcBef>
              <a:spcAft>
                <a:spcPts val="0"/>
              </a:spcAft>
              <a:defRPr/>
            </a:pPr>
            <a:r>
              <a:rPr lang="en-US" sz="1150" dirty="0">
                <a:latin typeface="+mj-lt"/>
                <a:cs typeface="+mn-cs"/>
              </a:rPr>
              <a:t>    from calcium carbonate secreted by corals.</a:t>
            </a:r>
          </a:p>
          <a:p>
            <a:pPr defTabSz="1072866" fontAlgn="auto">
              <a:spcBef>
                <a:spcPts val="0"/>
              </a:spcBef>
              <a:spcAft>
                <a:spcPts val="0"/>
              </a:spcAft>
              <a:defRPr/>
            </a:pPr>
            <a:r>
              <a:rPr lang="en-US" sz="1150" b="1" dirty="0">
                <a:latin typeface="+mj-lt"/>
                <a:cs typeface="+mn-cs"/>
              </a:rPr>
              <a:t>3. Costal plains :- </a:t>
            </a:r>
            <a:r>
              <a:rPr lang="en-US" sz="1150" dirty="0">
                <a:latin typeface="+mj-lt"/>
                <a:cs typeface="+mn-cs"/>
              </a:rPr>
              <a:t>Coastal plains are the area of flat, low-lying</a:t>
            </a:r>
          </a:p>
          <a:p>
            <a:pPr defTabSz="1072866" fontAlgn="auto">
              <a:spcBef>
                <a:spcPts val="0"/>
              </a:spcBef>
              <a:spcAft>
                <a:spcPts val="0"/>
              </a:spcAft>
              <a:defRPr/>
            </a:pPr>
            <a:r>
              <a:rPr lang="en-US" sz="1150" dirty="0">
                <a:latin typeface="+mj-lt"/>
                <a:cs typeface="+mn-cs"/>
              </a:rPr>
              <a:t>     land adjacent to a seacoast.</a:t>
            </a:r>
          </a:p>
          <a:p>
            <a:pPr defTabSz="1072866" fontAlgn="auto">
              <a:spcBef>
                <a:spcPts val="0"/>
              </a:spcBef>
              <a:spcAft>
                <a:spcPts val="0"/>
              </a:spcAft>
              <a:defRPr/>
            </a:pPr>
            <a:r>
              <a:rPr lang="en-US" sz="1150" b="1" dirty="0">
                <a:latin typeface="+mj-lt"/>
                <a:cs typeface="+mn-cs"/>
              </a:rPr>
              <a:t>4. Peninsula :- </a:t>
            </a:r>
            <a:r>
              <a:rPr lang="en-US" sz="1150" dirty="0">
                <a:latin typeface="+mj-lt"/>
                <a:cs typeface="+mn-cs"/>
              </a:rPr>
              <a:t>Peninsula means a piece of land three sides</a:t>
            </a:r>
          </a:p>
          <a:p>
            <a:pPr defTabSz="1072866" fontAlgn="auto">
              <a:spcBef>
                <a:spcPts val="0"/>
              </a:spcBef>
              <a:spcAft>
                <a:spcPts val="0"/>
              </a:spcAft>
              <a:defRPr/>
            </a:pPr>
            <a:r>
              <a:rPr lang="en-US" sz="1150" dirty="0">
                <a:latin typeface="+mj-lt"/>
                <a:cs typeface="+mn-cs"/>
              </a:rPr>
              <a:t>     surrounded by water.</a:t>
            </a:r>
          </a:p>
          <a:p>
            <a:pPr defTabSz="1072866" fontAlgn="auto">
              <a:spcBef>
                <a:spcPts val="0"/>
              </a:spcBef>
              <a:spcAft>
                <a:spcPts val="0"/>
              </a:spcAft>
              <a:defRPr/>
            </a:pPr>
            <a:r>
              <a:rPr lang="en-US" sz="1150" b="1" dirty="0">
                <a:latin typeface="+mj-lt"/>
                <a:cs typeface="+mn-cs"/>
              </a:rPr>
              <a:t>5. Laurasia :- </a:t>
            </a:r>
            <a:r>
              <a:rPr lang="en-US" sz="1150" dirty="0">
                <a:latin typeface="+mj-lt"/>
                <a:cs typeface="+mn-cs"/>
              </a:rPr>
              <a:t>Ancient continental mass in the Northern Hemisphere that included North America, Europe, and Asia (except peninsular India).</a:t>
            </a:r>
          </a:p>
          <a:p>
            <a:pPr defTabSz="1072866" fontAlgn="auto">
              <a:spcBef>
                <a:spcPts val="0"/>
              </a:spcBef>
              <a:spcAft>
                <a:spcPts val="0"/>
              </a:spcAft>
              <a:defRPr/>
            </a:pPr>
            <a:r>
              <a:rPr lang="en-US" sz="1150" b="1" dirty="0">
                <a:latin typeface="+mj-lt"/>
                <a:cs typeface="+mn-cs"/>
              </a:rPr>
              <a:t>6. Dun :- </a:t>
            </a:r>
            <a:r>
              <a:rPr lang="en-US" sz="1150" dirty="0">
                <a:latin typeface="+mj-lt"/>
                <a:cs typeface="+mn-cs"/>
              </a:rPr>
              <a:t>A narrow longitudinal flat-bottomed strike valley.</a:t>
            </a:r>
          </a:p>
          <a:p>
            <a:pPr defTabSz="1072866" fontAlgn="auto">
              <a:spcBef>
                <a:spcPts val="0"/>
              </a:spcBef>
              <a:spcAft>
                <a:spcPts val="0"/>
              </a:spcAft>
              <a:defRPr/>
            </a:pPr>
            <a:r>
              <a:rPr lang="en-US" sz="1150" b="1" dirty="0">
                <a:latin typeface="+mj-lt"/>
                <a:cs typeface="+mn-cs"/>
              </a:rPr>
              <a:t>7. Angara land :- </a:t>
            </a:r>
            <a:r>
              <a:rPr lang="en-US" sz="1150" dirty="0">
                <a:latin typeface="+mj-lt"/>
                <a:cs typeface="+mn-cs"/>
              </a:rPr>
              <a:t>Ancient continental mass consisted of modern continents of Asia and Europe.</a:t>
            </a:r>
          </a:p>
          <a:p>
            <a:pPr defTabSz="1072866" fontAlgn="auto">
              <a:spcBef>
                <a:spcPts val="0"/>
              </a:spcBef>
              <a:spcAft>
                <a:spcPts val="0"/>
              </a:spcAft>
              <a:defRPr/>
            </a:pPr>
            <a:r>
              <a:rPr lang="en-US" sz="1150" b="1" dirty="0">
                <a:latin typeface="+mj-lt"/>
                <a:cs typeface="+mn-cs"/>
              </a:rPr>
              <a:t>8. Gondwana land :- </a:t>
            </a:r>
            <a:r>
              <a:rPr lang="en-US" sz="1150" dirty="0">
                <a:latin typeface="+mj-lt"/>
                <a:cs typeface="+mn-cs"/>
              </a:rPr>
              <a:t>Ancient continental mass consisted present-day South America, Africa, Arabia, Madagascar, India, Australia, and Antarctica.</a:t>
            </a:r>
          </a:p>
          <a:p>
            <a:pPr defTabSz="1072866" fontAlgn="auto">
              <a:spcBef>
                <a:spcPts val="0"/>
              </a:spcBef>
              <a:spcAft>
                <a:spcPts val="0"/>
              </a:spcAft>
              <a:defRPr/>
            </a:pPr>
            <a:r>
              <a:rPr lang="en-US" sz="1150" b="1" dirty="0">
                <a:latin typeface="+mj-lt"/>
                <a:cs typeface="+mn-cs"/>
              </a:rPr>
              <a:t>9. Shivalik :- </a:t>
            </a:r>
            <a:r>
              <a:rPr lang="en-US" sz="1150" dirty="0">
                <a:latin typeface="+mj-lt"/>
                <a:cs typeface="+mn-cs"/>
              </a:rPr>
              <a:t>A mountain range of the outer Himalayas.</a:t>
            </a:r>
          </a:p>
          <a:p>
            <a:pPr defTabSz="1072866" fontAlgn="auto">
              <a:spcBef>
                <a:spcPts val="0"/>
              </a:spcBef>
              <a:spcAft>
                <a:spcPts val="0"/>
              </a:spcAft>
              <a:defRPr/>
            </a:pPr>
            <a:r>
              <a:rPr lang="en-US" sz="1150" b="1" dirty="0">
                <a:latin typeface="+mj-lt"/>
                <a:cs typeface="+mn-cs"/>
              </a:rPr>
              <a:t>10. Purvanchal :- </a:t>
            </a:r>
            <a:r>
              <a:rPr lang="en-US" sz="1150" dirty="0">
                <a:latin typeface="+mj-lt"/>
                <a:cs typeface="+mn-cs"/>
              </a:rPr>
              <a:t>A geographic region of north-central India, </a:t>
            </a:r>
          </a:p>
          <a:p>
            <a:pPr defTabSz="1072866" fontAlgn="auto">
              <a:spcBef>
                <a:spcPts val="0"/>
              </a:spcBef>
              <a:spcAft>
                <a:spcPts val="0"/>
              </a:spcAft>
              <a:defRPr/>
            </a:pPr>
            <a:r>
              <a:rPr lang="en-US" sz="1150" dirty="0">
                <a:latin typeface="+mj-lt"/>
                <a:cs typeface="+mn-cs"/>
              </a:rPr>
              <a:t>      which comprises the eastern end of Uttar Pradesh state.</a:t>
            </a:r>
          </a:p>
          <a:p>
            <a:pPr defTabSz="1072866" fontAlgn="auto">
              <a:spcBef>
                <a:spcPts val="0"/>
              </a:spcBef>
              <a:spcAft>
                <a:spcPts val="0"/>
              </a:spcAft>
              <a:defRPr/>
            </a:pPr>
            <a:r>
              <a:rPr lang="en-US" sz="1150" b="1" dirty="0">
                <a:latin typeface="+mj-lt"/>
                <a:cs typeface="+mn-cs"/>
              </a:rPr>
              <a:t>11. Leeward :- </a:t>
            </a:r>
            <a:r>
              <a:rPr lang="en-US" sz="1150" dirty="0">
                <a:latin typeface="+mj-lt"/>
                <a:cs typeface="+mn-cs"/>
              </a:rPr>
              <a:t>Towards the side sheltered from the wind.</a:t>
            </a:r>
          </a:p>
          <a:p>
            <a:pPr defTabSz="1072866" fontAlgn="auto">
              <a:spcBef>
                <a:spcPts val="0"/>
              </a:spcBef>
              <a:spcAft>
                <a:spcPts val="0"/>
              </a:spcAft>
              <a:defRPr/>
            </a:pPr>
            <a:r>
              <a:rPr lang="en-US" sz="1150" b="1" dirty="0">
                <a:latin typeface="+mj-lt"/>
                <a:cs typeface="+mn-cs"/>
              </a:rPr>
              <a:t>12. Glaciers:- </a:t>
            </a:r>
            <a:r>
              <a:rPr lang="en-US" sz="1150" dirty="0">
                <a:latin typeface="+mj-lt"/>
                <a:cs typeface="+mn-cs"/>
              </a:rPr>
              <a:t>A huge mass of ice slowly flowing over a land mass.</a:t>
            </a:r>
          </a:p>
        </p:txBody>
      </p:sp>
      <p:pic>
        <p:nvPicPr>
          <p:cNvPr id="12296" name="Picture 2" descr="J:\1 SOCIAL SURESH\MAPS\india states map\INDIA without states outline map DRAWN BY ME.png"/>
          <p:cNvPicPr>
            <a:picLocks noChangeAspect="1" noChangeArrowheads="1"/>
          </p:cNvPicPr>
          <p:nvPr/>
        </p:nvPicPr>
        <p:blipFill>
          <a:blip r:embed="rId3"/>
          <a:srcRect/>
          <a:stretch>
            <a:fillRect/>
          </a:stretch>
        </p:blipFill>
        <p:spPr bwMode="auto">
          <a:xfrm>
            <a:off x="381000" y="2362200"/>
            <a:ext cx="3581400" cy="3546475"/>
          </a:xfrm>
          <a:prstGeom prst="rect">
            <a:avLst/>
          </a:prstGeom>
          <a:noFill/>
          <a:ln w="3175">
            <a:noFill/>
            <a:miter lim="800000"/>
            <a:headEnd/>
            <a:tailEnd/>
          </a:ln>
        </p:spPr>
      </p:pic>
      <p:sp>
        <p:nvSpPr>
          <p:cNvPr id="5" name="Rectangle 2"/>
          <p:cNvSpPr>
            <a:spLocks noChangeArrowheads="1"/>
          </p:cNvSpPr>
          <p:nvPr/>
        </p:nvSpPr>
        <p:spPr bwMode="auto">
          <a:xfrm>
            <a:off x="4038600" y="2684463"/>
            <a:ext cx="2286000" cy="2962275"/>
          </a:xfrm>
          <a:prstGeom prst="rect">
            <a:avLst/>
          </a:prstGeom>
          <a:noFill/>
          <a:ln w="9525">
            <a:noFill/>
            <a:miter lim="800000"/>
            <a:headEnd/>
            <a:tailEnd/>
          </a:ln>
        </p:spPr>
        <p:txBody>
          <a:bodyPr>
            <a:spAutoFit/>
          </a:bodyPr>
          <a:lstStyle/>
          <a:p>
            <a:pPr>
              <a:defRPr/>
            </a:pPr>
            <a:r>
              <a:rPr lang="en-US" sz="1000" dirty="0">
                <a:latin typeface="Arial Black" pitchFamily="34" charset="0"/>
              </a:rPr>
              <a:t>Q. On the physical map of India identify the delta regions. How is their height similar or different? How do they compare in relation to the northern plains?</a:t>
            </a:r>
            <a:endParaRPr lang="en-US" sz="1000" dirty="0">
              <a:latin typeface="+mj-lt"/>
            </a:endParaRPr>
          </a:p>
          <a:p>
            <a:pPr>
              <a:defRPr/>
            </a:pPr>
            <a:r>
              <a:rPr lang="en-US" sz="1150" dirty="0">
                <a:latin typeface="+mj-lt"/>
              </a:rPr>
              <a:t>A. 1. In India we have many deltas.</a:t>
            </a:r>
          </a:p>
          <a:p>
            <a:pPr>
              <a:defRPr/>
            </a:pPr>
            <a:r>
              <a:rPr lang="en-US" sz="1150" dirty="0">
                <a:latin typeface="+mj-lt"/>
              </a:rPr>
              <a:t>2. For example Ganga delta, Godavari delta, Krishna Delta.</a:t>
            </a:r>
          </a:p>
          <a:p>
            <a:pPr>
              <a:defRPr/>
            </a:pPr>
            <a:r>
              <a:rPr lang="en-US" sz="1150" dirty="0">
                <a:latin typeface="+mj-lt"/>
              </a:rPr>
              <a:t>3. Deltas are formed at the mouth of the rivers.</a:t>
            </a:r>
          </a:p>
          <a:p>
            <a:pPr>
              <a:defRPr/>
            </a:pPr>
            <a:r>
              <a:rPr lang="en-US" sz="1150" dirty="0">
                <a:latin typeface="+mj-lt"/>
              </a:rPr>
              <a:t>4. </a:t>
            </a:r>
            <a:r>
              <a:rPr lang="en-US" sz="1150" dirty="0"/>
              <a:t>Plains are formed through the erosion of the land by the rivers.</a:t>
            </a:r>
          </a:p>
          <a:p>
            <a:pPr>
              <a:defRPr/>
            </a:pPr>
            <a:r>
              <a:rPr lang="en-US" sz="1150" dirty="0">
                <a:latin typeface="+mj-lt"/>
              </a:rPr>
              <a:t>5. Deltas height is equal to the sea level.</a:t>
            </a:r>
          </a:p>
          <a:p>
            <a:pPr>
              <a:defRPr/>
            </a:pPr>
            <a:r>
              <a:rPr lang="en-US" sz="1150" dirty="0">
                <a:latin typeface="+mj-lt"/>
              </a:rPr>
              <a:t>6. Where as plains height is high than deltas.</a:t>
            </a:r>
          </a:p>
        </p:txBody>
      </p:sp>
      <p:sp>
        <p:nvSpPr>
          <p:cNvPr id="15" name="Rectangle 1"/>
          <p:cNvSpPr>
            <a:spLocks noChangeArrowheads="1"/>
          </p:cNvSpPr>
          <p:nvPr/>
        </p:nvSpPr>
        <p:spPr bwMode="auto">
          <a:xfrm>
            <a:off x="1752600" y="3784600"/>
            <a:ext cx="1143000" cy="254000"/>
          </a:xfrm>
          <a:prstGeom prst="rect">
            <a:avLst/>
          </a:prstGeom>
          <a:noFill/>
          <a:ln w="9525">
            <a:noFill/>
            <a:miter lim="800000"/>
            <a:headEnd/>
            <a:tailEnd/>
          </a:ln>
        </p:spPr>
        <p:txBody>
          <a:bodyPr anchor="ctr">
            <a:spAutoFit/>
          </a:bodyPr>
          <a:lstStyle/>
          <a:p>
            <a:pPr algn="ctr" eaLnBrk="0" hangingPunct="0">
              <a:defRPr/>
            </a:pPr>
            <a:r>
              <a:rPr lang="en-US" sz="1050" i="1" dirty="0">
                <a:latin typeface="Tw Cen MT" pitchFamily="34" charset="0"/>
                <a:ea typeface="Times New Roman" pitchFamily="18" charset="0"/>
                <a:cs typeface="Gautami" pitchFamily="34" charset="0"/>
              </a:rPr>
              <a:t>Ganga Delta</a:t>
            </a:r>
          </a:p>
        </p:txBody>
      </p:sp>
      <p:sp>
        <p:nvSpPr>
          <p:cNvPr id="16" name="Rectangle 1"/>
          <p:cNvSpPr>
            <a:spLocks noChangeArrowheads="1"/>
          </p:cNvSpPr>
          <p:nvPr/>
        </p:nvSpPr>
        <p:spPr bwMode="auto">
          <a:xfrm>
            <a:off x="1600200" y="4165600"/>
            <a:ext cx="1143000" cy="254000"/>
          </a:xfrm>
          <a:prstGeom prst="rect">
            <a:avLst/>
          </a:prstGeom>
          <a:noFill/>
          <a:ln w="9525">
            <a:noFill/>
            <a:miter lim="800000"/>
            <a:headEnd/>
            <a:tailEnd/>
          </a:ln>
        </p:spPr>
        <p:txBody>
          <a:bodyPr anchor="ctr">
            <a:spAutoFit/>
          </a:bodyPr>
          <a:lstStyle/>
          <a:p>
            <a:pPr algn="ctr" eaLnBrk="0" hangingPunct="0">
              <a:defRPr/>
            </a:pPr>
            <a:r>
              <a:rPr lang="en-US" sz="1050" i="1" dirty="0">
                <a:latin typeface="Tw Cen MT" pitchFamily="34" charset="0"/>
                <a:ea typeface="Times New Roman" pitchFamily="18" charset="0"/>
                <a:cs typeface="Gautami" pitchFamily="34" charset="0"/>
              </a:rPr>
              <a:t>Mahanadi delta</a:t>
            </a:r>
          </a:p>
        </p:txBody>
      </p:sp>
      <p:sp>
        <p:nvSpPr>
          <p:cNvPr id="17" name="Rectangle 1"/>
          <p:cNvSpPr>
            <a:spLocks noChangeArrowheads="1"/>
          </p:cNvSpPr>
          <p:nvPr/>
        </p:nvSpPr>
        <p:spPr bwMode="auto">
          <a:xfrm>
            <a:off x="2057400" y="4724400"/>
            <a:ext cx="1143000" cy="254000"/>
          </a:xfrm>
          <a:prstGeom prst="rect">
            <a:avLst/>
          </a:prstGeom>
          <a:noFill/>
          <a:ln w="9525">
            <a:noFill/>
            <a:miter lim="800000"/>
            <a:headEnd/>
            <a:tailEnd/>
          </a:ln>
        </p:spPr>
        <p:txBody>
          <a:bodyPr anchor="ctr">
            <a:spAutoFit/>
          </a:bodyPr>
          <a:lstStyle/>
          <a:p>
            <a:pPr eaLnBrk="0" hangingPunct="0">
              <a:defRPr/>
            </a:pPr>
            <a:r>
              <a:rPr lang="en-US" sz="1050" i="1" dirty="0">
                <a:latin typeface="Tw Cen MT" pitchFamily="34" charset="0"/>
                <a:ea typeface="Times New Roman" pitchFamily="18" charset="0"/>
                <a:cs typeface="Gautami" pitchFamily="34" charset="0"/>
              </a:rPr>
              <a:t>Godavari delta</a:t>
            </a:r>
          </a:p>
        </p:txBody>
      </p:sp>
      <p:sp>
        <p:nvSpPr>
          <p:cNvPr id="18" name="Rectangle 1"/>
          <p:cNvSpPr>
            <a:spLocks noChangeArrowheads="1"/>
          </p:cNvSpPr>
          <p:nvPr/>
        </p:nvSpPr>
        <p:spPr bwMode="auto">
          <a:xfrm>
            <a:off x="1828800" y="4927600"/>
            <a:ext cx="1143000" cy="254000"/>
          </a:xfrm>
          <a:prstGeom prst="rect">
            <a:avLst/>
          </a:prstGeom>
          <a:noFill/>
          <a:ln w="9525">
            <a:noFill/>
            <a:miter lim="800000"/>
            <a:headEnd/>
            <a:tailEnd/>
          </a:ln>
        </p:spPr>
        <p:txBody>
          <a:bodyPr anchor="ctr">
            <a:spAutoFit/>
          </a:bodyPr>
          <a:lstStyle/>
          <a:p>
            <a:pPr eaLnBrk="0" hangingPunct="0">
              <a:defRPr/>
            </a:pPr>
            <a:r>
              <a:rPr lang="en-US" sz="1050" i="1" dirty="0">
                <a:latin typeface="Tw Cen MT" pitchFamily="34" charset="0"/>
                <a:ea typeface="Times New Roman" pitchFamily="18" charset="0"/>
                <a:cs typeface="Gautami" pitchFamily="34" charset="0"/>
              </a:rPr>
              <a:t>Krishna delta</a:t>
            </a:r>
          </a:p>
        </p:txBody>
      </p:sp>
      <p:sp>
        <p:nvSpPr>
          <p:cNvPr id="19" name="Rectangle 1"/>
          <p:cNvSpPr>
            <a:spLocks noChangeArrowheads="1"/>
          </p:cNvSpPr>
          <p:nvPr/>
        </p:nvSpPr>
        <p:spPr bwMode="auto">
          <a:xfrm>
            <a:off x="1752600" y="5410200"/>
            <a:ext cx="1143000" cy="254000"/>
          </a:xfrm>
          <a:prstGeom prst="rect">
            <a:avLst/>
          </a:prstGeom>
          <a:noFill/>
          <a:ln w="9525">
            <a:noFill/>
            <a:miter lim="800000"/>
            <a:headEnd/>
            <a:tailEnd/>
          </a:ln>
        </p:spPr>
        <p:txBody>
          <a:bodyPr anchor="ctr">
            <a:spAutoFit/>
          </a:bodyPr>
          <a:lstStyle/>
          <a:p>
            <a:pPr eaLnBrk="0" hangingPunct="0">
              <a:defRPr/>
            </a:pPr>
            <a:r>
              <a:rPr lang="en-US" sz="1050" i="1" dirty="0">
                <a:latin typeface="Tw Cen MT" pitchFamily="34" charset="0"/>
                <a:ea typeface="Times New Roman" pitchFamily="18" charset="0"/>
                <a:cs typeface="Gautami" pitchFamily="34" charset="0"/>
              </a:rPr>
              <a:t>Penna delta</a:t>
            </a:r>
          </a:p>
        </p:txBody>
      </p:sp>
      <p:sp>
        <p:nvSpPr>
          <p:cNvPr id="20" name="Freeform 19"/>
          <p:cNvSpPr/>
          <p:nvPr/>
        </p:nvSpPr>
        <p:spPr>
          <a:xfrm>
            <a:off x="1706563" y="5521325"/>
            <a:ext cx="104775" cy="119063"/>
          </a:xfrm>
          <a:custGeom>
            <a:avLst/>
            <a:gdLst>
              <a:gd name="connsiteX0" fmla="*/ 98701 w 105385"/>
              <a:gd name="connsiteY0" fmla="*/ 104912 h 118949"/>
              <a:gd name="connsiteX1" fmla="*/ 50575 w 105385"/>
              <a:gd name="connsiteY1" fmla="*/ 100902 h 118949"/>
              <a:gd name="connsiteX2" fmla="*/ 26511 w 105385"/>
              <a:gd name="connsiteY2" fmla="*/ 92881 h 118949"/>
              <a:gd name="connsiteX3" fmla="*/ 14480 w 105385"/>
              <a:gd name="connsiteY3" fmla="*/ 84860 h 118949"/>
              <a:gd name="connsiteX4" fmla="*/ 2448 w 105385"/>
              <a:gd name="connsiteY4" fmla="*/ 80849 h 118949"/>
              <a:gd name="connsiteX5" fmla="*/ 6459 w 105385"/>
              <a:gd name="connsiteY5" fmla="*/ 32723 h 118949"/>
              <a:gd name="connsiteX6" fmla="*/ 10469 w 105385"/>
              <a:gd name="connsiteY6" fmla="*/ 12670 h 118949"/>
              <a:gd name="connsiteX7" fmla="*/ 22501 w 105385"/>
              <a:gd name="connsiteY7" fmla="*/ 8660 h 118949"/>
              <a:gd name="connsiteX8" fmla="*/ 34532 w 105385"/>
              <a:gd name="connsiteY8" fmla="*/ 639 h 118949"/>
              <a:gd name="connsiteX9" fmla="*/ 78648 w 105385"/>
              <a:gd name="connsiteY9" fmla="*/ 8660 h 118949"/>
              <a:gd name="connsiteX10" fmla="*/ 90680 w 105385"/>
              <a:gd name="connsiteY10" fmla="*/ 16681 h 118949"/>
              <a:gd name="connsiteX11" fmla="*/ 98701 w 105385"/>
              <a:gd name="connsiteY11" fmla="*/ 104912 h 11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385" h="118949">
                <a:moveTo>
                  <a:pt x="98701" y="104912"/>
                </a:moveTo>
                <a:cubicBezTo>
                  <a:pt x="92017" y="118949"/>
                  <a:pt x="66454" y="103548"/>
                  <a:pt x="50575" y="100902"/>
                </a:cubicBezTo>
                <a:cubicBezTo>
                  <a:pt x="42235" y="99512"/>
                  <a:pt x="26511" y="92881"/>
                  <a:pt x="26511" y="92881"/>
                </a:cubicBezTo>
                <a:cubicBezTo>
                  <a:pt x="22501" y="90207"/>
                  <a:pt x="18791" y="87016"/>
                  <a:pt x="14480" y="84860"/>
                </a:cubicBezTo>
                <a:cubicBezTo>
                  <a:pt x="10699" y="82969"/>
                  <a:pt x="3091" y="85027"/>
                  <a:pt x="2448" y="80849"/>
                </a:cubicBezTo>
                <a:cubicBezTo>
                  <a:pt x="0" y="64939"/>
                  <a:pt x="4578" y="48710"/>
                  <a:pt x="6459" y="32723"/>
                </a:cubicBezTo>
                <a:cubicBezTo>
                  <a:pt x="7255" y="25953"/>
                  <a:pt x="6688" y="18342"/>
                  <a:pt x="10469" y="12670"/>
                </a:cubicBezTo>
                <a:cubicBezTo>
                  <a:pt x="12814" y="9152"/>
                  <a:pt x="18490" y="9997"/>
                  <a:pt x="22501" y="8660"/>
                </a:cubicBezTo>
                <a:cubicBezTo>
                  <a:pt x="26511" y="5986"/>
                  <a:pt x="29732" y="1075"/>
                  <a:pt x="34532" y="639"/>
                </a:cubicBezTo>
                <a:cubicBezTo>
                  <a:pt x="41556" y="0"/>
                  <a:pt x="67866" y="3269"/>
                  <a:pt x="78648" y="8660"/>
                </a:cubicBezTo>
                <a:cubicBezTo>
                  <a:pt x="82959" y="10816"/>
                  <a:pt x="86669" y="14007"/>
                  <a:pt x="90680" y="16681"/>
                </a:cubicBezTo>
                <a:cubicBezTo>
                  <a:pt x="102299" y="51541"/>
                  <a:pt x="105385" y="90875"/>
                  <a:pt x="98701" y="104912"/>
                </a:cubicBezTo>
                <a:close/>
              </a:path>
            </a:pathLst>
          </a:custGeom>
          <a:blipFill>
            <a:blip r:embed="rId4"/>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Freeform 22"/>
          <p:cNvSpPr/>
          <p:nvPr/>
        </p:nvSpPr>
        <p:spPr>
          <a:xfrm>
            <a:off x="1797050" y="4824413"/>
            <a:ext cx="209550" cy="153987"/>
          </a:xfrm>
          <a:custGeom>
            <a:avLst/>
            <a:gdLst>
              <a:gd name="connsiteX0" fmla="*/ 200526 w 209844"/>
              <a:gd name="connsiteY0" fmla="*/ 80211 h 153884"/>
              <a:gd name="connsiteX1" fmla="*/ 196516 w 209844"/>
              <a:gd name="connsiteY1" fmla="*/ 112295 h 153884"/>
              <a:gd name="connsiteX2" fmla="*/ 192505 w 209844"/>
              <a:gd name="connsiteY2" fmla="*/ 124326 h 153884"/>
              <a:gd name="connsiteX3" fmla="*/ 168442 w 209844"/>
              <a:gd name="connsiteY3" fmla="*/ 132348 h 153884"/>
              <a:gd name="connsiteX4" fmla="*/ 148389 w 209844"/>
              <a:gd name="connsiteY4" fmla="*/ 128337 h 153884"/>
              <a:gd name="connsiteX5" fmla="*/ 60158 w 209844"/>
              <a:gd name="connsiteY5" fmla="*/ 112295 h 153884"/>
              <a:gd name="connsiteX6" fmla="*/ 56147 w 209844"/>
              <a:gd name="connsiteY6" fmla="*/ 84221 h 153884"/>
              <a:gd name="connsiteX7" fmla="*/ 52137 w 209844"/>
              <a:gd name="connsiteY7" fmla="*/ 72190 h 153884"/>
              <a:gd name="connsiteX8" fmla="*/ 40105 w 209844"/>
              <a:gd name="connsiteY8" fmla="*/ 64169 h 153884"/>
              <a:gd name="connsiteX9" fmla="*/ 20052 w 209844"/>
              <a:gd name="connsiteY9" fmla="*/ 48126 h 153884"/>
              <a:gd name="connsiteX10" fmla="*/ 0 w 209844"/>
              <a:gd name="connsiteY10" fmla="*/ 24063 h 153884"/>
              <a:gd name="connsiteX11" fmla="*/ 12031 w 209844"/>
              <a:gd name="connsiteY11" fmla="*/ 16042 h 153884"/>
              <a:gd name="connsiteX12" fmla="*/ 20052 w 209844"/>
              <a:gd name="connsiteY12" fmla="*/ 4011 h 153884"/>
              <a:gd name="connsiteX13" fmla="*/ 40105 w 209844"/>
              <a:gd name="connsiteY13" fmla="*/ 0 h 153884"/>
              <a:gd name="connsiteX14" fmla="*/ 60158 w 209844"/>
              <a:gd name="connsiteY14" fmla="*/ 4011 h 153884"/>
              <a:gd name="connsiteX15" fmla="*/ 84221 w 209844"/>
              <a:gd name="connsiteY15" fmla="*/ 16042 h 153884"/>
              <a:gd name="connsiteX16" fmla="*/ 116305 w 209844"/>
              <a:gd name="connsiteY16" fmla="*/ 20053 h 153884"/>
              <a:gd name="connsiteX17" fmla="*/ 148389 w 209844"/>
              <a:gd name="connsiteY17" fmla="*/ 16042 h 153884"/>
              <a:gd name="connsiteX18" fmla="*/ 168442 w 209844"/>
              <a:gd name="connsiteY18" fmla="*/ 40105 h 153884"/>
              <a:gd name="connsiteX19" fmla="*/ 188495 w 209844"/>
              <a:gd name="connsiteY19" fmla="*/ 44116 h 153884"/>
              <a:gd name="connsiteX20" fmla="*/ 204537 w 209844"/>
              <a:gd name="connsiteY20" fmla="*/ 52137 h 153884"/>
              <a:gd name="connsiteX21" fmla="*/ 200526 w 209844"/>
              <a:gd name="connsiteY21" fmla="*/ 80211 h 15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9844" h="153884">
                <a:moveTo>
                  <a:pt x="200526" y="80211"/>
                </a:moveTo>
                <a:cubicBezTo>
                  <a:pt x="199189" y="90237"/>
                  <a:pt x="198444" y="101691"/>
                  <a:pt x="196516" y="112295"/>
                </a:cubicBezTo>
                <a:cubicBezTo>
                  <a:pt x="195760" y="116454"/>
                  <a:pt x="195945" y="121869"/>
                  <a:pt x="192505" y="124326"/>
                </a:cubicBezTo>
                <a:cubicBezTo>
                  <a:pt x="185625" y="129240"/>
                  <a:pt x="168442" y="132348"/>
                  <a:pt x="168442" y="132348"/>
                </a:cubicBezTo>
                <a:cubicBezTo>
                  <a:pt x="161758" y="131011"/>
                  <a:pt x="155188" y="128823"/>
                  <a:pt x="148389" y="128337"/>
                </a:cubicBezTo>
                <a:cubicBezTo>
                  <a:pt x="52802" y="121509"/>
                  <a:pt x="46293" y="153884"/>
                  <a:pt x="60158" y="112295"/>
                </a:cubicBezTo>
                <a:cubicBezTo>
                  <a:pt x="58821" y="102937"/>
                  <a:pt x="58001" y="93490"/>
                  <a:pt x="56147" y="84221"/>
                </a:cubicBezTo>
                <a:cubicBezTo>
                  <a:pt x="55318" y="80076"/>
                  <a:pt x="54778" y="75491"/>
                  <a:pt x="52137" y="72190"/>
                </a:cubicBezTo>
                <a:cubicBezTo>
                  <a:pt x="49126" y="68426"/>
                  <a:pt x="44116" y="66843"/>
                  <a:pt x="40105" y="64169"/>
                </a:cubicBezTo>
                <a:cubicBezTo>
                  <a:pt x="22167" y="37261"/>
                  <a:pt x="43298" y="63623"/>
                  <a:pt x="20052" y="48126"/>
                </a:cubicBezTo>
                <a:cubicBezTo>
                  <a:pt x="10788" y="41950"/>
                  <a:pt x="5919" y="32941"/>
                  <a:pt x="0" y="24063"/>
                </a:cubicBezTo>
                <a:cubicBezTo>
                  <a:pt x="4010" y="21389"/>
                  <a:pt x="8623" y="19450"/>
                  <a:pt x="12031" y="16042"/>
                </a:cubicBezTo>
                <a:cubicBezTo>
                  <a:pt x="15439" y="12634"/>
                  <a:pt x="15867" y="6402"/>
                  <a:pt x="20052" y="4011"/>
                </a:cubicBezTo>
                <a:cubicBezTo>
                  <a:pt x="25971" y="629"/>
                  <a:pt x="33421" y="1337"/>
                  <a:pt x="40105" y="0"/>
                </a:cubicBezTo>
                <a:cubicBezTo>
                  <a:pt x="46789" y="1337"/>
                  <a:pt x="53775" y="1617"/>
                  <a:pt x="60158" y="4011"/>
                </a:cubicBezTo>
                <a:cubicBezTo>
                  <a:pt x="84339" y="13079"/>
                  <a:pt x="60045" y="11646"/>
                  <a:pt x="84221" y="16042"/>
                </a:cubicBezTo>
                <a:cubicBezTo>
                  <a:pt x="94825" y="17970"/>
                  <a:pt x="105610" y="18716"/>
                  <a:pt x="116305" y="20053"/>
                </a:cubicBezTo>
                <a:cubicBezTo>
                  <a:pt x="127000" y="18716"/>
                  <a:pt x="137785" y="14114"/>
                  <a:pt x="148389" y="16042"/>
                </a:cubicBezTo>
                <a:cubicBezTo>
                  <a:pt x="162723" y="18648"/>
                  <a:pt x="158214" y="34261"/>
                  <a:pt x="168442" y="40105"/>
                </a:cubicBezTo>
                <a:cubicBezTo>
                  <a:pt x="174361" y="43487"/>
                  <a:pt x="181811" y="42779"/>
                  <a:pt x="188495" y="44116"/>
                </a:cubicBezTo>
                <a:cubicBezTo>
                  <a:pt x="193842" y="46790"/>
                  <a:pt x="200710" y="47544"/>
                  <a:pt x="204537" y="52137"/>
                </a:cubicBezTo>
                <a:cubicBezTo>
                  <a:pt x="209844" y="58505"/>
                  <a:pt x="201863" y="70185"/>
                  <a:pt x="200526" y="80211"/>
                </a:cubicBezTo>
                <a:close/>
              </a:path>
            </a:pathLst>
          </a:custGeom>
          <a:blipFill>
            <a:blip r:embed="rId4"/>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Freeform 23"/>
          <p:cNvSpPr/>
          <p:nvPr/>
        </p:nvSpPr>
        <p:spPr>
          <a:xfrm>
            <a:off x="1900238" y="4724400"/>
            <a:ext cx="247650" cy="173038"/>
          </a:xfrm>
          <a:custGeom>
            <a:avLst/>
            <a:gdLst>
              <a:gd name="connsiteX0" fmla="*/ 152400 w 246301"/>
              <a:gd name="connsiteY0" fmla="*/ 164432 h 172777"/>
              <a:gd name="connsiteX1" fmla="*/ 116306 w 246301"/>
              <a:gd name="connsiteY1" fmla="*/ 160421 h 172777"/>
              <a:gd name="connsiteX2" fmla="*/ 112295 w 246301"/>
              <a:gd name="connsiteY2" fmla="*/ 136358 h 172777"/>
              <a:gd name="connsiteX3" fmla="*/ 108285 w 246301"/>
              <a:gd name="connsiteY3" fmla="*/ 124326 h 172777"/>
              <a:gd name="connsiteX4" fmla="*/ 80211 w 246301"/>
              <a:gd name="connsiteY4" fmla="*/ 100263 h 172777"/>
              <a:gd name="connsiteX5" fmla="*/ 56148 w 246301"/>
              <a:gd name="connsiteY5" fmla="*/ 84221 h 172777"/>
              <a:gd name="connsiteX6" fmla="*/ 36095 w 246301"/>
              <a:gd name="connsiteY6" fmla="*/ 60158 h 172777"/>
              <a:gd name="connsiteX7" fmla="*/ 32085 w 246301"/>
              <a:gd name="connsiteY7" fmla="*/ 48126 h 172777"/>
              <a:gd name="connsiteX8" fmla="*/ 16043 w 246301"/>
              <a:gd name="connsiteY8" fmla="*/ 24063 h 172777"/>
              <a:gd name="connsiteX9" fmla="*/ 12032 w 246301"/>
              <a:gd name="connsiteY9" fmla="*/ 12032 h 172777"/>
              <a:gd name="connsiteX10" fmla="*/ 0 w 246301"/>
              <a:gd name="connsiteY10" fmla="*/ 4011 h 172777"/>
              <a:gd name="connsiteX11" fmla="*/ 12032 w 246301"/>
              <a:gd name="connsiteY11" fmla="*/ 0 h 172777"/>
              <a:gd name="connsiteX12" fmla="*/ 84222 w 246301"/>
              <a:gd name="connsiteY12" fmla="*/ 12032 h 172777"/>
              <a:gd name="connsiteX13" fmla="*/ 96253 w 246301"/>
              <a:gd name="connsiteY13" fmla="*/ 20053 h 172777"/>
              <a:gd name="connsiteX14" fmla="*/ 140369 w 246301"/>
              <a:gd name="connsiteY14" fmla="*/ 16042 h 172777"/>
              <a:gd name="connsiteX15" fmla="*/ 152400 w 246301"/>
              <a:gd name="connsiteY15" fmla="*/ 12032 h 172777"/>
              <a:gd name="connsiteX16" fmla="*/ 196516 w 246301"/>
              <a:gd name="connsiteY16" fmla="*/ 16042 h 172777"/>
              <a:gd name="connsiteX17" fmla="*/ 204537 w 246301"/>
              <a:gd name="connsiteY17" fmla="*/ 28074 h 172777"/>
              <a:gd name="connsiteX18" fmla="*/ 212558 w 246301"/>
              <a:gd name="connsiteY18" fmla="*/ 52137 h 172777"/>
              <a:gd name="connsiteX19" fmla="*/ 232611 w 246301"/>
              <a:gd name="connsiteY19" fmla="*/ 76200 h 172777"/>
              <a:gd name="connsiteX20" fmla="*/ 236622 w 246301"/>
              <a:gd name="connsiteY20" fmla="*/ 88232 h 172777"/>
              <a:gd name="connsiteX21" fmla="*/ 244643 w 246301"/>
              <a:gd name="connsiteY21" fmla="*/ 120316 h 172777"/>
              <a:gd name="connsiteX22" fmla="*/ 240632 w 246301"/>
              <a:gd name="connsiteY22" fmla="*/ 144379 h 172777"/>
              <a:gd name="connsiteX23" fmla="*/ 224590 w 246301"/>
              <a:gd name="connsiteY23" fmla="*/ 148389 h 172777"/>
              <a:gd name="connsiteX24" fmla="*/ 192506 w 246301"/>
              <a:gd name="connsiteY24" fmla="*/ 152400 h 172777"/>
              <a:gd name="connsiteX25" fmla="*/ 168443 w 246301"/>
              <a:gd name="connsiteY25" fmla="*/ 160421 h 172777"/>
              <a:gd name="connsiteX26" fmla="*/ 140369 w 246301"/>
              <a:gd name="connsiteY26" fmla="*/ 172453 h 172777"/>
              <a:gd name="connsiteX27" fmla="*/ 152400 w 246301"/>
              <a:gd name="connsiteY27" fmla="*/ 164432 h 17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6301" h="172777">
                <a:moveTo>
                  <a:pt x="152400" y="164432"/>
                </a:moveTo>
                <a:cubicBezTo>
                  <a:pt x="148390" y="162427"/>
                  <a:pt x="126223" y="167363"/>
                  <a:pt x="116306" y="160421"/>
                </a:cubicBezTo>
                <a:cubicBezTo>
                  <a:pt x="109644" y="155758"/>
                  <a:pt x="114059" y="144296"/>
                  <a:pt x="112295" y="136358"/>
                </a:cubicBezTo>
                <a:cubicBezTo>
                  <a:pt x="111378" y="132231"/>
                  <a:pt x="110630" y="127844"/>
                  <a:pt x="108285" y="124326"/>
                </a:cubicBezTo>
                <a:cubicBezTo>
                  <a:pt x="103094" y="116540"/>
                  <a:pt x="87157" y="105125"/>
                  <a:pt x="80211" y="100263"/>
                </a:cubicBezTo>
                <a:cubicBezTo>
                  <a:pt x="72314" y="94735"/>
                  <a:pt x="62965" y="91038"/>
                  <a:pt x="56148" y="84221"/>
                </a:cubicBezTo>
                <a:cubicBezTo>
                  <a:pt x="40708" y="68781"/>
                  <a:pt x="47262" y="76908"/>
                  <a:pt x="36095" y="60158"/>
                </a:cubicBezTo>
                <a:cubicBezTo>
                  <a:pt x="34758" y="56147"/>
                  <a:pt x="34138" y="51822"/>
                  <a:pt x="32085" y="48126"/>
                </a:cubicBezTo>
                <a:cubicBezTo>
                  <a:pt x="27404" y="39699"/>
                  <a:pt x="19092" y="33208"/>
                  <a:pt x="16043" y="24063"/>
                </a:cubicBezTo>
                <a:cubicBezTo>
                  <a:pt x="14706" y="20053"/>
                  <a:pt x="14673" y="15333"/>
                  <a:pt x="12032" y="12032"/>
                </a:cubicBezTo>
                <a:cubicBezTo>
                  <a:pt x="9021" y="8268"/>
                  <a:pt x="4011" y="6685"/>
                  <a:pt x="0" y="4011"/>
                </a:cubicBezTo>
                <a:cubicBezTo>
                  <a:pt x="4011" y="2674"/>
                  <a:pt x="7804" y="0"/>
                  <a:pt x="12032" y="0"/>
                </a:cubicBezTo>
                <a:cubicBezTo>
                  <a:pt x="24066" y="0"/>
                  <a:pt x="68269" y="1396"/>
                  <a:pt x="84222" y="12032"/>
                </a:cubicBezTo>
                <a:lnTo>
                  <a:pt x="96253" y="20053"/>
                </a:lnTo>
                <a:cubicBezTo>
                  <a:pt x="110958" y="18716"/>
                  <a:pt x="125751" y="18130"/>
                  <a:pt x="140369" y="16042"/>
                </a:cubicBezTo>
                <a:cubicBezTo>
                  <a:pt x="144554" y="15444"/>
                  <a:pt x="148173" y="12032"/>
                  <a:pt x="152400" y="12032"/>
                </a:cubicBezTo>
                <a:cubicBezTo>
                  <a:pt x="167166" y="12032"/>
                  <a:pt x="181811" y="14705"/>
                  <a:pt x="196516" y="16042"/>
                </a:cubicBezTo>
                <a:cubicBezTo>
                  <a:pt x="199190" y="20053"/>
                  <a:pt x="202579" y="23669"/>
                  <a:pt x="204537" y="28074"/>
                </a:cubicBezTo>
                <a:cubicBezTo>
                  <a:pt x="207971" y="35800"/>
                  <a:pt x="207868" y="45102"/>
                  <a:pt x="212558" y="52137"/>
                </a:cubicBezTo>
                <a:cubicBezTo>
                  <a:pt x="223725" y="68887"/>
                  <a:pt x="217171" y="60760"/>
                  <a:pt x="232611" y="76200"/>
                </a:cubicBezTo>
                <a:cubicBezTo>
                  <a:pt x="233948" y="80211"/>
                  <a:pt x="235597" y="84131"/>
                  <a:pt x="236622" y="88232"/>
                </a:cubicBezTo>
                <a:cubicBezTo>
                  <a:pt x="246301" y="126949"/>
                  <a:pt x="235474" y="92812"/>
                  <a:pt x="244643" y="120316"/>
                </a:cubicBezTo>
                <a:cubicBezTo>
                  <a:pt x="243306" y="128337"/>
                  <a:pt x="245359" y="137762"/>
                  <a:pt x="240632" y="144379"/>
                </a:cubicBezTo>
                <a:cubicBezTo>
                  <a:pt x="237428" y="148864"/>
                  <a:pt x="230027" y="147483"/>
                  <a:pt x="224590" y="148389"/>
                </a:cubicBezTo>
                <a:cubicBezTo>
                  <a:pt x="213959" y="150161"/>
                  <a:pt x="203201" y="151063"/>
                  <a:pt x="192506" y="152400"/>
                </a:cubicBezTo>
                <a:cubicBezTo>
                  <a:pt x="184485" y="155074"/>
                  <a:pt x="176005" y="156640"/>
                  <a:pt x="168443" y="160421"/>
                </a:cubicBezTo>
                <a:cubicBezTo>
                  <a:pt x="156969" y="166158"/>
                  <a:pt x="152168" y="169503"/>
                  <a:pt x="140369" y="172453"/>
                </a:cubicBezTo>
                <a:cubicBezTo>
                  <a:pt x="139072" y="172777"/>
                  <a:pt x="156411" y="166437"/>
                  <a:pt x="152400" y="164432"/>
                </a:cubicBezTo>
                <a:close/>
              </a:path>
            </a:pathLst>
          </a:custGeom>
          <a:blipFill>
            <a:blip r:embed="rId4"/>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Freeform 24"/>
          <p:cNvSpPr/>
          <p:nvPr/>
        </p:nvSpPr>
        <p:spPr>
          <a:xfrm>
            <a:off x="2393950" y="4327525"/>
            <a:ext cx="273050" cy="152400"/>
          </a:xfrm>
          <a:custGeom>
            <a:avLst/>
            <a:gdLst>
              <a:gd name="connsiteX0" fmla="*/ 160421 w 272716"/>
              <a:gd name="connsiteY0" fmla="*/ 140368 h 153279"/>
              <a:gd name="connsiteX1" fmla="*/ 128337 w 272716"/>
              <a:gd name="connsiteY1" fmla="*/ 132347 h 153279"/>
              <a:gd name="connsiteX2" fmla="*/ 100263 w 272716"/>
              <a:gd name="connsiteY2" fmla="*/ 120316 h 153279"/>
              <a:gd name="connsiteX3" fmla="*/ 64169 w 272716"/>
              <a:gd name="connsiteY3" fmla="*/ 108284 h 153279"/>
              <a:gd name="connsiteX4" fmla="*/ 52137 w 272716"/>
              <a:gd name="connsiteY4" fmla="*/ 104274 h 153279"/>
              <a:gd name="connsiteX5" fmla="*/ 32084 w 272716"/>
              <a:gd name="connsiteY5" fmla="*/ 88231 h 153279"/>
              <a:gd name="connsiteX6" fmla="*/ 16042 w 272716"/>
              <a:gd name="connsiteY6" fmla="*/ 68179 h 153279"/>
              <a:gd name="connsiteX7" fmla="*/ 8021 w 272716"/>
              <a:gd name="connsiteY7" fmla="*/ 56147 h 153279"/>
              <a:gd name="connsiteX8" fmla="*/ 0 w 272716"/>
              <a:gd name="connsiteY8" fmla="*/ 32084 h 153279"/>
              <a:gd name="connsiteX9" fmla="*/ 12032 w 272716"/>
              <a:gd name="connsiteY9" fmla="*/ 4010 h 153279"/>
              <a:gd name="connsiteX10" fmla="*/ 24063 w 272716"/>
              <a:gd name="connsiteY10" fmla="*/ 0 h 153279"/>
              <a:gd name="connsiteX11" fmla="*/ 36095 w 272716"/>
              <a:gd name="connsiteY11" fmla="*/ 8021 h 153279"/>
              <a:gd name="connsiteX12" fmla="*/ 88232 w 272716"/>
              <a:gd name="connsiteY12" fmla="*/ 16042 h 153279"/>
              <a:gd name="connsiteX13" fmla="*/ 92242 w 272716"/>
              <a:gd name="connsiteY13" fmla="*/ 28074 h 153279"/>
              <a:gd name="connsiteX14" fmla="*/ 96253 w 272716"/>
              <a:gd name="connsiteY14" fmla="*/ 44116 h 153279"/>
              <a:gd name="connsiteX15" fmla="*/ 108284 w 272716"/>
              <a:gd name="connsiteY15" fmla="*/ 48126 h 153279"/>
              <a:gd name="connsiteX16" fmla="*/ 176463 w 272716"/>
              <a:gd name="connsiteY16" fmla="*/ 52137 h 153279"/>
              <a:gd name="connsiteX17" fmla="*/ 188495 w 272716"/>
              <a:gd name="connsiteY17" fmla="*/ 56147 h 153279"/>
              <a:gd name="connsiteX18" fmla="*/ 208548 w 272716"/>
              <a:gd name="connsiteY18" fmla="*/ 60158 h 153279"/>
              <a:gd name="connsiteX19" fmla="*/ 232611 w 272716"/>
              <a:gd name="connsiteY19" fmla="*/ 72189 h 153279"/>
              <a:gd name="connsiteX20" fmla="*/ 272716 w 272716"/>
              <a:gd name="connsiteY20" fmla="*/ 76200 h 153279"/>
              <a:gd name="connsiteX21" fmla="*/ 268705 w 272716"/>
              <a:gd name="connsiteY21" fmla="*/ 108284 h 153279"/>
              <a:gd name="connsiteX22" fmla="*/ 264695 w 272716"/>
              <a:gd name="connsiteY22" fmla="*/ 120316 h 153279"/>
              <a:gd name="connsiteX23" fmla="*/ 240632 w 272716"/>
              <a:gd name="connsiteY23" fmla="*/ 128337 h 153279"/>
              <a:gd name="connsiteX24" fmla="*/ 216569 w 272716"/>
              <a:gd name="connsiteY24" fmla="*/ 140368 h 153279"/>
              <a:gd name="connsiteX25" fmla="*/ 204537 w 272716"/>
              <a:gd name="connsiteY25" fmla="*/ 148389 h 153279"/>
              <a:gd name="connsiteX26" fmla="*/ 160421 w 272716"/>
              <a:gd name="connsiteY26" fmla="*/ 140368 h 15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716" h="153279">
                <a:moveTo>
                  <a:pt x="160421" y="140368"/>
                </a:moveTo>
                <a:cubicBezTo>
                  <a:pt x="147721" y="137694"/>
                  <a:pt x="136561" y="136459"/>
                  <a:pt x="128337" y="132347"/>
                </a:cubicBezTo>
                <a:cubicBezTo>
                  <a:pt x="93342" y="114850"/>
                  <a:pt x="141995" y="132835"/>
                  <a:pt x="100263" y="120316"/>
                </a:cubicBezTo>
                <a:cubicBezTo>
                  <a:pt x="100196" y="120296"/>
                  <a:pt x="70218" y="110300"/>
                  <a:pt x="64169" y="108284"/>
                </a:cubicBezTo>
                <a:lnTo>
                  <a:pt x="52137" y="104274"/>
                </a:lnTo>
                <a:cubicBezTo>
                  <a:pt x="46670" y="100629"/>
                  <a:pt x="35895" y="94583"/>
                  <a:pt x="32084" y="88231"/>
                </a:cubicBezTo>
                <a:cubicBezTo>
                  <a:pt x="19171" y="66708"/>
                  <a:pt x="40005" y="84154"/>
                  <a:pt x="16042" y="68179"/>
                </a:cubicBezTo>
                <a:cubicBezTo>
                  <a:pt x="13368" y="64168"/>
                  <a:pt x="9979" y="60552"/>
                  <a:pt x="8021" y="56147"/>
                </a:cubicBezTo>
                <a:cubicBezTo>
                  <a:pt x="4587" y="48421"/>
                  <a:pt x="0" y="32084"/>
                  <a:pt x="0" y="32084"/>
                </a:cubicBezTo>
                <a:cubicBezTo>
                  <a:pt x="2408" y="22452"/>
                  <a:pt x="3378" y="10934"/>
                  <a:pt x="12032" y="4010"/>
                </a:cubicBezTo>
                <a:cubicBezTo>
                  <a:pt x="15333" y="1369"/>
                  <a:pt x="20053" y="1337"/>
                  <a:pt x="24063" y="0"/>
                </a:cubicBezTo>
                <a:cubicBezTo>
                  <a:pt x="28074" y="2674"/>
                  <a:pt x="31784" y="5866"/>
                  <a:pt x="36095" y="8021"/>
                </a:cubicBezTo>
                <a:cubicBezTo>
                  <a:pt x="50546" y="15246"/>
                  <a:pt x="76737" y="14892"/>
                  <a:pt x="88232" y="16042"/>
                </a:cubicBezTo>
                <a:cubicBezTo>
                  <a:pt x="89569" y="20053"/>
                  <a:pt x="91081" y="24009"/>
                  <a:pt x="92242" y="28074"/>
                </a:cubicBezTo>
                <a:cubicBezTo>
                  <a:pt x="93756" y="33374"/>
                  <a:pt x="92810" y="39812"/>
                  <a:pt x="96253" y="44116"/>
                </a:cubicBezTo>
                <a:cubicBezTo>
                  <a:pt x="98894" y="47417"/>
                  <a:pt x="104078" y="47705"/>
                  <a:pt x="108284" y="48126"/>
                </a:cubicBezTo>
                <a:cubicBezTo>
                  <a:pt x="130937" y="50391"/>
                  <a:pt x="153737" y="50800"/>
                  <a:pt x="176463" y="52137"/>
                </a:cubicBezTo>
                <a:cubicBezTo>
                  <a:pt x="180474" y="53474"/>
                  <a:pt x="184394" y="55122"/>
                  <a:pt x="188495" y="56147"/>
                </a:cubicBezTo>
                <a:cubicBezTo>
                  <a:pt x="195108" y="57800"/>
                  <a:pt x="202165" y="57764"/>
                  <a:pt x="208548" y="60158"/>
                </a:cubicBezTo>
                <a:cubicBezTo>
                  <a:pt x="229243" y="67919"/>
                  <a:pt x="211492" y="68940"/>
                  <a:pt x="232611" y="72189"/>
                </a:cubicBezTo>
                <a:cubicBezTo>
                  <a:pt x="245890" y="74232"/>
                  <a:pt x="259348" y="74863"/>
                  <a:pt x="272716" y="76200"/>
                </a:cubicBezTo>
                <a:cubicBezTo>
                  <a:pt x="271379" y="86895"/>
                  <a:pt x="270633" y="97680"/>
                  <a:pt x="268705" y="108284"/>
                </a:cubicBezTo>
                <a:cubicBezTo>
                  <a:pt x="267949" y="112443"/>
                  <a:pt x="268135" y="117859"/>
                  <a:pt x="264695" y="120316"/>
                </a:cubicBezTo>
                <a:cubicBezTo>
                  <a:pt x="257815" y="125230"/>
                  <a:pt x="247667" y="123647"/>
                  <a:pt x="240632" y="128337"/>
                </a:cubicBezTo>
                <a:cubicBezTo>
                  <a:pt x="225083" y="138703"/>
                  <a:pt x="233173" y="134834"/>
                  <a:pt x="216569" y="140368"/>
                </a:cubicBezTo>
                <a:cubicBezTo>
                  <a:pt x="212558" y="143042"/>
                  <a:pt x="209110" y="146865"/>
                  <a:pt x="204537" y="148389"/>
                </a:cubicBezTo>
                <a:cubicBezTo>
                  <a:pt x="189867" y="153279"/>
                  <a:pt x="173121" y="143042"/>
                  <a:pt x="160421" y="140368"/>
                </a:cubicBezTo>
                <a:close/>
              </a:path>
            </a:pathLst>
          </a:custGeom>
          <a:blipFill>
            <a:blip r:embed="rId4"/>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Freeform 25"/>
          <p:cNvSpPr/>
          <p:nvPr/>
        </p:nvSpPr>
        <p:spPr>
          <a:xfrm>
            <a:off x="2654300" y="3754438"/>
            <a:ext cx="333375" cy="487362"/>
          </a:xfrm>
          <a:custGeom>
            <a:avLst/>
            <a:gdLst>
              <a:gd name="connsiteX0" fmla="*/ 188495 w 332874"/>
              <a:gd name="connsiteY0" fmla="*/ 473242 h 487513"/>
              <a:gd name="connsiteX1" fmla="*/ 184485 w 332874"/>
              <a:gd name="connsiteY1" fmla="*/ 409073 h 487513"/>
              <a:gd name="connsiteX2" fmla="*/ 180474 w 332874"/>
              <a:gd name="connsiteY2" fmla="*/ 397042 h 487513"/>
              <a:gd name="connsiteX3" fmla="*/ 168443 w 332874"/>
              <a:gd name="connsiteY3" fmla="*/ 385010 h 487513"/>
              <a:gd name="connsiteX4" fmla="*/ 160421 w 332874"/>
              <a:gd name="connsiteY4" fmla="*/ 372979 h 487513"/>
              <a:gd name="connsiteX5" fmla="*/ 136358 w 332874"/>
              <a:gd name="connsiteY5" fmla="*/ 356936 h 487513"/>
              <a:gd name="connsiteX6" fmla="*/ 108285 w 332874"/>
              <a:gd name="connsiteY6" fmla="*/ 336884 h 487513"/>
              <a:gd name="connsiteX7" fmla="*/ 92243 w 332874"/>
              <a:gd name="connsiteY7" fmla="*/ 316831 h 487513"/>
              <a:gd name="connsiteX8" fmla="*/ 88232 w 332874"/>
              <a:gd name="connsiteY8" fmla="*/ 304800 h 487513"/>
              <a:gd name="connsiteX9" fmla="*/ 80211 w 332874"/>
              <a:gd name="connsiteY9" fmla="*/ 292768 h 487513"/>
              <a:gd name="connsiteX10" fmla="*/ 72190 w 332874"/>
              <a:gd name="connsiteY10" fmla="*/ 244642 h 487513"/>
              <a:gd name="connsiteX11" fmla="*/ 64169 w 332874"/>
              <a:gd name="connsiteY11" fmla="*/ 232610 h 487513"/>
              <a:gd name="connsiteX12" fmla="*/ 52137 w 332874"/>
              <a:gd name="connsiteY12" fmla="*/ 216568 h 487513"/>
              <a:gd name="connsiteX13" fmla="*/ 44116 w 332874"/>
              <a:gd name="connsiteY13" fmla="*/ 204536 h 487513"/>
              <a:gd name="connsiteX14" fmla="*/ 32085 w 332874"/>
              <a:gd name="connsiteY14" fmla="*/ 196515 h 487513"/>
              <a:gd name="connsiteX15" fmla="*/ 24064 w 332874"/>
              <a:gd name="connsiteY15" fmla="*/ 124326 h 487513"/>
              <a:gd name="connsiteX16" fmla="*/ 20053 w 332874"/>
              <a:gd name="connsiteY16" fmla="*/ 108284 h 487513"/>
              <a:gd name="connsiteX17" fmla="*/ 12032 w 332874"/>
              <a:gd name="connsiteY17" fmla="*/ 84221 h 487513"/>
              <a:gd name="connsiteX18" fmla="*/ 8021 w 332874"/>
              <a:gd name="connsiteY18" fmla="*/ 36094 h 487513"/>
              <a:gd name="connsiteX19" fmla="*/ 0 w 332874"/>
              <a:gd name="connsiteY19" fmla="*/ 24063 h 487513"/>
              <a:gd name="connsiteX20" fmla="*/ 8021 w 332874"/>
              <a:gd name="connsiteY20" fmla="*/ 0 h 487513"/>
              <a:gd name="connsiteX21" fmla="*/ 56148 w 332874"/>
              <a:gd name="connsiteY21" fmla="*/ 4010 h 487513"/>
              <a:gd name="connsiteX22" fmla="*/ 84221 w 332874"/>
              <a:gd name="connsiteY22" fmla="*/ 20052 h 487513"/>
              <a:gd name="connsiteX23" fmla="*/ 92243 w 332874"/>
              <a:gd name="connsiteY23" fmla="*/ 64168 h 487513"/>
              <a:gd name="connsiteX24" fmla="*/ 96253 w 332874"/>
              <a:gd name="connsiteY24" fmla="*/ 76200 h 487513"/>
              <a:gd name="connsiteX25" fmla="*/ 108285 w 332874"/>
              <a:gd name="connsiteY25" fmla="*/ 80210 h 487513"/>
              <a:gd name="connsiteX26" fmla="*/ 132348 w 332874"/>
              <a:gd name="connsiteY26" fmla="*/ 96252 h 487513"/>
              <a:gd name="connsiteX27" fmla="*/ 144379 w 332874"/>
              <a:gd name="connsiteY27" fmla="*/ 104273 h 487513"/>
              <a:gd name="connsiteX28" fmla="*/ 168443 w 332874"/>
              <a:gd name="connsiteY28" fmla="*/ 112294 h 487513"/>
              <a:gd name="connsiteX29" fmla="*/ 180474 w 332874"/>
              <a:gd name="connsiteY29" fmla="*/ 124326 h 487513"/>
              <a:gd name="connsiteX30" fmla="*/ 192506 w 332874"/>
              <a:gd name="connsiteY30" fmla="*/ 188494 h 487513"/>
              <a:gd name="connsiteX31" fmla="*/ 200527 w 332874"/>
              <a:gd name="connsiteY31" fmla="*/ 200526 h 487513"/>
              <a:gd name="connsiteX32" fmla="*/ 212558 w 332874"/>
              <a:gd name="connsiteY32" fmla="*/ 204536 h 487513"/>
              <a:gd name="connsiteX33" fmla="*/ 224590 w 332874"/>
              <a:gd name="connsiteY33" fmla="*/ 212558 h 487513"/>
              <a:gd name="connsiteX34" fmla="*/ 248653 w 332874"/>
              <a:gd name="connsiteY34" fmla="*/ 220579 h 487513"/>
              <a:gd name="connsiteX35" fmla="*/ 256674 w 332874"/>
              <a:gd name="connsiteY35" fmla="*/ 232610 h 487513"/>
              <a:gd name="connsiteX36" fmla="*/ 268706 w 332874"/>
              <a:gd name="connsiteY36" fmla="*/ 244642 h 487513"/>
              <a:gd name="connsiteX37" fmla="*/ 276727 w 332874"/>
              <a:gd name="connsiteY37" fmla="*/ 268705 h 487513"/>
              <a:gd name="connsiteX38" fmla="*/ 284748 w 332874"/>
              <a:gd name="connsiteY38" fmla="*/ 316831 h 487513"/>
              <a:gd name="connsiteX39" fmla="*/ 292769 w 332874"/>
              <a:gd name="connsiteY39" fmla="*/ 344905 h 487513"/>
              <a:gd name="connsiteX40" fmla="*/ 308811 w 332874"/>
              <a:gd name="connsiteY40" fmla="*/ 364958 h 487513"/>
              <a:gd name="connsiteX41" fmla="*/ 316832 w 332874"/>
              <a:gd name="connsiteY41" fmla="*/ 389021 h 487513"/>
              <a:gd name="connsiteX42" fmla="*/ 320843 w 332874"/>
              <a:gd name="connsiteY42" fmla="*/ 401052 h 487513"/>
              <a:gd name="connsiteX43" fmla="*/ 324853 w 332874"/>
              <a:gd name="connsiteY43" fmla="*/ 441158 h 487513"/>
              <a:gd name="connsiteX44" fmla="*/ 332874 w 332874"/>
              <a:gd name="connsiteY44" fmla="*/ 465221 h 487513"/>
              <a:gd name="connsiteX45" fmla="*/ 328864 w 332874"/>
              <a:gd name="connsiteY45" fmla="*/ 477252 h 487513"/>
              <a:gd name="connsiteX46" fmla="*/ 316832 w 332874"/>
              <a:gd name="connsiteY46" fmla="*/ 481263 h 487513"/>
              <a:gd name="connsiteX47" fmla="*/ 284748 w 332874"/>
              <a:gd name="connsiteY47" fmla="*/ 473242 h 487513"/>
              <a:gd name="connsiteX48" fmla="*/ 280737 w 332874"/>
              <a:gd name="connsiteY48" fmla="*/ 445168 h 487513"/>
              <a:gd name="connsiteX49" fmla="*/ 276727 w 332874"/>
              <a:gd name="connsiteY49" fmla="*/ 457200 h 487513"/>
              <a:gd name="connsiteX50" fmla="*/ 280737 w 332874"/>
              <a:gd name="connsiteY50" fmla="*/ 469231 h 487513"/>
              <a:gd name="connsiteX51" fmla="*/ 228600 w 332874"/>
              <a:gd name="connsiteY51" fmla="*/ 473242 h 487513"/>
              <a:gd name="connsiteX52" fmla="*/ 232611 w 332874"/>
              <a:gd name="connsiteY52" fmla="*/ 457200 h 487513"/>
              <a:gd name="connsiteX53" fmla="*/ 228600 w 332874"/>
              <a:gd name="connsiteY53" fmla="*/ 445168 h 487513"/>
              <a:gd name="connsiteX54" fmla="*/ 216569 w 332874"/>
              <a:gd name="connsiteY54" fmla="*/ 441158 h 487513"/>
              <a:gd name="connsiteX55" fmla="*/ 196516 w 332874"/>
              <a:gd name="connsiteY55" fmla="*/ 429126 h 487513"/>
              <a:gd name="connsiteX56" fmla="*/ 184485 w 332874"/>
              <a:gd name="connsiteY56" fmla="*/ 421105 h 4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2874" h="487513">
                <a:moveTo>
                  <a:pt x="188495" y="473242"/>
                </a:moveTo>
                <a:cubicBezTo>
                  <a:pt x="187158" y="451852"/>
                  <a:pt x="186729" y="430387"/>
                  <a:pt x="184485" y="409073"/>
                </a:cubicBezTo>
                <a:cubicBezTo>
                  <a:pt x="184042" y="404869"/>
                  <a:pt x="182819" y="400559"/>
                  <a:pt x="180474" y="397042"/>
                </a:cubicBezTo>
                <a:cubicBezTo>
                  <a:pt x="177328" y="392323"/>
                  <a:pt x="172074" y="389367"/>
                  <a:pt x="168443" y="385010"/>
                </a:cubicBezTo>
                <a:cubicBezTo>
                  <a:pt x="165357" y="381307"/>
                  <a:pt x="164048" y="376153"/>
                  <a:pt x="160421" y="372979"/>
                </a:cubicBezTo>
                <a:cubicBezTo>
                  <a:pt x="153166" y="366631"/>
                  <a:pt x="143175" y="363753"/>
                  <a:pt x="136358" y="356936"/>
                </a:cubicBezTo>
                <a:cubicBezTo>
                  <a:pt x="117327" y="337905"/>
                  <a:pt x="127490" y="343285"/>
                  <a:pt x="108285" y="336884"/>
                </a:cubicBezTo>
                <a:cubicBezTo>
                  <a:pt x="98204" y="306642"/>
                  <a:pt x="112975" y="342745"/>
                  <a:pt x="92243" y="316831"/>
                </a:cubicBezTo>
                <a:cubicBezTo>
                  <a:pt x="89602" y="313530"/>
                  <a:pt x="90123" y="308581"/>
                  <a:pt x="88232" y="304800"/>
                </a:cubicBezTo>
                <a:cubicBezTo>
                  <a:pt x="86076" y="300489"/>
                  <a:pt x="82885" y="296779"/>
                  <a:pt x="80211" y="292768"/>
                </a:cubicBezTo>
                <a:cubicBezTo>
                  <a:pt x="77537" y="276726"/>
                  <a:pt x="76380" y="260356"/>
                  <a:pt x="72190" y="244642"/>
                </a:cubicBezTo>
                <a:cubicBezTo>
                  <a:pt x="70948" y="239985"/>
                  <a:pt x="66971" y="236532"/>
                  <a:pt x="64169" y="232610"/>
                </a:cubicBezTo>
                <a:cubicBezTo>
                  <a:pt x="60284" y="227171"/>
                  <a:pt x="56022" y="222007"/>
                  <a:pt x="52137" y="216568"/>
                </a:cubicBezTo>
                <a:cubicBezTo>
                  <a:pt x="49335" y="212646"/>
                  <a:pt x="47524" y="207944"/>
                  <a:pt x="44116" y="204536"/>
                </a:cubicBezTo>
                <a:cubicBezTo>
                  <a:pt x="40708" y="201128"/>
                  <a:pt x="36095" y="199189"/>
                  <a:pt x="32085" y="196515"/>
                </a:cubicBezTo>
                <a:cubicBezTo>
                  <a:pt x="22229" y="157096"/>
                  <a:pt x="32870" y="203584"/>
                  <a:pt x="24064" y="124326"/>
                </a:cubicBezTo>
                <a:cubicBezTo>
                  <a:pt x="23455" y="118848"/>
                  <a:pt x="21637" y="113563"/>
                  <a:pt x="20053" y="108284"/>
                </a:cubicBezTo>
                <a:cubicBezTo>
                  <a:pt x="17623" y="100186"/>
                  <a:pt x="12032" y="84221"/>
                  <a:pt x="12032" y="84221"/>
                </a:cubicBezTo>
                <a:cubicBezTo>
                  <a:pt x="10695" y="68179"/>
                  <a:pt x="11178" y="51879"/>
                  <a:pt x="8021" y="36094"/>
                </a:cubicBezTo>
                <a:cubicBezTo>
                  <a:pt x="7076" y="31368"/>
                  <a:pt x="0" y="28883"/>
                  <a:pt x="0" y="24063"/>
                </a:cubicBezTo>
                <a:cubicBezTo>
                  <a:pt x="0" y="15608"/>
                  <a:pt x="5347" y="8021"/>
                  <a:pt x="8021" y="0"/>
                </a:cubicBezTo>
                <a:cubicBezTo>
                  <a:pt x="24063" y="1337"/>
                  <a:pt x="40326" y="1044"/>
                  <a:pt x="56148" y="4010"/>
                </a:cubicBezTo>
                <a:cubicBezTo>
                  <a:pt x="63228" y="5337"/>
                  <a:pt x="77916" y="15849"/>
                  <a:pt x="84221" y="20052"/>
                </a:cubicBezTo>
                <a:cubicBezTo>
                  <a:pt x="86010" y="30783"/>
                  <a:pt x="89440" y="52954"/>
                  <a:pt x="92243" y="64168"/>
                </a:cubicBezTo>
                <a:cubicBezTo>
                  <a:pt x="93268" y="68269"/>
                  <a:pt x="93264" y="73211"/>
                  <a:pt x="96253" y="76200"/>
                </a:cubicBezTo>
                <a:cubicBezTo>
                  <a:pt x="99242" y="79189"/>
                  <a:pt x="104274" y="78873"/>
                  <a:pt x="108285" y="80210"/>
                </a:cubicBezTo>
                <a:lnTo>
                  <a:pt x="132348" y="96252"/>
                </a:lnTo>
                <a:cubicBezTo>
                  <a:pt x="136358" y="98926"/>
                  <a:pt x="139806" y="102749"/>
                  <a:pt x="144379" y="104273"/>
                </a:cubicBezTo>
                <a:lnTo>
                  <a:pt x="168443" y="112294"/>
                </a:lnTo>
                <a:cubicBezTo>
                  <a:pt x="172453" y="116305"/>
                  <a:pt x="178806" y="118905"/>
                  <a:pt x="180474" y="124326"/>
                </a:cubicBezTo>
                <a:cubicBezTo>
                  <a:pt x="187329" y="146604"/>
                  <a:pt x="178976" y="168199"/>
                  <a:pt x="192506" y="188494"/>
                </a:cubicBezTo>
                <a:cubicBezTo>
                  <a:pt x="195180" y="192505"/>
                  <a:pt x="196763" y="197515"/>
                  <a:pt x="200527" y="200526"/>
                </a:cubicBezTo>
                <a:cubicBezTo>
                  <a:pt x="203828" y="203167"/>
                  <a:pt x="208548" y="203199"/>
                  <a:pt x="212558" y="204536"/>
                </a:cubicBezTo>
                <a:cubicBezTo>
                  <a:pt x="216569" y="207210"/>
                  <a:pt x="220185" y="210600"/>
                  <a:pt x="224590" y="212558"/>
                </a:cubicBezTo>
                <a:cubicBezTo>
                  <a:pt x="232316" y="215992"/>
                  <a:pt x="248653" y="220579"/>
                  <a:pt x="248653" y="220579"/>
                </a:cubicBezTo>
                <a:cubicBezTo>
                  <a:pt x="251327" y="224589"/>
                  <a:pt x="253588" y="228907"/>
                  <a:pt x="256674" y="232610"/>
                </a:cubicBezTo>
                <a:cubicBezTo>
                  <a:pt x="260305" y="236967"/>
                  <a:pt x="265951" y="239684"/>
                  <a:pt x="268706" y="244642"/>
                </a:cubicBezTo>
                <a:cubicBezTo>
                  <a:pt x="272812" y="252033"/>
                  <a:pt x="276727" y="268705"/>
                  <a:pt x="276727" y="268705"/>
                </a:cubicBezTo>
                <a:cubicBezTo>
                  <a:pt x="283246" y="327384"/>
                  <a:pt x="276195" y="286896"/>
                  <a:pt x="284748" y="316831"/>
                </a:cubicBezTo>
                <a:cubicBezTo>
                  <a:pt x="286463" y="322834"/>
                  <a:pt x="289561" y="338490"/>
                  <a:pt x="292769" y="344905"/>
                </a:cubicBezTo>
                <a:cubicBezTo>
                  <a:pt x="297827" y="355021"/>
                  <a:pt x="301352" y="357498"/>
                  <a:pt x="308811" y="364958"/>
                </a:cubicBezTo>
                <a:lnTo>
                  <a:pt x="316832" y="389021"/>
                </a:lnTo>
                <a:lnTo>
                  <a:pt x="320843" y="401052"/>
                </a:lnTo>
                <a:cubicBezTo>
                  <a:pt x="322180" y="414421"/>
                  <a:pt x="322377" y="427953"/>
                  <a:pt x="324853" y="441158"/>
                </a:cubicBezTo>
                <a:cubicBezTo>
                  <a:pt x="326411" y="449468"/>
                  <a:pt x="332874" y="465221"/>
                  <a:pt x="332874" y="465221"/>
                </a:cubicBezTo>
                <a:cubicBezTo>
                  <a:pt x="331537" y="469231"/>
                  <a:pt x="331853" y="474263"/>
                  <a:pt x="328864" y="477252"/>
                </a:cubicBezTo>
                <a:cubicBezTo>
                  <a:pt x="325875" y="480241"/>
                  <a:pt x="321060" y="481263"/>
                  <a:pt x="316832" y="481263"/>
                </a:cubicBezTo>
                <a:cubicBezTo>
                  <a:pt x="307155" y="481263"/>
                  <a:pt x="294241" y="476406"/>
                  <a:pt x="284748" y="473242"/>
                </a:cubicBezTo>
                <a:cubicBezTo>
                  <a:pt x="283411" y="463884"/>
                  <a:pt x="284965" y="453623"/>
                  <a:pt x="280737" y="445168"/>
                </a:cubicBezTo>
                <a:cubicBezTo>
                  <a:pt x="278846" y="441387"/>
                  <a:pt x="276727" y="452972"/>
                  <a:pt x="276727" y="457200"/>
                </a:cubicBezTo>
                <a:cubicBezTo>
                  <a:pt x="276727" y="461427"/>
                  <a:pt x="279400" y="465221"/>
                  <a:pt x="280737" y="469231"/>
                </a:cubicBezTo>
                <a:cubicBezTo>
                  <a:pt x="263351" y="477924"/>
                  <a:pt x="251435" y="487513"/>
                  <a:pt x="228600" y="473242"/>
                </a:cubicBezTo>
                <a:cubicBezTo>
                  <a:pt x="223926" y="470321"/>
                  <a:pt x="231274" y="462547"/>
                  <a:pt x="232611" y="457200"/>
                </a:cubicBezTo>
                <a:cubicBezTo>
                  <a:pt x="231274" y="453189"/>
                  <a:pt x="231589" y="448157"/>
                  <a:pt x="228600" y="445168"/>
                </a:cubicBezTo>
                <a:cubicBezTo>
                  <a:pt x="225611" y="442179"/>
                  <a:pt x="220194" y="443333"/>
                  <a:pt x="216569" y="441158"/>
                </a:cubicBezTo>
                <a:cubicBezTo>
                  <a:pt x="189046" y="424643"/>
                  <a:pt x="230597" y="440484"/>
                  <a:pt x="196516" y="429126"/>
                </a:cubicBezTo>
                <a:lnTo>
                  <a:pt x="184485" y="421105"/>
                </a:lnTo>
              </a:path>
            </a:pathLst>
          </a:custGeom>
          <a:blipFill>
            <a:blip r:embed="rId4"/>
            <a:tile tx="0" ty="0" sx="100000" sy="100000" flip="none" algn="tl"/>
          </a:bli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 name="Freeform 28"/>
          <p:cNvSpPr/>
          <p:nvPr/>
        </p:nvSpPr>
        <p:spPr>
          <a:xfrm>
            <a:off x="4598988" y="457200"/>
            <a:ext cx="388937" cy="1497013"/>
          </a:xfrm>
          <a:custGeom>
            <a:avLst/>
            <a:gdLst>
              <a:gd name="connsiteX0" fmla="*/ 1154 w 389081"/>
              <a:gd name="connsiteY0" fmla="*/ 0 h 1496291"/>
              <a:gd name="connsiteX1" fmla="*/ 8081 w 389081"/>
              <a:gd name="connsiteY1" fmla="*/ 55418 h 1496291"/>
              <a:gd name="connsiteX2" fmla="*/ 35790 w 389081"/>
              <a:gd name="connsiteY2" fmla="*/ 124691 h 1496291"/>
              <a:gd name="connsiteX3" fmla="*/ 21936 w 389081"/>
              <a:gd name="connsiteY3" fmla="*/ 214745 h 1496291"/>
              <a:gd name="connsiteX4" fmla="*/ 15009 w 389081"/>
              <a:gd name="connsiteY4" fmla="*/ 304800 h 1496291"/>
              <a:gd name="connsiteX5" fmla="*/ 1154 w 389081"/>
              <a:gd name="connsiteY5" fmla="*/ 394855 h 1496291"/>
              <a:gd name="connsiteX6" fmla="*/ 21936 w 389081"/>
              <a:gd name="connsiteY6" fmla="*/ 477982 h 1496291"/>
              <a:gd name="connsiteX7" fmla="*/ 28863 w 389081"/>
              <a:gd name="connsiteY7" fmla="*/ 547255 h 1496291"/>
              <a:gd name="connsiteX8" fmla="*/ 42718 w 389081"/>
              <a:gd name="connsiteY8" fmla="*/ 616527 h 1496291"/>
              <a:gd name="connsiteX9" fmla="*/ 42718 w 389081"/>
              <a:gd name="connsiteY9" fmla="*/ 692727 h 1496291"/>
              <a:gd name="connsiteX10" fmla="*/ 118918 w 389081"/>
              <a:gd name="connsiteY10" fmla="*/ 762000 h 1496291"/>
              <a:gd name="connsiteX11" fmla="*/ 139700 w 389081"/>
              <a:gd name="connsiteY11" fmla="*/ 838200 h 1496291"/>
              <a:gd name="connsiteX12" fmla="*/ 153554 w 389081"/>
              <a:gd name="connsiteY12" fmla="*/ 893618 h 1496291"/>
              <a:gd name="connsiteX13" fmla="*/ 167409 w 389081"/>
              <a:gd name="connsiteY13" fmla="*/ 928255 h 1496291"/>
              <a:gd name="connsiteX14" fmla="*/ 202045 w 389081"/>
              <a:gd name="connsiteY14" fmla="*/ 1046018 h 1496291"/>
              <a:gd name="connsiteX15" fmla="*/ 215900 w 389081"/>
              <a:gd name="connsiteY15" fmla="*/ 1066800 h 1496291"/>
              <a:gd name="connsiteX16" fmla="*/ 250536 w 389081"/>
              <a:gd name="connsiteY16" fmla="*/ 1136073 h 1496291"/>
              <a:gd name="connsiteX17" fmla="*/ 292100 w 389081"/>
              <a:gd name="connsiteY17" fmla="*/ 1212273 h 1496291"/>
              <a:gd name="connsiteX18" fmla="*/ 340590 w 389081"/>
              <a:gd name="connsiteY18" fmla="*/ 1309255 h 1496291"/>
              <a:gd name="connsiteX19" fmla="*/ 354445 w 389081"/>
              <a:gd name="connsiteY19" fmla="*/ 1371600 h 1496291"/>
              <a:gd name="connsiteX20" fmla="*/ 361372 w 389081"/>
              <a:gd name="connsiteY20" fmla="*/ 1447800 h 1496291"/>
              <a:gd name="connsiteX21" fmla="*/ 382154 w 389081"/>
              <a:gd name="connsiteY21" fmla="*/ 1461655 h 1496291"/>
              <a:gd name="connsiteX22" fmla="*/ 389081 w 389081"/>
              <a:gd name="connsiteY22" fmla="*/ 1496291 h 149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9081" h="1496291">
                <a:moveTo>
                  <a:pt x="1154" y="0"/>
                </a:moveTo>
                <a:cubicBezTo>
                  <a:pt x="1731" y="17318"/>
                  <a:pt x="2308" y="34636"/>
                  <a:pt x="8081" y="55418"/>
                </a:cubicBezTo>
                <a:cubicBezTo>
                  <a:pt x="13854" y="76200"/>
                  <a:pt x="33481" y="98137"/>
                  <a:pt x="35790" y="124691"/>
                </a:cubicBezTo>
                <a:cubicBezTo>
                  <a:pt x="38099" y="151246"/>
                  <a:pt x="25399" y="184727"/>
                  <a:pt x="21936" y="214745"/>
                </a:cubicBezTo>
                <a:cubicBezTo>
                  <a:pt x="18473" y="244763"/>
                  <a:pt x="18473" y="274782"/>
                  <a:pt x="15009" y="304800"/>
                </a:cubicBezTo>
                <a:cubicBezTo>
                  <a:pt x="11545" y="334818"/>
                  <a:pt x="0" y="365991"/>
                  <a:pt x="1154" y="394855"/>
                </a:cubicBezTo>
                <a:cubicBezTo>
                  <a:pt x="2309" y="423719"/>
                  <a:pt x="17318" y="452582"/>
                  <a:pt x="21936" y="477982"/>
                </a:cubicBezTo>
                <a:cubicBezTo>
                  <a:pt x="26554" y="503382"/>
                  <a:pt x="25399" y="524164"/>
                  <a:pt x="28863" y="547255"/>
                </a:cubicBezTo>
                <a:cubicBezTo>
                  <a:pt x="32327" y="570346"/>
                  <a:pt x="40409" y="592282"/>
                  <a:pt x="42718" y="616527"/>
                </a:cubicBezTo>
                <a:cubicBezTo>
                  <a:pt x="45027" y="640772"/>
                  <a:pt x="30018" y="668482"/>
                  <a:pt x="42718" y="692727"/>
                </a:cubicBezTo>
                <a:cubicBezTo>
                  <a:pt x="55418" y="716972"/>
                  <a:pt x="102754" y="737755"/>
                  <a:pt x="118918" y="762000"/>
                </a:cubicBezTo>
                <a:cubicBezTo>
                  <a:pt x="135082" y="786246"/>
                  <a:pt x="133927" y="816264"/>
                  <a:pt x="139700" y="838200"/>
                </a:cubicBezTo>
                <a:cubicBezTo>
                  <a:pt x="145473" y="860136"/>
                  <a:pt x="148936" y="878609"/>
                  <a:pt x="153554" y="893618"/>
                </a:cubicBezTo>
                <a:cubicBezTo>
                  <a:pt x="158172" y="908627"/>
                  <a:pt x="159327" y="902855"/>
                  <a:pt x="167409" y="928255"/>
                </a:cubicBezTo>
                <a:cubicBezTo>
                  <a:pt x="175491" y="953655"/>
                  <a:pt x="193963" y="1022927"/>
                  <a:pt x="202045" y="1046018"/>
                </a:cubicBezTo>
                <a:cubicBezTo>
                  <a:pt x="210127" y="1069109"/>
                  <a:pt x="207818" y="1051791"/>
                  <a:pt x="215900" y="1066800"/>
                </a:cubicBezTo>
                <a:cubicBezTo>
                  <a:pt x="223982" y="1081809"/>
                  <a:pt x="237836" y="1111828"/>
                  <a:pt x="250536" y="1136073"/>
                </a:cubicBezTo>
                <a:cubicBezTo>
                  <a:pt x="263236" y="1160318"/>
                  <a:pt x="277091" y="1183409"/>
                  <a:pt x="292100" y="1212273"/>
                </a:cubicBezTo>
                <a:cubicBezTo>
                  <a:pt x="307109" y="1241137"/>
                  <a:pt x="330199" y="1282701"/>
                  <a:pt x="340590" y="1309255"/>
                </a:cubicBezTo>
                <a:cubicBezTo>
                  <a:pt x="350981" y="1335809"/>
                  <a:pt x="350981" y="1348509"/>
                  <a:pt x="354445" y="1371600"/>
                </a:cubicBezTo>
                <a:cubicBezTo>
                  <a:pt x="357909" y="1394691"/>
                  <a:pt x="356754" y="1432791"/>
                  <a:pt x="361372" y="1447800"/>
                </a:cubicBezTo>
                <a:cubicBezTo>
                  <a:pt x="365990" y="1462809"/>
                  <a:pt x="377536" y="1453573"/>
                  <a:pt x="382154" y="1461655"/>
                </a:cubicBezTo>
                <a:cubicBezTo>
                  <a:pt x="386772" y="1469737"/>
                  <a:pt x="386772" y="1488209"/>
                  <a:pt x="389081" y="149629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 name="Freeform 29"/>
          <p:cNvSpPr/>
          <p:nvPr/>
        </p:nvSpPr>
        <p:spPr>
          <a:xfrm>
            <a:off x="5078413" y="908050"/>
            <a:ext cx="630237" cy="1073150"/>
          </a:xfrm>
          <a:custGeom>
            <a:avLst/>
            <a:gdLst>
              <a:gd name="connsiteX0" fmla="*/ 0 w 630382"/>
              <a:gd name="connsiteY0" fmla="*/ 1073727 h 1073727"/>
              <a:gd name="connsiteX1" fmla="*/ 62345 w 630382"/>
              <a:gd name="connsiteY1" fmla="*/ 1025236 h 1073727"/>
              <a:gd name="connsiteX2" fmla="*/ 103909 w 630382"/>
              <a:gd name="connsiteY2" fmla="*/ 969818 h 1073727"/>
              <a:gd name="connsiteX3" fmla="*/ 110836 w 630382"/>
              <a:gd name="connsiteY3" fmla="*/ 949036 h 1073727"/>
              <a:gd name="connsiteX4" fmla="*/ 173182 w 630382"/>
              <a:gd name="connsiteY4" fmla="*/ 893618 h 1073727"/>
              <a:gd name="connsiteX5" fmla="*/ 180109 w 630382"/>
              <a:gd name="connsiteY5" fmla="*/ 872836 h 1073727"/>
              <a:gd name="connsiteX6" fmla="*/ 173182 w 630382"/>
              <a:gd name="connsiteY6" fmla="*/ 810491 h 1073727"/>
              <a:gd name="connsiteX7" fmla="*/ 200891 w 630382"/>
              <a:gd name="connsiteY7" fmla="*/ 706582 h 1073727"/>
              <a:gd name="connsiteX8" fmla="*/ 207818 w 630382"/>
              <a:gd name="connsiteY8" fmla="*/ 658091 h 1073727"/>
              <a:gd name="connsiteX9" fmla="*/ 207818 w 630382"/>
              <a:gd name="connsiteY9" fmla="*/ 595745 h 1073727"/>
              <a:gd name="connsiteX10" fmla="*/ 214745 w 630382"/>
              <a:gd name="connsiteY10" fmla="*/ 477982 h 1073727"/>
              <a:gd name="connsiteX11" fmla="*/ 221673 w 630382"/>
              <a:gd name="connsiteY11" fmla="*/ 436418 h 1073727"/>
              <a:gd name="connsiteX12" fmla="*/ 207818 w 630382"/>
              <a:gd name="connsiteY12" fmla="*/ 381000 h 1073727"/>
              <a:gd name="connsiteX13" fmla="*/ 200891 w 630382"/>
              <a:gd name="connsiteY13" fmla="*/ 332509 h 1073727"/>
              <a:gd name="connsiteX14" fmla="*/ 221673 w 630382"/>
              <a:gd name="connsiteY14" fmla="*/ 290945 h 1073727"/>
              <a:gd name="connsiteX15" fmla="*/ 249382 w 630382"/>
              <a:gd name="connsiteY15" fmla="*/ 249382 h 1073727"/>
              <a:gd name="connsiteX16" fmla="*/ 290945 w 630382"/>
              <a:gd name="connsiteY16" fmla="*/ 242454 h 1073727"/>
              <a:gd name="connsiteX17" fmla="*/ 381000 w 630382"/>
              <a:gd name="connsiteY17" fmla="*/ 228600 h 1073727"/>
              <a:gd name="connsiteX18" fmla="*/ 401782 w 630382"/>
              <a:gd name="connsiteY18" fmla="*/ 207818 h 1073727"/>
              <a:gd name="connsiteX19" fmla="*/ 422564 w 630382"/>
              <a:gd name="connsiteY19" fmla="*/ 166254 h 1073727"/>
              <a:gd name="connsiteX20" fmla="*/ 429491 w 630382"/>
              <a:gd name="connsiteY20" fmla="*/ 103909 h 1073727"/>
              <a:gd name="connsiteX21" fmla="*/ 484909 w 630382"/>
              <a:gd name="connsiteY21" fmla="*/ 76200 h 1073727"/>
              <a:gd name="connsiteX22" fmla="*/ 505691 w 630382"/>
              <a:gd name="connsiteY22" fmla="*/ 69272 h 1073727"/>
              <a:gd name="connsiteX23" fmla="*/ 568036 w 630382"/>
              <a:gd name="connsiteY23" fmla="*/ 34636 h 1073727"/>
              <a:gd name="connsiteX24" fmla="*/ 630382 w 630382"/>
              <a:gd name="connsiteY24" fmla="*/ 0 h 107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0382" h="1073727">
                <a:moveTo>
                  <a:pt x="0" y="1073727"/>
                </a:moveTo>
                <a:cubicBezTo>
                  <a:pt x="22513" y="1058140"/>
                  <a:pt x="45027" y="1042554"/>
                  <a:pt x="62345" y="1025236"/>
                </a:cubicBezTo>
                <a:cubicBezTo>
                  <a:pt x="79663" y="1007918"/>
                  <a:pt x="95827" y="982518"/>
                  <a:pt x="103909" y="969818"/>
                </a:cubicBezTo>
                <a:cubicBezTo>
                  <a:pt x="111991" y="957118"/>
                  <a:pt x="99291" y="961736"/>
                  <a:pt x="110836" y="949036"/>
                </a:cubicBezTo>
                <a:cubicBezTo>
                  <a:pt x="122382" y="936336"/>
                  <a:pt x="161637" y="906318"/>
                  <a:pt x="173182" y="893618"/>
                </a:cubicBezTo>
                <a:cubicBezTo>
                  <a:pt x="184728" y="880918"/>
                  <a:pt x="180109" y="886690"/>
                  <a:pt x="180109" y="872836"/>
                </a:cubicBezTo>
                <a:cubicBezTo>
                  <a:pt x="180109" y="858982"/>
                  <a:pt x="169718" y="838200"/>
                  <a:pt x="173182" y="810491"/>
                </a:cubicBezTo>
                <a:cubicBezTo>
                  <a:pt x="176646" y="782782"/>
                  <a:pt x="195118" y="731982"/>
                  <a:pt x="200891" y="706582"/>
                </a:cubicBezTo>
                <a:cubicBezTo>
                  <a:pt x="206664" y="681182"/>
                  <a:pt x="206664" y="676564"/>
                  <a:pt x="207818" y="658091"/>
                </a:cubicBezTo>
                <a:cubicBezTo>
                  <a:pt x="208972" y="639618"/>
                  <a:pt x="206664" y="625763"/>
                  <a:pt x="207818" y="595745"/>
                </a:cubicBezTo>
                <a:cubicBezTo>
                  <a:pt x="208972" y="565727"/>
                  <a:pt x="212436" y="504537"/>
                  <a:pt x="214745" y="477982"/>
                </a:cubicBezTo>
                <a:cubicBezTo>
                  <a:pt x="217054" y="451428"/>
                  <a:pt x="222828" y="452582"/>
                  <a:pt x="221673" y="436418"/>
                </a:cubicBezTo>
                <a:cubicBezTo>
                  <a:pt x="220518" y="420254"/>
                  <a:pt x="211282" y="398318"/>
                  <a:pt x="207818" y="381000"/>
                </a:cubicBezTo>
                <a:cubicBezTo>
                  <a:pt x="204354" y="363682"/>
                  <a:pt x="198582" y="347518"/>
                  <a:pt x="200891" y="332509"/>
                </a:cubicBezTo>
                <a:cubicBezTo>
                  <a:pt x="203200" y="317500"/>
                  <a:pt x="213591" y="304799"/>
                  <a:pt x="221673" y="290945"/>
                </a:cubicBezTo>
                <a:cubicBezTo>
                  <a:pt x="229755" y="277091"/>
                  <a:pt x="237837" y="257464"/>
                  <a:pt x="249382" y="249382"/>
                </a:cubicBezTo>
                <a:cubicBezTo>
                  <a:pt x="260927" y="241300"/>
                  <a:pt x="290945" y="242454"/>
                  <a:pt x="290945" y="242454"/>
                </a:cubicBezTo>
                <a:cubicBezTo>
                  <a:pt x="312881" y="238990"/>
                  <a:pt x="362527" y="234373"/>
                  <a:pt x="381000" y="228600"/>
                </a:cubicBezTo>
                <a:cubicBezTo>
                  <a:pt x="399473" y="222827"/>
                  <a:pt x="394855" y="218209"/>
                  <a:pt x="401782" y="207818"/>
                </a:cubicBezTo>
                <a:cubicBezTo>
                  <a:pt x="408709" y="197427"/>
                  <a:pt x="417946" y="183572"/>
                  <a:pt x="422564" y="166254"/>
                </a:cubicBezTo>
                <a:cubicBezTo>
                  <a:pt x="427182" y="148936"/>
                  <a:pt x="419100" y="118918"/>
                  <a:pt x="429491" y="103909"/>
                </a:cubicBezTo>
                <a:cubicBezTo>
                  <a:pt x="439882" y="88900"/>
                  <a:pt x="472209" y="81973"/>
                  <a:pt x="484909" y="76200"/>
                </a:cubicBezTo>
                <a:cubicBezTo>
                  <a:pt x="497609" y="70427"/>
                  <a:pt x="491837" y="76199"/>
                  <a:pt x="505691" y="69272"/>
                </a:cubicBezTo>
                <a:cubicBezTo>
                  <a:pt x="519545" y="62345"/>
                  <a:pt x="568036" y="34636"/>
                  <a:pt x="568036" y="34636"/>
                </a:cubicBezTo>
                <a:cubicBezTo>
                  <a:pt x="588818" y="23091"/>
                  <a:pt x="618836" y="8082"/>
                  <a:pt x="630382" y="0"/>
                </a:cubicBezTo>
              </a:path>
            </a:pathLst>
          </a:cu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 name="Freeform 30"/>
          <p:cNvSpPr/>
          <p:nvPr/>
        </p:nvSpPr>
        <p:spPr>
          <a:xfrm>
            <a:off x="5715000" y="512763"/>
            <a:ext cx="422275" cy="360362"/>
          </a:xfrm>
          <a:custGeom>
            <a:avLst/>
            <a:gdLst>
              <a:gd name="connsiteX0" fmla="*/ 0 w 422564"/>
              <a:gd name="connsiteY0" fmla="*/ 360218 h 360218"/>
              <a:gd name="connsiteX1" fmla="*/ 131618 w 422564"/>
              <a:gd name="connsiteY1" fmla="*/ 297873 h 360218"/>
              <a:gd name="connsiteX2" fmla="*/ 152400 w 422564"/>
              <a:gd name="connsiteY2" fmla="*/ 228600 h 360218"/>
              <a:gd name="connsiteX3" fmla="*/ 173182 w 422564"/>
              <a:gd name="connsiteY3" fmla="*/ 166255 h 360218"/>
              <a:gd name="connsiteX4" fmla="*/ 221673 w 422564"/>
              <a:gd name="connsiteY4" fmla="*/ 117764 h 360218"/>
              <a:gd name="connsiteX5" fmla="*/ 318655 w 422564"/>
              <a:gd name="connsiteY5" fmla="*/ 103909 h 360218"/>
              <a:gd name="connsiteX6" fmla="*/ 360218 w 422564"/>
              <a:gd name="connsiteY6" fmla="*/ 20782 h 360218"/>
              <a:gd name="connsiteX7" fmla="*/ 387927 w 422564"/>
              <a:gd name="connsiteY7" fmla="*/ 6927 h 360218"/>
              <a:gd name="connsiteX8" fmla="*/ 422564 w 422564"/>
              <a:gd name="connsiteY8" fmla="*/ 0 h 360218"/>
              <a:gd name="connsiteX9" fmla="*/ 422564 w 422564"/>
              <a:gd name="connsiteY9" fmla="*/ 0 h 36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64" h="360218">
                <a:moveTo>
                  <a:pt x="0" y="360218"/>
                </a:moveTo>
                <a:cubicBezTo>
                  <a:pt x="53109" y="340013"/>
                  <a:pt x="106218" y="319809"/>
                  <a:pt x="131618" y="297873"/>
                </a:cubicBezTo>
                <a:cubicBezTo>
                  <a:pt x="157018" y="275937"/>
                  <a:pt x="145473" y="250536"/>
                  <a:pt x="152400" y="228600"/>
                </a:cubicBezTo>
                <a:cubicBezTo>
                  <a:pt x="159327" y="206664"/>
                  <a:pt x="161637" y="184728"/>
                  <a:pt x="173182" y="166255"/>
                </a:cubicBezTo>
                <a:cubicBezTo>
                  <a:pt x="184727" y="147782"/>
                  <a:pt x="197428" y="128155"/>
                  <a:pt x="221673" y="117764"/>
                </a:cubicBezTo>
                <a:cubicBezTo>
                  <a:pt x="245919" y="107373"/>
                  <a:pt x="295564" y="120073"/>
                  <a:pt x="318655" y="103909"/>
                </a:cubicBezTo>
                <a:cubicBezTo>
                  <a:pt x="341746" y="87745"/>
                  <a:pt x="348673" y="36946"/>
                  <a:pt x="360218" y="20782"/>
                </a:cubicBezTo>
                <a:cubicBezTo>
                  <a:pt x="371763" y="4618"/>
                  <a:pt x="377536" y="10391"/>
                  <a:pt x="387927" y="6927"/>
                </a:cubicBezTo>
                <a:cubicBezTo>
                  <a:pt x="398318" y="3463"/>
                  <a:pt x="422564" y="0"/>
                  <a:pt x="422564" y="0"/>
                </a:cubicBezTo>
                <a:lnTo>
                  <a:pt x="422564" y="0"/>
                </a:lnTo>
              </a:path>
            </a:pathLst>
          </a:cu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311" name="Rectangle 32"/>
          <p:cNvSpPr>
            <a:spLocks noChangeArrowheads="1"/>
          </p:cNvSpPr>
          <p:nvPr/>
        </p:nvSpPr>
        <p:spPr bwMode="auto">
          <a:xfrm rot="4563236">
            <a:off x="4159250" y="969963"/>
            <a:ext cx="1382713" cy="230187"/>
          </a:xfrm>
          <a:prstGeom prst="rect">
            <a:avLst/>
          </a:prstGeom>
          <a:noFill/>
          <a:ln w="9525">
            <a:noFill/>
            <a:miter lim="800000"/>
            <a:headEnd/>
            <a:tailEnd/>
          </a:ln>
        </p:spPr>
        <p:txBody>
          <a:bodyPr>
            <a:spAutoFit/>
          </a:bodyPr>
          <a:lstStyle/>
          <a:p>
            <a:pPr algn="ctr"/>
            <a:r>
              <a:rPr lang="en-US" sz="900">
                <a:latin typeface="Tw Cen MT" pitchFamily="34" charset="0"/>
              </a:rPr>
              <a:t>WESTERN GHATS </a:t>
            </a:r>
          </a:p>
        </p:txBody>
      </p:sp>
      <p:sp>
        <p:nvSpPr>
          <p:cNvPr id="12312" name="Rectangle 33"/>
          <p:cNvSpPr>
            <a:spLocks noChangeArrowheads="1"/>
          </p:cNvSpPr>
          <p:nvPr/>
        </p:nvSpPr>
        <p:spPr bwMode="auto">
          <a:xfrm rot="-4705803">
            <a:off x="4692650" y="1284288"/>
            <a:ext cx="985837" cy="230188"/>
          </a:xfrm>
          <a:prstGeom prst="rect">
            <a:avLst/>
          </a:prstGeom>
          <a:noFill/>
          <a:ln w="9525">
            <a:noFill/>
            <a:miter lim="800000"/>
            <a:headEnd/>
            <a:tailEnd/>
          </a:ln>
        </p:spPr>
        <p:txBody>
          <a:bodyPr>
            <a:spAutoFit/>
          </a:bodyPr>
          <a:lstStyle/>
          <a:p>
            <a:pPr algn="ctr"/>
            <a:r>
              <a:rPr lang="en-US" sz="900">
                <a:latin typeface="Tw Cen MT" pitchFamily="34" charset="0"/>
              </a:rPr>
              <a:t>EASTERN </a:t>
            </a:r>
          </a:p>
        </p:txBody>
      </p:sp>
      <p:sp>
        <p:nvSpPr>
          <p:cNvPr id="12313" name="Rectangle 34"/>
          <p:cNvSpPr>
            <a:spLocks noChangeArrowheads="1"/>
          </p:cNvSpPr>
          <p:nvPr/>
        </p:nvSpPr>
        <p:spPr bwMode="auto">
          <a:xfrm rot="-2832429">
            <a:off x="5133182" y="719931"/>
            <a:ext cx="830262" cy="231775"/>
          </a:xfrm>
          <a:prstGeom prst="rect">
            <a:avLst/>
          </a:prstGeom>
          <a:noFill/>
          <a:ln w="9525">
            <a:noFill/>
            <a:miter lim="800000"/>
            <a:headEnd/>
            <a:tailEnd/>
          </a:ln>
        </p:spPr>
        <p:txBody>
          <a:bodyPr>
            <a:spAutoFit/>
          </a:bodyPr>
          <a:lstStyle/>
          <a:p>
            <a:pPr algn="ctr"/>
            <a:r>
              <a:rPr lang="en-US" sz="900">
                <a:latin typeface="Tw Cen MT" pitchFamily="34" charset="0"/>
              </a:rPr>
              <a:t>GHATS </a:t>
            </a:r>
          </a:p>
        </p:txBody>
      </p:sp>
      <p:pic>
        <p:nvPicPr>
          <p:cNvPr id="12314" name="Picture 3" descr="D:\10 NEW\10.1\angara-land.jpg"/>
          <p:cNvPicPr>
            <a:picLocks noChangeAspect="1" noChangeArrowheads="1"/>
          </p:cNvPicPr>
          <p:nvPr/>
        </p:nvPicPr>
        <p:blipFill>
          <a:blip r:embed="rId5"/>
          <a:srcRect/>
          <a:stretch>
            <a:fillRect/>
          </a:stretch>
        </p:blipFill>
        <p:spPr bwMode="auto">
          <a:xfrm>
            <a:off x="4800600" y="5638800"/>
            <a:ext cx="1524000" cy="1517650"/>
          </a:xfrm>
          <a:prstGeom prst="rect">
            <a:avLst/>
          </a:prstGeom>
          <a:noFill/>
          <a:ln w="9525">
            <a:noFill/>
            <a:miter lim="800000"/>
            <a:headEnd/>
            <a:tailEnd/>
          </a:ln>
        </p:spPr>
      </p:pic>
      <p:sp>
        <p:nvSpPr>
          <p:cNvPr id="12315" name="Rectangle 37"/>
          <p:cNvSpPr>
            <a:spLocks noChangeArrowheads="1"/>
          </p:cNvSpPr>
          <p:nvPr/>
        </p:nvSpPr>
        <p:spPr bwMode="auto">
          <a:xfrm>
            <a:off x="5181600" y="5867400"/>
            <a:ext cx="1081088" cy="246063"/>
          </a:xfrm>
          <a:prstGeom prst="rect">
            <a:avLst/>
          </a:prstGeom>
          <a:noFill/>
          <a:ln w="9525">
            <a:noFill/>
            <a:miter lim="800000"/>
            <a:headEnd/>
            <a:tailEnd/>
          </a:ln>
        </p:spPr>
        <p:txBody>
          <a:bodyPr wrap="none">
            <a:spAutoFit/>
          </a:bodyPr>
          <a:lstStyle/>
          <a:p>
            <a:pPr algn="ctr"/>
            <a:r>
              <a:rPr lang="en-US" sz="1000" b="1">
                <a:latin typeface="Tw Cen MT" pitchFamily="34" charset="0"/>
              </a:rPr>
              <a:t>ANGARA LAND </a:t>
            </a:r>
            <a:endParaRPr lang="en-US" sz="1000">
              <a:latin typeface="Tw Cen MT" pitchFamily="34" charset="0"/>
            </a:endParaRPr>
          </a:p>
        </p:txBody>
      </p:sp>
      <p:sp>
        <p:nvSpPr>
          <p:cNvPr id="40" name="Rectangle 39"/>
          <p:cNvSpPr/>
          <p:nvPr/>
        </p:nvSpPr>
        <p:spPr>
          <a:xfrm>
            <a:off x="4800600" y="8153400"/>
            <a:ext cx="1600200" cy="254000"/>
          </a:xfrm>
          <a:prstGeom prst="rect">
            <a:avLst/>
          </a:prstGeom>
        </p:spPr>
        <p:txBody>
          <a:bodyPr>
            <a:spAutoFit/>
          </a:bodyPr>
          <a:lstStyle/>
          <a:p>
            <a:pPr algn="ctr">
              <a:defRPr/>
            </a:pPr>
            <a:r>
              <a:rPr lang="en-US" sz="1050" b="1" dirty="0">
                <a:latin typeface="Tw Cen MT" pitchFamily="34" charset="0"/>
              </a:rPr>
              <a:t>LEEWARD</a:t>
            </a:r>
            <a:endParaRPr lang="en-US" sz="1050" dirty="0">
              <a:latin typeface="Tw Cen MT" pitchFamily="34" charset="0"/>
            </a:endParaRPr>
          </a:p>
        </p:txBody>
      </p:sp>
      <p:pic>
        <p:nvPicPr>
          <p:cNvPr id="12317" name="Picture 2" descr="D:\10 NEW\10.1\Baltoro_glacier_from_air.jpg"/>
          <p:cNvPicPr>
            <a:picLocks noChangeAspect="1" noChangeArrowheads="1"/>
          </p:cNvPicPr>
          <p:nvPr/>
        </p:nvPicPr>
        <p:blipFill>
          <a:blip r:embed="rId6" cstate="print"/>
          <a:srcRect t="24324" r="25830"/>
          <a:stretch>
            <a:fillRect/>
          </a:stretch>
        </p:blipFill>
        <p:spPr bwMode="auto">
          <a:xfrm>
            <a:off x="4495800" y="8534400"/>
            <a:ext cx="1960563" cy="1219200"/>
          </a:xfrm>
          <a:prstGeom prst="rect">
            <a:avLst/>
          </a:prstGeom>
          <a:noFill/>
          <a:ln w="9525">
            <a:noFill/>
            <a:miter lim="800000"/>
            <a:headEnd/>
            <a:tailEnd/>
          </a:ln>
        </p:spPr>
      </p:pic>
      <p:sp>
        <p:nvSpPr>
          <p:cNvPr id="12318" name="Rectangle 41"/>
          <p:cNvSpPr>
            <a:spLocks noChangeArrowheads="1"/>
          </p:cNvSpPr>
          <p:nvPr/>
        </p:nvSpPr>
        <p:spPr bwMode="auto">
          <a:xfrm rot="4976610">
            <a:off x="5022850" y="9178925"/>
            <a:ext cx="776288" cy="261938"/>
          </a:xfrm>
          <a:prstGeom prst="rect">
            <a:avLst/>
          </a:prstGeom>
          <a:noFill/>
          <a:ln w="9525">
            <a:noFill/>
            <a:miter lim="800000"/>
            <a:headEnd/>
            <a:tailEnd/>
          </a:ln>
        </p:spPr>
        <p:txBody>
          <a:bodyPr wrap="none">
            <a:spAutoFit/>
          </a:bodyPr>
          <a:lstStyle/>
          <a:p>
            <a:r>
              <a:rPr lang="en-US" sz="1100" b="1">
                <a:latin typeface="Tw Cen MT" pitchFamily="34" charset="0"/>
              </a:rPr>
              <a:t>GLACIERS</a:t>
            </a:r>
            <a:endParaRPr lang="en-US" sz="1100">
              <a:latin typeface="Tw Cen MT" pitchFamily="34" charset="0"/>
            </a:endParaRPr>
          </a:p>
        </p:txBody>
      </p:sp>
      <p:sp>
        <p:nvSpPr>
          <p:cNvPr id="32" name="Slide Number Placeholder 31"/>
          <p:cNvSpPr>
            <a:spLocks noGrp="1"/>
          </p:cNvSpPr>
          <p:nvPr>
            <p:ph type="sldNum" sz="quarter" idx="12"/>
          </p:nvPr>
        </p:nvSpPr>
        <p:spPr/>
        <p:txBody>
          <a:bodyPr/>
          <a:lstStyle/>
          <a:p>
            <a:pPr>
              <a:defRPr/>
            </a:pPr>
            <a:fld id="{2B7936DF-06DC-4E06-8621-C94A50E6DFEB}" type="slidenum">
              <a:rPr lang="en-US" smtClean="0"/>
              <a:pPr>
                <a:defRPr/>
              </a:pPr>
              <a:t>11</a:t>
            </a:fld>
            <a:endParaRPr lang="en-US"/>
          </a:p>
        </p:txBody>
      </p:sp>
      <p:sp>
        <p:nvSpPr>
          <p:cNvPr id="33" name="Footer Placeholder 32"/>
          <p:cNvSpPr>
            <a:spLocks noGrp="1"/>
          </p:cNvSpPr>
          <p:nvPr>
            <p:ph type="ftr" sz="quarter" idx="11"/>
          </p:nvPr>
        </p:nvSpPr>
        <p:spPr/>
        <p:txBody>
          <a:bodyPr/>
          <a:lstStyle/>
          <a:p>
            <a:pPr>
              <a:defRPr/>
            </a:pPr>
            <a:r>
              <a:rPr lang="en-US"/>
              <a:t>GURUDEVA.COM - NEW</a:t>
            </a:r>
          </a:p>
        </p:txBody>
      </p:sp>
      <p:sp>
        <p:nvSpPr>
          <p:cNvPr id="34" name="Rectangle 33"/>
          <p:cNvSpPr/>
          <p:nvPr/>
        </p:nvSpPr>
        <p:spPr>
          <a:xfrm>
            <a:off x="4191000" y="152400"/>
            <a:ext cx="2209800" cy="2057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866" fontAlgn="auto">
              <a:spcBef>
                <a:spcPts val="0"/>
              </a:spcBef>
              <a:spcAft>
                <a:spcPts val="0"/>
              </a:spcAft>
              <a:defRPr/>
            </a:pPr>
            <a:endParaRPr lang="en-US"/>
          </a:p>
        </p:txBody>
      </p:sp>
      <p:sp>
        <p:nvSpPr>
          <p:cNvPr id="35" name="Rectangle 34"/>
          <p:cNvSpPr/>
          <p:nvPr/>
        </p:nvSpPr>
        <p:spPr>
          <a:xfrm>
            <a:off x="304800" y="2286000"/>
            <a:ext cx="3733800" cy="3657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866"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p:cNvPicPr>
            <a:picLocks noChangeAspect="1" noChangeArrowheads="1"/>
          </p:cNvPicPr>
          <p:nvPr/>
        </p:nvPicPr>
        <p:blipFill>
          <a:blip r:embed="rId2"/>
          <a:srcRect l="35522" t="45760" r="33395" b="7112"/>
          <a:stretch>
            <a:fillRect/>
          </a:stretch>
        </p:blipFill>
        <p:spPr bwMode="auto">
          <a:xfrm>
            <a:off x="4267200" y="6477000"/>
            <a:ext cx="2133600" cy="1676400"/>
          </a:xfrm>
          <a:prstGeom prst="rect">
            <a:avLst/>
          </a:prstGeom>
          <a:noFill/>
          <a:ln w="3175">
            <a:solidFill>
              <a:schemeClr val="tx1"/>
            </a:solidFill>
            <a:miter lim="800000"/>
            <a:headEnd/>
            <a:tailEnd/>
          </a:ln>
        </p:spPr>
      </p:pic>
      <p:pic>
        <p:nvPicPr>
          <p:cNvPr id="3075" name="Picture 2" descr="D:\10 NEW\10.1\Indiahills.png"/>
          <p:cNvPicPr>
            <a:picLocks noChangeAspect="1" noChangeArrowheads="1"/>
          </p:cNvPicPr>
          <p:nvPr/>
        </p:nvPicPr>
        <p:blipFill>
          <a:blip r:embed="rId3"/>
          <a:srcRect l="1396" t="39000" r="26355"/>
          <a:stretch>
            <a:fillRect/>
          </a:stretch>
        </p:blipFill>
        <p:spPr bwMode="auto">
          <a:xfrm>
            <a:off x="3733800" y="2362200"/>
            <a:ext cx="2819400" cy="2830513"/>
          </a:xfrm>
          <a:prstGeom prst="rect">
            <a:avLst/>
          </a:prstGeom>
          <a:noFill/>
          <a:ln w="9525">
            <a:noFill/>
            <a:miter lim="800000"/>
            <a:headEnd/>
            <a:tailEnd/>
          </a:ln>
        </p:spPr>
      </p:pic>
      <p:sp>
        <p:nvSpPr>
          <p:cNvPr id="1025" name="Rectangle 1"/>
          <p:cNvSpPr>
            <a:spLocks noChangeArrowheads="1"/>
          </p:cNvSpPr>
          <p:nvPr/>
        </p:nvSpPr>
        <p:spPr bwMode="auto">
          <a:xfrm>
            <a:off x="457200" y="5105400"/>
            <a:ext cx="4648200" cy="4616450"/>
          </a:xfrm>
          <a:prstGeom prst="rect">
            <a:avLst/>
          </a:prstGeom>
          <a:noFill/>
          <a:ln w="9525">
            <a:noFill/>
            <a:miter lim="800000"/>
            <a:headEnd/>
            <a:tailEnd/>
          </a:ln>
          <a:effectLst/>
        </p:spPr>
        <p:txBody>
          <a:bodyPr anchor="ctr">
            <a:spAutoFit/>
          </a:bodyPr>
          <a:lstStyle/>
          <a:p>
            <a:pPr defTabSz="1072866" fontAlgn="auto">
              <a:spcBef>
                <a:spcPts val="0"/>
              </a:spcBef>
              <a:spcAft>
                <a:spcPts val="0"/>
              </a:spcAft>
              <a:defRPr/>
            </a:pPr>
            <a:r>
              <a:rPr lang="en-US" sz="1150" dirty="0">
                <a:latin typeface="+mn-lt"/>
                <a:cs typeface="+mn-cs"/>
              </a:rPr>
              <a:t>70. The Deccan plateau is formed with </a:t>
            </a:r>
            <a:r>
              <a:rPr lang="en-US" sz="1150" b="1" dirty="0">
                <a:latin typeface="+mn-lt"/>
                <a:cs typeface="+mn-cs"/>
              </a:rPr>
              <a:t>black soils </a:t>
            </a:r>
            <a:r>
              <a:rPr lang="en-US" sz="1150" dirty="0">
                <a:latin typeface="+mn-lt"/>
                <a:cs typeface="+mn-cs"/>
              </a:rPr>
              <a:t>due to volcanic activity.</a:t>
            </a:r>
          </a:p>
          <a:p>
            <a:pPr defTabSz="1072866" fontAlgn="auto">
              <a:spcBef>
                <a:spcPts val="0"/>
              </a:spcBef>
              <a:spcAft>
                <a:spcPts val="0"/>
              </a:spcAft>
              <a:defRPr/>
            </a:pPr>
            <a:r>
              <a:rPr lang="en-US" sz="1150" dirty="0">
                <a:latin typeface="+mn-lt"/>
                <a:cs typeface="+mn-cs"/>
              </a:rPr>
              <a:t>71. </a:t>
            </a:r>
            <a:r>
              <a:rPr lang="en-US" sz="1150" b="1" dirty="0">
                <a:latin typeface="+mn-lt"/>
                <a:cs typeface="+mn-cs"/>
              </a:rPr>
              <a:t>The Thar </a:t>
            </a:r>
            <a:r>
              <a:rPr lang="en-US" sz="1150" dirty="0">
                <a:latin typeface="+mn-lt"/>
                <a:cs typeface="+mn-cs"/>
              </a:rPr>
              <a:t>Desert is located on the leeward side of Aravalies.</a:t>
            </a:r>
          </a:p>
          <a:p>
            <a:pPr defTabSz="1072866" fontAlgn="auto">
              <a:spcBef>
                <a:spcPts val="0"/>
              </a:spcBef>
              <a:spcAft>
                <a:spcPts val="0"/>
              </a:spcAft>
              <a:defRPr/>
            </a:pPr>
            <a:r>
              <a:rPr lang="en-US" sz="1150" dirty="0">
                <a:latin typeface="+mn-lt"/>
                <a:cs typeface="+mn-cs"/>
              </a:rPr>
              <a:t>72. The Thar Desert receives rainfall </a:t>
            </a:r>
            <a:r>
              <a:rPr lang="en-US" sz="1150" b="1" dirty="0">
                <a:latin typeface="+mn-lt"/>
                <a:cs typeface="+mn-cs"/>
              </a:rPr>
              <a:t>100 to 150 </a:t>
            </a:r>
            <a:r>
              <a:rPr lang="en-US" sz="1150" dirty="0">
                <a:latin typeface="+mn-lt"/>
                <a:cs typeface="+mn-cs"/>
              </a:rPr>
              <a:t>mm per year.</a:t>
            </a:r>
          </a:p>
          <a:p>
            <a:pPr defTabSz="1072866" fontAlgn="auto">
              <a:spcBef>
                <a:spcPts val="0"/>
              </a:spcBef>
              <a:spcAft>
                <a:spcPts val="0"/>
              </a:spcAft>
              <a:defRPr/>
            </a:pPr>
            <a:r>
              <a:rPr lang="en-US" sz="1150" dirty="0">
                <a:latin typeface="+mn-lt"/>
                <a:cs typeface="+mn-cs"/>
              </a:rPr>
              <a:t>73. The Thar Desert has an </a:t>
            </a:r>
            <a:r>
              <a:rPr lang="en-US" sz="1150" b="1" dirty="0">
                <a:latin typeface="+mn-lt"/>
                <a:cs typeface="+mn-cs"/>
              </a:rPr>
              <a:t>arid</a:t>
            </a:r>
            <a:r>
              <a:rPr lang="en-US" sz="1150" dirty="0">
                <a:latin typeface="+mn-lt"/>
                <a:cs typeface="+mn-cs"/>
              </a:rPr>
              <a:t> climate with very low vegetation cover.</a:t>
            </a:r>
          </a:p>
          <a:p>
            <a:pPr defTabSz="1072866" fontAlgn="auto">
              <a:spcBef>
                <a:spcPts val="0"/>
              </a:spcBef>
              <a:spcAft>
                <a:spcPts val="0"/>
              </a:spcAft>
              <a:defRPr/>
            </a:pPr>
            <a:r>
              <a:rPr lang="en-US" sz="1150" dirty="0">
                <a:latin typeface="+mn-lt"/>
                <a:cs typeface="+mn-cs"/>
              </a:rPr>
              <a:t>74. </a:t>
            </a:r>
            <a:r>
              <a:rPr lang="en-US" sz="1150" b="1" dirty="0">
                <a:latin typeface="+mn-lt"/>
                <a:cs typeface="+mn-cs"/>
              </a:rPr>
              <a:t>‘Luni’ </a:t>
            </a:r>
            <a:r>
              <a:rPr lang="en-US" sz="1150" dirty="0">
                <a:latin typeface="+mn-lt"/>
                <a:cs typeface="+mn-cs"/>
              </a:rPr>
              <a:t>is the only river in the Thar Desert.</a:t>
            </a:r>
          </a:p>
          <a:p>
            <a:pPr defTabSz="1072866" fontAlgn="auto">
              <a:spcBef>
                <a:spcPts val="0"/>
              </a:spcBef>
              <a:spcAft>
                <a:spcPts val="0"/>
              </a:spcAft>
              <a:defRPr/>
            </a:pPr>
            <a:r>
              <a:rPr lang="en-US" sz="1150" dirty="0">
                <a:latin typeface="+mn-lt"/>
                <a:cs typeface="+mn-cs"/>
              </a:rPr>
              <a:t>75. </a:t>
            </a:r>
            <a:r>
              <a:rPr lang="en-US" sz="1150" b="1" dirty="0">
                <a:latin typeface="+mn-lt"/>
                <a:cs typeface="+mn-cs"/>
              </a:rPr>
              <a:t>Indira Gandhi </a:t>
            </a:r>
            <a:r>
              <a:rPr lang="en-US" sz="1150" dirty="0">
                <a:latin typeface="+mn-lt"/>
                <a:cs typeface="+mn-cs"/>
              </a:rPr>
              <a:t>canal is the longest canal in the country (650kms).</a:t>
            </a:r>
            <a:endParaRPr lang="en-US" sz="1150" dirty="0">
              <a:latin typeface="+mj-lt"/>
              <a:cs typeface="Arial" pitchFamily="34" charset="0"/>
            </a:endParaRPr>
          </a:p>
          <a:p>
            <a:pPr defTabSz="1072866" fontAlgn="auto">
              <a:spcBef>
                <a:spcPts val="0"/>
              </a:spcBef>
              <a:spcAft>
                <a:spcPts val="0"/>
              </a:spcAft>
              <a:defRPr/>
            </a:pPr>
            <a:r>
              <a:rPr lang="en-US" sz="1150" dirty="0">
                <a:latin typeface="+mn-lt"/>
                <a:cs typeface="+mn-cs"/>
              </a:rPr>
              <a:t>76. The western coast starts at </a:t>
            </a:r>
            <a:r>
              <a:rPr lang="en-US" sz="1150" b="1" dirty="0">
                <a:latin typeface="+mn-lt"/>
                <a:cs typeface="+mn-cs"/>
              </a:rPr>
              <a:t>Rann of Kutch </a:t>
            </a:r>
            <a:r>
              <a:rPr lang="en-US" sz="1150" dirty="0">
                <a:latin typeface="+mn-lt"/>
                <a:cs typeface="+mn-cs"/>
              </a:rPr>
              <a:t>and ends at </a:t>
            </a:r>
            <a:r>
              <a:rPr lang="en-US" sz="1150" b="1" dirty="0">
                <a:latin typeface="+mn-lt"/>
                <a:cs typeface="+mn-cs"/>
              </a:rPr>
              <a:t>Kanyakumari</a:t>
            </a:r>
            <a:r>
              <a:rPr lang="en-US" sz="1150" dirty="0">
                <a:latin typeface="+mn-lt"/>
                <a:cs typeface="+mn-cs"/>
              </a:rPr>
              <a:t>.</a:t>
            </a:r>
          </a:p>
          <a:p>
            <a:pPr defTabSz="1072866" fontAlgn="auto">
              <a:spcBef>
                <a:spcPts val="0"/>
              </a:spcBef>
              <a:spcAft>
                <a:spcPts val="0"/>
              </a:spcAft>
              <a:defRPr/>
            </a:pPr>
            <a:r>
              <a:rPr lang="en-US" sz="1150" dirty="0">
                <a:latin typeface="+mn-lt"/>
                <a:cs typeface="+mn-cs"/>
              </a:rPr>
              <a:t>77. The western coast is narrower than </a:t>
            </a:r>
            <a:r>
              <a:rPr lang="en-US" sz="1150" b="1" dirty="0">
                <a:latin typeface="+mn-lt"/>
                <a:cs typeface="+mn-cs"/>
              </a:rPr>
              <a:t>the east </a:t>
            </a:r>
            <a:r>
              <a:rPr lang="en-US" sz="1150" dirty="0">
                <a:latin typeface="+mn-lt"/>
                <a:cs typeface="+mn-cs"/>
              </a:rPr>
              <a:t>coast.</a:t>
            </a:r>
          </a:p>
          <a:p>
            <a:pPr defTabSz="1072866" fontAlgn="auto">
              <a:spcBef>
                <a:spcPts val="0"/>
              </a:spcBef>
              <a:spcAft>
                <a:spcPts val="0"/>
              </a:spcAft>
              <a:defRPr/>
            </a:pPr>
            <a:r>
              <a:rPr lang="en-US" sz="1150" dirty="0">
                <a:latin typeface="+mn-lt"/>
                <a:cs typeface="+mn-cs"/>
              </a:rPr>
              <a:t>78. Maharashtra and Goa coast is called as </a:t>
            </a:r>
            <a:r>
              <a:rPr lang="en-US" sz="1150" b="1" dirty="0">
                <a:latin typeface="+mn-lt"/>
                <a:cs typeface="+mn-cs"/>
              </a:rPr>
              <a:t>Konkan</a:t>
            </a:r>
            <a:r>
              <a:rPr lang="en-US" sz="1150" dirty="0">
                <a:latin typeface="+mn-lt"/>
                <a:cs typeface="+mn-cs"/>
              </a:rPr>
              <a:t> Coast.</a:t>
            </a:r>
          </a:p>
          <a:p>
            <a:pPr defTabSz="1072866" fontAlgn="auto">
              <a:spcBef>
                <a:spcPts val="0"/>
              </a:spcBef>
              <a:spcAft>
                <a:spcPts val="0"/>
              </a:spcAft>
              <a:defRPr/>
            </a:pPr>
            <a:r>
              <a:rPr lang="en-US" sz="1150" dirty="0">
                <a:latin typeface="+mn-lt"/>
                <a:cs typeface="+mn-cs"/>
              </a:rPr>
              <a:t>79. Karnataka coast is called as </a:t>
            </a:r>
            <a:r>
              <a:rPr lang="en-US" sz="1150" b="1" dirty="0">
                <a:latin typeface="+mn-lt"/>
                <a:cs typeface="+mn-cs"/>
              </a:rPr>
              <a:t>Canara</a:t>
            </a:r>
            <a:r>
              <a:rPr lang="en-US" sz="1150" dirty="0">
                <a:latin typeface="+mn-lt"/>
                <a:cs typeface="+mn-cs"/>
              </a:rPr>
              <a:t> coast.</a:t>
            </a:r>
          </a:p>
          <a:p>
            <a:pPr defTabSz="1072866" fontAlgn="auto">
              <a:spcBef>
                <a:spcPts val="0"/>
              </a:spcBef>
              <a:spcAft>
                <a:spcPts val="0"/>
              </a:spcAft>
              <a:defRPr/>
            </a:pPr>
            <a:r>
              <a:rPr lang="en-US" sz="1150" dirty="0">
                <a:latin typeface="+mn-lt"/>
                <a:cs typeface="+mn-cs"/>
              </a:rPr>
              <a:t>80. Kerala coast is called as </a:t>
            </a:r>
            <a:r>
              <a:rPr lang="en-US" sz="1150" b="1" dirty="0">
                <a:latin typeface="+mn-lt"/>
                <a:cs typeface="+mn-cs"/>
              </a:rPr>
              <a:t>Malabar</a:t>
            </a:r>
            <a:r>
              <a:rPr lang="en-US" sz="1150" dirty="0">
                <a:latin typeface="+mn-lt"/>
                <a:cs typeface="+mn-cs"/>
              </a:rPr>
              <a:t> coast.</a:t>
            </a:r>
          </a:p>
          <a:p>
            <a:pPr defTabSz="1072866" fontAlgn="auto">
              <a:spcBef>
                <a:spcPts val="0"/>
              </a:spcBef>
              <a:spcAft>
                <a:spcPts val="0"/>
              </a:spcAft>
              <a:defRPr/>
            </a:pPr>
            <a:r>
              <a:rPr lang="en-US" sz="1150" dirty="0">
                <a:latin typeface="+mn-lt"/>
                <a:cs typeface="+mn-cs"/>
              </a:rPr>
              <a:t>81. The western coast starts from </a:t>
            </a:r>
            <a:r>
              <a:rPr lang="en-US" sz="1150" b="1" dirty="0">
                <a:latin typeface="+mn-lt"/>
                <a:cs typeface="+mn-cs"/>
              </a:rPr>
              <a:t>Mahanadi</a:t>
            </a:r>
            <a:r>
              <a:rPr lang="en-US" sz="1150" dirty="0">
                <a:latin typeface="+mn-lt"/>
                <a:cs typeface="+mn-cs"/>
              </a:rPr>
              <a:t> to </a:t>
            </a:r>
            <a:r>
              <a:rPr lang="en-US" sz="1150" b="1" dirty="0">
                <a:latin typeface="+mn-lt"/>
                <a:cs typeface="+mn-cs"/>
              </a:rPr>
              <a:t>Cauvery</a:t>
            </a:r>
            <a:r>
              <a:rPr lang="en-US" sz="1150" dirty="0">
                <a:latin typeface="+mn-lt"/>
                <a:cs typeface="+mn-cs"/>
              </a:rPr>
              <a:t>.</a:t>
            </a:r>
          </a:p>
          <a:p>
            <a:pPr defTabSz="1072866" fontAlgn="auto">
              <a:spcBef>
                <a:spcPts val="0"/>
              </a:spcBef>
              <a:spcAft>
                <a:spcPts val="0"/>
              </a:spcAft>
              <a:defRPr/>
            </a:pPr>
            <a:r>
              <a:rPr lang="en-US" sz="1150" dirty="0">
                <a:latin typeface="+mn-lt"/>
                <a:cs typeface="+mn-cs"/>
              </a:rPr>
              <a:t>82. Odisha coast is called as </a:t>
            </a:r>
            <a:r>
              <a:rPr lang="en-US" sz="1150" b="1" dirty="0">
                <a:latin typeface="+mn-lt"/>
                <a:cs typeface="+mn-cs"/>
              </a:rPr>
              <a:t>Utkal</a:t>
            </a:r>
            <a:r>
              <a:rPr lang="en-US" sz="1150" dirty="0">
                <a:latin typeface="+mn-lt"/>
                <a:cs typeface="+mn-cs"/>
              </a:rPr>
              <a:t> coast. </a:t>
            </a:r>
          </a:p>
          <a:p>
            <a:pPr defTabSz="1072866" fontAlgn="auto">
              <a:spcBef>
                <a:spcPts val="0"/>
              </a:spcBef>
              <a:spcAft>
                <a:spcPts val="0"/>
              </a:spcAft>
              <a:defRPr/>
            </a:pPr>
            <a:r>
              <a:rPr lang="en-US" sz="1150" dirty="0">
                <a:latin typeface="+mn-lt"/>
                <a:cs typeface="+mn-cs"/>
              </a:rPr>
              <a:t>83. Andhra Pradesh coast is called as </a:t>
            </a:r>
            <a:r>
              <a:rPr lang="en-US" sz="1150" b="1" dirty="0" err="1">
                <a:latin typeface="+mn-lt"/>
                <a:cs typeface="+mn-cs"/>
              </a:rPr>
              <a:t>Sircar</a:t>
            </a:r>
            <a:r>
              <a:rPr lang="en-US" sz="1150" dirty="0">
                <a:latin typeface="+mn-lt"/>
                <a:cs typeface="+mn-cs"/>
              </a:rPr>
              <a:t> coast.</a:t>
            </a:r>
          </a:p>
          <a:p>
            <a:pPr defTabSz="1072866" fontAlgn="auto">
              <a:spcBef>
                <a:spcPts val="0"/>
              </a:spcBef>
              <a:spcAft>
                <a:spcPts val="0"/>
              </a:spcAft>
              <a:defRPr/>
            </a:pPr>
            <a:r>
              <a:rPr lang="en-US" sz="1150" dirty="0">
                <a:latin typeface="+mn-lt"/>
                <a:cs typeface="+mn-cs"/>
              </a:rPr>
              <a:t>84. Tamil Nadu coast is called as </a:t>
            </a:r>
            <a:r>
              <a:rPr lang="en-US" sz="1150" b="1" dirty="0">
                <a:latin typeface="+mn-lt"/>
                <a:cs typeface="+mn-cs"/>
              </a:rPr>
              <a:t>Coramandal </a:t>
            </a:r>
            <a:r>
              <a:rPr lang="en-US" sz="1150" dirty="0">
                <a:latin typeface="+mn-lt"/>
                <a:cs typeface="+mn-cs"/>
              </a:rPr>
              <a:t>coast.</a:t>
            </a:r>
          </a:p>
          <a:p>
            <a:pPr defTabSz="1072866" fontAlgn="auto">
              <a:spcBef>
                <a:spcPts val="0"/>
              </a:spcBef>
              <a:spcAft>
                <a:spcPts val="0"/>
              </a:spcAft>
              <a:defRPr/>
            </a:pPr>
            <a:r>
              <a:rPr lang="en-US" sz="1150" dirty="0">
                <a:latin typeface="+mn-lt"/>
                <a:cs typeface="+mn-cs"/>
              </a:rPr>
              <a:t>85. Lake Chilka is in </a:t>
            </a:r>
            <a:r>
              <a:rPr lang="en-US" sz="1150" b="1" dirty="0">
                <a:latin typeface="+mn-lt"/>
                <a:cs typeface="+mn-cs"/>
              </a:rPr>
              <a:t>Odisha</a:t>
            </a:r>
            <a:r>
              <a:rPr lang="en-US" sz="1150" dirty="0">
                <a:latin typeface="+mn-lt"/>
                <a:cs typeface="+mn-cs"/>
              </a:rPr>
              <a:t>.</a:t>
            </a:r>
          </a:p>
          <a:p>
            <a:pPr defTabSz="1072866" fontAlgn="auto">
              <a:spcBef>
                <a:spcPts val="0"/>
              </a:spcBef>
              <a:spcAft>
                <a:spcPts val="0"/>
              </a:spcAft>
              <a:defRPr/>
            </a:pPr>
            <a:r>
              <a:rPr lang="en-US" sz="1150" dirty="0">
                <a:latin typeface="+mn-lt"/>
                <a:cs typeface="+mn-cs"/>
              </a:rPr>
              <a:t>86. Lake </a:t>
            </a:r>
            <a:r>
              <a:rPr lang="en-US" sz="1150" b="1" dirty="0">
                <a:latin typeface="+mn-lt"/>
                <a:cs typeface="+mn-cs"/>
              </a:rPr>
              <a:t>Kolleru</a:t>
            </a:r>
            <a:r>
              <a:rPr lang="en-US" sz="1150" dirty="0">
                <a:latin typeface="+mn-lt"/>
                <a:cs typeface="+mn-cs"/>
              </a:rPr>
              <a:t> and Pulicat  are in Andhra Pradesh.</a:t>
            </a:r>
          </a:p>
          <a:p>
            <a:pPr defTabSz="1072866" fontAlgn="auto">
              <a:spcBef>
                <a:spcPts val="0"/>
              </a:spcBef>
              <a:spcAft>
                <a:spcPts val="0"/>
              </a:spcAft>
              <a:defRPr/>
            </a:pPr>
            <a:r>
              <a:rPr lang="en-US" sz="1150" dirty="0">
                <a:latin typeface="+mn-lt"/>
                <a:cs typeface="+mn-cs"/>
              </a:rPr>
              <a:t>87. Andaman and Nicobar Islands stretched in </a:t>
            </a:r>
            <a:r>
              <a:rPr lang="en-US" sz="1150" b="1" dirty="0">
                <a:latin typeface="+mn-lt"/>
                <a:cs typeface="+mn-cs"/>
              </a:rPr>
              <a:t>Bay of Bengal</a:t>
            </a:r>
            <a:r>
              <a:rPr lang="en-US" sz="1150" dirty="0">
                <a:latin typeface="+mn-lt"/>
                <a:cs typeface="+mn-cs"/>
              </a:rPr>
              <a:t>.</a:t>
            </a:r>
          </a:p>
          <a:p>
            <a:pPr defTabSz="1072866" fontAlgn="auto">
              <a:spcBef>
                <a:spcPts val="0"/>
              </a:spcBef>
              <a:spcAft>
                <a:spcPts val="0"/>
              </a:spcAft>
              <a:defRPr/>
            </a:pPr>
            <a:r>
              <a:rPr lang="en-US" sz="1150" dirty="0">
                <a:latin typeface="+mn-lt"/>
                <a:cs typeface="+mn-cs"/>
              </a:rPr>
              <a:t>88. Lakshadweep Islands are in the </a:t>
            </a:r>
            <a:r>
              <a:rPr lang="en-US" sz="1150" b="1" dirty="0">
                <a:latin typeface="+mn-lt"/>
                <a:cs typeface="+mn-cs"/>
              </a:rPr>
              <a:t>Arabian Sea</a:t>
            </a:r>
            <a:r>
              <a:rPr lang="en-US" sz="1150" dirty="0">
                <a:latin typeface="+mn-lt"/>
                <a:cs typeface="+mn-cs"/>
              </a:rPr>
              <a:t>.</a:t>
            </a:r>
          </a:p>
          <a:p>
            <a:pPr defTabSz="1072866" fontAlgn="auto">
              <a:spcBef>
                <a:spcPts val="0"/>
              </a:spcBef>
              <a:spcAft>
                <a:spcPts val="0"/>
              </a:spcAft>
              <a:defRPr/>
            </a:pPr>
            <a:r>
              <a:rPr lang="en-US" sz="1150" dirty="0">
                <a:latin typeface="+mn-lt"/>
                <a:cs typeface="+mn-cs"/>
              </a:rPr>
              <a:t>89. In Andaman and Nicobar, </a:t>
            </a:r>
            <a:r>
              <a:rPr lang="en-US" sz="1150" b="1" dirty="0">
                <a:latin typeface="+mn-lt"/>
                <a:cs typeface="+mn-cs"/>
              </a:rPr>
              <a:t>Narkondam and Barren </a:t>
            </a:r>
            <a:r>
              <a:rPr lang="en-US" sz="1150" dirty="0">
                <a:latin typeface="+mn-lt"/>
                <a:cs typeface="+mn-cs"/>
              </a:rPr>
              <a:t>are volcanic origin.</a:t>
            </a:r>
          </a:p>
          <a:p>
            <a:pPr defTabSz="1072866" fontAlgn="auto">
              <a:spcBef>
                <a:spcPts val="0"/>
              </a:spcBef>
              <a:spcAft>
                <a:spcPts val="0"/>
              </a:spcAft>
              <a:defRPr/>
            </a:pPr>
            <a:r>
              <a:rPr lang="en-US" sz="1150" dirty="0">
                <a:latin typeface="+mn-lt"/>
                <a:cs typeface="+mn-cs"/>
              </a:rPr>
              <a:t>90. The southernmost tip of India is found in Nicobar called as </a:t>
            </a:r>
            <a:r>
              <a:rPr lang="en-US" sz="1150" b="1" dirty="0">
                <a:latin typeface="+mn-lt"/>
                <a:cs typeface="+mn-cs"/>
              </a:rPr>
              <a:t>Indira point</a:t>
            </a:r>
            <a:r>
              <a:rPr lang="en-US" sz="1150" dirty="0">
                <a:latin typeface="+mn-lt"/>
                <a:cs typeface="+mn-cs"/>
              </a:rPr>
              <a:t>.</a:t>
            </a:r>
          </a:p>
          <a:p>
            <a:pPr defTabSz="1072866" fontAlgn="auto">
              <a:spcBef>
                <a:spcPts val="0"/>
              </a:spcBef>
              <a:spcAft>
                <a:spcPts val="0"/>
              </a:spcAft>
              <a:defRPr/>
            </a:pPr>
            <a:r>
              <a:rPr lang="en-US" sz="1150" dirty="0">
                <a:latin typeface="+mn-lt"/>
                <a:cs typeface="+mn-cs"/>
              </a:rPr>
              <a:t>91. Indira point was submerged during the </a:t>
            </a:r>
            <a:r>
              <a:rPr lang="en-US" sz="1150" b="1" dirty="0">
                <a:latin typeface="+mn-lt"/>
                <a:cs typeface="+mn-cs"/>
              </a:rPr>
              <a:t>2004</a:t>
            </a:r>
            <a:r>
              <a:rPr lang="en-US" sz="1150" dirty="0">
                <a:latin typeface="+mn-lt"/>
                <a:cs typeface="+mn-cs"/>
              </a:rPr>
              <a:t> Tsunami.</a:t>
            </a:r>
          </a:p>
          <a:p>
            <a:pPr defTabSz="1072866" fontAlgn="auto">
              <a:spcBef>
                <a:spcPts val="0"/>
              </a:spcBef>
              <a:spcAft>
                <a:spcPts val="0"/>
              </a:spcAft>
              <a:defRPr/>
            </a:pPr>
            <a:r>
              <a:rPr lang="en-US" sz="1200" dirty="0">
                <a:latin typeface="+mn-lt"/>
                <a:cs typeface="+mn-cs"/>
              </a:rPr>
              <a:t>92. </a:t>
            </a:r>
            <a:r>
              <a:rPr lang="en-US" sz="1200" b="1" dirty="0">
                <a:latin typeface="+mn-lt"/>
                <a:cs typeface="+mn-cs"/>
              </a:rPr>
              <a:t>Lakshadweep</a:t>
            </a:r>
            <a:r>
              <a:rPr lang="en-US" sz="1200" dirty="0">
                <a:latin typeface="+mn-lt"/>
                <a:cs typeface="+mn-cs"/>
              </a:rPr>
              <a:t> Islands are of coral origin.</a:t>
            </a:r>
          </a:p>
          <a:p>
            <a:pPr defTabSz="1072866" fontAlgn="auto">
              <a:spcBef>
                <a:spcPts val="0"/>
              </a:spcBef>
              <a:spcAft>
                <a:spcPts val="0"/>
              </a:spcAft>
              <a:defRPr/>
            </a:pPr>
            <a:r>
              <a:rPr lang="en-US" sz="1200" dirty="0">
                <a:latin typeface="+mn-lt"/>
                <a:cs typeface="+mn-cs"/>
              </a:rPr>
              <a:t>93. Lakshadweep Islands total geographic area is </a:t>
            </a:r>
            <a:r>
              <a:rPr lang="en-US" sz="1200" b="1" dirty="0">
                <a:latin typeface="+mn-lt"/>
                <a:cs typeface="+mn-cs"/>
              </a:rPr>
              <a:t>32</a:t>
            </a:r>
            <a:r>
              <a:rPr lang="en-US" sz="1200" dirty="0">
                <a:latin typeface="+mn-lt"/>
                <a:cs typeface="+mn-cs"/>
              </a:rPr>
              <a:t> sq.kms.</a:t>
            </a:r>
          </a:p>
          <a:p>
            <a:pPr defTabSz="1072866" fontAlgn="auto">
              <a:spcBef>
                <a:spcPts val="0"/>
              </a:spcBef>
              <a:spcAft>
                <a:spcPts val="0"/>
              </a:spcAft>
              <a:defRPr/>
            </a:pPr>
            <a:r>
              <a:rPr lang="en-US" sz="1200" dirty="0">
                <a:latin typeface="+mn-lt"/>
                <a:cs typeface="+mn-cs"/>
              </a:rPr>
              <a:t>94. Lakshadweep Island is famous for great variety of </a:t>
            </a:r>
            <a:r>
              <a:rPr lang="en-US" sz="1200" b="1" dirty="0">
                <a:latin typeface="+mn-lt"/>
                <a:cs typeface="+mn-cs"/>
              </a:rPr>
              <a:t>flora and fauna</a:t>
            </a:r>
            <a:r>
              <a:rPr lang="en-US" sz="1200" dirty="0">
                <a:latin typeface="+mn-lt"/>
                <a:cs typeface="+mn-cs"/>
              </a:rPr>
              <a:t>.</a:t>
            </a:r>
            <a:endParaRPr lang="en-US" sz="1150" dirty="0">
              <a:latin typeface="+mj-lt"/>
              <a:cs typeface="Arial" pitchFamily="34" charset="0"/>
            </a:endParaRPr>
          </a:p>
        </p:txBody>
      </p:sp>
      <p:pic>
        <p:nvPicPr>
          <p:cNvPr id="3077" name="Picture 2" descr="D:\10 NEW\10.1\falklands_(c)_mellany_van_der_hulst_New_Island_Caracara_7.JPG"/>
          <p:cNvPicPr>
            <a:picLocks noChangeAspect="1" noChangeArrowheads="1"/>
          </p:cNvPicPr>
          <p:nvPr/>
        </p:nvPicPr>
        <p:blipFill>
          <a:blip r:embed="rId4"/>
          <a:srcRect l="21053" t="11842" r="15788" b="13158"/>
          <a:stretch>
            <a:fillRect/>
          </a:stretch>
        </p:blipFill>
        <p:spPr bwMode="auto">
          <a:xfrm>
            <a:off x="5486400" y="8229600"/>
            <a:ext cx="914400" cy="1447800"/>
          </a:xfrm>
          <a:prstGeom prst="rect">
            <a:avLst/>
          </a:prstGeom>
          <a:noFill/>
          <a:ln w="9525">
            <a:noFill/>
            <a:miter lim="800000"/>
            <a:headEnd/>
            <a:tailEnd/>
          </a:ln>
        </p:spPr>
      </p:pic>
      <p:sp>
        <p:nvSpPr>
          <p:cNvPr id="3078" name="Rectangle 4"/>
          <p:cNvSpPr>
            <a:spLocks noChangeArrowheads="1"/>
          </p:cNvSpPr>
          <p:nvPr/>
        </p:nvSpPr>
        <p:spPr bwMode="auto">
          <a:xfrm>
            <a:off x="5487988" y="9659938"/>
            <a:ext cx="912812" cy="246062"/>
          </a:xfrm>
          <a:prstGeom prst="rect">
            <a:avLst/>
          </a:prstGeom>
          <a:noFill/>
          <a:ln w="9525">
            <a:noFill/>
            <a:miter lim="800000"/>
            <a:headEnd/>
            <a:tailEnd/>
          </a:ln>
        </p:spPr>
        <p:txBody>
          <a:bodyPr>
            <a:spAutoFit/>
          </a:bodyPr>
          <a:lstStyle/>
          <a:p>
            <a:pPr algn="ctr"/>
            <a:r>
              <a:rPr lang="en-US" sz="1000" b="1">
                <a:latin typeface="Calibri" pitchFamily="34" charset="0"/>
              </a:rPr>
              <a:t>FAUNA</a:t>
            </a:r>
            <a:endParaRPr lang="en-US" sz="1000">
              <a:latin typeface="Calibri" pitchFamily="34" charset="0"/>
            </a:endParaRPr>
          </a:p>
        </p:txBody>
      </p:sp>
      <p:sp>
        <p:nvSpPr>
          <p:cNvPr id="7" name="Rectangle 6"/>
          <p:cNvSpPr/>
          <p:nvPr/>
        </p:nvSpPr>
        <p:spPr>
          <a:xfrm>
            <a:off x="457200" y="2203450"/>
            <a:ext cx="3429000" cy="2924175"/>
          </a:xfrm>
          <a:prstGeom prst="rect">
            <a:avLst/>
          </a:prstGeom>
        </p:spPr>
        <p:txBody>
          <a:bodyPr>
            <a:spAutoFit/>
          </a:bodyPr>
          <a:lstStyle/>
          <a:p>
            <a:pPr defTabSz="1072866" fontAlgn="auto">
              <a:spcBef>
                <a:spcPts val="0"/>
              </a:spcBef>
              <a:spcAft>
                <a:spcPts val="0"/>
              </a:spcAft>
              <a:defRPr/>
            </a:pPr>
            <a:r>
              <a:rPr lang="en-US" sz="1150" dirty="0">
                <a:latin typeface="+mn-lt"/>
                <a:cs typeface="+mn-cs"/>
              </a:rPr>
              <a:t>58. The southernmost tip of the plateau is </a:t>
            </a:r>
            <a:r>
              <a:rPr lang="en-US" sz="1150" b="1" dirty="0">
                <a:latin typeface="+mn-lt"/>
                <a:cs typeface="+mn-cs"/>
              </a:rPr>
              <a:t>Kanyakumari</a:t>
            </a:r>
            <a:r>
              <a:rPr lang="en-US" sz="1150" dirty="0">
                <a:latin typeface="+mn-lt"/>
                <a:cs typeface="+mn-cs"/>
              </a:rPr>
              <a:t>.</a:t>
            </a:r>
          </a:p>
          <a:p>
            <a:pPr defTabSz="1072866" fontAlgn="auto">
              <a:spcBef>
                <a:spcPts val="0"/>
              </a:spcBef>
              <a:spcAft>
                <a:spcPts val="0"/>
              </a:spcAft>
              <a:defRPr/>
            </a:pPr>
            <a:r>
              <a:rPr lang="en-US" sz="1150" dirty="0">
                <a:latin typeface="+mn-lt"/>
                <a:cs typeface="+mn-cs"/>
              </a:rPr>
              <a:t>59. </a:t>
            </a:r>
            <a:r>
              <a:rPr lang="en-US" sz="1150" b="1" dirty="0">
                <a:latin typeface="+mn-lt"/>
                <a:cs typeface="+mn-cs"/>
              </a:rPr>
              <a:t>Chhotanagpur</a:t>
            </a:r>
            <a:r>
              <a:rPr lang="en-US" sz="1150" dirty="0">
                <a:latin typeface="+mn-lt"/>
                <a:cs typeface="+mn-cs"/>
              </a:rPr>
              <a:t> plateau is rich in mineral resources.</a:t>
            </a:r>
            <a:endParaRPr lang="en-US" sz="1150" dirty="0">
              <a:latin typeface="+mn-lt"/>
              <a:cs typeface="Arial" pitchFamily="34" charset="0"/>
            </a:endParaRPr>
          </a:p>
          <a:p>
            <a:pPr defTabSz="1072866" fontAlgn="auto">
              <a:spcBef>
                <a:spcPts val="0"/>
              </a:spcBef>
              <a:spcAft>
                <a:spcPts val="0"/>
              </a:spcAft>
              <a:defRPr/>
            </a:pPr>
            <a:r>
              <a:rPr lang="en-US" sz="1150" dirty="0">
                <a:latin typeface="+mn-lt"/>
                <a:cs typeface="+mn-cs"/>
              </a:rPr>
              <a:t>60. </a:t>
            </a:r>
            <a:r>
              <a:rPr lang="en-US" sz="1150" b="1" dirty="0">
                <a:latin typeface="+mn-lt"/>
                <a:cs typeface="+mn-cs"/>
              </a:rPr>
              <a:t>The Deccan </a:t>
            </a:r>
            <a:r>
              <a:rPr lang="en-US" sz="1150" dirty="0">
                <a:latin typeface="+mn-lt"/>
                <a:cs typeface="+mn-cs"/>
              </a:rPr>
              <a:t>plateau is a triangular landmass.</a:t>
            </a:r>
          </a:p>
          <a:p>
            <a:pPr defTabSz="1072866" fontAlgn="auto">
              <a:spcBef>
                <a:spcPts val="0"/>
              </a:spcBef>
              <a:spcAft>
                <a:spcPts val="0"/>
              </a:spcAft>
              <a:defRPr/>
            </a:pPr>
            <a:r>
              <a:rPr lang="en-US" sz="1150" dirty="0">
                <a:latin typeface="+mn-lt"/>
                <a:cs typeface="+mn-cs"/>
              </a:rPr>
              <a:t>61. </a:t>
            </a:r>
            <a:r>
              <a:rPr lang="en-US" sz="1150" b="1" dirty="0">
                <a:latin typeface="+mn-lt"/>
                <a:cs typeface="+mn-cs"/>
              </a:rPr>
              <a:t>Satpura</a:t>
            </a:r>
            <a:r>
              <a:rPr lang="en-US" sz="1150" dirty="0">
                <a:latin typeface="+mn-lt"/>
                <a:cs typeface="+mn-cs"/>
              </a:rPr>
              <a:t> range forms the Deccan plateau’s north edge.</a:t>
            </a:r>
          </a:p>
          <a:p>
            <a:pPr defTabSz="1072866" fontAlgn="auto">
              <a:spcBef>
                <a:spcPts val="0"/>
              </a:spcBef>
              <a:spcAft>
                <a:spcPts val="0"/>
              </a:spcAft>
              <a:defRPr/>
            </a:pPr>
            <a:r>
              <a:rPr lang="en-US" sz="1150" dirty="0">
                <a:latin typeface="+mn-lt"/>
                <a:cs typeface="+mn-cs"/>
              </a:rPr>
              <a:t>62. The Western Ghats lie parallel to the </a:t>
            </a:r>
            <a:r>
              <a:rPr lang="en-US" sz="1150" b="1" dirty="0">
                <a:latin typeface="+mn-lt"/>
                <a:cs typeface="+mn-cs"/>
              </a:rPr>
              <a:t>wes</a:t>
            </a:r>
            <a:r>
              <a:rPr lang="en-US" sz="1150" dirty="0">
                <a:latin typeface="+mn-lt"/>
                <a:cs typeface="+mn-cs"/>
              </a:rPr>
              <a:t>t coast.</a:t>
            </a:r>
          </a:p>
          <a:p>
            <a:pPr defTabSz="1072866" fontAlgn="auto">
              <a:spcBef>
                <a:spcPts val="0"/>
              </a:spcBef>
              <a:spcAft>
                <a:spcPts val="0"/>
              </a:spcAft>
              <a:defRPr/>
            </a:pPr>
            <a:r>
              <a:rPr lang="en-US" sz="1150" dirty="0">
                <a:latin typeface="+mn-lt"/>
                <a:cs typeface="+mn-cs"/>
              </a:rPr>
              <a:t>63. The Western Ghats are higher than </a:t>
            </a:r>
            <a:r>
              <a:rPr lang="en-US" sz="1150" b="1" dirty="0">
                <a:latin typeface="+mn-lt"/>
                <a:cs typeface="+mn-cs"/>
              </a:rPr>
              <a:t>the Eastern Ghats</a:t>
            </a:r>
            <a:r>
              <a:rPr lang="en-US" sz="1150" dirty="0">
                <a:latin typeface="+mn-lt"/>
                <a:cs typeface="+mn-cs"/>
              </a:rPr>
              <a:t>.</a:t>
            </a:r>
          </a:p>
          <a:p>
            <a:pPr defTabSz="1072866" fontAlgn="auto">
              <a:spcBef>
                <a:spcPts val="0"/>
              </a:spcBef>
              <a:spcAft>
                <a:spcPts val="0"/>
              </a:spcAft>
              <a:defRPr/>
            </a:pPr>
            <a:r>
              <a:rPr lang="en-US" sz="1150" dirty="0">
                <a:latin typeface="+mn-lt"/>
                <a:cs typeface="+mn-cs"/>
              </a:rPr>
              <a:t>64. Western Ghats extend for </a:t>
            </a:r>
            <a:r>
              <a:rPr lang="en-US" sz="1150" b="1" dirty="0">
                <a:latin typeface="+mn-lt"/>
                <a:cs typeface="+mn-cs"/>
              </a:rPr>
              <a:t>1600</a:t>
            </a:r>
            <a:r>
              <a:rPr lang="en-US" sz="1150" dirty="0">
                <a:latin typeface="+mn-lt"/>
                <a:cs typeface="+mn-cs"/>
              </a:rPr>
              <a:t> kms.</a:t>
            </a:r>
          </a:p>
          <a:p>
            <a:pPr defTabSz="1072866" fontAlgn="auto">
              <a:spcBef>
                <a:spcPts val="0"/>
              </a:spcBef>
              <a:spcAft>
                <a:spcPts val="0"/>
              </a:spcAft>
              <a:defRPr/>
            </a:pPr>
            <a:r>
              <a:rPr lang="en-US" sz="1150" dirty="0">
                <a:latin typeface="+mn-lt"/>
                <a:cs typeface="+mn-cs"/>
              </a:rPr>
              <a:t>65. Western Ghats height </a:t>
            </a:r>
            <a:r>
              <a:rPr lang="en-US" sz="1150" b="1" dirty="0">
                <a:latin typeface="+mn-lt"/>
                <a:cs typeface="+mn-cs"/>
              </a:rPr>
              <a:t>2000</a:t>
            </a:r>
            <a:r>
              <a:rPr lang="en-US" sz="1150" dirty="0">
                <a:latin typeface="+mn-lt"/>
                <a:cs typeface="+mn-cs"/>
              </a:rPr>
              <a:t> mts.</a:t>
            </a:r>
          </a:p>
          <a:p>
            <a:pPr defTabSz="1072866" fontAlgn="auto">
              <a:spcBef>
                <a:spcPts val="0"/>
              </a:spcBef>
              <a:spcAft>
                <a:spcPts val="0"/>
              </a:spcAft>
              <a:defRPr/>
            </a:pPr>
            <a:r>
              <a:rPr lang="en-US" sz="1150" dirty="0">
                <a:latin typeface="+mn-lt"/>
                <a:cs typeface="+mn-cs"/>
              </a:rPr>
              <a:t>66. Near </a:t>
            </a:r>
            <a:r>
              <a:rPr lang="en-US" sz="1150" b="1" dirty="0">
                <a:latin typeface="+mn-lt"/>
                <a:cs typeface="+mn-cs"/>
              </a:rPr>
              <a:t>Gudalur</a:t>
            </a:r>
            <a:r>
              <a:rPr lang="en-US" sz="1150" dirty="0">
                <a:latin typeface="+mn-lt"/>
                <a:cs typeface="+mn-cs"/>
              </a:rPr>
              <a:t> the Nilgiris joins the Western Ghats.</a:t>
            </a:r>
          </a:p>
          <a:p>
            <a:pPr defTabSz="1072866" fontAlgn="auto">
              <a:spcBef>
                <a:spcPts val="0"/>
              </a:spcBef>
              <a:spcAft>
                <a:spcPts val="0"/>
              </a:spcAft>
              <a:defRPr/>
            </a:pPr>
            <a:r>
              <a:rPr lang="en-US" sz="1150" dirty="0">
                <a:latin typeface="+mn-lt"/>
                <a:cs typeface="+mn-cs"/>
              </a:rPr>
              <a:t>67. Ooty is located in </a:t>
            </a:r>
            <a:r>
              <a:rPr lang="en-US" sz="1150" b="1" dirty="0">
                <a:latin typeface="+mn-lt"/>
                <a:cs typeface="+mn-cs"/>
              </a:rPr>
              <a:t>Nilgiris</a:t>
            </a:r>
            <a:r>
              <a:rPr lang="en-US" sz="1150" dirty="0">
                <a:latin typeface="+mn-lt"/>
                <a:cs typeface="+mn-cs"/>
              </a:rPr>
              <a:t>.</a:t>
            </a:r>
          </a:p>
          <a:p>
            <a:pPr defTabSz="1072866" fontAlgn="auto">
              <a:spcBef>
                <a:spcPts val="0"/>
              </a:spcBef>
              <a:spcAft>
                <a:spcPts val="0"/>
              </a:spcAft>
              <a:defRPr/>
            </a:pPr>
            <a:r>
              <a:rPr lang="en-US" sz="1150" dirty="0">
                <a:latin typeface="+mn-lt"/>
                <a:cs typeface="+mn-cs"/>
              </a:rPr>
              <a:t>68. </a:t>
            </a:r>
            <a:r>
              <a:rPr lang="en-US" sz="1150" b="1" dirty="0" err="1">
                <a:latin typeface="+mn-lt"/>
                <a:cs typeface="+mn-cs"/>
              </a:rPr>
              <a:t>Dodda</a:t>
            </a:r>
            <a:r>
              <a:rPr lang="en-US" sz="1150" b="1" dirty="0">
                <a:latin typeface="+mn-lt"/>
                <a:cs typeface="+mn-cs"/>
              </a:rPr>
              <a:t> </a:t>
            </a:r>
            <a:r>
              <a:rPr lang="en-US" sz="1150" b="1" dirty="0" err="1">
                <a:latin typeface="+mn-lt"/>
                <a:cs typeface="+mn-cs"/>
              </a:rPr>
              <a:t>Betta</a:t>
            </a:r>
            <a:r>
              <a:rPr lang="en-US" sz="1150" b="1" dirty="0">
                <a:latin typeface="+mn-lt"/>
                <a:cs typeface="+mn-cs"/>
              </a:rPr>
              <a:t> </a:t>
            </a:r>
            <a:r>
              <a:rPr lang="en-US" sz="1150" dirty="0">
                <a:latin typeface="+mn-lt"/>
                <a:cs typeface="+mn-cs"/>
              </a:rPr>
              <a:t>(2637 mts) is the highest peak in Nilgiris.</a:t>
            </a:r>
          </a:p>
          <a:p>
            <a:pPr defTabSz="1072866" fontAlgn="auto">
              <a:spcBef>
                <a:spcPts val="0"/>
              </a:spcBef>
              <a:spcAft>
                <a:spcPts val="0"/>
              </a:spcAft>
              <a:defRPr/>
            </a:pPr>
            <a:r>
              <a:rPr lang="en-US" sz="1150" dirty="0">
                <a:latin typeface="+mn-lt"/>
                <a:cs typeface="+mn-cs"/>
              </a:rPr>
              <a:t>69. The average height of the Eastern Ghats </a:t>
            </a:r>
            <a:r>
              <a:rPr lang="en-US" sz="1150" b="1" dirty="0">
                <a:latin typeface="+mn-lt"/>
                <a:cs typeface="+mn-cs"/>
              </a:rPr>
              <a:t>900 </a:t>
            </a:r>
            <a:r>
              <a:rPr lang="en-US" sz="1150" dirty="0">
                <a:latin typeface="+mn-lt"/>
                <a:cs typeface="+mn-cs"/>
              </a:rPr>
              <a:t>mts.</a:t>
            </a:r>
            <a:endParaRPr lang="en-US" sz="1150" dirty="0">
              <a:latin typeface="+mn-lt"/>
              <a:cs typeface="Arial" pitchFamily="34" charset="0"/>
            </a:endParaRPr>
          </a:p>
        </p:txBody>
      </p:sp>
      <p:sp>
        <p:nvSpPr>
          <p:cNvPr id="8" name="Rectangle 7"/>
          <p:cNvSpPr/>
          <p:nvPr/>
        </p:nvSpPr>
        <p:spPr>
          <a:xfrm>
            <a:off x="457200" y="76200"/>
            <a:ext cx="5867400" cy="2216150"/>
          </a:xfrm>
          <a:prstGeom prst="rect">
            <a:avLst/>
          </a:prstGeom>
        </p:spPr>
        <p:txBody>
          <a:bodyPr>
            <a:spAutoFit/>
          </a:bodyPr>
          <a:lstStyle/>
          <a:p>
            <a:pPr defTabSz="1072866" fontAlgn="auto">
              <a:spcBef>
                <a:spcPts val="0"/>
              </a:spcBef>
              <a:spcAft>
                <a:spcPts val="0"/>
              </a:spcAft>
              <a:defRPr/>
            </a:pPr>
            <a:r>
              <a:rPr lang="en-US" sz="1150" dirty="0">
                <a:latin typeface="+mn-lt"/>
                <a:cs typeface="+mn-cs"/>
              </a:rPr>
              <a:t>48. The peninsular plateau consists of two divisions namely, </a:t>
            </a:r>
            <a:r>
              <a:rPr lang="en-US" sz="1150" b="1" dirty="0">
                <a:latin typeface="+mn-lt"/>
                <a:cs typeface="+mn-cs"/>
              </a:rPr>
              <a:t>the Malwa  </a:t>
            </a:r>
            <a:r>
              <a:rPr lang="en-US" sz="1150" dirty="0">
                <a:latin typeface="+mn-lt"/>
                <a:cs typeface="+mn-cs"/>
              </a:rPr>
              <a:t>plateau (central high lands) and the </a:t>
            </a:r>
            <a:r>
              <a:rPr lang="en-US" sz="1150" b="1" dirty="0">
                <a:latin typeface="+mn-lt"/>
                <a:cs typeface="+mn-cs"/>
              </a:rPr>
              <a:t>Deccan</a:t>
            </a:r>
            <a:r>
              <a:rPr lang="en-US" sz="1150" dirty="0">
                <a:latin typeface="+mn-lt"/>
                <a:cs typeface="+mn-cs"/>
              </a:rPr>
              <a:t> Plateau.</a:t>
            </a:r>
          </a:p>
          <a:p>
            <a:pPr defTabSz="1072866" fontAlgn="auto">
              <a:spcBef>
                <a:spcPts val="0"/>
              </a:spcBef>
              <a:spcAft>
                <a:spcPts val="0"/>
              </a:spcAft>
              <a:defRPr/>
            </a:pPr>
            <a:r>
              <a:rPr lang="en-US" sz="1150" dirty="0">
                <a:latin typeface="+mn-lt"/>
                <a:cs typeface="+mn-cs"/>
              </a:rPr>
              <a:t>49. The famous hill station Udagamandalam, popularly  known as </a:t>
            </a:r>
            <a:r>
              <a:rPr lang="en-US" sz="1150" b="1" dirty="0">
                <a:latin typeface="+mn-lt"/>
                <a:cs typeface="+mn-cs"/>
              </a:rPr>
              <a:t>Ooty</a:t>
            </a:r>
            <a:r>
              <a:rPr lang="en-US" sz="1150" dirty="0">
                <a:latin typeface="+mn-lt"/>
                <a:cs typeface="+mn-cs"/>
              </a:rPr>
              <a:t>.</a:t>
            </a:r>
          </a:p>
          <a:p>
            <a:pPr defTabSz="1072866" fontAlgn="auto">
              <a:spcBef>
                <a:spcPts val="0"/>
              </a:spcBef>
              <a:spcAft>
                <a:spcPts val="0"/>
              </a:spcAft>
              <a:defRPr/>
            </a:pPr>
            <a:r>
              <a:rPr lang="en-US" sz="1150" dirty="0">
                <a:latin typeface="+mn-lt"/>
                <a:cs typeface="+mn-cs"/>
              </a:rPr>
              <a:t>50. </a:t>
            </a:r>
            <a:r>
              <a:rPr lang="en-US" sz="1150" b="1" dirty="0">
                <a:latin typeface="+mn-lt"/>
                <a:cs typeface="+mn-cs"/>
              </a:rPr>
              <a:t>The Mahadev </a:t>
            </a:r>
            <a:r>
              <a:rPr lang="en-US" sz="1150" dirty="0">
                <a:latin typeface="+mn-lt"/>
                <a:cs typeface="+mn-cs"/>
              </a:rPr>
              <a:t>range forms the Deccan plateau’s eastern edge.</a:t>
            </a:r>
          </a:p>
          <a:p>
            <a:pPr defTabSz="1072866" fontAlgn="auto">
              <a:spcBef>
                <a:spcPts val="0"/>
              </a:spcBef>
              <a:spcAft>
                <a:spcPts val="0"/>
              </a:spcAft>
              <a:defRPr/>
            </a:pPr>
            <a:r>
              <a:rPr lang="en-US" sz="1150" dirty="0">
                <a:latin typeface="+mn-lt"/>
                <a:cs typeface="+mn-cs"/>
              </a:rPr>
              <a:t>51. Western Ghats, Eastern Ghats and Nilgiris form western, eastern and southern boundaries to the </a:t>
            </a:r>
            <a:r>
              <a:rPr lang="en-US" sz="1150" b="1" dirty="0">
                <a:latin typeface="+mn-lt"/>
                <a:cs typeface="+mn-cs"/>
              </a:rPr>
              <a:t>Deccan plateau</a:t>
            </a:r>
            <a:r>
              <a:rPr lang="en-US" sz="1150" dirty="0">
                <a:latin typeface="+mn-lt"/>
                <a:cs typeface="+mn-cs"/>
              </a:rPr>
              <a:t>.</a:t>
            </a:r>
          </a:p>
          <a:p>
            <a:pPr defTabSz="1072866" fontAlgn="auto">
              <a:spcBef>
                <a:spcPts val="0"/>
              </a:spcBef>
              <a:spcAft>
                <a:spcPts val="0"/>
              </a:spcAft>
              <a:defRPr/>
            </a:pPr>
            <a:r>
              <a:rPr lang="en-US" sz="1150" dirty="0">
                <a:latin typeface="+mn-lt"/>
                <a:cs typeface="+mn-cs"/>
              </a:rPr>
              <a:t>52. </a:t>
            </a:r>
            <a:r>
              <a:rPr lang="en-US" sz="1150" b="1" dirty="0">
                <a:latin typeface="+mn-lt"/>
                <a:cs typeface="+mn-cs"/>
              </a:rPr>
              <a:t>Anaimudi</a:t>
            </a:r>
            <a:r>
              <a:rPr lang="en-US" sz="1150" dirty="0">
                <a:latin typeface="+mn-lt"/>
                <a:cs typeface="+mn-cs"/>
              </a:rPr>
              <a:t> 2695 mts (</a:t>
            </a:r>
            <a:r>
              <a:rPr lang="en-US" sz="1150" dirty="0" err="1">
                <a:latin typeface="+mn-lt"/>
                <a:cs typeface="+mn-cs"/>
              </a:rPr>
              <a:t>Annamalai</a:t>
            </a:r>
            <a:r>
              <a:rPr lang="en-US" sz="1150" dirty="0">
                <a:latin typeface="+mn-lt"/>
                <a:cs typeface="+mn-cs"/>
              </a:rPr>
              <a:t> hills) is the highest peak in south India.</a:t>
            </a:r>
          </a:p>
          <a:p>
            <a:pPr defTabSz="1072866" fontAlgn="auto">
              <a:spcBef>
                <a:spcPts val="0"/>
              </a:spcBef>
              <a:spcAft>
                <a:spcPts val="0"/>
              </a:spcAft>
              <a:defRPr/>
            </a:pPr>
            <a:r>
              <a:rPr lang="en-US" sz="1150" dirty="0">
                <a:latin typeface="+mn-lt"/>
                <a:cs typeface="+mn-cs"/>
              </a:rPr>
              <a:t>53. Western Ghats include the </a:t>
            </a:r>
            <a:r>
              <a:rPr lang="en-US" sz="1150" b="1" dirty="0" err="1">
                <a:latin typeface="+mn-lt"/>
                <a:cs typeface="+mn-cs"/>
              </a:rPr>
              <a:t>Anaimalai</a:t>
            </a:r>
            <a:r>
              <a:rPr lang="en-US" sz="1150" b="1" dirty="0">
                <a:latin typeface="+mn-lt"/>
                <a:cs typeface="+mn-cs"/>
              </a:rPr>
              <a:t>, </a:t>
            </a:r>
            <a:r>
              <a:rPr lang="en-US" sz="1150" b="1" dirty="0" err="1">
                <a:latin typeface="+mn-lt"/>
                <a:cs typeface="+mn-cs"/>
              </a:rPr>
              <a:t>Palani</a:t>
            </a:r>
            <a:r>
              <a:rPr lang="en-US" sz="1150" b="1" dirty="0">
                <a:latin typeface="+mn-lt"/>
                <a:cs typeface="+mn-cs"/>
              </a:rPr>
              <a:t> </a:t>
            </a:r>
            <a:r>
              <a:rPr lang="en-US" sz="1150" dirty="0">
                <a:latin typeface="+mn-lt"/>
                <a:cs typeface="+mn-cs"/>
              </a:rPr>
              <a:t>(Tamilnadu) and </a:t>
            </a:r>
            <a:r>
              <a:rPr lang="en-US" sz="1150" b="1" dirty="0">
                <a:latin typeface="+mn-lt"/>
                <a:cs typeface="+mn-cs"/>
              </a:rPr>
              <a:t>Cardamom </a:t>
            </a:r>
            <a:r>
              <a:rPr lang="en-US" sz="1150" dirty="0">
                <a:latin typeface="+mn-lt"/>
                <a:cs typeface="+mn-cs"/>
              </a:rPr>
              <a:t>(Kerala) hills.</a:t>
            </a:r>
          </a:p>
          <a:p>
            <a:pPr defTabSz="1072866" fontAlgn="auto">
              <a:spcBef>
                <a:spcPts val="0"/>
              </a:spcBef>
              <a:spcAft>
                <a:spcPts val="0"/>
              </a:spcAft>
              <a:defRPr/>
            </a:pPr>
            <a:r>
              <a:rPr lang="en-US" sz="1150" dirty="0">
                <a:latin typeface="+mn-lt"/>
                <a:cs typeface="+mn-cs"/>
              </a:rPr>
              <a:t>54. In comparison to the </a:t>
            </a:r>
            <a:r>
              <a:rPr lang="en-US" sz="1150" b="1" dirty="0">
                <a:latin typeface="+mn-lt"/>
                <a:cs typeface="+mn-cs"/>
              </a:rPr>
              <a:t>Gangetic plains </a:t>
            </a:r>
            <a:r>
              <a:rPr lang="en-US" sz="1150" dirty="0">
                <a:latin typeface="+mn-lt"/>
                <a:cs typeface="+mn-cs"/>
              </a:rPr>
              <a:t>the plateau region is dry.</a:t>
            </a:r>
          </a:p>
          <a:p>
            <a:pPr defTabSz="1072866" fontAlgn="auto">
              <a:spcBef>
                <a:spcPts val="0"/>
              </a:spcBef>
              <a:spcAft>
                <a:spcPts val="0"/>
              </a:spcAft>
              <a:defRPr/>
            </a:pPr>
            <a:r>
              <a:rPr lang="en-US" sz="1150" dirty="0">
                <a:latin typeface="+mn-lt"/>
                <a:cs typeface="+mn-cs"/>
              </a:rPr>
              <a:t>55. The highest peak in Eastern Ghats is found at </a:t>
            </a:r>
            <a:r>
              <a:rPr lang="en-US" sz="1150" b="1" dirty="0">
                <a:latin typeface="+mn-lt"/>
                <a:cs typeface="+mn-cs"/>
              </a:rPr>
              <a:t>Chinthapalli (1680 mts).</a:t>
            </a:r>
          </a:p>
          <a:p>
            <a:pPr defTabSz="1072866" fontAlgn="auto">
              <a:spcBef>
                <a:spcPts val="0"/>
              </a:spcBef>
              <a:spcAft>
                <a:spcPts val="0"/>
              </a:spcAft>
              <a:defRPr/>
            </a:pPr>
            <a:r>
              <a:rPr lang="en-US" sz="1150" dirty="0">
                <a:latin typeface="+mn-lt"/>
                <a:cs typeface="+mn-cs"/>
              </a:rPr>
              <a:t>56. </a:t>
            </a:r>
            <a:r>
              <a:rPr lang="en-US" sz="1150" dirty="0" err="1">
                <a:latin typeface="+mn-lt"/>
                <a:cs typeface="+mn-cs"/>
              </a:rPr>
              <a:t>Nallamalas</a:t>
            </a:r>
            <a:r>
              <a:rPr lang="en-US" sz="1150" dirty="0">
                <a:latin typeface="+mn-lt"/>
                <a:cs typeface="+mn-cs"/>
              </a:rPr>
              <a:t>, </a:t>
            </a:r>
            <a:r>
              <a:rPr lang="en-US" sz="1150" dirty="0" err="1">
                <a:latin typeface="+mn-lt"/>
                <a:cs typeface="+mn-cs"/>
              </a:rPr>
              <a:t>Velikondas</a:t>
            </a:r>
            <a:r>
              <a:rPr lang="en-US" sz="1150" dirty="0">
                <a:latin typeface="+mn-lt"/>
                <a:cs typeface="+mn-cs"/>
              </a:rPr>
              <a:t>, </a:t>
            </a:r>
            <a:r>
              <a:rPr lang="en-US" sz="1150" dirty="0" err="1">
                <a:latin typeface="+mn-lt"/>
                <a:cs typeface="+mn-cs"/>
              </a:rPr>
              <a:t>Palakondas</a:t>
            </a:r>
            <a:r>
              <a:rPr lang="en-US" sz="1150" dirty="0">
                <a:latin typeface="+mn-lt"/>
                <a:cs typeface="+mn-cs"/>
              </a:rPr>
              <a:t> and </a:t>
            </a:r>
            <a:r>
              <a:rPr lang="en-US" sz="1150" dirty="0" err="1">
                <a:latin typeface="+mn-lt"/>
                <a:cs typeface="+mn-cs"/>
              </a:rPr>
              <a:t>Seshachala</a:t>
            </a:r>
            <a:r>
              <a:rPr lang="en-US" sz="1150" dirty="0">
                <a:latin typeface="+mn-lt"/>
                <a:cs typeface="+mn-cs"/>
              </a:rPr>
              <a:t> are the tracts of </a:t>
            </a:r>
            <a:r>
              <a:rPr lang="en-US" sz="1150" b="1" dirty="0">
                <a:latin typeface="+mn-lt"/>
                <a:cs typeface="+mn-cs"/>
              </a:rPr>
              <a:t>Eastern Ghats</a:t>
            </a:r>
            <a:r>
              <a:rPr lang="en-US" sz="1150" dirty="0">
                <a:latin typeface="+mn-lt"/>
                <a:cs typeface="+mn-cs"/>
              </a:rPr>
              <a:t>.</a:t>
            </a:r>
          </a:p>
          <a:p>
            <a:pPr defTabSz="1072866" fontAlgn="auto">
              <a:spcBef>
                <a:spcPts val="0"/>
              </a:spcBef>
              <a:spcAft>
                <a:spcPts val="0"/>
              </a:spcAft>
              <a:defRPr/>
            </a:pPr>
            <a:r>
              <a:rPr lang="en-US" sz="1150" dirty="0">
                <a:latin typeface="+mn-lt"/>
                <a:cs typeface="+mn-cs"/>
              </a:rPr>
              <a:t>57. </a:t>
            </a:r>
            <a:r>
              <a:rPr lang="en-US" sz="1150" b="1" dirty="0">
                <a:latin typeface="+mn-lt"/>
                <a:cs typeface="+mn-cs"/>
              </a:rPr>
              <a:t>The Eastern </a:t>
            </a:r>
            <a:r>
              <a:rPr lang="en-US" sz="1150" dirty="0">
                <a:latin typeface="+mn-lt"/>
                <a:cs typeface="+mn-cs"/>
              </a:rPr>
              <a:t>Ghats extends from Mahanadi valley to Nilgiris.</a:t>
            </a:r>
          </a:p>
        </p:txBody>
      </p:sp>
      <p:sp>
        <p:nvSpPr>
          <p:cNvPr id="3081" name="Rectangle 8"/>
          <p:cNvSpPr>
            <a:spLocks noChangeArrowheads="1"/>
          </p:cNvSpPr>
          <p:nvPr/>
        </p:nvSpPr>
        <p:spPr bwMode="auto">
          <a:xfrm>
            <a:off x="5029200" y="4249738"/>
            <a:ext cx="444500" cy="184150"/>
          </a:xfrm>
          <a:prstGeom prst="rect">
            <a:avLst/>
          </a:prstGeom>
          <a:noFill/>
          <a:ln w="9525">
            <a:noFill/>
            <a:miter lim="800000"/>
            <a:headEnd/>
            <a:tailEnd/>
          </a:ln>
        </p:spPr>
        <p:txBody>
          <a:bodyPr wrap="none">
            <a:spAutoFit/>
          </a:bodyPr>
          <a:lstStyle/>
          <a:p>
            <a:r>
              <a:rPr lang="en-US" sz="600" b="1">
                <a:latin typeface="Calibri" pitchFamily="34" charset="0"/>
              </a:rPr>
              <a:t>Gudalur</a:t>
            </a:r>
            <a:endParaRPr lang="en-US" sz="600">
              <a:latin typeface="Calibri" pitchFamily="34" charset="0"/>
            </a:endParaRPr>
          </a:p>
        </p:txBody>
      </p:sp>
      <p:sp>
        <p:nvSpPr>
          <p:cNvPr id="3082" name="Rectangle 9"/>
          <p:cNvSpPr>
            <a:spLocks noChangeArrowheads="1"/>
          </p:cNvSpPr>
          <p:nvPr/>
        </p:nvSpPr>
        <p:spPr bwMode="auto">
          <a:xfrm rot="-747082">
            <a:off x="4348163" y="2333625"/>
            <a:ext cx="973137" cy="231775"/>
          </a:xfrm>
          <a:prstGeom prst="rect">
            <a:avLst/>
          </a:prstGeom>
          <a:noFill/>
          <a:ln w="9525">
            <a:noFill/>
            <a:miter lim="800000"/>
            <a:headEnd/>
            <a:tailEnd/>
          </a:ln>
        </p:spPr>
        <p:txBody>
          <a:bodyPr wrap="none">
            <a:spAutoFit/>
          </a:bodyPr>
          <a:lstStyle/>
          <a:p>
            <a:r>
              <a:rPr lang="en-US" sz="900" b="1">
                <a:latin typeface="Tw Cen MT" pitchFamily="34" charset="0"/>
              </a:rPr>
              <a:t>Malwa  plateau </a:t>
            </a:r>
          </a:p>
        </p:txBody>
      </p:sp>
      <p:sp>
        <p:nvSpPr>
          <p:cNvPr id="3083" name="Rectangle 10"/>
          <p:cNvSpPr>
            <a:spLocks noChangeArrowheads="1"/>
          </p:cNvSpPr>
          <p:nvPr/>
        </p:nvSpPr>
        <p:spPr bwMode="auto">
          <a:xfrm>
            <a:off x="5114925" y="4325938"/>
            <a:ext cx="341313" cy="184150"/>
          </a:xfrm>
          <a:prstGeom prst="rect">
            <a:avLst/>
          </a:prstGeom>
          <a:noFill/>
          <a:ln w="9525">
            <a:noFill/>
            <a:miter lim="800000"/>
            <a:headEnd/>
            <a:tailEnd/>
          </a:ln>
        </p:spPr>
        <p:txBody>
          <a:bodyPr wrap="none">
            <a:spAutoFit/>
          </a:bodyPr>
          <a:lstStyle/>
          <a:p>
            <a:r>
              <a:rPr lang="en-US" sz="600" b="1">
                <a:latin typeface="Tw Cen MT" pitchFamily="34" charset="0"/>
              </a:rPr>
              <a:t>Ooty</a:t>
            </a:r>
            <a:endParaRPr lang="en-US" sz="600">
              <a:latin typeface="Tw Cen MT" pitchFamily="34" charset="0"/>
            </a:endParaRPr>
          </a:p>
        </p:txBody>
      </p:sp>
      <p:sp>
        <p:nvSpPr>
          <p:cNvPr id="3084" name="Rectangle 11"/>
          <p:cNvSpPr>
            <a:spLocks noChangeArrowheads="1"/>
          </p:cNvSpPr>
          <p:nvPr/>
        </p:nvSpPr>
        <p:spPr bwMode="auto">
          <a:xfrm>
            <a:off x="5316538" y="2590800"/>
            <a:ext cx="855662" cy="307975"/>
          </a:xfrm>
          <a:prstGeom prst="rect">
            <a:avLst/>
          </a:prstGeom>
          <a:noFill/>
          <a:ln w="9525">
            <a:noFill/>
            <a:miter lim="800000"/>
            <a:headEnd/>
            <a:tailEnd/>
          </a:ln>
        </p:spPr>
        <p:txBody>
          <a:bodyPr>
            <a:spAutoFit/>
          </a:bodyPr>
          <a:lstStyle/>
          <a:p>
            <a:pPr algn="ctr"/>
            <a:r>
              <a:rPr lang="en-US" sz="700" b="1">
                <a:latin typeface="Tw Cen MT" pitchFamily="34" charset="0"/>
              </a:rPr>
              <a:t>MAHADEV RANGE </a:t>
            </a:r>
          </a:p>
        </p:txBody>
      </p:sp>
      <p:sp>
        <p:nvSpPr>
          <p:cNvPr id="13" name="Freeform 12"/>
          <p:cNvSpPr/>
          <p:nvPr/>
        </p:nvSpPr>
        <p:spPr>
          <a:xfrm>
            <a:off x="5100638" y="4518025"/>
            <a:ext cx="157162" cy="53975"/>
          </a:xfrm>
          <a:custGeom>
            <a:avLst/>
            <a:gdLst>
              <a:gd name="connsiteX0" fmla="*/ 81756 w 187232"/>
              <a:gd name="connsiteY0" fmla="*/ 97972 h 108235"/>
              <a:gd name="connsiteX1" fmla="*/ 38213 w 187232"/>
              <a:gd name="connsiteY1" fmla="*/ 87086 h 108235"/>
              <a:gd name="connsiteX2" fmla="*/ 5556 w 187232"/>
              <a:gd name="connsiteY2" fmla="*/ 76200 h 108235"/>
              <a:gd name="connsiteX3" fmla="*/ 16442 w 187232"/>
              <a:gd name="connsiteY3" fmla="*/ 32658 h 108235"/>
              <a:gd name="connsiteX4" fmla="*/ 136185 w 187232"/>
              <a:gd name="connsiteY4" fmla="*/ 0 h 108235"/>
              <a:gd name="connsiteX5" fmla="*/ 168842 w 187232"/>
              <a:gd name="connsiteY5" fmla="*/ 10886 h 108235"/>
              <a:gd name="connsiteX6" fmla="*/ 125299 w 187232"/>
              <a:gd name="connsiteY6" fmla="*/ 76200 h 108235"/>
              <a:gd name="connsiteX7" fmla="*/ 81756 w 187232"/>
              <a:gd name="connsiteY7" fmla="*/ 97972 h 10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232" h="108235">
                <a:moveTo>
                  <a:pt x="81756" y="97972"/>
                </a:moveTo>
                <a:cubicBezTo>
                  <a:pt x="67242" y="99786"/>
                  <a:pt x="52598" y="91196"/>
                  <a:pt x="38213" y="87086"/>
                </a:cubicBezTo>
                <a:cubicBezTo>
                  <a:pt x="27180" y="83934"/>
                  <a:pt x="9818" y="86854"/>
                  <a:pt x="5556" y="76200"/>
                </a:cubicBezTo>
                <a:cubicBezTo>
                  <a:pt x="0" y="62309"/>
                  <a:pt x="5083" y="42394"/>
                  <a:pt x="16442" y="32658"/>
                </a:cubicBezTo>
                <a:cubicBezTo>
                  <a:pt x="33257" y="18246"/>
                  <a:pt x="112506" y="4736"/>
                  <a:pt x="136185" y="0"/>
                </a:cubicBezTo>
                <a:cubicBezTo>
                  <a:pt x="147071" y="3629"/>
                  <a:pt x="165214" y="0"/>
                  <a:pt x="168842" y="10886"/>
                </a:cubicBezTo>
                <a:cubicBezTo>
                  <a:pt x="187232" y="66058"/>
                  <a:pt x="155957" y="65981"/>
                  <a:pt x="125299" y="76200"/>
                </a:cubicBezTo>
                <a:cubicBezTo>
                  <a:pt x="93264" y="108235"/>
                  <a:pt x="96270" y="96158"/>
                  <a:pt x="81756" y="97972"/>
                </a:cubicBezTo>
                <a:close/>
              </a:path>
            </a:pathLst>
          </a:cu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866" fontAlgn="auto">
              <a:spcBef>
                <a:spcPts val="0"/>
              </a:spcBef>
              <a:spcAft>
                <a:spcPts val="0"/>
              </a:spcAft>
              <a:defRPr/>
            </a:pPr>
            <a:endParaRPr lang="en-US" sz="600"/>
          </a:p>
        </p:txBody>
      </p:sp>
      <p:sp>
        <p:nvSpPr>
          <p:cNvPr id="3086" name="Rectangle 13"/>
          <p:cNvSpPr>
            <a:spLocks noChangeArrowheads="1"/>
          </p:cNvSpPr>
          <p:nvPr/>
        </p:nvSpPr>
        <p:spPr bwMode="auto">
          <a:xfrm>
            <a:off x="5105400" y="4495800"/>
            <a:ext cx="512763" cy="184150"/>
          </a:xfrm>
          <a:prstGeom prst="rect">
            <a:avLst/>
          </a:prstGeom>
          <a:noFill/>
          <a:ln w="9525">
            <a:noFill/>
            <a:miter lim="800000"/>
            <a:headEnd/>
            <a:tailEnd/>
          </a:ln>
        </p:spPr>
        <p:txBody>
          <a:bodyPr wrap="none">
            <a:spAutoFit/>
          </a:bodyPr>
          <a:lstStyle/>
          <a:p>
            <a:r>
              <a:rPr lang="en-US" sz="600" b="1">
                <a:latin typeface="Calibri" pitchFamily="34" charset="0"/>
              </a:rPr>
              <a:t>Anaimudi</a:t>
            </a:r>
            <a:r>
              <a:rPr lang="en-US" sz="600">
                <a:latin typeface="Calibri" pitchFamily="34" charset="0"/>
              </a:rPr>
              <a:t> </a:t>
            </a:r>
          </a:p>
        </p:txBody>
      </p:sp>
      <p:sp>
        <p:nvSpPr>
          <p:cNvPr id="3087" name="Rectangle 14"/>
          <p:cNvSpPr>
            <a:spLocks noChangeArrowheads="1"/>
          </p:cNvSpPr>
          <p:nvPr/>
        </p:nvSpPr>
        <p:spPr bwMode="auto">
          <a:xfrm>
            <a:off x="5026025" y="4387850"/>
            <a:ext cx="384175" cy="184150"/>
          </a:xfrm>
          <a:prstGeom prst="rect">
            <a:avLst/>
          </a:prstGeom>
          <a:noFill/>
          <a:ln w="9525">
            <a:noFill/>
            <a:miter lim="800000"/>
            <a:headEnd/>
            <a:tailEnd/>
          </a:ln>
        </p:spPr>
        <p:txBody>
          <a:bodyPr wrap="none">
            <a:spAutoFit/>
          </a:bodyPr>
          <a:lstStyle/>
          <a:p>
            <a:r>
              <a:rPr lang="en-US" sz="600" b="1">
                <a:latin typeface="Calibri" pitchFamily="34" charset="0"/>
              </a:rPr>
              <a:t>Palani</a:t>
            </a:r>
            <a:endParaRPr lang="en-US" sz="600">
              <a:latin typeface="Calibri" pitchFamily="34" charset="0"/>
            </a:endParaRPr>
          </a:p>
        </p:txBody>
      </p:sp>
      <p:sp>
        <p:nvSpPr>
          <p:cNvPr id="3088" name="Rectangle 15"/>
          <p:cNvSpPr>
            <a:spLocks noChangeArrowheads="1"/>
          </p:cNvSpPr>
          <p:nvPr/>
        </p:nvSpPr>
        <p:spPr bwMode="auto">
          <a:xfrm>
            <a:off x="5562600" y="3305175"/>
            <a:ext cx="646113" cy="200025"/>
          </a:xfrm>
          <a:prstGeom prst="rect">
            <a:avLst/>
          </a:prstGeom>
          <a:noFill/>
          <a:ln w="9525">
            <a:noFill/>
            <a:miter lim="800000"/>
            <a:headEnd/>
            <a:tailEnd/>
          </a:ln>
        </p:spPr>
        <p:txBody>
          <a:bodyPr wrap="none">
            <a:spAutoFit/>
          </a:bodyPr>
          <a:lstStyle/>
          <a:p>
            <a:r>
              <a:rPr lang="en-US" sz="700" b="1">
                <a:latin typeface="Tw Cen MT" pitchFamily="34" charset="0"/>
              </a:rPr>
              <a:t>Chinthapalli</a:t>
            </a:r>
            <a:endParaRPr lang="en-US" sz="700">
              <a:latin typeface="Tw Cen MT" pitchFamily="34" charset="0"/>
            </a:endParaRPr>
          </a:p>
        </p:txBody>
      </p:sp>
      <p:sp>
        <p:nvSpPr>
          <p:cNvPr id="3089" name="Rectangle 16"/>
          <p:cNvSpPr>
            <a:spLocks noChangeArrowheads="1"/>
          </p:cNvSpPr>
          <p:nvPr/>
        </p:nvSpPr>
        <p:spPr bwMode="auto">
          <a:xfrm>
            <a:off x="5029200" y="3822700"/>
            <a:ext cx="685800" cy="215900"/>
          </a:xfrm>
          <a:prstGeom prst="rect">
            <a:avLst/>
          </a:prstGeom>
          <a:noFill/>
          <a:ln w="9525">
            <a:noFill/>
            <a:miter lim="800000"/>
            <a:headEnd/>
            <a:tailEnd/>
          </a:ln>
        </p:spPr>
        <p:txBody>
          <a:bodyPr>
            <a:spAutoFit/>
          </a:bodyPr>
          <a:lstStyle/>
          <a:p>
            <a:r>
              <a:rPr lang="en-US" sz="800">
                <a:latin typeface="Tw Cen MT" pitchFamily="34" charset="0"/>
              </a:rPr>
              <a:t>Nallamalas</a:t>
            </a:r>
          </a:p>
        </p:txBody>
      </p:sp>
      <p:sp>
        <p:nvSpPr>
          <p:cNvPr id="3090" name="Rectangle 17"/>
          <p:cNvSpPr>
            <a:spLocks noChangeArrowheads="1"/>
          </p:cNvSpPr>
          <p:nvPr/>
        </p:nvSpPr>
        <p:spPr bwMode="auto">
          <a:xfrm>
            <a:off x="5105400" y="3657600"/>
            <a:ext cx="685800" cy="215900"/>
          </a:xfrm>
          <a:prstGeom prst="rect">
            <a:avLst/>
          </a:prstGeom>
          <a:noFill/>
          <a:ln w="9525">
            <a:noFill/>
            <a:miter lim="800000"/>
            <a:headEnd/>
            <a:tailEnd/>
          </a:ln>
        </p:spPr>
        <p:txBody>
          <a:bodyPr>
            <a:spAutoFit/>
          </a:bodyPr>
          <a:lstStyle/>
          <a:p>
            <a:r>
              <a:rPr lang="en-US" sz="800">
                <a:latin typeface="Tw Cen MT" pitchFamily="34" charset="0"/>
              </a:rPr>
              <a:t>Velikondas</a:t>
            </a:r>
          </a:p>
        </p:txBody>
      </p:sp>
      <p:sp>
        <p:nvSpPr>
          <p:cNvPr id="3091" name="Rectangle 18"/>
          <p:cNvSpPr>
            <a:spLocks noChangeArrowheads="1"/>
          </p:cNvSpPr>
          <p:nvPr/>
        </p:nvSpPr>
        <p:spPr bwMode="auto">
          <a:xfrm>
            <a:off x="5334000" y="3517900"/>
            <a:ext cx="685800" cy="215900"/>
          </a:xfrm>
          <a:prstGeom prst="rect">
            <a:avLst/>
          </a:prstGeom>
          <a:noFill/>
          <a:ln w="9525">
            <a:noFill/>
            <a:miter lim="800000"/>
            <a:headEnd/>
            <a:tailEnd/>
          </a:ln>
        </p:spPr>
        <p:txBody>
          <a:bodyPr>
            <a:spAutoFit/>
          </a:bodyPr>
          <a:lstStyle/>
          <a:p>
            <a:r>
              <a:rPr lang="en-US" sz="800">
                <a:latin typeface="Tw Cen MT" pitchFamily="34" charset="0"/>
              </a:rPr>
              <a:t>Palakondas</a:t>
            </a:r>
          </a:p>
        </p:txBody>
      </p:sp>
      <p:sp>
        <p:nvSpPr>
          <p:cNvPr id="3092" name="Rectangle 19"/>
          <p:cNvSpPr>
            <a:spLocks noChangeArrowheads="1"/>
          </p:cNvSpPr>
          <p:nvPr/>
        </p:nvSpPr>
        <p:spPr bwMode="auto">
          <a:xfrm>
            <a:off x="5257800" y="3886200"/>
            <a:ext cx="990600" cy="215900"/>
          </a:xfrm>
          <a:prstGeom prst="rect">
            <a:avLst/>
          </a:prstGeom>
          <a:noFill/>
          <a:ln w="9525">
            <a:noFill/>
            <a:miter lim="800000"/>
            <a:headEnd/>
            <a:tailEnd/>
          </a:ln>
        </p:spPr>
        <p:txBody>
          <a:bodyPr>
            <a:spAutoFit/>
          </a:bodyPr>
          <a:lstStyle/>
          <a:p>
            <a:r>
              <a:rPr lang="en-US" sz="800">
                <a:latin typeface="Tw Cen MT" pitchFamily="34" charset="0"/>
              </a:rPr>
              <a:t>Seshachala </a:t>
            </a:r>
          </a:p>
        </p:txBody>
      </p:sp>
      <p:sp>
        <p:nvSpPr>
          <p:cNvPr id="3093" name="Rectangle 20"/>
          <p:cNvSpPr>
            <a:spLocks noChangeArrowheads="1"/>
          </p:cNvSpPr>
          <p:nvPr/>
        </p:nvSpPr>
        <p:spPr bwMode="auto">
          <a:xfrm>
            <a:off x="4587875" y="4343400"/>
            <a:ext cx="669925" cy="200025"/>
          </a:xfrm>
          <a:prstGeom prst="rect">
            <a:avLst/>
          </a:prstGeom>
          <a:noFill/>
          <a:ln w="9525">
            <a:noFill/>
            <a:miter lim="800000"/>
            <a:headEnd/>
            <a:tailEnd/>
          </a:ln>
        </p:spPr>
        <p:txBody>
          <a:bodyPr wrap="none">
            <a:spAutoFit/>
          </a:bodyPr>
          <a:lstStyle/>
          <a:p>
            <a:r>
              <a:rPr lang="en-US" sz="700" b="1">
                <a:latin typeface="Tw Cen MT" pitchFamily="34" charset="0"/>
              </a:rPr>
              <a:t>Dodda Betta </a:t>
            </a:r>
            <a:endParaRPr lang="en-US" sz="700">
              <a:latin typeface="Tw Cen MT" pitchFamily="34" charset="0"/>
            </a:endParaRPr>
          </a:p>
        </p:txBody>
      </p:sp>
      <p:sp>
        <p:nvSpPr>
          <p:cNvPr id="3094" name="Rectangle 6"/>
          <p:cNvSpPr>
            <a:spLocks noChangeArrowheads="1"/>
          </p:cNvSpPr>
          <p:nvPr/>
        </p:nvSpPr>
        <p:spPr bwMode="auto">
          <a:xfrm rot="4003898">
            <a:off x="4633119" y="7817644"/>
            <a:ext cx="608013" cy="200025"/>
          </a:xfrm>
          <a:prstGeom prst="rect">
            <a:avLst/>
          </a:prstGeom>
          <a:noFill/>
          <a:ln w="9525">
            <a:noFill/>
            <a:miter lim="800000"/>
            <a:headEnd/>
            <a:tailEnd/>
          </a:ln>
        </p:spPr>
        <p:txBody>
          <a:bodyPr>
            <a:spAutoFit/>
          </a:bodyPr>
          <a:lstStyle/>
          <a:p>
            <a:pPr algn="ctr"/>
            <a:r>
              <a:rPr lang="en-US" sz="700">
                <a:latin typeface="Tw Cen MT" pitchFamily="34" charset="0"/>
              </a:rPr>
              <a:t>MALABAR </a:t>
            </a:r>
          </a:p>
        </p:txBody>
      </p:sp>
      <p:sp>
        <p:nvSpPr>
          <p:cNvPr id="3095" name="Rectangle 25"/>
          <p:cNvSpPr>
            <a:spLocks noChangeArrowheads="1"/>
          </p:cNvSpPr>
          <p:nvPr/>
        </p:nvSpPr>
        <p:spPr bwMode="auto">
          <a:xfrm rot="-3931638">
            <a:off x="4968875" y="7762875"/>
            <a:ext cx="777875" cy="200025"/>
          </a:xfrm>
          <a:prstGeom prst="rect">
            <a:avLst/>
          </a:prstGeom>
          <a:noFill/>
          <a:ln w="9525">
            <a:noFill/>
            <a:miter lim="800000"/>
            <a:headEnd/>
            <a:tailEnd/>
          </a:ln>
        </p:spPr>
        <p:txBody>
          <a:bodyPr>
            <a:spAutoFit/>
          </a:bodyPr>
          <a:lstStyle/>
          <a:p>
            <a:pPr algn="ctr"/>
            <a:r>
              <a:rPr lang="en-US" sz="700">
                <a:latin typeface="Tw Cen MT" pitchFamily="34" charset="0"/>
              </a:rPr>
              <a:t>CORAMANDAL</a:t>
            </a:r>
          </a:p>
        </p:txBody>
      </p:sp>
      <p:sp>
        <p:nvSpPr>
          <p:cNvPr id="3096" name="Rectangle 8"/>
          <p:cNvSpPr>
            <a:spLocks noChangeArrowheads="1"/>
          </p:cNvSpPr>
          <p:nvPr/>
        </p:nvSpPr>
        <p:spPr bwMode="auto">
          <a:xfrm rot="4265979">
            <a:off x="4462463" y="7434262"/>
            <a:ext cx="596900" cy="200025"/>
          </a:xfrm>
          <a:prstGeom prst="rect">
            <a:avLst/>
          </a:prstGeom>
          <a:noFill/>
          <a:ln w="9525">
            <a:noFill/>
            <a:miter lim="800000"/>
            <a:headEnd/>
            <a:tailEnd/>
          </a:ln>
        </p:spPr>
        <p:txBody>
          <a:bodyPr>
            <a:spAutoFit/>
          </a:bodyPr>
          <a:lstStyle/>
          <a:p>
            <a:pPr algn="ctr"/>
            <a:r>
              <a:rPr lang="en-US" sz="700">
                <a:latin typeface="Tw Cen MT" pitchFamily="34" charset="0"/>
              </a:rPr>
              <a:t>CANARA</a:t>
            </a:r>
          </a:p>
        </p:txBody>
      </p:sp>
      <p:sp>
        <p:nvSpPr>
          <p:cNvPr id="3097" name="Rectangle 27"/>
          <p:cNvSpPr>
            <a:spLocks noChangeArrowheads="1"/>
          </p:cNvSpPr>
          <p:nvPr/>
        </p:nvSpPr>
        <p:spPr bwMode="auto">
          <a:xfrm rot="-1915074">
            <a:off x="5272088" y="7283450"/>
            <a:ext cx="515937" cy="200025"/>
          </a:xfrm>
          <a:prstGeom prst="rect">
            <a:avLst/>
          </a:prstGeom>
          <a:noFill/>
          <a:ln w="9525">
            <a:noFill/>
            <a:miter lim="800000"/>
            <a:headEnd/>
            <a:tailEnd/>
          </a:ln>
        </p:spPr>
        <p:txBody>
          <a:bodyPr>
            <a:spAutoFit/>
          </a:bodyPr>
          <a:lstStyle/>
          <a:p>
            <a:pPr algn="ctr"/>
            <a:r>
              <a:rPr lang="en-US" sz="700">
                <a:latin typeface="Tw Cen MT" pitchFamily="34" charset="0"/>
              </a:rPr>
              <a:t>SIRCAR</a:t>
            </a:r>
          </a:p>
        </p:txBody>
      </p:sp>
      <p:sp>
        <p:nvSpPr>
          <p:cNvPr id="3098" name="Rectangle 10"/>
          <p:cNvSpPr>
            <a:spLocks noChangeArrowheads="1"/>
          </p:cNvSpPr>
          <p:nvPr/>
        </p:nvSpPr>
        <p:spPr bwMode="auto">
          <a:xfrm rot="4740501">
            <a:off x="4352131" y="6982619"/>
            <a:ext cx="588963" cy="200025"/>
          </a:xfrm>
          <a:prstGeom prst="rect">
            <a:avLst/>
          </a:prstGeom>
          <a:noFill/>
          <a:ln w="9525">
            <a:noFill/>
            <a:miter lim="800000"/>
            <a:headEnd/>
            <a:tailEnd/>
          </a:ln>
        </p:spPr>
        <p:txBody>
          <a:bodyPr>
            <a:spAutoFit/>
          </a:bodyPr>
          <a:lstStyle/>
          <a:p>
            <a:pPr algn="ctr"/>
            <a:r>
              <a:rPr lang="en-US" sz="700">
                <a:latin typeface="Tw Cen MT" pitchFamily="34" charset="0"/>
              </a:rPr>
              <a:t>KONKAN</a:t>
            </a:r>
          </a:p>
        </p:txBody>
      </p:sp>
      <p:sp>
        <p:nvSpPr>
          <p:cNvPr id="3099" name="Rectangle 29"/>
          <p:cNvSpPr>
            <a:spLocks noChangeArrowheads="1"/>
          </p:cNvSpPr>
          <p:nvPr/>
        </p:nvSpPr>
        <p:spPr bwMode="auto">
          <a:xfrm rot="-1970312">
            <a:off x="5797550" y="6891338"/>
            <a:ext cx="604838" cy="200025"/>
          </a:xfrm>
          <a:prstGeom prst="rect">
            <a:avLst/>
          </a:prstGeom>
          <a:noFill/>
          <a:ln w="9525">
            <a:noFill/>
            <a:miter lim="800000"/>
            <a:headEnd/>
            <a:tailEnd/>
          </a:ln>
        </p:spPr>
        <p:txBody>
          <a:bodyPr>
            <a:spAutoFit/>
          </a:bodyPr>
          <a:lstStyle/>
          <a:p>
            <a:pPr algn="ctr"/>
            <a:r>
              <a:rPr lang="en-US" sz="700">
                <a:latin typeface="Tw Cen MT" pitchFamily="34" charset="0"/>
              </a:rPr>
              <a:t>UTKAL </a:t>
            </a:r>
          </a:p>
        </p:txBody>
      </p:sp>
      <p:sp>
        <p:nvSpPr>
          <p:cNvPr id="28" name="Slide Number Placeholder 27"/>
          <p:cNvSpPr>
            <a:spLocks noGrp="1"/>
          </p:cNvSpPr>
          <p:nvPr>
            <p:ph type="sldNum" sz="quarter" idx="12"/>
          </p:nvPr>
        </p:nvSpPr>
        <p:spPr/>
        <p:txBody>
          <a:bodyPr/>
          <a:lstStyle/>
          <a:p>
            <a:pPr>
              <a:defRPr/>
            </a:pPr>
            <a:fld id="{CB241FEA-AD6E-40EE-BBC4-265B9C4C12F9}" type="slidenum">
              <a:rPr lang="en-US" smtClean="0"/>
              <a:pPr>
                <a:defRPr/>
              </a:pPr>
              <a:t>2</a:t>
            </a:fld>
            <a:endParaRPr lang="en-US"/>
          </a:p>
        </p:txBody>
      </p:sp>
      <p:sp>
        <p:nvSpPr>
          <p:cNvPr id="29" name="Footer Placeholder 28"/>
          <p:cNvSpPr>
            <a:spLocks noGrp="1"/>
          </p:cNvSpPr>
          <p:nvPr>
            <p:ph type="ftr" sz="quarter" idx="11"/>
          </p:nvPr>
        </p:nvSpPr>
        <p:spPr/>
        <p:txBody>
          <a:bodyPr/>
          <a:lstStyle/>
          <a:p>
            <a:pPr>
              <a:defRPr/>
            </a:pPr>
            <a:r>
              <a:rPr lang="en-US"/>
              <a:t>GURUDEVA.COM - NEW</a:t>
            </a:r>
          </a:p>
        </p:txBody>
      </p:sp>
      <p:sp>
        <p:nvSpPr>
          <p:cNvPr id="33" name="Rectangle 32"/>
          <p:cNvSpPr/>
          <p:nvPr/>
        </p:nvSpPr>
        <p:spPr>
          <a:xfrm>
            <a:off x="3733800" y="2362200"/>
            <a:ext cx="2819400" cy="2819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866" fontAlgn="auto">
              <a:spcBef>
                <a:spcPts val="0"/>
              </a:spcBef>
              <a:spcAft>
                <a:spcPts val="0"/>
              </a:spcAft>
              <a:defRPr/>
            </a:pPr>
            <a:endParaRPr lang="en-US"/>
          </a:p>
        </p:txBody>
      </p:sp>
      <p:sp>
        <p:nvSpPr>
          <p:cNvPr id="34" name="Rectangle 33"/>
          <p:cNvSpPr/>
          <p:nvPr/>
        </p:nvSpPr>
        <p:spPr>
          <a:xfrm>
            <a:off x="5486400" y="8229600"/>
            <a:ext cx="914400" cy="14478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866"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16765" t="4688" r="40881" b="45313"/>
          <a:stretch>
            <a:fillRect/>
          </a:stretch>
        </p:blipFill>
        <p:spPr bwMode="auto">
          <a:xfrm>
            <a:off x="4229100" y="2362200"/>
            <a:ext cx="2247900" cy="1524000"/>
          </a:xfrm>
          <a:prstGeom prst="rect">
            <a:avLst/>
          </a:prstGeom>
          <a:noFill/>
          <a:ln w="9525">
            <a:noFill/>
            <a:miter lim="800000"/>
            <a:headEnd/>
            <a:tailEnd/>
          </a:ln>
        </p:spPr>
      </p:pic>
      <p:pic>
        <p:nvPicPr>
          <p:cNvPr id="4099" name="Picture 3"/>
          <p:cNvPicPr>
            <a:picLocks noChangeAspect="1" noChangeArrowheads="1"/>
          </p:cNvPicPr>
          <p:nvPr/>
        </p:nvPicPr>
        <p:blipFill>
          <a:blip r:embed="rId3">
            <a:lum contrast="2000"/>
          </a:blip>
          <a:srcRect l="17352" t="4688" r="40294" b="12500"/>
          <a:stretch>
            <a:fillRect/>
          </a:stretch>
        </p:blipFill>
        <p:spPr bwMode="auto">
          <a:xfrm>
            <a:off x="4724400" y="26988"/>
            <a:ext cx="1874838" cy="2070100"/>
          </a:xfrm>
          <a:prstGeom prst="rect">
            <a:avLst/>
          </a:prstGeom>
          <a:noFill/>
          <a:ln w="9525">
            <a:noFill/>
            <a:miter lim="800000"/>
            <a:headEnd/>
            <a:tailEnd/>
          </a:ln>
        </p:spPr>
      </p:pic>
      <p:cxnSp>
        <p:nvCxnSpPr>
          <p:cNvPr id="5" name="Straight Connector 4"/>
          <p:cNvCxnSpPr/>
          <p:nvPr/>
        </p:nvCxnSpPr>
        <p:spPr>
          <a:xfrm rot="5400000">
            <a:off x="4494213" y="1095375"/>
            <a:ext cx="2182812" cy="46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01" name="Rectangle 6"/>
          <p:cNvSpPr>
            <a:spLocks noChangeArrowheads="1"/>
          </p:cNvSpPr>
          <p:nvPr/>
        </p:nvSpPr>
        <p:spPr bwMode="auto">
          <a:xfrm>
            <a:off x="5761038" y="255588"/>
            <a:ext cx="792162" cy="400050"/>
          </a:xfrm>
          <a:prstGeom prst="rect">
            <a:avLst/>
          </a:prstGeom>
          <a:noFill/>
          <a:ln w="9525">
            <a:noFill/>
            <a:miter lim="800000"/>
            <a:headEnd/>
            <a:tailEnd/>
          </a:ln>
        </p:spPr>
        <p:txBody>
          <a:bodyPr>
            <a:spAutoFit/>
          </a:bodyPr>
          <a:lstStyle/>
          <a:p>
            <a:pPr algn="r"/>
            <a:r>
              <a:rPr lang="en-US" sz="1000" b="1">
                <a:latin typeface="Calibri" pitchFamily="34" charset="0"/>
                <a:cs typeface="Times New Roman" pitchFamily="18" charset="0"/>
              </a:rPr>
              <a:t>Arunachal Pradesh </a:t>
            </a:r>
            <a:endParaRPr lang="en-US" sz="1000" b="1">
              <a:latin typeface="Calibri" pitchFamily="34" charset="0"/>
            </a:endParaRPr>
          </a:p>
        </p:txBody>
      </p:sp>
      <p:sp>
        <p:nvSpPr>
          <p:cNvPr id="4102" name="Rectangle 8"/>
          <p:cNvSpPr>
            <a:spLocks noChangeArrowheads="1"/>
          </p:cNvSpPr>
          <p:nvPr/>
        </p:nvSpPr>
        <p:spPr bwMode="auto">
          <a:xfrm>
            <a:off x="4800600" y="636588"/>
            <a:ext cx="609600" cy="246062"/>
          </a:xfrm>
          <a:prstGeom prst="rect">
            <a:avLst/>
          </a:prstGeom>
          <a:noFill/>
          <a:ln w="9525">
            <a:noFill/>
            <a:miter lim="800000"/>
            <a:headEnd/>
            <a:tailEnd/>
          </a:ln>
        </p:spPr>
        <p:txBody>
          <a:bodyPr>
            <a:spAutoFit/>
          </a:bodyPr>
          <a:lstStyle/>
          <a:p>
            <a:r>
              <a:rPr lang="en-US" sz="1000" b="1">
                <a:latin typeface="Calibri" pitchFamily="34" charset="0"/>
                <a:cs typeface="Times New Roman" pitchFamily="18" charset="0"/>
              </a:rPr>
              <a:t>Gujarat</a:t>
            </a:r>
            <a:endParaRPr lang="en-US" sz="1000" b="1">
              <a:latin typeface="Calibri" pitchFamily="34" charset="0"/>
            </a:endParaRPr>
          </a:p>
        </p:txBody>
      </p:sp>
      <p:sp>
        <p:nvSpPr>
          <p:cNvPr id="10" name="Rectangle 9"/>
          <p:cNvSpPr/>
          <p:nvPr/>
        </p:nvSpPr>
        <p:spPr>
          <a:xfrm rot="16200000">
            <a:off x="5030735" y="1054750"/>
            <a:ext cx="1274708" cy="246221"/>
          </a:xfrm>
          <a:prstGeom prst="rect">
            <a:avLst/>
          </a:prstGeom>
        </p:spPr>
        <p:txBody>
          <a:bodyPr wrap="none">
            <a:spAutoFit/>
          </a:bodyPr>
          <a:lstStyle/>
          <a:p>
            <a:pPr defTabSz="1072866" fontAlgn="auto">
              <a:spcBef>
                <a:spcPts val="0"/>
              </a:spcBef>
              <a:spcAft>
                <a:spcPts val="0"/>
              </a:spcAft>
              <a:defRPr/>
            </a:pPr>
            <a:r>
              <a:rPr lang="en-US" sz="1000" b="1" dirty="0">
                <a:effectLst>
                  <a:glow rad="101600">
                    <a:schemeClr val="bg1">
                      <a:alpha val="60000"/>
                    </a:schemeClr>
                  </a:glow>
                </a:effectLst>
                <a:latin typeface="+mn-lt"/>
                <a:ea typeface="Times New Roman" pitchFamily="18" charset="0"/>
                <a:cs typeface="Times New Roman" pitchFamily="18" charset="0"/>
              </a:rPr>
              <a:t>82½</a:t>
            </a:r>
            <a:r>
              <a:rPr lang="en-US" sz="1000" b="1" dirty="0">
                <a:effectLst>
                  <a:glow rad="101600">
                    <a:schemeClr val="bg1">
                      <a:alpha val="60000"/>
                    </a:schemeClr>
                  </a:glow>
                </a:effectLst>
                <a:latin typeface="+mn-lt"/>
                <a:ea typeface="Times New Roman" pitchFamily="18" charset="0"/>
                <a:cs typeface="Gautami"/>
              </a:rPr>
              <a:t>°</a:t>
            </a:r>
            <a:r>
              <a:rPr lang="en-US" sz="1000" b="1" dirty="0">
                <a:effectLst>
                  <a:glow rad="101600">
                    <a:schemeClr val="bg1">
                      <a:alpha val="60000"/>
                    </a:schemeClr>
                  </a:glow>
                </a:effectLst>
                <a:latin typeface="+mn-lt"/>
                <a:ea typeface="Times New Roman" pitchFamily="18" charset="0"/>
                <a:cs typeface="Times New Roman" pitchFamily="18" charset="0"/>
              </a:rPr>
              <a:t> east longitude </a:t>
            </a:r>
            <a:endParaRPr lang="en-US" sz="1000" b="1" dirty="0">
              <a:effectLst>
                <a:glow rad="101600">
                  <a:schemeClr val="bg1">
                    <a:alpha val="60000"/>
                  </a:schemeClr>
                </a:glow>
              </a:effectLst>
              <a:latin typeface="+mn-lt"/>
              <a:cs typeface="+mn-cs"/>
            </a:endParaRPr>
          </a:p>
        </p:txBody>
      </p:sp>
      <p:pic>
        <p:nvPicPr>
          <p:cNvPr id="4104" name="Picture 3"/>
          <p:cNvPicPr>
            <a:picLocks noChangeAspect="1" noChangeArrowheads="1"/>
          </p:cNvPicPr>
          <p:nvPr/>
        </p:nvPicPr>
        <p:blipFill>
          <a:blip r:embed="rId4"/>
          <a:srcRect l="1608" r="50163"/>
          <a:stretch>
            <a:fillRect/>
          </a:stretch>
        </p:blipFill>
        <p:spPr bwMode="auto">
          <a:xfrm>
            <a:off x="4267200" y="4038600"/>
            <a:ext cx="2209800" cy="2590800"/>
          </a:xfrm>
          <a:prstGeom prst="rect">
            <a:avLst/>
          </a:prstGeom>
          <a:noFill/>
          <a:ln w="9525">
            <a:noFill/>
            <a:miter lim="800000"/>
            <a:headEnd/>
            <a:tailEnd/>
          </a:ln>
        </p:spPr>
      </p:pic>
      <p:graphicFrame>
        <p:nvGraphicFramePr>
          <p:cNvPr id="11" name="Table 10"/>
          <p:cNvGraphicFramePr>
            <a:graphicFrameLocks noGrp="1"/>
          </p:cNvGraphicFramePr>
          <p:nvPr/>
        </p:nvGraphicFramePr>
        <p:xfrm>
          <a:off x="457200" y="6961188"/>
          <a:ext cx="5943600" cy="2749680"/>
        </p:xfrm>
        <a:graphic>
          <a:graphicData uri="http://schemas.openxmlformats.org/drawingml/2006/table">
            <a:tbl>
              <a:tblPr/>
              <a:tblGrid>
                <a:gridCol w="2971800"/>
                <a:gridCol w="2971800"/>
              </a:tblGrid>
              <a:tr h="175521">
                <a:tc>
                  <a:txBody>
                    <a:bodyPr/>
                    <a:lstStyle/>
                    <a:p>
                      <a:pPr marL="0" marR="0" algn="ctr">
                        <a:lnSpc>
                          <a:spcPct val="115000"/>
                        </a:lnSpc>
                        <a:spcBef>
                          <a:spcPts val="0"/>
                        </a:spcBef>
                        <a:spcAft>
                          <a:spcPts val="0"/>
                        </a:spcAft>
                      </a:pPr>
                      <a:r>
                        <a:rPr lang="en-US" sz="1130" b="0" kern="1200" dirty="0" smtClean="0">
                          <a:solidFill>
                            <a:schemeClr val="tx1"/>
                          </a:solidFill>
                          <a:latin typeface="Aharoni" pitchFamily="2" charset="-79"/>
                          <a:ea typeface="+mn-ea"/>
                          <a:cs typeface="Aharoni" pitchFamily="2" charset="-79"/>
                        </a:rPr>
                        <a:t>THE HIMALAYAN REGION</a:t>
                      </a:r>
                      <a:endParaRPr lang="en-US" sz="1130" b="0" dirty="0">
                        <a:solidFill>
                          <a:schemeClr val="tx1"/>
                        </a:solidFill>
                        <a:latin typeface="Aharoni" pitchFamily="2" charset="-79"/>
                        <a:ea typeface="LakkiReddy" pitchFamily="2" charset="0"/>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30" b="0" kern="1200" dirty="0" smtClean="0">
                          <a:solidFill>
                            <a:schemeClr val="tx1"/>
                          </a:solidFill>
                          <a:latin typeface="Aharoni" pitchFamily="2" charset="-79"/>
                          <a:ea typeface="+mn-ea"/>
                          <a:cs typeface="Aharoni" pitchFamily="2" charset="-79"/>
                        </a:rPr>
                        <a:t>THE PENINSULAR PLATEAU REGION </a:t>
                      </a:r>
                      <a:endParaRPr lang="en-US" sz="1130" b="0" dirty="0">
                        <a:solidFill>
                          <a:schemeClr val="tx1"/>
                        </a:solidFill>
                        <a:latin typeface="Aharoni" pitchFamily="2" charset="-79"/>
                        <a:ea typeface="LakkiReddy" pitchFamily="2" charset="0"/>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206">
                <a:tc>
                  <a:txBody>
                    <a:bodyPr/>
                    <a:lstStyle/>
                    <a:p>
                      <a:pPr marL="0" marR="0" algn="l">
                        <a:lnSpc>
                          <a:spcPct val="115000"/>
                        </a:lnSpc>
                        <a:spcBef>
                          <a:spcPts val="0"/>
                        </a:spcBef>
                        <a:spcAft>
                          <a:spcPts val="0"/>
                        </a:spcAft>
                      </a:pPr>
                      <a:r>
                        <a:rPr lang="en-IN" sz="1120" b="0" dirty="0" smtClean="0">
                          <a:solidFill>
                            <a:schemeClr val="tx1"/>
                          </a:solidFill>
                          <a:latin typeface="+mj-lt"/>
                          <a:ea typeface="LakkiReddy" pitchFamily="2" charset="0"/>
                          <a:cs typeface="LakkiReddy" pitchFamily="2" charset="0"/>
                        </a:rPr>
                        <a:t>1. The Himalayan Region is the northern border of India.</a:t>
                      </a:r>
                      <a:endParaRPr lang="en-IN" sz="1120" b="0" dirty="0">
                        <a:solidFill>
                          <a:schemeClr val="tx1"/>
                        </a:solidFill>
                        <a:latin typeface="+mj-lt"/>
                        <a:ea typeface="LakkiReddy" pitchFamily="2" charset="0"/>
                        <a:cs typeface="LakkiReddy"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IN" sz="1120" b="0" dirty="0" smtClean="0">
                          <a:solidFill>
                            <a:schemeClr val="tx1"/>
                          </a:solidFill>
                          <a:latin typeface="+mj-lt"/>
                          <a:ea typeface="LakkiReddy" pitchFamily="2" charset="0"/>
                          <a:cs typeface="LakkiReddy" pitchFamily="2" charset="0"/>
                        </a:rPr>
                        <a:t>1. The peninsular plateau</a:t>
                      </a:r>
                      <a:r>
                        <a:rPr lang="en-IN" sz="1120" b="0" baseline="0" dirty="0" smtClean="0">
                          <a:solidFill>
                            <a:schemeClr val="tx1"/>
                          </a:solidFill>
                          <a:latin typeface="+mj-lt"/>
                          <a:ea typeface="LakkiReddy" pitchFamily="2" charset="0"/>
                          <a:cs typeface="LakkiReddy" pitchFamily="2" charset="0"/>
                        </a:rPr>
                        <a:t> Region is surrounded by the ghats and hills.</a:t>
                      </a:r>
                      <a:endParaRPr lang="en-IN" sz="1120" b="0" dirty="0">
                        <a:solidFill>
                          <a:schemeClr val="tx1"/>
                        </a:solidFill>
                        <a:latin typeface="+mj-lt"/>
                        <a:ea typeface="LakkiReddy" pitchFamily="2" charset="0"/>
                        <a:cs typeface="LakkiReddy"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1">
                <a:tc>
                  <a:txBody>
                    <a:bodyPr/>
                    <a:lstStyle/>
                    <a:p>
                      <a:pPr marL="0" marR="0" algn="l">
                        <a:lnSpc>
                          <a:spcPct val="115000"/>
                        </a:lnSpc>
                        <a:spcBef>
                          <a:spcPts val="0"/>
                        </a:spcBef>
                        <a:spcAft>
                          <a:spcPts val="0"/>
                        </a:spcAft>
                      </a:pPr>
                      <a:r>
                        <a:rPr lang="en-IN" sz="1120" b="0" dirty="0" smtClean="0">
                          <a:solidFill>
                            <a:schemeClr val="tx1"/>
                          </a:solidFill>
                          <a:latin typeface="+mj-lt"/>
                          <a:ea typeface="LakkiReddy" pitchFamily="2" charset="0"/>
                          <a:cs typeface="LakkiReddy" pitchFamily="2" charset="0"/>
                        </a:rPr>
                        <a:t>2. The </a:t>
                      </a:r>
                      <a:r>
                        <a:rPr lang="en-US" sz="1120" b="0" kern="1200" dirty="0" smtClean="0">
                          <a:solidFill>
                            <a:schemeClr val="tx1"/>
                          </a:solidFill>
                          <a:latin typeface="+mj-lt"/>
                          <a:ea typeface="+mn-ea"/>
                          <a:cs typeface="+mn-cs"/>
                        </a:rPr>
                        <a:t>highest mountain ranges of the world.</a:t>
                      </a:r>
                      <a:endParaRPr lang="en-IN" sz="1120" b="0" dirty="0">
                        <a:solidFill>
                          <a:schemeClr val="tx1"/>
                        </a:solidFill>
                        <a:latin typeface="+mj-lt"/>
                        <a:ea typeface="LakkiReddy" pitchFamily="2" charset="0"/>
                        <a:cs typeface="LakkiReddy"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IN" sz="1120" b="0" dirty="0" smtClean="0">
                          <a:solidFill>
                            <a:schemeClr val="tx1"/>
                          </a:solidFill>
                          <a:latin typeface="+mj-lt"/>
                          <a:ea typeface="LakkiReddy" pitchFamily="2" charset="0"/>
                          <a:cs typeface="LakkiReddy" pitchFamily="2" charset="0"/>
                        </a:rPr>
                        <a:t>2. </a:t>
                      </a:r>
                      <a:r>
                        <a:rPr lang="en-US" sz="1120" b="0" kern="1200" dirty="0" smtClean="0">
                          <a:solidFill>
                            <a:schemeClr val="tx1"/>
                          </a:solidFill>
                          <a:latin typeface="+mj-lt"/>
                          <a:ea typeface="+mn-ea"/>
                          <a:cs typeface="+mn-cs"/>
                        </a:rPr>
                        <a:t>A portion of Gondwana land mass.</a:t>
                      </a:r>
                      <a:endParaRPr lang="en-IN" sz="1120" b="0" dirty="0">
                        <a:solidFill>
                          <a:schemeClr val="tx1"/>
                        </a:solidFill>
                        <a:latin typeface="+mj-lt"/>
                        <a:ea typeface="LakkiReddy" pitchFamily="2" charset="0"/>
                        <a:cs typeface="LakkiReddy"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1">
                <a:tc>
                  <a:txBody>
                    <a:bodyPr/>
                    <a:lstStyle/>
                    <a:p>
                      <a:pPr marL="0" marR="0" algn="l">
                        <a:lnSpc>
                          <a:spcPct val="115000"/>
                        </a:lnSpc>
                        <a:spcBef>
                          <a:spcPts val="0"/>
                        </a:spcBef>
                        <a:spcAft>
                          <a:spcPts val="0"/>
                        </a:spcAft>
                      </a:pPr>
                      <a:r>
                        <a:rPr lang="en-IN" sz="1120" b="0" dirty="0" smtClean="0">
                          <a:solidFill>
                            <a:schemeClr val="tx1"/>
                          </a:solidFill>
                          <a:latin typeface="+mj-lt"/>
                          <a:ea typeface="LakkiReddy" pitchFamily="2" charset="0"/>
                          <a:cs typeface="LakkiReddy" pitchFamily="2" charset="0"/>
                        </a:rPr>
                        <a:t>3. </a:t>
                      </a:r>
                      <a:r>
                        <a:rPr lang="en-US" sz="1120" b="0" kern="1200" dirty="0" smtClean="0">
                          <a:solidFill>
                            <a:schemeClr val="tx1"/>
                          </a:solidFill>
                          <a:latin typeface="+mj-lt"/>
                          <a:ea typeface="+mn-ea"/>
                          <a:cs typeface="+mn-cs"/>
                        </a:rPr>
                        <a:t>Formed by sedimentary rocks</a:t>
                      </a:r>
                      <a:endParaRPr lang="en-IN" sz="1120" b="0" dirty="0">
                        <a:solidFill>
                          <a:schemeClr val="tx1"/>
                        </a:solidFill>
                        <a:latin typeface="+mj-lt"/>
                        <a:ea typeface="LakkiReddy" pitchFamily="2" charset="0"/>
                        <a:cs typeface="LakkiReddy"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IN" sz="1120" b="0" dirty="0" smtClean="0">
                          <a:solidFill>
                            <a:schemeClr val="tx1"/>
                          </a:solidFill>
                          <a:latin typeface="+mj-lt"/>
                          <a:ea typeface="LakkiReddy" pitchFamily="2" charset="0"/>
                          <a:cs typeface="LakkiReddy" pitchFamily="2" charset="0"/>
                        </a:rPr>
                        <a:t>3. </a:t>
                      </a:r>
                      <a:r>
                        <a:rPr lang="en-US" sz="1120" b="0" kern="1200" dirty="0" smtClean="0">
                          <a:solidFill>
                            <a:schemeClr val="tx1"/>
                          </a:solidFill>
                          <a:latin typeface="+mj-lt"/>
                          <a:ea typeface="+mn-ea"/>
                          <a:cs typeface="+mn-cs"/>
                        </a:rPr>
                        <a:t>Formed by Igneous and metamorphic rocks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1">
                <a:tc>
                  <a:txBody>
                    <a:bodyPr/>
                    <a:lstStyle/>
                    <a:p>
                      <a:pPr marL="0" marR="0" algn="l">
                        <a:lnSpc>
                          <a:spcPct val="115000"/>
                        </a:lnSpc>
                        <a:spcBef>
                          <a:spcPts val="0"/>
                        </a:spcBef>
                        <a:spcAft>
                          <a:spcPts val="0"/>
                        </a:spcAft>
                      </a:pPr>
                      <a:r>
                        <a:rPr lang="en-IN" sz="1120" b="0" dirty="0" smtClean="0">
                          <a:solidFill>
                            <a:schemeClr val="tx1"/>
                          </a:solidFill>
                          <a:latin typeface="+mj-lt"/>
                          <a:ea typeface="LakkiReddy" pitchFamily="2" charset="0"/>
                          <a:cs typeface="LakkiReddy" pitchFamily="2" charset="0"/>
                        </a:rPr>
                        <a:t>4. This</a:t>
                      </a:r>
                      <a:r>
                        <a:rPr lang="en-IN" sz="1120" b="0" baseline="0" dirty="0" smtClean="0">
                          <a:solidFill>
                            <a:schemeClr val="tx1"/>
                          </a:solidFill>
                          <a:latin typeface="+mj-lt"/>
                          <a:ea typeface="LakkiReddy" pitchFamily="2" charset="0"/>
                          <a:cs typeface="LakkiReddy" pitchFamily="2" charset="0"/>
                        </a:rPr>
                        <a:t> region run in the east-west direction</a:t>
                      </a:r>
                      <a:endParaRPr lang="en-IN" sz="1120" b="0" dirty="0">
                        <a:solidFill>
                          <a:schemeClr val="tx1"/>
                        </a:solidFill>
                        <a:latin typeface="+mj-lt"/>
                        <a:ea typeface="LakkiReddy" pitchFamily="2" charset="0"/>
                        <a:cs typeface="LakkiReddy"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IN" sz="1120" b="0" dirty="0" smtClean="0">
                          <a:solidFill>
                            <a:schemeClr val="tx1"/>
                          </a:solidFill>
                          <a:latin typeface="+mj-lt"/>
                          <a:ea typeface="LakkiReddy" pitchFamily="2" charset="0"/>
                          <a:cs typeface="LakkiReddy" pitchFamily="2" charset="0"/>
                        </a:rPr>
                        <a:t>4. This</a:t>
                      </a:r>
                      <a:r>
                        <a:rPr lang="en-IN" sz="1120" b="0" baseline="0" dirty="0" smtClean="0">
                          <a:solidFill>
                            <a:schemeClr val="tx1"/>
                          </a:solidFill>
                          <a:latin typeface="+mj-lt"/>
                          <a:ea typeface="LakkiReddy" pitchFamily="2" charset="0"/>
                          <a:cs typeface="LakkiReddy" pitchFamily="2" charset="0"/>
                        </a:rPr>
                        <a:t> region tilted towards east.</a:t>
                      </a:r>
                      <a:endParaRPr lang="en-IN" sz="1120" b="0" dirty="0">
                        <a:solidFill>
                          <a:schemeClr val="tx1"/>
                        </a:solidFill>
                        <a:latin typeface="+mj-lt"/>
                        <a:ea typeface="LakkiReddy" pitchFamily="2" charset="0"/>
                        <a:cs typeface="LakkiReddy"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1">
                <a:tc>
                  <a:txBody>
                    <a:bodyPr/>
                    <a:lstStyle/>
                    <a:p>
                      <a:pPr marL="0" marR="0" algn="l">
                        <a:lnSpc>
                          <a:spcPct val="115000"/>
                        </a:lnSpc>
                        <a:spcBef>
                          <a:spcPts val="0"/>
                        </a:spcBef>
                        <a:spcAft>
                          <a:spcPts val="0"/>
                        </a:spcAft>
                      </a:pPr>
                      <a:r>
                        <a:rPr lang="en-IN" sz="1120" b="0" dirty="0" smtClean="0">
                          <a:solidFill>
                            <a:schemeClr val="tx1"/>
                          </a:solidFill>
                          <a:latin typeface="+mj-lt"/>
                          <a:ea typeface="LakkiReddy" pitchFamily="2" charset="0"/>
                          <a:cs typeface="LakkiReddy" pitchFamily="2" charset="0"/>
                        </a:rPr>
                        <a:t>5. The rivers</a:t>
                      </a:r>
                      <a:r>
                        <a:rPr lang="en-IN" sz="1120" b="0" baseline="0" dirty="0" smtClean="0">
                          <a:solidFill>
                            <a:schemeClr val="tx1"/>
                          </a:solidFill>
                          <a:latin typeface="+mj-lt"/>
                          <a:ea typeface="LakkiReddy" pitchFamily="2" charset="0"/>
                          <a:cs typeface="LakkiReddy" pitchFamily="2" charset="0"/>
                        </a:rPr>
                        <a:t> in this region are perennial rivers</a:t>
                      </a:r>
                      <a:endParaRPr lang="en-IN" sz="1120" b="0" dirty="0">
                        <a:solidFill>
                          <a:schemeClr val="tx1"/>
                        </a:solidFill>
                        <a:latin typeface="+mj-lt"/>
                        <a:ea typeface="LakkiReddy" pitchFamily="2" charset="0"/>
                        <a:cs typeface="LakkiReddy"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IN" sz="1120" b="0" dirty="0" smtClean="0">
                          <a:solidFill>
                            <a:schemeClr val="tx1"/>
                          </a:solidFill>
                          <a:latin typeface="+mj-lt"/>
                          <a:ea typeface="LakkiReddy" pitchFamily="2" charset="0"/>
                          <a:cs typeface="LakkiReddy" pitchFamily="2" charset="0"/>
                        </a:rPr>
                        <a:t>5. The rivers</a:t>
                      </a:r>
                      <a:r>
                        <a:rPr lang="en-IN" sz="1120" b="0" baseline="0" dirty="0" smtClean="0">
                          <a:solidFill>
                            <a:schemeClr val="tx1"/>
                          </a:solidFill>
                          <a:latin typeface="+mj-lt"/>
                          <a:ea typeface="LakkiReddy" pitchFamily="2" charset="0"/>
                          <a:cs typeface="LakkiReddy" pitchFamily="2" charset="0"/>
                        </a:rPr>
                        <a:t> in this region are not perennial.</a:t>
                      </a:r>
                      <a:endParaRPr lang="en-IN" sz="1120" b="0" dirty="0">
                        <a:solidFill>
                          <a:schemeClr val="tx1"/>
                        </a:solidFill>
                        <a:latin typeface="+mj-lt"/>
                        <a:ea typeface="LakkiReddy" pitchFamily="2" charset="0"/>
                        <a:cs typeface="LakkiReddy"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206">
                <a:tc>
                  <a:txBody>
                    <a:bodyPr/>
                    <a:lstStyle/>
                    <a:p>
                      <a:pPr marL="0" marR="0" algn="l">
                        <a:lnSpc>
                          <a:spcPct val="115000"/>
                        </a:lnSpc>
                        <a:spcBef>
                          <a:spcPts val="0"/>
                        </a:spcBef>
                        <a:spcAft>
                          <a:spcPts val="0"/>
                        </a:spcAft>
                      </a:pPr>
                      <a:r>
                        <a:rPr lang="en-IN" sz="1120" b="0" dirty="0" smtClean="0">
                          <a:solidFill>
                            <a:schemeClr val="tx1"/>
                          </a:solidFill>
                          <a:latin typeface="+mj-lt"/>
                          <a:ea typeface="LakkiReddy" pitchFamily="2" charset="0"/>
                          <a:cs typeface="LakkiReddy" pitchFamily="2" charset="0"/>
                        </a:rPr>
                        <a:t>6. </a:t>
                      </a:r>
                      <a:r>
                        <a:rPr lang="en-US" sz="1120" b="0" kern="1200" dirty="0" smtClean="0">
                          <a:solidFill>
                            <a:schemeClr val="tx1"/>
                          </a:solidFill>
                          <a:latin typeface="+mj-lt"/>
                          <a:ea typeface="+mn-ea"/>
                          <a:cs typeface="+mn-cs"/>
                        </a:rPr>
                        <a:t>Karakorum, western and Eastern Himalayas and Purvanchal ranges are found here</a:t>
                      </a:r>
                      <a:endParaRPr lang="en-IN" sz="1120" b="0" dirty="0">
                        <a:solidFill>
                          <a:schemeClr val="tx1"/>
                        </a:solidFill>
                        <a:latin typeface="+mj-lt"/>
                        <a:ea typeface="LakkiReddy" pitchFamily="2" charset="0"/>
                        <a:cs typeface="LakkiReddy"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IN" sz="1120" b="0" dirty="0" smtClean="0">
                          <a:solidFill>
                            <a:schemeClr val="tx1"/>
                          </a:solidFill>
                          <a:latin typeface="+mj-lt"/>
                          <a:ea typeface="LakkiReddy" pitchFamily="2" charset="0"/>
                          <a:cs typeface="LakkiReddy" pitchFamily="2" charset="0"/>
                        </a:rPr>
                        <a:t>6. </a:t>
                      </a:r>
                      <a:r>
                        <a:rPr lang="en-US" sz="1120" b="0" kern="1200" dirty="0" smtClean="0">
                          <a:solidFill>
                            <a:schemeClr val="tx1"/>
                          </a:solidFill>
                          <a:latin typeface="+mj-lt"/>
                          <a:ea typeface="+mn-ea"/>
                          <a:cs typeface="+mn-cs"/>
                        </a:rPr>
                        <a:t>Vindya, Satpura, western and Eastern Ghats Nilgiri hills are found here.</a:t>
                      </a:r>
                      <a:endParaRPr lang="en-IN" sz="1120" b="0" dirty="0">
                        <a:solidFill>
                          <a:schemeClr val="tx1"/>
                        </a:solidFill>
                        <a:latin typeface="+mj-lt"/>
                        <a:ea typeface="LakkiReddy" pitchFamily="2" charset="0"/>
                        <a:cs typeface="LakkiReddy"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206">
                <a:tc>
                  <a:txBody>
                    <a:bodyPr/>
                    <a:lstStyle/>
                    <a:p>
                      <a:pPr marL="0" marR="0" algn="l">
                        <a:lnSpc>
                          <a:spcPct val="115000"/>
                        </a:lnSpc>
                        <a:spcBef>
                          <a:spcPts val="0"/>
                        </a:spcBef>
                        <a:spcAft>
                          <a:spcPts val="0"/>
                        </a:spcAft>
                      </a:pPr>
                      <a:r>
                        <a:rPr lang="en-IN" sz="1120" b="0" dirty="0" smtClean="0">
                          <a:solidFill>
                            <a:schemeClr val="tx1"/>
                          </a:solidFill>
                          <a:latin typeface="+mj-lt"/>
                          <a:ea typeface="LakkiReddy" pitchFamily="2" charset="0"/>
                          <a:cs typeface="LakkiReddy" pitchFamily="2" charset="0"/>
                        </a:rPr>
                        <a:t>7. </a:t>
                      </a:r>
                      <a:r>
                        <a:rPr lang="en-US" sz="1120" b="0" kern="1200" dirty="0" smtClean="0">
                          <a:solidFill>
                            <a:schemeClr val="tx1"/>
                          </a:solidFill>
                          <a:latin typeface="+mj-lt"/>
                          <a:ea typeface="+mn-ea"/>
                          <a:cs typeface="+mn-cs"/>
                        </a:rPr>
                        <a:t>Everest, K2, Kanchenjunga are Major Mountain peaks of this region</a:t>
                      </a:r>
                      <a:endParaRPr lang="en-IN" sz="1120" b="0" dirty="0">
                        <a:solidFill>
                          <a:schemeClr val="tx1"/>
                        </a:solidFill>
                        <a:latin typeface="+mj-lt"/>
                        <a:ea typeface="LakkiReddy" pitchFamily="2" charset="0"/>
                        <a:cs typeface="LakkiReddy"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IN" sz="1120" b="0" dirty="0" smtClean="0">
                          <a:solidFill>
                            <a:schemeClr val="tx1"/>
                          </a:solidFill>
                          <a:latin typeface="+mj-lt"/>
                          <a:ea typeface="LakkiReddy" pitchFamily="2" charset="0"/>
                          <a:cs typeface="LakkiReddy" pitchFamily="2" charset="0"/>
                        </a:rPr>
                        <a:t>7. </a:t>
                      </a:r>
                      <a:r>
                        <a:rPr lang="en-US" sz="1120" b="0" kern="1200" dirty="0" smtClean="0">
                          <a:solidFill>
                            <a:schemeClr val="tx1"/>
                          </a:solidFill>
                          <a:latin typeface="+mj-lt"/>
                          <a:ea typeface="+mn-ea"/>
                          <a:cs typeface="+mn-cs"/>
                        </a:rPr>
                        <a:t>Anaimudi, Dodabetta, are the important peaks of this region</a:t>
                      </a:r>
                      <a:endParaRPr lang="en-IN" sz="1120" b="0" dirty="0">
                        <a:solidFill>
                          <a:schemeClr val="tx1"/>
                        </a:solidFill>
                        <a:latin typeface="+mj-lt"/>
                        <a:ea typeface="LakkiReddy" pitchFamily="2" charset="0"/>
                        <a:cs typeface="LakkiReddy"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1">
                <a:tc>
                  <a:txBody>
                    <a:bodyPr/>
                    <a:lstStyle/>
                    <a:p>
                      <a:pPr marL="0" marR="0" algn="l">
                        <a:lnSpc>
                          <a:spcPct val="115000"/>
                        </a:lnSpc>
                        <a:spcBef>
                          <a:spcPts val="0"/>
                        </a:spcBef>
                        <a:spcAft>
                          <a:spcPts val="0"/>
                        </a:spcAft>
                      </a:pPr>
                      <a:r>
                        <a:rPr lang="en-IN" sz="1120" b="0" dirty="0" smtClean="0">
                          <a:solidFill>
                            <a:schemeClr val="tx1"/>
                          </a:solidFill>
                          <a:latin typeface="+mj-lt"/>
                          <a:ea typeface="LakkiReddy" pitchFamily="2" charset="0"/>
                          <a:cs typeface="LakkiReddy" pitchFamily="2" charset="0"/>
                        </a:rPr>
                        <a:t>8. </a:t>
                      </a:r>
                      <a:r>
                        <a:rPr lang="en-US" sz="1120" b="0" kern="1200" dirty="0" smtClean="0">
                          <a:solidFill>
                            <a:schemeClr val="tx1"/>
                          </a:solidFill>
                          <a:latin typeface="+mj-lt"/>
                          <a:ea typeface="+mn-ea"/>
                          <a:cs typeface="+mn-cs"/>
                        </a:rPr>
                        <a:t>These are parallel</a:t>
                      </a:r>
                      <a:r>
                        <a:rPr lang="en-US" sz="1120" b="0" kern="1200" baseline="0" dirty="0" smtClean="0">
                          <a:solidFill>
                            <a:schemeClr val="tx1"/>
                          </a:solidFill>
                          <a:latin typeface="+mj-lt"/>
                          <a:ea typeface="+mn-ea"/>
                          <a:cs typeface="+mn-cs"/>
                        </a:rPr>
                        <a:t> ranges.</a:t>
                      </a:r>
                      <a:endParaRPr lang="en-IN" sz="1120" b="0" dirty="0">
                        <a:solidFill>
                          <a:schemeClr val="tx1"/>
                        </a:solidFill>
                        <a:latin typeface="+mj-lt"/>
                        <a:ea typeface="LakkiReddy" pitchFamily="2" charset="0"/>
                        <a:cs typeface="LakkiReddy"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IN" sz="1120" b="0" dirty="0" smtClean="0">
                          <a:solidFill>
                            <a:schemeClr val="tx1"/>
                          </a:solidFill>
                          <a:latin typeface="+mj-lt"/>
                          <a:ea typeface="LakkiReddy" pitchFamily="2" charset="0"/>
                          <a:cs typeface="LakkiReddy" pitchFamily="2" charset="0"/>
                        </a:rPr>
                        <a:t>8. </a:t>
                      </a:r>
                      <a:r>
                        <a:rPr lang="en-US" sz="1120" b="0" kern="1200" dirty="0" smtClean="0">
                          <a:solidFill>
                            <a:schemeClr val="tx1"/>
                          </a:solidFill>
                          <a:latin typeface="+mj-lt"/>
                          <a:ea typeface="+mn-ea"/>
                          <a:cs typeface="+mn-cs"/>
                        </a:rPr>
                        <a:t>The plateau has been dissected by rivers </a:t>
                      </a:r>
                      <a:endParaRPr lang="en-IN" sz="1120" b="0" dirty="0">
                        <a:solidFill>
                          <a:schemeClr val="tx1"/>
                        </a:solidFill>
                        <a:latin typeface="+mj-lt"/>
                        <a:ea typeface="LakkiReddy" pitchFamily="2" charset="0"/>
                        <a:cs typeface="LakkiReddy"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206">
                <a:tc>
                  <a:txBody>
                    <a:bodyPr/>
                    <a:lstStyle/>
                    <a:p>
                      <a:pPr marL="0" marR="0" algn="l">
                        <a:lnSpc>
                          <a:spcPct val="115000"/>
                        </a:lnSpc>
                        <a:spcBef>
                          <a:spcPts val="0"/>
                        </a:spcBef>
                        <a:spcAft>
                          <a:spcPts val="0"/>
                        </a:spcAft>
                      </a:pPr>
                      <a:r>
                        <a:rPr lang="en-IN" sz="1120" b="0" dirty="0" smtClean="0">
                          <a:solidFill>
                            <a:schemeClr val="tx1"/>
                          </a:solidFill>
                          <a:latin typeface="+mj-lt"/>
                          <a:ea typeface="LakkiReddy" pitchFamily="2" charset="0"/>
                          <a:cs typeface="LakkiReddy" pitchFamily="2" charset="0"/>
                        </a:rPr>
                        <a:t>9. It has three parallel ranges.</a:t>
                      </a:r>
                      <a:r>
                        <a:rPr lang="en-IN" sz="1120" b="0" baseline="0" dirty="0" smtClean="0">
                          <a:solidFill>
                            <a:schemeClr val="tx1"/>
                          </a:solidFill>
                          <a:latin typeface="+mj-lt"/>
                          <a:ea typeface="LakkiReddy" pitchFamily="2" charset="0"/>
                          <a:cs typeface="LakkiReddy" pitchFamily="2" charset="0"/>
                        </a:rPr>
                        <a:t> They are 1. Himadri. 2. Himachal. 3. Siwalik</a:t>
                      </a:r>
                      <a:endParaRPr lang="en-IN" sz="1120" b="0" dirty="0">
                        <a:solidFill>
                          <a:schemeClr val="tx1"/>
                        </a:solidFill>
                        <a:latin typeface="+mj-lt"/>
                        <a:ea typeface="LakkiReddy" pitchFamily="2" charset="0"/>
                        <a:cs typeface="LakkiReddy"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IN" sz="1120" b="0" dirty="0" smtClean="0">
                          <a:solidFill>
                            <a:schemeClr val="tx1"/>
                          </a:solidFill>
                          <a:latin typeface="+mj-lt"/>
                          <a:ea typeface="LakkiReddy" pitchFamily="2" charset="0"/>
                          <a:cs typeface="LakkiReddy" pitchFamily="2" charset="0"/>
                        </a:rPr>
                        <a:t>9. It has </a:t>
                      </a:r>
                      <a:r>
                        <a:rPr lang="en-IN" sz="1120" b="0" baseline="0" dirty="0" smtClean="0">
                          <a:solidFill>
                            <a:schemeClr val="tx1"/>
                          </a:solidFill>
                          <a:latin typeface="+mj-lt"/>
                          <a:ea typeface="LakkiReddy" pitchFamily="2" charset="0"/>
                          <a:cs typeface="LakkiReddy" pitchFamily="2" charset="0"/>
                        </a:rPr>
                        <a:t>two divisions. They are 1. The central high lands 2. T he Deccan plateau.</a:t>
                      </a:r>
                      <a:endParaRPr lang="en-IN" sz="1120" b="0" dirty="0">
                        <a:solidFill>
                          <a:schemeClr val="tx1"/>
                        </a:solidFill>
                        <a:latin typeface="+mj-lt"/>
                        <a:ea typeface="LakkiReddy" pitchFamily="2" charset="0"/>
                        <a:cs typeface="LakkiReddy"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40" name="Rectangle 11"/>
          <p:cNvSpPr>
            <a:spLocks noChangeArrowheads="1"/>
          </p:cNvSpPr>
          <p:nvPr/>
        </p:nvSpPr>
        <p:spPr bwMode="auto">
          <a:xfrm>
            <a:off x="457200" y="6656388"/>
            <a:ext cx="5486400" cy="276225"/>
          </a:xfrm>
          <a:prstGeom prst="rect">
            <a:avLst/>
          </a:prstGeom>
          <a:noFill/>
          <a:ln w="9525">
            <a:noFill/>
            <a:miter lim="800000"/>
            <a:headEnd/>
            <a:tailEnd/>
          </a:ln>
        </p:spPr>
        <p:txBody>
          <a:bodyPr>
            <a:spAutoFit/>
          </a:bodyPr>
          <a:lstStyle/>
          <a:p>
            <a:r>
              <a:rPr lang="en-US" sz="1200" b="1" i="1">
                <a:latin typeface="Tw Cen MT" pitchFamily="34" charset="0"/>
              </a:rPr>
              <a:t>Contrast in the relief of Himalayan region with that of peninsular plateau.</a:t>
            </a:r>
          </a:p>
        </p:txBody>
      </p:sp>
      <p:sp>
        <p:nvSpPr>
          <p:cNvPr id="4141" name="Rectangle 1"/>
          <p:cNvSpPr>
            <a:spLocks noChangeArrowheads="1"/>
          </p:cNvSpPr>
          <p:nvPr/>
        </p:nvSpPr>
        <p:spPr bwMode="auto">
          <a:xfrm>
            <a:off x="457200" y="-3175"/>
            <a:ext cx="4648200" cy="6556375"/>
          </a:xfrm>
          <a:prstGeom prst="rect">
            <a:avLst/>
          </a:prstGeom>
          <a:noFill/>
          <a:ln w="9525">
            <a:noFill/>
            <a:miter lim="800000"/>
            <a:headEnd/>
            <a:tailEnd/>
          </a:ln>
        </p:spPr>
        <p:txBody>
          <a:bodyPr anchor="ctr">
            <a:spAutoFit/>
          </a:bodyPr>
          <a:lstStyle/>
          <a:p>
            <a:r>
              <a:rPr lang="en-US" sz="1000">
                <a:latin typeface="Arial Black" pitchFamily="34" charset="0"/>
                <a:cs typeface="Times New Roman" pitchFamily="18" charset="0"/>
              </a:rPr>
              <a:t>1. </a:t>
            </a:r>
            <a:r>
              <a:rPr lang="en-US" sz="1000">
                <a:latin typeface="Arial Black" pitchFamily="34" charset="0"/>
              </a:rPr>
              <a:t>The sun rises two hours earlier in Arunachal Pradesh as compared to Gujarat in the west. But the watches show the same time. How does this happen?</a:t>
            </a:r>
            <a:endParaRPr lang="en-US" sz="600">
              <a:latin typeface="Arial Black" pitchFamily="34" charset="0"/>
            </a:endParaRPr>
          </a:p>
          <a:p>
            <a:pPr eaLnBrk="0" hangingPunct="0"/>
            <a:r>
              <a:rPr lang="en-US" sz="1100">
                <a:latin typeface="Calibri" pitchFamily="34" charset="0"/>
                <a:cs typeface="Times New Roman" pitchFamily="18" charset="0"/>
              </a:rPr>
              <a:t>A. 1. Arunachal Pradesh is in the eastern most part of India.</a:t>
            </a:r>
            <a:endParaRPr lang="en-US" sz="1100">
              <a:latin typeface="Calibri" pitchFamily="34" charset="0"/>
            </a:endParaRPr>
          </a:p>
          <a:p>
            <a:pPr eaLnBrk="0" hangingPunct="0"/>
            <a:r>
              <a:rPr lang="en-US" sz="1100">
                <a:latin typeface="Calibri" pitchFamily="34" charset="0"/>
                <a:cs typeface="Times New Roman" pitchFamily="18" charset="0"/>
              </a:rPr>
              <a:t>2. Gujarat is in the Western most part of India.</a:t>
            </a:r>
            <a:endParaRPr lang="en-US" sz="1100">
              <a:latin typeface="Calibri" pitchFamily="34" charset="0"/>
            </a:endParaRPr>
          </a:p>
          <a:p>
            <a:pPr eaLnBrk="0" hangingPunct="0"/>
            <a:r>
              <a:rPr lang="en-US" sz="1100">
                <a:latin typeface="Calibri" pitchFamily="34" charset="0"/>
                <a:cs typeface="Times New Roman" pitchFamily="18" charset="0"/>
              </a:rPr>
              <a:t>3. </a:t>
            </a:r>
            <a:r>
              <a:rPr lang="en-US" sz="1100">
                <a:latin typeface="Calibri" pitchFamily="34" charset="0"/>
              </a:rPr>
              <a:t>The East West maximum distance of India is 3,000 km.</a:t>
            </a:r>
          </a:p>
          <a:p>
            <a:pPr eaLnBrk="0" hangingPunct="0"/>
            <a:r>
              <a:rPr lang="en-US" sz="1100">
                <a:latin typeface="Calibri" pitchFamily="34" charset="0"/>
                <a:cs typeface="Times New Roman" pitchFamily="18" charset="0"/>
              </a:rPr>
              <a:t>4. The time difference between Arunachal Pradesh &amp; Gujarat is 2 hours.</a:t>
            </a:r>
            <a:endParaRPr lang="en-US" sz="1100">
              <a:latin typeface="Calibri" pitchFamily="34" charset="0"/>
            </a:endParaRPr>
          </a:p>
          <a:p>
            <a:pPr eaLnBrk="0" hangingPunct="0"/>
            <a:r>
              <a:rPr lang="en-US" sz="1100">
                <a:latin typeface="Calibri" pitchFamily="34" charset="0"/>
                <a:cs typeface="Times New Roman" pitchFamily="18" charset="0"/>
              </a:rPr>
              <a:t>5. To remove the time differences, the time is decided on a central meridian.</a:t>
            </a:r>
          </a:p>
          <a:p>
            <a:pPr eaLnBrk="0" hangingPunct="0"/>
            <a:r>
              <a:rPr lang="en-US" sz="1100">
                <a:latin typeface="Calibri" pitchFamily="34" charset="0"/>
                <a:cs typeface="Times New Roman" pitchFamily="18" charset="0"/>
              </a:rPr>
              <a:t>6. That is called Standard Meridian.</a:t>
            </a:r>
          </a:p>
          <a:p>
            <a:pPr eaLnBrk="0" hangingPunct="0"/>
            <a:r>
              <a:rPr lang="en-US" sz="1100">
                <a:latin typeface="Calibri" pitchFamily="34" charset="0"/>
                <a:cs typeface="Times New Roman" pitchFamily="18" charset="0"/>
              </a:rPr>
              <a:t>7. The time at 82½</a:t>
            </a:r>
            <a:r>
              <a:rPr lang="en-US" sz="1100">
                <a:latin typeface="Calibri" pitchFamily="34" charset="0"/>
                <a:ea typeface="Times New Roman" pitchFamily="18" charset="0"/>
                <a:cs typeface="Gautami" pitchFamily="34" charset="0"/>
              </a:rPr>
              <a:t>°</a:t>
            </a:r>
            <a:r>
              <a:rPr lang="en-US" sz="1100">
                <a:latin typeface="Calibri" pitchFamily="34" charset="0"/>
                <a:cs typeface="Times New Roman" pitchFamily="18" charset="0"/>
              </a:rPr>
              <a:t> east longitude is taken as Indian Standard Time.</a:t>
            </a:r>
            <a:endParaRPr lang="en-US" sz="1100">
              <a:latin typeface="Calibri" pitchFamily="34" charset="0"/>
            </a:endParaRPr>
          </a:p>
          <a:p>
            <a:pPr eaLnBrk="0" hangingPunct="0"/>
            <a:r>
              <a:rPr lang="en-US" sz="1100">
                <a:latin typeface="Calibri" pitchFamily="34" charset="0"/>
                <a:cs typeface="Times New Roman" pitchFamily="18" charset="0"/>
              </a:rPr>
              <a:t>8. Because of this reason, all the watches show the same time.</a:t>
            </a:r>
          </a:p>
          <a:p>
            <a:pPr eaLnBrk="0" hangingPunct="0"/>
            <a:endParaRPr lang="en-US" sz="1200">
              <a:latin typeface="Calibri" pitchFamily="34" charset="0"/>
              <a:cs typeface="Times New Roman" pitchFamily="18" charset="0"/>
            </a:endParaRPr>
          </a:p>
          <a:p>
            <a:r>
              <a:rPr lang="en-US" sz="1000">
                <a:latin typeface="Arial Black" pitchFamily="34" charset="0"/>
              </a:rPr>
              <a:t>2. If the Himalayas would have not been in its present </a:t>
            </a:r>
          </a:p>
          <a:p>
            <a:r>
              <a:rPr lang="en-US" sz="1000">
                <a:latin typeface="Arial Black" pitchFamily="34" charset="0"/>
              </a:rPr>
              <a:t>     position how would be the climatic conditions of </a:t>
            </a:r>
          </a:p>
          <a:p>
            <a:r>
              <a:rPr lang="en-US" sz="1000">
                <a:latin typeface="Arial Black" pitchFamily="34" charset="0"/>
              </a:rPr>
              <a:t>     the Indian sub continent?</a:t>
            </a:r>
          </a:p>
          <a:p>
            <a:r>
              <a:rPr lang="en-US" sz="1100">
                <a:latin typeface="Calibri" pitchFamily="34" charset="0"/>
              </a:rPr>
              <a:t>A. 1. The Himalayas protect India from the cold-winds of central </a:t>
            </a:r>
          </a:p>
          <a:p>
            <a:r>
              <a:rPr lang="en-US" sz="1100">
                <a:latin typeface="Calibri" pitchFamily="34" charset="0"/>
              </a:rPr>
              <a:t>      Asia during winter.</a:t>
            </a:r>
          </a:p>
          <a:p>
            <a:r>
              <a:rPr lang="en-US" sz="1100">
                <a:latin typeface="Calibri" pitchFamily="34" charset="0"/>
              </a:rPr>
              <a:t>2. The Himalayas are responsible for causing rainfall.</a:t>
            </a:r>
            <a:r>
              <a:rPr lang="en-IN" sz="1100">
                <a:latin typeface="Calibri" pitchFamily="34" charset="0"/>
              </a:rPr>
              <a:t/>
            </a:r>
            <a:br>
              <a:rPr lang="en-IN" sz="1100">
                <a:latin typeface="Calibri" pitchFamily="34" charset="0"/>
              </a:rPr>
            </a:br>
            <a:r>
              <a:rPr lang="en-US" sz="1100">
                <a:latin typeface="Calibri" pitchFamily="34" charset="0"/>
              </a:rPr>
              <a:t>3. Himalayas are the birth places of the great perennial rivers,</a:t>
            </a:r>
            <a:br>
              <a:rPr lang="en-US" sz="1100">
                <a:latin typeface="Calibri" pitchFamily="34" charset="0"/>
              </a:rPr>
            </a:br>
            <a:r>
              <a:rPr lang="en-US" sz="1100">
                <a:latin typeface="Calibri" pitchFamily="34" charset="0"/>
              </a:rPr>
              <a:t>    Indus, Ganga and Brahmaputra.</a:t>
            </a:r>
          </a:p>
          <a:p>
            <a:r>
              <a:rPr lang="en-US" sz="1100">
                <a:latin typeface="Calibri" pitchFamily="34" charset="0"/>
              </a:rPr>
              <a:t>4. No tropical monsoon climate in India.</a:t>
            </a:r>
          </a:p>
          <a:p>
            <a:r>
              <a:rPr lang="en-US" sz="1100">
                <a:latin typeface="Calibri" pitchFamily="34" charset="0"/>
              </a:rPr>
              <a:t>5. They intercept the summer monsoons coming from the ocean.</a:t>
            </a:r>
          </a:p>
          <a:p>
            <a:r>
              <a:rPr lang="en-US" sz="1100">
                <a:latin typeface="Calibri" pitchFamily="34" charset="0"/>
              </a:rPr>
              <a:t>6. Without Himalayas India would have been a desert.</a:t>
            </a:r>
          </a:p>
          <a:p>
            <a:endParaRPr lang="en-US" sz="1200">
              <a:latin typeface="Calibri" pitchFamily="34" charset="0"/>
            </a:endParaRPr>
          </a:p>
          <a:p>
            <a:r>
              <a:rPr lang="en-US" sz="1000">
                <a:latin typeface="Arial Black" pitchFamily="34" charset="0"/>
              </a:rPr>
              <a:t>3. The Himalayas do not extend into which of the </a:t>
            </a:r>
          </a:p>
          <a:p>
            <a:r>
              <a:rPr lang="en-US" sz="1000">
                <a:latin typeface="Arial Black" pitchFamily="34" charset="0"/>
              </a:rPr>
              <a:t>following states: Madhya Pradesh, Uttar Pradesh, </a:t>
            </a:r>
          </a:p>
          <a:p>
            <a:r>
              <a:rPr lang="en-US" sz="1000">
                <a:latin typeface="Arial Black" pitchFamily="34" charset="0"/>
              </a:rPr>
              <a:t>Sikkim, Haryana, Punjab, Uttaranchal</a:t>
            </a:r>
            <a:endParaRPr lang="en-US" sz="1100">
              <a:latin typeface="Calibri" pitchFamily="34" charset="0"/>
            </a:endParaRPr>
          </a:p>
          <a:p>
            <a:r>
              <a:rPr lang="en-US" sz="1100">
                <a:latin typeface="Calibri" pitchFamily="34" charset="0"/>
              </a:rPr>
              <a:t>A. The Himalayas do not extend into the following states:</a:t>
            </a:r>
          </a:p>
          <a:p>
            <a:r>
              <a:rPr lang="en-US" sz="1100">
                <a:latin typeface="Calibri" pitchFamily="34" charset="0"/>
              </a:rPr>
              <a:t>1. Madhya Pradesh	2. Uttar Pradesh</a:t>
            </a:r>
          </a:p>
          <a:p>
            <a:r>
              <a:rPr lang="en-US" sz="1100">
                <a:latin typeface="Calibri" pitchFamily="34" charset="0"/>
              </a:rPr>
              <a:t>3. Punjab		4. Haryana</a:t>
            </a:r>
          </a:p>
          <a:p>
            <a:r>
              <a:rPr lang="en-US" sz="1000">
                <a:latin typeface="Arial Black" pitchFamily="34" charset="0"/>
              </a:rPr>
              <a:t>4. Which are the major physiographic divisions of </a:t>
            </a:r>
          </a:p>
          <a:p>
            <a:r>
              <a:rPr lang="en-US" sz="1000">
                <a:latin typeface="Arial Black" pitchFamily="34" charset="0"/>
              </a:rPr>
              <a:t>India? Contrast the relief of the Himalayan region</a:t>
            </a:r>
          </a:p>
          <a:p>
            <a:r>
              <a:rPr lang="en-US" sz="1000">
                <a:latin typeface="Arial Black" pitchFamily="34" charset="0"/>
              </a:rPr>
              <a:t>with that of the peninsular plateau.</a:t>
            </a:r>
          </a:p>
          <a:p>
            <a:r>
              <a:rPr lang="en-US" sz="1100">
                <a:latin typeface="Calibri" pitchFamily="34" charset="0"/>
              </a:rPr>
              <a:t>A. The relief divisions of Indian landmass can be divided into the</a:t>
            </a:r>
          </a:p>
          <a:p>
            <a:r>
              <a:rPr lang="en-US" sz="1100">
                <a:latin typeface="Calibri" pitchFamily="34" charset="0"/>
              </a:rPr>
              <a:t>      following groups</a:t>
            </a:r>
          </a:p>
          <a:p>
            <a:r>
              <a:rPr lang="en-US" sz="1100">
                <a:latin typeface="Calibri" pitchFamily="34" charset="0"/>
              </a:rPr>
              <a:t>1. The Himalayas 		2. The Indo-Gangetic Plain</a:t>
            </a:r>
          </a:p>
          <a:p>
            <a:r>
              <a:rPr lang="en-US" sz="1100">
                <a:latin typeface="Calibri" pitchFamily="34" charset="0"/>
              </a:rPr>
              <a:t>3. The Peninsular Plateau 	4. The Coastal plains</a:t>
            </a:r>
          </a:p>
          <a:p>
            <a:r>
              <a:rPr lang="en-US" sz="1100">
                <a:latin typeface="Calibri" pitchFamily="34" charset="0"/>
              </a:rPr>
              <a:t>5. The Desert 		6. The Islands.</a:t>
            </a:r>
          </a:p>
        </p:txBody>
      </p:sp>
      <p:sp>
        <p:nvSpPr>
          <p:cNvPr id="12" name="Slide Number Placeholder 11"/>
          <p:cNvSpPr>
            <a:spLocks noGrp="1"/>
          </p:cNvSpPr>
          <p:nvPr>
            <p:ph type="sldNum" sz="quarter" idx="12"/>
          </p:nvPr>
        </p:nvSpPr>
        <p:spPr/>
        <p:txBody>
          <a:bodyPr/>
          <a:lstStyle/>
          <a:p>
            <a:pPr>
              <a:defRPr/>
            </a:pPr>
            <a:fld id="{F18FF224-5EC0-43A2-B0C7-DC48B9FC0712}" type="slidenum">
              <a:rPr lang="en-US" smtClean="0"/>
              <a:pPr>
                <a:defRPr/>
              </a:pPr>
              <a:t>3</a:t>
            </a:fld>
            <a:endParaRPr lang="en-US"/>
          </a:p>
        </p:txBody>
      </p:sp>
      <p:sp>
        <p:nvSpPr>
          <p:cNvPr id="13" name="Footer Placeholder 12"/>
          <p:cNvSpPr>
            <a:spLocks noGrp="1"/>
          </p:cNvSpPr>
          <p:nvPr>
            <p:ph type="ftr" sz="quarter" idx="11"/>
          </p:nvPr>
        </p:nvSpPr>
        <p:spPr/>
        <p:txBody>
          <a:bodyPr/>
          <a:lstStyle/>
          <a:p>
            <a:pPr>
              <a:defRPr/>
            </a:pPr>
            <a:r>
              <a:rPr lang="en-US"/>
              <a:t>GURUDEVA.COM - NEW</a:t>
            </a:r>
          </a:p>
        </p:txBody>
      </p:sp>
      <p:sp>
        <p:nvSpPr>
          <p:cNvPr id="14" name="Rectangle 13"/>
          <p:cNvSpPr/>
          <p:nvPr/>
        </p:nvSpPr>
        <p:spPr>
          <a:xfrm>
            <a:off x="4267200" y="2362200"/>
            <a:ext cx="2209800" cy="1524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866" fontAlgn="auto">
              <a:spcBef>
                <a:spcPts val="0"/>
              </a:spcBef>
              <a:spcAft>
                <a:spcPts val="0"/>
              </a:spcAft>
              <a:defRPr/>
            </a:pPr>
            <a:endParaRPr lang="en-US"/>
          </a:p>
        </p:txBody>
      </p:sp>
      <p:sp>
        <p:nvSpPr>
          <p:cNvPr id="4145" name="Rectangle 15"/>
          <p:cNvSpPr>
            <a:spLocks noChangeArrowheads="1"/>
          </p:cNvSpPr>
          <p:nvPr/>
        </p:nvSpPr>
        <p:spPr bwMode="auto">
          <a:xfrm>
            <a:off x="5257800" y="2438400"/>
            <a:ext cx="1219200" cy="338138"/>
          </a:xfrm>
          <a:prstGeom prst="rect">
            <a:avLst/>
          </a:prstGeom>
          <a:noFill/>
          <a:ln w="9525">
            <a:noFill/>
            <a:miter lim="800000"/>
            <a:headEnd/>
            <a:tailEnd/>
          </a:ln>
        </p:spPr>
        <p:txBody>
          <a:bodyPr>
            <a:spAutoFit/>
          </a:bodyPr>
          <a:lstStyle/>
          <a:p>
            <a:pPr algn="ctr"/>
            <a:r>
              <a:rPr lang="en-US" sz="800" b="1">
                <a:latin typeface="Tw Cen MT" pitchFamily="34" charset="0"/>
              </a:rPr>
              <a:t>HIMALAYAS EXTENDED STATES IN INDIA</a:t>
            </a:r>
          </a:p>
        </p:txBody>
      </p:sp>
      <p:sp>
        <p:nvSpPr>
          <p:cNvPr id="17" name="Rectangle 16"/>
          <p:cNvSpPr/>
          <p:nvPr/>
        </p:nvSpPr>
        <p:spPr>
          <a:xfrm>
            <a:off x="4267200" y="4038600"/>
            <a:ext cx="2209800" cy="25908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866"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1 SOCIAL SURESH\MAPS\india states map\INDIA without states outline map DRAWN BY ME.png"/>
          <p:cNvPicPr>
            <a:picLocks noChangeAspect="1" noChangeArrowheads="1"/>
          </p:cNvPicPr>
          <p:nvPr/>
        </p:nvPicPr>
        <p:blipFill>
          <a:blip r:embed="rId2">
            <a:clrChange>
              <a:clrFrom>
                <a:srgbClr val="FFFFFF"/>
              </a:clrFrom>
              <a:clrTo>
                <a:srgbClr val="FFFFFF">
                  <a:alpha val="0"/>
                </a:srgbClr>
              </a:clrTo>
            </a:clrChange>
          </a:blip>
          <a:srcRect l="6007" t="46625" r="51369"/>
          <a:stretch>
            <a:fillRect/>
          </a:stretch>
        </p:blipFill>
        <p:spPr bwMode="auto">
          <a:xfrm>
            <a:off x="4724400" y="7315200"/>
            <a:ext cx="1752600" cy="2246313"/>
          </a:xfrm>
          <a:prstGeom prst="rect">
            <a:avLst/>
          </a:prstGeom>
          <a:noFill/>
          <a:ln w="3175">
            <a:noFill/>
            <a:miter lim="800000"/>
            <a:headEnd/>
            <a:tailEnd/>
          </a:ln>
        </p:spPr>
      </p:pic>
      <p:pic>
        <p:nvPicPr>
          <p:cNvPr id="5123" name="Picture 3"/>
          <p:cNvPicPr>
            <a:picLocks noChangeAspect="1" noChangeArrowheads="1"/>
          </p:cNvPicPr>
          <p:nvPr/>
        </p:nvPicPr>
        <p:blipFill>
          <a:blip r:embed="rId3"/>
          <a:srcRect l="20294" t="9375" r="29411" b="32098"/>
          <a:stretch>
            <a:fillRect/>
          </a:stretch>
        </p:blipFill>
        <p:spPr bwMode="auto">
          <a:xfrm>
            <a:off x="4343400" y="3794125"/>
            <a:ext cx="2209800" cy="1539875"/>
          </a:xfrm>
          <a:prstGeom prst="rect">
            <a:avLst/>
          </a:prstGeom>
          <a:noFill/>
          <a:ln w="9525">
            <a:noFill/>
            <a:miter lim="800000"/>
            <a:headEnd/>
            <a:tailEnd/>
          </a:ln>
        </p:spPr>
      </p:pic>
      <p:sp>
        <p:nvSpPr>
          <p:cNvPr id="4" name="Rectangle 3"/>
          <p:cNvSpPr/>
          <p:nvPr/>
        </p:nvSpPr>
        <p:spPr>
          <a:xfrm>
            <a:off x="457200" y="228600"/>
            <a:ext cx="4572000" cy="9324975"/>
          </a:xfrm>
          <a:prstGeom prst="rect">
            <a:avLst/>
          </a:prstGeom>
        </p:spPr>
        <p:txBody>
          <a:bodyPr>
            <a:spAutoFit/>
          </a:bodyPr>
          <a:lstStyle/>
          <a:p>
            <a:pPr defTabSz="1072866" fontAlgn="auto">
              <a:spcBef>
                <a:spcPts val="0"/>
              </a:spcBef>
              <a:spcAft>
                <a:spcPts val="0"/>
              </a:spcAft>
              <a:defRPr/>
            </a:pPr>
            <a:r>
              <a:rPr lang="en-US" sz="1000" dirty="0">
                <a:latin typeface="Arial Black" pitchFamily="34" charset="0"/>
                <a:cs typeface="+mn-cs"/>
              </a:rPr>
              <a:t>5. What is the influence of the Himalayas on Indian agriculture?</a:t>
            </a:r>
          </a:p>
          <a:p>
            <a:pPr marL="228600" indent="-228600" defTabSz="1072866" fontAlgn="auto">
              <a:spcBef>
                <a:spcPts val="0"/>
              </a:spcBef>
              <a:spcAft>
                <a:spcPts val="0"/>
              </a:spcAft>
              <a:defRPr/>
            </a:pPr>
            <a:r>
              <a:rPr lang="en-US" sz="1200" dirty="0">
                <a:latin typeface="+mn-lt"/>
                <a:cs typeface="+mn-cs"/>
              </a:rPr>
              <a:t>A. 1. Agriculture is the backbone of Indian Economy.</a:t>
            </a:r>
          </a:p>
          <a:p>
            <a:pPr marL="228600" indent="-228600" defTabSz="1072866" fontAlgn="auto">
              <a:spcBef>
                <a:spcPts val="0"/>
              </a:spcBef>
              <a:spcAft>
                <a:spcPts val="0"/>
              </a:spcAft>
              <a:defRPr/>
            </a:pPr>
            <a:r>
              <a:rPr lang="en-US" sz="1200" dirty="0">
                <a:latin typeface="+mn-lt"/>
                <a:cs typeface="+mn-cs"/>
              </a:rPr>
              <a:t>2. The agricultural land around Himalayan rivers are very fertile.</a:t>
            </a:r>
          </a:p>
          <a:p>
            <a:pPr marL="228600" indent="-228600" defTabSz="1072866" fontAlgn="auto">
              <a:spcBef>
                <a:spcPts val="0"/>
              </a:spcBef>
              <a:spcAft>
                <a:spcPts val="0"/>
              </a:spcAft>
              <a:defRPr/>
            </a:pPr>
            <a:r>
              <a:rPr lang="en-US" sz="1200" dirty="0">
                <a:latin typeface="+mn-lt"/>
                <a:cs typeface="+mn-cs"/>
              </a:rPr>
              <a:t>3. Major rivers have enough water for irrigation. </a:t>
            </a:r>
          </a:p>
          <a:p>
            <a:pPr marL="228600" indent="-228600" defTabSz="1072866" fontAlgn="auto">
              <a:spcBef>
                <a:spcPts val="0"/>
              </a:spcBef>
              <a:spcAft>
                <a:spcPts val="0"/>
              </a:spcAft>
              <a:defRPr/>
            </a:pPr>
            <a:r>
              <a:rPr lang="en-US" sz="1200" dirty="0">
                <a:latin typeface="+mn-lt"/>
                <a:cs typeface="+mn-cs"/>
              </a:rPr>
              <a:t>4. The great rivers carry alluvium from the Himalayas. </a:t>
            </a:r>
          </a:p>
          <a:p>
            <a:pPr marL="228600" indent="-228600" defTabSz="1072866" fontAlgn="auto">
              <a:spcBef>
                <a:spcPts val="0"/>
              </a:spcBef>
              <a:spcAft>
                <a:spcPts val="0"/>
              </a:spcAft>
              <a:defRPr/>
            </a:pPr>
            <a:r>
              <a:rPr lang="en-US" sz="1200" dirty="0">
                <a:latin typeface="+mn-lt"/>
                <a:cs typeface="+mn-cs"/>
              </a:rPr>
              <a:t>5. This is deposited in the Great Plain of North India in the</a:t>
            </a:r>
          </a:p>
          <a:p>
            <a:pPr marL="228600" indent="-228600" defTabSz="1072866" fontAlgn="auto">
              <a:spcBef>
                <a:spcPts val="0"/>
              </a:spcBef>
              <a:spcAft>
                <a:spcPts val="0"/>
              </a:spcAft>
              <a:defRPr/>
            </a:pPr>
            <a:r>
              <a:rPr lang="en-US" sz="1200" dirty="0">
                <a:latin typeface="+mn-lt"/>
                <a:cs typeface="+mn-cs"/>
              </a:rPr>
              <a:t>    form of fertile lands.</a:t>
            </a:r>
          </a:p>
          <a:p>
            <a:pPr marL="228600" indent="-228600" defTabSz="1072866" fontAlgn="auto">
              <a:spcBef>
                <a:spcPts val="0"/>
              </a:spcBef>
              <a:spcAft>
                <a:spcPts val="0"/>
              </a:spcAft>
              <a:defRPr/>
            </a:pPr>
            <a:r>
              <a:rPr lang="en-US" sz="1200" dirty="0">
                <a:latin typeface="+mn-lt"/>
                <a:cs typeface="+mn-cs"/>
              </a:rPr>
              <a:t>6. It is agriculturally the most productive part of the country.</a:t>
            </a:r>
          </a:p>
          <a:p>
            <a:pPr marL="228600" indent="-228600" defTabSz="1072866" fontAlgn="auto">
              <a:spcBef>
                <a:spcPts val="0"/>
              </a:spcBef>
              <a:spcAft>
                <a:spcPts val="0"/>
              </a:spcAft>
              <a:defRPr/>
            </a:pPr>
            <a:r>
              <a:rPr lang="en-US" sz="1200" dirty="0">
                <a:latin typeface="+mn-lt"/>
                <a:cs typeface="+mn-cs"/>
              </a:rPr>
              <a:t>6. The Himalayan slopes offer terraced cultivation.</a:t>
            </a:r>
          </a:p>
          <a:p>
            <a:pPr marL="228600" indent="-228600" defTabSz="1072866" fontAlgn="auto">
              <a:spcBef>
                <a:spcPts val="0"/>
              </a:spcBef>
              <a:spcAft>
                <a:spcPts val="0"/>
              </a:spcAft>
              <a:defRPr/>
            </a:pPr>
            <a:r>
              <a:rPr lang="en-US" sz="1200" dirty="0">
                <a:latin typeface="+mn-lt"/>
                <a:cs typeface="+mn-cs"/>
              </a:rPr>
              <a:t>7. Rice is the main crop on the terraced slopes.</a:t>
            </a:r>
          </a:p>
          <a:p>
            <a:pPr marL="228600" indent="-228600" defTabSz="1072866" fontAlgn="auto">
              <a:spcBef>
                <a:spcPts val="0"/>
              </a:spcBef>
              <a:spcAft>
                <a:spcPts val="0"/>
              </a:spcAft>
              <a:defRPr/>
            </a:pPr>
            <a:r>
              <a:rPr lang="en-US" sz="1200" dirty="0">
                <a:latin typeface="+mn-lt"/>
                <a:cs typeface="+mn-cs"/>
              </a:rPr>
              <a:t>8. The other crops are wheat, maize, potatoes, tobacco and ginger.</a:t>
            </a:r>
          </a:p>
          <a:p>
            <a:pPr marL="228600" indent="-228600" defTabSz="1072866" fontAlgn="auto">
              <a:spcBef>
                <a:spcPts val="0"/>
              </a:spcBef>
              <a:spcAft>
                <a:spcPts val="0"/>
              </a:spcAft>
              <a:defRPr/>
            </a:pPr>
            <a:r>
              <a:rPr lang="en-US" sz="1200" dirty="0">
                <a:latin typeface="+mn-lt"/>
                <a:cs typeface="+mn-cs"/>
              </a:rPr>
              <a:t>9. Tea is a unique crop which can be grown on the hill slopes only.</a:t>
            </a:r>
          </a:p>
          <a:p>
            <a:pPr marL="228600" indent="-228600" defTabSz="1072866" fontAlgn="auto">
              <a:spcBef>
                <a:spcPts val="0"/>
              </a:spcBef>
              <a:spcAft>
                <a:spcPts val="0"/>
              </a:spcAft>
              <a:defRPr/>
            </a:pPr>
            <a:r>
              <a:rPr lang="en-US" sz="1200" dirty="0">
                <a:latin typeface="+mn-lt"/>
                <a:cs typeface="+mn-cs"/>
              </a:rPr>
              <a:t>10. A wide variety of fruits such as apples, pears, grapes, mulberry, walnut, cherries, peaches, apricot, etc. are also grown in the Himalayan region.</a:t>
            </a:r>
          </a:p>
          <a:p>
            <a:pPr marL="228600" indent="-228600" defTabSz="1072866" fontAlgn="auto">
              <a:spcBef>
                <a:spcPts val="0"/>
              </a:spcBef>
              <a:spcAft>
                <a:spcPts val="0"/>
              </a:spcAft>
              <a:defRPr/>
            </a:pPr>
            <a:r>
              <a:rPr lang="en-US" sz="1200" dirty="0">
                <a:latin typeface="+mn-lt"/>
                <a:cs typeface="+mn-cs"/>
              </a:rPr>
              <a:t>11. Hence, Himalayas always support the Indian agriculture.</a:t>
            </a:r>
          </a:p>
          <a:p>
            <a:pPr marL="228600" indent="-228600" defTabSz="1072866" fontAlgn="auto">
              <a:spcBef>
                <a:spcPts val="0"/>
              </a:spcBef>
              <a:spcAft>
                <a:spcPts val="0"/>
              </a:spcAft>
              <a:defRPr/>
            </a:pPr>
            <a:endParaRPr lang="en-US" sz="1200" dirty="0">
              <a:latin typeface="+mn-lt"/>
              <a:cs typeface="+mn-cs"/>
            </a:endParaRPr>
          </a:p>
          <a:p>
            <a:pPr marL="228600" indent="-228600" defTabSz="1072866" fontAlgn="auto">
              <a:spcBef>
                <a:spcPts val="0"/>
              </a:spcBef>
              <a:spcAft>
                <a:spcPts val="0"/>
              </a:spcAft>
              <a:defRPr/>
            </a:pPr>
            <a:r>
              <a:rPr lang="en-US" sz="1000" dirty="0">
                <a:latin typeface="Arial Black" pitchFamily="34" charset="0"/>
                <a:cs typeface="+mn-cs"/>
              </a:rPr>
              <a:t>6. Indo- Gangetic plains have high density of population. Find the reasons.</a:t>
            </a:r>
          </a:p>
          <a:p>
            <a:pPr marL="228600" indent="-228600" defTabSz="1072866" fontAlgn="auto">
              <a:spcBef>
                <a:spcPts val="0"/>
              </a:spcBef>
              <a:spcAft>
                <a:spcPts val="0"/>
              </a:spcAft>
              <a:defRPr/>
            </a:pPr>
            <a:r>
              <a:rPr lang="en-US" sz="1200" dirty="0">
                <a:latin typeface="+mn-lt"/>
                <a:cs typeface="+mn-cs"/>
              </a:rPr>
              <a:t>A. 1. Indo- Gangetic area is fertile and excellent for farming.</a:t>
            </a:r>
          </a:p>
          <a:p>
            <a:pPr marL="228600" indent="-228600" defTabSz="1072866" fontAlgn="auto">
              <a:spcBef>
                <a:spcPts val="0"/>
              </a:spcBef>
              <a:spcAft>
                <a:spcPts val="0"/>
              </a:spcAft>
              <a:defRPr/>
            </a:pPr>
            <a:r>
              <a:rPr lang="en-US" sz="1200" dirty="0">
                <a:latin typeface="+mn-lt"/>
                <a:cs typeface="+mn-cs"/>
              </a:rPr>
              <a:t>2. It makes heaven for farmers to grow rice and wheat.</a:t>
            </a:r>
          </a:p>
          <a:p>
            <a:pPr marL="228600" indent="-228600" defTabSz="1072866" fontAlgn="auto">
              <a:spcBef>
                <a:spcPts val="0"/>
              </a:spcBef>
              <a:spcAft>
                <a:spcPts val="0"/>
              </a:spcAft>
              <a:defRPr/>
            </a:pPr>
            <a:r>
              <a:rPr lang="en-US" sz="1200" dirty="0">
                <a:latin typeface="+mn-lt"/>
                <a:cs typeface="+mn-cs"/>
              </a:rPr>
              <a:t>3. It supports high density of population.</a:t>
            </a:r>
          </a:p>
          <a:p>
            <a:pPr marL="228600" indent="-228600" defTabSz="1072866" fontAlgn="auto">
              <a:spcBef>
                <a:spcPts val="0"/>
              </a:spcBef>
              <a:spcAft>
                <a:spcPts val="0"/>
              </a:spcAft>
              <a:defRPr/>
            </a:pPr>
            <a:r>
              <a:rPr lang="en-US" sz="1200" dirty="0">
                <a:latin typeface="+mn-lt"/>
                <a:cs typeface="+mn-cs"/>
              </a:rPr>
              <a:t>4. All are available with in the area.</a:t>
            </a:r>
          </a:p>
          <a:p>
            <a:pPr marL="228600" indent="-228600" defTabSz="1072866" fontAlgn="auto">
              <a:spcBef>
                <a:spcPts val="0"/>
              </a:spcBef>
              <a:spcAft>
                <a:spcPts val="0"/>
              </a:spcAft>
              <a:defRPr/>
            </a:pPr>
            <a:r>
              <a:rPr lang="en-US" sz="1200" dirty="0">
                <a:latin typeface="+mn-lt"/>
                <a:cs typeface="+mn-cs"/>
              </a:rPr>
              <a:t>5. So, it does not need to travel far.</a:t>
            </a:r>
          </a:p>
          <a:p>
            <a:pPr marL="228600" indent="-228600" defTabSz="1072866" fontAlgn="auto">
              <a:spcBef>
                <a:spcPts val="0"/>
              </a:spcBef>
              <a:spcAft>
                <a:spcPts val="0"/>
              </a:spcAft>
              <a:defRPr/>
            </a:pPr>
            <a:r>
              <a:rPr lang="en-US" sz="1200" dirty="0">
                <a:latin typeface="+mn-lt"/>
                <a:cs typeface="+mn-cs"/>
              </a:rPr>
              <a:t>6. The area is already developed.</a:t>
            </a:r>
          </a:p>
          <a:p>
            <a:pPr marL="228600" indent="-228600" defTabSz="1072866" fontAlgn="auto">
              <a:spcBef>
                <a:spcPts val="0"/>
              </a:spcBef>
              <a:spcAft>
                <a:spcPts val="0"/>
              </a:spcAft>
              <a:defRPr/>
            </a:pPr>
            <a:r>
              <a:rPr lang="en-US" sz="1200" dirty="0">
                <a:latin typeface="+mn-lt"/>
                <a:cs typeface="+mn-cs"/>
              </a:rPr>
              <a:t>7. It comforts more people to get work or live.</a:t>
            </a:r>
          </a:p>
          <a:p>
            <a:pPr marL="228600" indent="-228600" defTabSz="1072866" fontAlgn="auto">
              <a:spcBef>
                <a:spcPts val="0"/>
              </a:spcBef>
              <a:spcAft>
                <a:spcPts val="0"/>
              </a:spcAft>
              <a:defRPr/>
            </a:pPr>
            <a:r>
              <a:rPr lang="en-US" sz="1200" dirty="0">
                <a:latin typeface="+mn-lt"/>
                <a:cs typeface="+mn-cs"/>
              </a:rPr>
              <a:t>8. Therefore the Indo- Gangetic plains resulting in </a:t>
            </a:r>
          </a:p>
          <a:p>
            <a:pPr marL="228600" indent="-228600" defTabSz="1072866" fontAlgn="auto">
              <a:spcBef>
                <a:spcPts val="0"/>
              </a:spcBef>
              <a:spcAft>
                <a:spcPts val="0"/>
              </a:spcAft>
              <a:defRPr/>
            </a:pPr>
            <a:r>
              <a:rPr lang="en-US" sz="1200" dirty="0">
                <a:latin typeface="+mn-lt"/>
                <a:cs typeface="+mn-cs"/>
              </a:rPr>
              <a:t>     high density of population.</a:t>
            </a:r>
          </a:p>
          <a:p>
            <a:pPr marL="228600" indent="-228600" defTabSz="1072866" fontAlgn="auto">
              <a:spcBef>
                <a:spcPts val="0"/>
              </a:spcBef>
              <a:spcAft>
                <a:spcPts val="0"/>
              </a:spcAft>
              <a:defRPr/>
            </a:pPr>
            <a:endParaRPr lang="en-US" sz="1200" dirty="0">
              <a:latin typeface="+mn-lt"/>
              <a:cs typeface="+mn-cs"/>
            </a:endParaRPr>
          </a:p>
          <a:p>
            <a:pPr defTabSz="1072866" fontAlgn="auto">
              <a:spcBef>
                <a:spcPts val="0"/>
              </a:spcBef>
              <a:spcAft>
                <a:spcPts val="0"/>
              </a:spcAft>
              <a:defRPr/>
            </a:pPr>
            <a:r>
              <a:rPr lang="en-US" sz="1000" dirty="0">
                <a:latin typeface="Arial Black" pitchFamily="34" charset="0"/>
                <a:cs typeface="+mn-cs"/>
              </a:rPr>
              <a:t>7. How are the Eastern coastal plains and western coastal plains similar or different .</a:t>
            </a:r>
          </a:p>
          <a:p>
            <a:pPr defTabSz="1072866" fontAlgn="auto">
              <a:spcBef>
                <a:spcPts val="0"/>
              </a:spcBef>
              <a:spcAft>
                <a:spcPts val="0"/>
              </a:spcAft>
              <a:defRPr/>
            </a:pPr>
            <a:r>
              <a:rPr lang="en-US" sz="1200" b="1" dirty="0">
                <a:latin typeface="+mn-lt"/>
                <a:cs typeface="+mn-cs"/>
              </a:rPr>
              <a:t>The East Coastal plain:</a:t>
            </a:r>
            <a:r>
              <a:rPr lang="en-IN" sz="1200" dirty="0">
                <a:latin typeface="+mn-lt"/>
                <a:cs typeface="+mn-cs"/>
              </a:rPr>
              <a:t/>
            </a:r>
            <a:br>
              <a:rPr lang="en-IN" sz="1200" dirty="0">
                <a:latin typeface="+mn-lt"/>
                <a:cs typeface="+mn-cs"/>
              </a:rPr>
            </a:br>
            <a:r>
              <a:rPr lang="en-US" sz="1200" dirty="0">
                <a:latin typeface="+mn-lt"/>
                <a:cs typeface="+mn-cs"/>
              </a:rPr>
              <a:t>1. It is located between the Eastern ghats and the Bay of Bengal.</a:t>
            </a:r>
            <a:r>
              <a:rPr lang="en-IN" sz="1200" dirty="0">
                <a:latin typeface="+mn-lt"/>
                <a:cs typeface="+mn-cs"/>
              </a:rPr>
              <a:t/>
            </a:r>
            <a:br>
              <a:rPr lang="en-IN" sz="1200" dirty="0">
                <a:latin typeface="+mn-lt"/>
                <a:cs typeface="+mn-cs"/>
              </a:rPr>
            </a:br>
            <a:r>
              <a:rPr lang="en-US" sz="1200" dirty="0">
                <a:latin typeface="+mn-lt"/>
                <a:cs typeface="+mn-cs"/>
              </a:rPr>
              <a:t>2. It extends from West Bengal to Kanyakumari.</a:t>
            </a:r>
            <a:r>
              <a:rPr lang="en-IN" sz="1200" dirty="0">
                <a:latin typeface="+mn-lt"/>
                <a:cs typeface="+mn-cs"/>
              </a:rPr>
              <a:t/>
            </a:r>
            <a:br>
              <a:rPr lang="en-IN" sz="1200" dirty="0">
                <a:latin typeface="+mn-lt"/>
                <a:cs typeface="+mn-cs"/>
              </a:rPr>
            </a:br>
            <a:r>
              <a:rPr lang="en-US" sz="1200" dirty="0">
                <a:latin typeface="+mn-lt"/>
                <a:cs typeface="+mn-cs"/>
              </a:rPr>
              <a:t>3. It is divided into Bengal, Utkal, </a:t>
            </a:r>
            <a:r>
              <a:rPr lang="en-US" sz="1200" dirty="0" err="1">
                <a:latin typeface="+mn-lt"/>
                <a:cs typeface="+mn-cs"/>
              </a:rPr>
              <a:t>Circar</a:t>
            </a:r>
            <a:r>
              <a:rPr lang="en-US" sz="1200" dirty="0">
                <a:latin typeface="+mn-lt"/>
                <a:cs typeface="+mn-cs"/>
              </a:rPr>
              <a:t> and </a:t>
            </a:r>
            <a:r>
              <a:rPr lang="en-US" sz="1200" dirty="0" err="1">
                <a:latin typeface="+mn-lt"/>
                <a:cs typeface="+mn-cs"/>
              </a:rPr>
              <a:t>Coromandal</a:t>
            </a:r>
            <a:r>
              <a:rPr lang="en-US" sz="1200" dirty="0">
                <a:latin typeface="+mn-lt"/>
                <a:cs typeface="+mn-cs"/>
              </a:rPr>
              <a:t> coasts.</a:t>
            </a:r>
            <a:r>
              <a:rPr lang="en-IN" sz="1200" dirty="0">
                <a:latin typeface="+mn-lt"/>
                <a:cs typeface="+mn-cs"/>
              </a:rPr>
              <a:t/>
            </a:r>
            <a:br>
              <a:rPr lang="en-IN" sz="1200" dirty="0">
                <a:latin typeface="+mn-lt"/>
                <a:cs typeface="+mn-cs"/>
              </a:rPr>
            </a:br>
            <a:r>
              <a:rPr lang="en-US" sz="1200" dirty="0">
                <a:latin typeface="+mn-lt"/>
                <a:cs typeface="+mn-cs"/>
              </a:rPr>
              <a:t>4. It is wider and flat.</a:t>
            </a:r>
            <a:r>
              <a:rPr lang="en-IN" sz="1200" dirty="0">
                <a:latin typeface="+mn-lt"/>
                <a:cs typeface="+mn-cs"/>
              </a:rPr>
              <a:t/>
            </a:r>
            <a:br>
              <a:rPr lang="en-IN" sz="1200" dirty="0">
                <a:latin typeface="+mn-lt"/>
                <a:cs typeface="+mn-cs"/>
              </a:rPr>
            </a:br>
            <a:r>
              <a:rPr lang="en-US" sz="1200" dirty="0">
                <a:latin typeface="+mn-lt"/>
                <a:cs typeface="+mn-cs"/>
              </a:rPr>
              <a:t>5. It has deltas, formed by the rivers Mahanadi, Godavari, Krishna.</a:t>
            </a:r>
            <a:r>
              <a:rPr lang="en-IN" sz="1200" dirty="0">
                <a:latin typeface="+mn-lt"/>
                <a:cs typeface="+mn-cs"/>
              </a:rPr>
              <a:t/>
            </a:r>
            <a:br>
              <a:rPr lang="en-IN" sz="1200" dirty="0">
                <a:latin typeface="+mn-lt"/>
                <a:cs typeface="+mn-cs"/>
              </a:rPr>
            </a:br>
            <a:r>
              <a:rPr lang="en-US" sz="1200" dirty="0">
                <a:latin typeface="+mn-lt"/>
                <a:cs typeface="+mn-cs"/>
              </a:rPr>
              <a:t>6. The East coastal plain is famous for food crops.</a:t>
            </a:r>
            <a:r>
              <a:rPr lang="en-IN" sz="1200" dirty="0">
                <a:latin typeface="+mn-lt"/>
                <a:cs typeface="+mn-cs"/>
              </a:rPr>
              <a:t/>
            </a:r>
            <a:br>
              <a:rPr lang="en-IN" sz="1200" dirty="0">
                <a:latin typeface="+mn-lt"/>
                <a:cs typeface="+mn-cs"/>
              </a:rPr>
            </a:br>
            <a:r>
              <a:rPr lang="en-US" sz="1200" dirty="0">
                <a:latin typeface="+mn-lt"/>
                <a:cs typeface="+mn-cs"/>
              </a:rPr>
              <a:t>7. There are lakes like Chilka, Kolleru and Pulicat.</a:t>
            </a:r>
            <a:r>
              <a:rPr lang="en-IN" sz="1200" dirty="0">
                <a:latin typeface="+mn-lt"/>
                <a:cs typeface="+mn-cs"/>
              </a:rPr>
              <a:t/>
            </a:r>
            <a:br>
              <a:rPr lang="en-IN" sz="1200" dirty="0">
                <a:latin typeface="+mn-lt"/>
                <a:cs typeface="+mn-cs"/>
              </a:rPr>
            </a:br>
            <a:r>
              <a:rPr lang="en-US" sz="1200" dirty="0">
                <a:latin typeface="+mn-lt"/>
                <a:cs typeface="+mn-cs"/>
              </a:rPr>
              <a:t>9. More irrigation facilities are in this plain.</a:t>
            </a:r>
            <a:r>
              <a:rPr lang="en-IN" sz="1200" dirty="0">
                <a:latin typeface="+mn-lt"/>
                <a:cs typeface="+mn-cs"/>
              </a:rPr>
              <a:t/>
            </a:r>
            <a:br>
              <a:rPr lang="en-IN" sz="1200" dirty="0">
                <a:latin typeface="+mn-lt"/>
                <a:cs typeface="+mn-cs"/>
              </a:rPr>
            </a:br>
            <a:r>
              <a:rPr lang="en-US" sz="1200" b="1" dirty="0">
                <a:latin typeface="+mn-lt"/>
                <a:cs typeface="+mn-cs"/>
              </a:rPr>
              <a:t>The West Coastal plain:</a:t>
            </a:r>
            <a:r>
              <a:rPr lang="en-IN" sz="1200" dirty="0">
                <a:latin typeface="+mn-lt"/>
                <a:cs typeface="+mn-cs"/>
              </a:rPr>
              <a:t/>
            </a:r>
            <a:br>
              <a:rPr lang="en-IN" sz="1200" dirty="0">
                <a:latin typeface="+mn-lt"/>
                <a:cs typeface="+mn-cs"/>
              </a:rPr>
            </a:br>
            <a:r>
              <a:rPr lang="en-US" sz="1200" dirty="0">
                <a:latin typeface="+mn-lt"/>
                <a:cs typeface="+mn-cs"/>
              </a:rPr>
              <a:t>1. It is located between the Western Ghats and the Arabian Sea.</a:t>
            </a:r>
            <a:r>
              <a:rPr lang="en-IN" sz="1200" dirty="0">
                <a:latin typeface="+mn-lt"/>
                <a:cs typeface="+mn-cs"/>
              </a:rPr>
              <a:t/>
            </a:r>
            <a:br>
              <a:rPr lang="en-IN" sz="1200" dirty="0">
                <a:latin typeface="+mn-lt"/>
                <a:cs typeface="+mn-cs"/>
              </a:rPr>
            </a:br>
            <a:r>
              <a:rPr lang="en-US" sz="1200" dirty="0">
                <a:latin typeface="+mn-lt"/>
                <a:cs typeface="+mn-cs"/>
              </a:rPr>
              <a:t>2. It extends from Rann of Kutch to Kanyakumari.</a:t>
            </a:r>
            <a:r>
              <a:rPr lang="en-IN" sz="1200" dirty="0">
                <a:latin typeface="+mn-lt"/>
                <a:cs typeface="+mn-cs"/>
              </a:rPr>
              <a:t/>
            </a:r>
            <a:br>
              <a:rPr lang="en-IN" sz="1200" dirty="0">
                <a:latin typeface="+mn-lt"/>
                <a:cs typeface="+mn-cs"/>
              </a:rPr>
            </a:br>
            <a:r>
              <a:rPr lang="en-US" sz="1200" dirty="0">
                <a:latin typeface="+mn-lt"/>
                <a:cs typeface="+mn-cs"/>
              </a:rPr>
              <a:t>3. It is divided into Gujarat, Konkan, </a:t>
            </a:r>
            <a:r>
              <a:rPr lang="en-US" sz="1200" dirty="0" err="1">
                <a:latin typeface="+mn-lt"/>
                <a:cs typeface="+mn-cs"/>
              </a:rPr>
              <a:t>Kanara</a:t>
            </a:r>
            <a:r>
              <a:rPr lang="en-US" sz="1200" dirty="0">
                <a:latin typeface="+mn-lt"/>
                <a:cs typeface="+mn-cs"/>
              </a:rPr>
              <a:t> and Malabar coasts.</a:t>
            </a:r>
            <a:r>
              <a:rPr lang="en-IN" sz="1200" dirty="0">
                <a:latin typeface="+mn-lt"/>
                <a:cs typeface="+mn-cs"/>
              </a:rPr>
              <a:t/>
            </a:r>
            <a:br>
              <a:rPr lang="en-IN" sz="1200" dirty="0">
                <a:latin typeface="+mn-lt"/>
                <a:cs typeface="+mn-cs"/>
              </a:rPr>
            </a:br>
            <a:r>
              <a:rPr lang="en-US" sz="1200" dirty="0">
                <a:latin typeface="+mn-lt"/>
                <a:cs typeface="+mn-cs"/>
              </a:rPr>
              <a:t>4. It is narrow and uneven.</a:t>
            </a:r>
            <a:r>
              <a:rPr lang="en-IN" sz="1200" dirty="0">
                <a:latin typeface="+mn-lt"/>
                <a:cs typeface="+mn-cs"/>
              </a:rPr>
              <a:t/>
            </a:r>
            <a:br>
              <a:rPr lang="en-IN" sz="1200" dirty="0">
                <a:latin typeface="+mn-lt"/>
                <a:cs typeface="+mn-cs"/>
              </a:rPr>
            </a:br>
            <a:r>
              <a:rPr lang="en-US" sz="1200" dirty="0">
                <a:latin typeface="+mn-lt"/>
                <a:cs typeface="+mn-cs"/>
              </a:rPr>
              <a:t>5. There are no deltas.</a:t>
            </a:r>
            <a:r>
              <a:rPr lang="en-IN" sz="1200" dirty="0">
                <a:latin typeface="+mn-lt"/>
                <a:cs typeface="+mn-cs"/>
              </a:rPr>
              <a:t/>
            </a:r>
            <a:br>
              <a:rPr lang="en-IN" sz="1200" dirty="0">
                <a:latin typeface="+mn-lt"/>
                <a:cs typeface="+mn-cs"/>
              </a:rPr>
            </a:br>
            <a:r>
              <a:rPr lang="en-US" sz="1200" dirty="0">
                <a:latin typeface="+mn-lt"/>
                <a:cs typeface="+mn-cs"/>
              </a:rPr>
              <a:t>6. The West coastal plain is famous for cash crops.</a:t>
            </a:r>
            <a:r>
              <a:rPr lang="en-IN" sz="1200" dirty="0">
                <a:latin typeface="+mn-lt"/>
                <a:cs typeface="+mn-cs"/>
              </a:rPr>
              <a:t/>
            </a:r>
            <a:br>
              <a:rPr lang="en-IN" sz="1200" dirty="0">
                <a:latin typeface="+mn-lt"/>
                <a:cs typeface="+mn-cs"/>
              </a:rPr>
            </a:br>
            <a:r>
              <a:rPr lang="en-US" sz="1200" dirty="0">
                <a:latin typeface="+mn-lt"/>
                <a:cs typeface="+mn-cs"/>
              </a:rPr>
              <a:t>7. The plain has no lakes but it has lagoons and back waters.</a:t>
            </a:r>
            <a:r>
              <a:rPr lang="en-IN" sz="1200" dirty="0">
                <a:latin typeface="+mn-lt"/>
                <a:cs typeface="+mn-cs"/>
              </a:rPr>
              <a:t/>
            </a:r>
            <a:br>
              <a:rPr lang="en-IN" sz="1200" dirty="0">
                <a:latin typeface="+mn-lt"/>
                <a:cs typeface="+mn-cs"/>
              </a:rPr>
            </a:br>
            <a:r>
              <a:rPr lang="en-US" sz="1200" dirty="0">
                <a:latin typeface="+mn-lt"/>
                <a:cs typeface="+mn-cs"/>
              </a:rPr>
              <a:t>9. There are no irrigation facilities in this plain.</a:t>
            </a:r>
          </a:p>
        </p:txBody>
      </p:sp>
      <p:pic>
        <p:nvPicPr>
          <p:cNvPr id="5125" name="Picture 2"/>
          <p:cNvPicPr>
            <a:picLocks noChangeAspect="1" noChangeArrowheads="1"/>
          </p:cNvPicPr>
          <p:nvPr/>
        </p:nvPicPr>
        <p:blipFill>
          <a:blip r:embed="rId4"/>
          <a:srcRect/>
          <a:stretch>
            <a:fillRect/>
          </a:stretch>
        </p:blipFill>
        <p:spPr bwMode="auto">
          <a:xfrm>
            <a:off x="4495800" y="533400"/>
            <a:ext cx="1981200" cy="1143000"/>
          </a:xfrm>
          <a:prstGeom prst="rect">
            <a:avLst/>
          </a:prstGeom>
          <a:noFill/>
          <a:ln w="9525">
            <a:noFill/>
            <a:miter lim="800000"/>
            <a:headEnd/>
            <a:tailEnd/>
          </a:ln>
        </p:spPr>
      </p:pic>
      <p:sp>
        <p:nvSpPr>
          <p:cNvPr id="5126" name="Rectangle 5"/>
          <p:cNvSpPr>
            <a:spLocks noChangeArrowheads="1"/>
          </p:cNvSpPr>
          <p:nvPr/>
        </p:nvSpPr>
        <p:spPr bwMode="auto">
          <a:xfrm>
            <a:off x="5105400" y="838200"/>
            <a:ext cx="1036638" cy="230188"/>
          </a:xfrm>
          <a:prstGeom prst="rect">
            <a:avLst/>
          </a:prstGeom>
          <a:noFill/>
          <a:ln w="9525">
            <a:noFill/>
            <a:miter lim="800000"/>
            <a:headEnd/>
            <a:tailEnd/>
          </a:ln>
        </p:spPr>
        <p:txBody>
          <a:bodyPr wrap="none">
            <a:spAutoFit/>
          </a:bodyPr>
          <a:lstStyle/>
          <a:p>
            <a:pPr algn="ctr"/>
            <a:r>
              <a:rPr lang="en-US" sz="900" b="1">
                <a:latin typeface="Tw Cen MT" pitchFamily="34" charset="0"/>
              </a:rPr>
              <a:t>THE HIMALAYAS </a:t>
            </a:r>
          </a:p>
        </p:txBody>
      </p:sp>
      <p:pic>
        <p:nvPicPr>
          <p:cNvPr id="5127" name="Picture 2" descr="D:\10 NEW\10.1\vietnam-travel-fb.jpg"/>
          <p:cNvPicPr>
            <a:picLocks noChangeAspect="1" noChangeArrowheads="1"/>
          </p:cNvPicPr>
          <p:nvPr/>
        </p:nvPicPr>
        <p:blipFill>
          <a:blip r:embed="rId5"/>
          <a:srcRect/>
          <a:stretch>
            <a:fillRect/>
          </a:stretch>
        </p:blipFill>
        <p:spPr bwMode="auto">
          <a:xfrm>
            <a:off x="4724400" y="1828800"/>
            <a:ext cx="1751013" cy="1371600"/>
          </a:xfrm>
          <a:prstGeom prst="rect">
            <a:avLst/>
          </a:prstGeom>
          <a:noFill/>
          <a:ln w="9525">
            <a:noFill/>
            <a:miter lim="800000"/>
            <a:headEnd/>
            <a:tailEnd/>
          </a:ln>
        </p:spPr>
      </p:pic>
      <p:sp>
        <p:nvSpPr>
          <p:cNvPr id="5128" name="Rectangle 7"/>
          <p:cNvSpPr>
            <a:spLocks noChangeArrowheads="1"/>
          </p:cNvSpPr>
          <p:nvPr/>
        </p:nvSpPr>
        <p:spPr bwMode="auto">
          <a:xfrm>
            <a:off x="4724400" y="3200400"/>
            <a:ext cx="1752600" cy="230188"/>
          </a:xfrm>
          <a:prstGeom prst="rect">
            <a:avLst/>
          </a:prstGeom>
          <a:noFill/>
          <a:ln w="9525">
            <a:noFill/>
            <a:miter lim="800000"/>
            <a:headEnd/>
            <a:tailEnd/>
          </a:ln>
        </p:spPr>
        <p:txBody>
          <a:bodyPr>
            <a:spAutoFit/>
          </a:bodyPr>
          <a:lstStyle/>
          <a:p>
            <a:pPr algn="ctr"/>
            <a:r>
              <a:rPr lang="en-US" sz="900" b="1">
                <a:latin typeface="Tw Cen MT" pitchFamily="34" charset="0"/>
              </a:rPr>
              <a:t>TERRACED SLOPES</a:t>
            </a:r>
          </a:p>
        </p:txBody>
      </p:sp>
      <p:sp>
        <p:nvSpPr>
          <p:cNvPr id="5129" name="Rectangle 12"/>
          <p:cNvSpPr>
            <a:spLocks noChangeArrowheads="1"/>
          </p:cNvSpPr>
          <p:nvPr/>
        </p:nvSpPr>
        <p:spPr bwMode="auto">
          <a:xfrm rot="-3364098">
            <a:off x="5192713" y="6178550"/>
            <a:ext cx="1614487" cy="246063"/>
          </a:xfrm>
          <a:prstGeom prst="rect">
            <a:avLst/>
          </a:prstGeom>
          <a:noFill/>
          <a:ln w="9525">
            <a:noFill/>
            <a:miter lim="800000"/>
            <a:headEnd/>
            <a:tailEnd/>
          </a:ln>
        </p:spPr>
        <p:txBody>
          <a:bodyPr wrap="none">
            <a:spAutoFit/>
          </a:bodyPr>
          <a:lstStyle/>
          <a:p>
            <a:pPr algn="ctr"/>
            <a:r>
              <a:rPr lang="en-US" sz="1000" b="1">
                <a:latin typeface="Tw Cen MT" pitchFamily="34" charset="0"/>
              </a:rPr>
              <a:t>THE EAST COASTAL PLAIN</a:t>
            </a:r>
            <a:endParaRPr lang="en-US" sz="1000">
              <a:latin typeface="Tw Cen MT" pitchFamily="34" charset="0"/>
            </a:endParaRPr>
          </a:p>
        </p:txBody>
      </p:sp>
      <p:sp>
        <p:nvSpPr>
          <p:cNvPr id="5130" name="Rectangle 13"/>
          <p:cNvSpPr>
            <a:spLocks noChangeArrowheads="1"/>
          </p:cNvSpPr>
          <p:nvPr/>
        </p:nvSpPr>
        <p:spPr bwMode="auto">
          <a:xfrm rot="4364750">
            <a:off x="4389438" y="8520112"/>
            <a:ext cx="1627188" cy="246063"/>
          </a:xfrm>
          <a:prstGeom prst="rect">
            <a:avLst/>
          </a:prstGeom>
          <a:noFill/>
          <a:ln w="9525">
            <a:noFill/>
            <a:miter lim="800000"/>
            <a:headEnd/>
            <a:tailEnd/>
          </a:ln>
        </p:spPr>
        <p:txBody>
          <a:bodyPr wrap="none">
            <a:spAutoFit/>
          </a:bodyPr>
          <a:lstStyle/>
          <a:p>
            <a:r>
              <a:rPr lang="en-US" sz="1000" b="1">
                <a:latin typeface="Tw Cen MT" pitchFamily="34" charset="0"/>
              </a:rPr>
              <a:t>THE WEST COASTAL PLAIN</a:t>
            </a:r>
            <a:endParaRPr lang="en-US" sz="1000">
              <a:latin typeface="Tw Cen MT" pitchFamily="34" charset="0"/>
            </a:endParaRPr>
          </a:p>
        </p:txBody>
      </p:sp>
      <p:sp>
        <p:nvSpPr>
          <p:cNvPr id="13" name="Freeform 12"/>
          <p:cNvSpPr/>
          <p:nvPr/>
        </p:nvSpPr>
        <p:spPr>
          <a:xfrm>
            <a:off x="5257800" y="5616575"/>
            <a:ext cx="1100138" cy="1562100"/>
          </a:xfrm>
          <a:custGeom>
            <a:avLst/>
            <a:gdLst>
              <a:gd name="connsiteX0" fmla="*/ 10206 w 1098777"/>
              <a:gd name="connsiteY0" fmla="*/ 1654628 h 1671848"/>
              <a:gd name="connsiteX1" fmla="*/ 42863 w 1098777"/>
              <a:gd name="connsiteY1" fmla="*/ 1534885 h 1671848"/>
              <a:gd name="connsiteX2" fmla="*/ 75520 w 1098777"/>
              <a:gd name="connsiteY2" fmla="*/ 1524000 h 1671848"/>
              <a:gd name="connsiteX3" fmla="*/ 140834 w 1098777"/>
              <a:gd name="connsiteY3" fmla="*/ 1458685 h 1671848"/>
              <a:gd name="connsiteX4" fmla="*/ 162606 w 1098777"/>
              <a:gd name="connsiteY4" fmla="*/ 1436914 h 1671848"/>
              <a:gd name="connsiteX5" fmla="*/ 184377 w 1098777"/>
              <a:gd name="connsiteY5" fmla="*/ 1371600 h 1671848"/>
              <a:gd name="connsiteX6" fmla="*/ 195263 w 1098777"/>
              <a:gd name="connsiteY6" fmla="*/ 1338942 h 1671848"/>
              <a:gd name="connsiteX7" fmla="*/ 206149 w 1098777"/>
              <a:gd name="connsiteY7" fmla="*/ 1295400 h 1671848"/>
              <a:gd name="connsiteX8" fmla="*/ 217034 w 1098777"/>
              <a:gd name="connsiteY8" fmla="*/ 1197428 h 1671848"/>
              <a:gd name="connsiteX9" fmla="*/ 227920 w 1098777"/>
              <a:gd name="connsiteY9" fmla="*/ 1164771 h 1671848"/>
              <a:gd name="connsiteX10" fmla="*/ 238806 w 1098777"/>
              <a:gd name="connsiteY10" fmla="*/ 903514 h 1671848"/>
              <a:gd name="connsiteX11" fmla="*/ 271463 w 1098777"/>
              <a:gd name="connsiteY11" fmla="*/ 794657 h 1671848"/>
              <a:gd name="connsiteX12" fmla="*/ 304120 w 1098777"/>
              <a:gd name="connsiteY12" fmla="*/ 783771 h 1671848"/>
              <a:gd name="connsiteX13" fmla="*/ 315006 w 1098777"/>
              <a:gd name="connsiteY13" fmla="*/ 674914 h 1671848"/>
              <a:gd name="connsiteX14" fmla="*/ 380320 w 1098777"/>
              <a:gd name="connsiteY14" fmla="*/ 653142 h 1671848"/>
              <a:gd name="connsiteX15" fmla="*/ 412977 w 1098777"/>
              <a:gd name="connsiteY15" fmla="*/ 587828 h 1671848"/>
              <a:gd name="connsiteX16" fmla="*/ 467406 w 1098777"/>
              <a:gd name="connsiteY16" fmla="*/ 576942 h 1671848"/>
              <a:gd name="connsiteX17" fmla="*/ 532720 w 1098777"/>
              <a:gd name="connsiteY17" fmla="*/ 555171 h 1671848"/>
              <a:gd name="connsiteX18" fmla="*/ 554491 w 1098777"/>
              <a:gd name="connsiteY18" fmla="*/ 522514 h 1671848"/>
              <a:gd name="connsiteX19" fmla="*/ 576263 w 1098777"/>
              <a:gd name="connsiteY19" fmla="*/ 500742 h 1671848"/>
              <a:gd name="connsiteX20" fmla="*/ 608920 w 1098777"/>
              <a:gd name="connsiteY20" fmla="*/ 424542 h 1671848"/>
              <a:gd name="connsiteX21" fmla="*/ 630691 w 1098777"/>
              <a:gd name="connsiteY21" fmla="*/ 391885 h 1671848"/>
              <a:gd name="connsiteX22" fmla="*/ 674234 w 1098777"/>
              <a:gd name="connsiteY22" fmla="*/ 348342 h 1671848"/>
              <a:gd name="connsiteX23" fmla="*/ 696006 w 1098777"/>
              <a:gd name="connsiteY23" fmla="*/ 326571 h 1671848"/>
              <a:gd name="connsiteX24" fmla="*/ 717777 w 1098777"/>
              <a:gd name="connsiteY24" fmla="*/ 293914 h 1671848"/>
              <a:gd name="connsiteX25" fmla="*/ 739549 w 1098777"/>
              <a:gd name="connsiteY25" fmla="*/ 272142 h 1671848"/>
              <a:gd name="connsiteX26" fmla="*/ 761320 w 1098777"/>
              <a:gd name="connsiteY26" fmla="*/ 239485 h 1671848"/>
              <a:gd name="connsiteX27" fmla="*/ 826634 w 1098777"/>
              <a:gd name="connsiteY27" fmla="*/ 217714 h 1671848"/>
              <a:gd name="connsiteX28" fmla="*/ 870177 w 1098777"/>
              <a:gd name="connsiteY28" fmla="*/ 163285 h 1671848"/>
              <a:gd name="connsiteX29" fmla="*/ 935491 w 1098777"/>
              <a:gd name="connsiteY29" fmla="*/ 54428 h 1671848"/>
              <a:gd name="connsiteX30" fmla="*/ 979034 w 1098777"/>
              <a:gd name="connsiteY30" fmla="*/ 10885 h 1671848"/>
              <a:gd name="connsiteX31" fmla="*/ 1011691 w 1098777"/>
              <a:gd name="connsiteY31" fmla="*/ 0 h 1671848"/>
              <a:gd name="connsiteX32" fmla="*/ 1087891 w 1098777"/>
              <a:gd name="connsiteY32" fmla="*/ 32657 h 1671848"/>
              <a:gd name="connsiteX33" fmla="*/ 1098777 w 1098777"/>
              <a:gd name="connsiteY33" fmla="*/ 65314 h 1671848"/>
              <a:gd name="connsiteX34" fmla="*/ 989920 w 1098777"/>
              <a:gd name="connsiteY34" fmla="*/ 97971 h 1671848"/>
              <a:gd name="connsiteX35" fmla="*/ 1000806 w 1098777"/>
              <a:gd name="connsiteY35" fmla="*/ 206828 h 1671848"/>
              <a:gd name="connsiteX36" fmla="*/ 989920 w 1098777"/>
              <a:gd name="connsiteY36" fmla="*/ 239485 h 1671848"/>
              <a:gd name="connsiteX37" fmla="*/ 957263 w 1098777"/>
              <a:gd name="connsiteY37" fmla="*/ 261257 h 1671848"/>
              <a:gd name="connsiteX38" fmla="*/ 935491 w 1098777"/>
              <a:gd name="connsiteY38" fmla="*/ 283028 h 1671848"/>
              <a:gd name="connsiteX39" fmla="*/ 837520 w 1098777"/>
              <a:gd name="connsiteY39" fmla="*/ 293914 h 1671848"/>
              <a:gd name="connsiteX40" fmla="*/ 815749 w 1098777"/>
              <a:gd name="connsiteY40" fmla="*/ 326571 h 1671848"/>
              <a:gd name="connsiteX41" fmla="*/ 793977 w 1098777"/>
              <a:gd name="connsiteY41" fmla="*/ 348342 h 1671848"/>
              <a:gd name="connsiteX42" fmla="*/ 750434 w 1098777"/>
              <a:gd name="connsiteY42" fmla="*/ 435428 h 1671848"/>
              <a:gd name="connsiteX43" fmla="*/ 739549 w 1098777"/>
              <a:gd name="connsiteY43" fmla="*/ 468085 h 1671848"/>
              <a:gd name="connsiteX44" fmla="*/ 674234 w 1098777"/>
              <a:gd name="connsiteY44" fmla="*/ 511628 h 1671848"/>
              <a:gd name="connsiteX45" fmla="*/ 608920 w 1098777"/>
              <a:gd name="connsiteY45" fmla="*/ 544285 h 1671848"/>
              <a:gd name="connsiteX46" fmla="*/ 587149 w 1098777"/>
              <a:gd name="connsiteY46" fmla="*/ 566057 h 1671848"/>
              <a:gd name="connsiteX47" fmla="*/ 554491 w 1098777"/>
              <a:gd name="connsiteY47" fmla="*/ 587828 h 1671848"/>
              <a:gd name="connsiteX48" fmla="*/ 510949 w 1098777"/>
              <a:gd name="connsiteY48" fmla="*/ 674914 h 1671848"/>
              <a:gd name="connsiteX49" fmla="*/ 478291 w 1098777"/>
              <a:gd name="connsiteY49" fmla="*/ 685800 h 1671848"/>
              <a:gd name="connsiteX50" fmla="*/ 434749 w 1098777"/>
              <a:gd name="connsiteY50" fmla="*/ 707571 h 1671848"/>
              <a:gd name="connsiteX51" fmla="*/ 423863 w 1098777"/>
              <a:gd name="connsiteY51" fmla="*/ 740228 h 1671848"/>
              <a:gd name="connsiteX52" fmla="*/ 315006 w 1098777"/>
              <a:gd name="connsiteY52" fmla="*/ 772885 h 1671848"/>
              <a:gd name="connsiteX53" fmla="*/ 293234 w 1098777"/>
              <a:gd name="connsiteY53" fmla="*/ 794657 h 1671848"/>
              <a:gd name="connsiteX54" fmla="*/ 304120 w 1098777"/>
              <a:gd name="connsiteY54" fmla="*/ 925285 h 1671848"/>
              <a:gd name="connsiteX55" fmla="*/ 315006 w 1098777"/>
              <a:gd name="connsiteY55" fmla="*/ 957942 h 1671848"/>
              <a:gd name="connsiteX56" fmla="*/ 325891 w 1098777"/>
              <a:gd name="connsiteY56" fmla="*/ 1001485 h 1671848"/>
              <a:gd name="connsiteX57" fmla="*/ 315006 w 1098777"/>
              <a:gd name="connsiteY57" fmla="*/ 1164771 h 1671848"/>
              <a:gd name="connsiteX58" fmla="*/ 304120 w 1098777"/>
              <a:gd name="connsiteY58" fmla="*/ 1197428 h 1671848"/>
              <a:gd name="connsiteX59" fmla="*/ 271463 w 1098777"/>
              <a:gd name="connsiteY59" fmla="*/ 1404257 h 1671848"/>
              <a:gd name="connsiteX60" fmla="*/ 238806 w 1098777"/>
              <a:gd name="connsiteY60" fmla="*/ 1415142 h 1671848"/>
              <a:gd name="connsiteX61" fmla="*/ 227920 w 1098777"/>
              <a:gd name="connsiteY61" fmla="*/ 1447800 h 1671848"/>
              <a:gd name="connsiteX62" fmla="*/ 184377 w 1098777"/>
              <a:gd name="connsiteY62" fmla="*/ 1502228 h 1671848"/>
              <a:gd name="connsiteX63" fmla="*/ 173491 w 1098777"/>
              <a:gd name="connsiteY63" fmla="*/ 1534885 h 1671848"/>
              <a:gd name="connsiteX64" fmla="*/ 119063 w 1098777"/>
              <a:gd name="connsiteY64" fmla="*/ 1578428 h 1671848"/>
              <a:gd name="connsiteX65" fmla="*/ 97291 w 1098777"/>
              <a:gd name="connsiteY65" fmla="*/ 1600200 h 1671848"/>
              <a:gd name="connsiteX66" fmla="*/ 86406 w 1098777"/>
              <a:gd name="connsiteY66" fmla="*/ 1632857 h 1671848"/>
              <a:gd name="connsiteX67" fmla="*/ 10206 w 1098777"/>
              <a:gd name="connsiteY67" fmla="*/ 1654628 h 167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098777" h="1671848">
                <a:moveTo>
                  <a:pt x="10206" y="1654628"/>
                </a:moveTo>
                <a:cubicBezTo>
                  <a:pt x="2949" y="1638299"/>
                  <a:pt x="0" y="1560603"/>
                  <a:pt x="42863" y="1534885"/>
                </a:cubicBezTo>
                <a:cubicBezTo>
                  <a:pt x="52702" y="1528982"/>
                  <a:pt x="64634" y="1527628"/>
                  <a:pt x="75520" y="1524000"/>
                </a:cubicBezTo>
                <a:lnTo>
                  <a:pt x="140834" y="1458685"/>
                </a:lnTo>
                <a:lnTo>
                  <a:pt x="162606" y="1436914"/>
                </a:lnTo>
                <a:lnTo>
                  <a:pt x="184377" y="1371600"/>
                </a:lnTo>
                <a:cubicBezTo>
                  <a:pt x="188006" y="1360714"/>
                  <a:pt x="192480" y="1350074"/>
                  <a:pt x="195263" y="1338942"/>
                </a:cubicBezTo>
                <a:lnTo>
                  <a:pt x="206149" y="1295400"/>
                </a:lnTo>
                <a:cubicBezTo>
                  <a:pt x="209777" y="1262743"/>
                  <a:pt x="211632" y="1229839"/>
                  <a:pt x="217034" y="1197428"/>
                </a:cubicBezTo>
                <a:cubicBezTo>
                  <a:pt x="218920" y="1186110"/>
                  <a:pt x="227072" y="1176214"/>
                  <a:pt x="227920" y="1164771"/>
                </a:cubicBezTo>
                <a:cubicBezTo>
                  <a:pt x="234359" y="1077848"/>
                  <a:pt x="232596" y="990454"/>
                  <a:pt x="238806" y="903514"/>
                </a:cubicBezTo>
                <a:cubicBezTo>
                  <a:pt x="239849" y="888916"/>
                  <a:pt x="268594" y="795613"/>
                  <a:pt x="271463" y="794657"/>
                </a:cubicBezTo>
                <a:lnTo>
                  <a:pt x="304120" y="783771"/>
                </a:lnTo>
                <a:cubicBezTo>
                  <a:pt x="307749" y="747485"/>
                  <a:pt x="296632" y="706413"/>
                  <a:pt x="315006" y="674914"/>
                </a:cubicBezTo>
                <a:cubicBezTo>
                  <a:pt x="326569" y="655091"/>
                  <a:pt x="380320" y="653142"/>
                  <a:pt x="380320" y="653142"/>
                </a:cubicBezTo>
                <a:cubicBezTo>
                  <a:pt x="385907" y="636380"/>
                  <a:pt x="395600" y="597758"/>
                  <a:pt x="412977" y="587828"/>
                </a:cubicBezTo>
                <a:cubicBezTo>
                  <a:pt x="429041" y="578648"/>
                  <a:pt x="449556" y="581810"/>
                  <a:pt x="467406" y="576942"/>
                </a:cubicBezTo>
                <a:cubicBezTo>
                  <a:pt x="489546" y="570904"/>
                  <a:pt x="532720" y="555171"/>
                  <a:pt x="532720" y="555171"/>
                </a:cubicBezTo>
                <a:cubicBezTo>
                  <a:pt x="539977" y="544285"/>
                  <a:pt x="546318" y="532730"/>
                  <a:pt x="554491" y="522514"/>
                </a:cubicBezTo>
                <a:cubicBezTo>
                  <a:pt x="560902" y="514500"/>
                  <a:pt x="570570" y="509282"/>
                  <a:pt x="576263" y="500742"/>
                </a:cubicBezTo>
                <a:cubicBezTo>
                  <a:pt x="621562" y="432795"/>
                  <a:pt x="579894" y="482595"/>
                  <a:pt x="608920" y="424542"/>
                </a:cubicBezTo>
                <a:cubicBezTo>
                  <a:pt x="614771" y="412840"/>
                  <a:pt x="622177" y="401818"/>
                  <a:pt x="630691" y="391885"/>
                </a:cubicBezTo>
                <a:cubicBezTo>
                  <a:pt x="644049" y="376300"/>
                  <a:pt x="659720" y="362856"/>
                  <a:pt x="674234" y="348342"/>
                </a:cubicBezTo>
                <a:cubicBezTo>
                  <a:pt x="681491" y="341085"/>
                  <a:pt x="690313" y="335111"/>
                  <a:pt x="696006" y="326571"/>
                </a:cubicBezTo>
                <a:cubicBezTo>
                  <a:pt x="703263" y="315685"/>
                  <a:pt x="709604" y="304130"/>
                  <a:pt x="717777" y="293914"/>
                </a:cubicBezTo>
                <a:cubicBezTo>
                  <a:pt x="724188" y="285900"/>
                  <a:pt x="733138" y="280156"/>
                  <a:pt x="739549" y="272142"/>
                </a:cubicBezTo>
                <a:cubicBezTo>
                  <a:pt x="747722" y="261926"/>
                  <a:pt x="750226" y="246419"/>
                  <a:pt x="761320" y="239485"/>
                </a:cubicBezTo>
                <a:cubicBezTo>
                  <a:pt x="780781" y="227322"/>
                  <a:pt x="826634" y="217714"/>
                  <a:pt x="826634" y="217714"/>
                </a:cubicBezTo>
                <a:cubicBezTo>
                  <a:pt x="850476" y="193872"/>
                  <a:pt x="851867" y="195328"/>
                  <a:pt x="870177" y="163285"/>
                </a:cubicBezTo>
                <a:cubicBezTo>
                  <a:pt x="893082" y="123202"/>
                  <a:pt x="899990" y="89929"/>
                  <a:pt x="935491" y="54428"/>
                </a:cubicBezTo>
                <a:cubicBezTo>
                  <a:pt x="950005" y="39914"/>
                  <a:pt x="959561" y="17376"/>
                  <a:pt x="979034" y="10885"/>
                </a:cubicBezTo>
                <a:lnTo>
                  <a:pt x="1011691" y="0"/>
                </a:lnTo>
                <a:cubicBezTo>
                  <a:pt x="1047625" y="7186"/>
                  <a:pt x="1068879" y="970"/>
                  <a:pt x="1087891" y="32657"/>
                </a:cubicBezTo>
                <a:cubicBezTo>
                  <a:pt x="1093795" y="42496"/>
                  <a:pt x="1095148" y="54428"/>
                  <a:pt x="1098777" y="65314"/>
                </a:cubicBezTo>
                <a:cubicBezTo>
                  <a:pt x="1019270" y="91816"/>
                  <a:pt x="1055727" y="81519"/>
                  <a:pt x="989920" y="97971"/>
                </a:cubicBezTo>
                <a:cubicBezTo>
                  <a:pt x="1014480" y="171653"/>
                  <a:pt x="1018523" y="144819"/>
                  <a:pt x="1000806" y="206828"/>
                </a:cubicBezTo>
                <a:cubicBezTo>
                  <a:pt x="997654" y="217861"/>
                  <a:pt x="997088" y="230525"/>
                  <a:pt x="989920" y="239485"/>
                </a:cubicBezTo>
                <a:cubicBezTo>
                  <a:pt x="981747" y="249701"/>
                  <a:pt x="967479" y="253084"/>
                  <a:pt x="957263" y="261257"/>
                </a:cubicBezTo>
                <a:cubicBezTo>
                  <a:pt x="949249" y="267668"/>
                  <a:pt x="945393" y="280328"/>
                  <a:pt x="935491" y="283028"/>
                </a:cubicBezTo>
                <a:cubicBezTo>
                  <a:pt x="903791" y="291673"/>
                  <a:pt x="870177" y="290285"/>
                  <a:pt x="837520" y="293914"/>
                </a:cubicBezTo>
                <a:cubicBezTo>
                  <a:pt x="830263" y="304800"/>
                  <a:pt x="823922" y="316355"/>
                  <a:pt x="815749" y="326571"/>
                </a:cubicBezTo>
                <a:cubicBezTo>
                  <a:pt x="809338" y="334585"/>
                  <a:pt x="798567" y="339162"/>
                  <a:pt x="793977" y="348342"/>
                </a:cubicBezTo>
                <a:cubicBezTo>
                  <a:pt x="743943" y="448410"/>
                  <a:pt x="799622" y="386242"/>
                  <a:pt x="750434" y="435428"/>
                </a:cubicBezTo>
                <a:cubicBezTo>
                  <a:pt x="746806" y="446314"/>
                  <a:pt x="745452" y="458246"/>
                  <a:pt x="739549" y="468085"/>
                </a:cubicBezTo>
                <a:cubicBezTo>
                  <a:pt x="724365" y="493393"/>
                  <a:pt x="698399" y="497819"/>
                  <a:pt x="674234" y="511628"/>
                </a:cubicBezTo>
                <a:cubicBezTo>
                  <a:pt x="615146" y="545392"/>
                  <a:pt x="668796" y="524327"/>
                  <a:pt x="608920" y="544285"/>
                </a:cubicBezTo>
                <a:cubicBezTo>
                  <a:pt x="601663" y="551542"/>
                  <a:pt x="595163" y="559646"/>
                  <a:pt x="587149" y="566057"/>
                </a:cubicBezTo>
                <a:cubicBezTo>
                  <a:pt x="576933" y="574230"/>
                  <a:pt x="561425" y="576734"/>
                  <a:pt x="554491" y="587828"/>
                </a:cubicBezTo>
                <a:cubicBezTo>
                  <a:pt x="528439" y="629511"/>
                  <a:pt x="549410" y="651837"/>
                  <a:pt x="510949" y="674914"/>
                </a:cubicBezTo>
                <a:cubicBezTo>
                  <a:pt x="501109" y="680818"/>
                  <a:pt x="488838" y="681280"/>
                  <a:pt x="478291" y="685800"/>
                </a:cubicBezTo>
                <a:cubicBezTo>
                  <a:pt x="463376" y="692192"/>
                  <a:pt x="449263" y="700314"/>
                  <a:pt x="434749" y="707571"/>
                </a:cubicBezTo>
                <a:cubicBezTo>
                  <a:pt x="431120" y="718457"/>
                  <a:pt x="431031" y="731268"/>
                  <a:pt x="423863" y="740228"/>
                </a:cubicBezTo>
                <a:cubicBezTo>
                  <a:pt x="398311" y="772168"/>
                  <a:pt x="348356" y="768121"/>
                  <a:pt x="315006" y="772885"/>
                </a:cubicBezTo>
                <a:cubicBezTo>
                  <a:pt x="307749" y="780142"/>
                  <a:pt x="293965" y="784420"/>
                  <a:pt x="293234" y="794657"/>
                </a:cubicBezTo>
                <a:cubicBezTo>
                  <a:pt x="290121" y="838240"/>
                  <a:pt x="298345" y="881975"/>
                  <a:pt x="304120" y="925285"/>
                </a:cubicBezTo>
                <a:cubicBezTo>
                  <a:pt x="305637" y="936659"/>
                  <a:pt x="311854" y="946909"/>
                  <a:pt x="315006" y="957942"/>
                </a:cubicBezTo>
                <a:cubicBezTo>
                  <a:pt x="319116" y="972327"/>
                  <a:pt x="322263" y="986971"/>
                  <a:pt x="325891" y="1001485"/>
                </a:cubicBezTo>
                <a:cubicBezTo>
                  <a:pt x="322263" y="1055914"/>
                  <a:pt x="321030" y="1110555"/>
                  <a:pt x="315006" y="1164771"/>
                </a:cubicBezTo>
                <a:cubicBezTo>
                  <a:pt x="313739" y="1176175"/>
                  <a:pt x="305262" y="1186010"/>
                  <a:pt x="304120" y="1197428"/>
                </a:cubicBezTo>
                <a:cubicBezTo>
                  <a:pt x="300850" y="1230126"/>
                  <a:pt x="335562" y="1365798"/>
                  <a:pt x="271463" y="1404257"/>
                </a:cubicBezTo>
                <a:cubicBezTo>
                  <a:pt x="261624" y="1410161"/>
                  <a:pt x="249692" y="1411514"/>
                  <a:pt x="238806" y="1415142"/>
                </a:cubicBezTo>
                <a:cubicBezTo>
                  <a:pt x="235177" y="1426028"/>
                  <a:pt x="233052" y="1437537"/>
                  <a:pt x="227920" y="1447800"/>
                </a:cubicBezTo>
                <a:cubicBezTo>
                  <a:pt x="214187" y="1475266"/>
                  <a:pt x="204628" y="1481977"/>
                  <a:pt x="184377" y="1502228"/>
                </a:cubicBezTo>
                <a:cubicBezTo>
                  <a:pt x="180748" y="1513114"/>
                  <a:pt x="179395" y="1525046"/>
                  <a:pt x="173491" y="1534885"/>
                </a:cubicBezTo>
                <a:cubicBezTo>
                  <a:pt x="161359" y="1555106"/>
                  <a:pt x="136181" y="1564734"/>
                  <a:pt x="119063" y="1578428"/>
                </a:cubicBezTo>
                <a:cubicBezTo>
                  <a:pt x="111049" y="1584839"/>
                  <a:pt x="104548" y="1592943"/>
                  <a:pt x="97291" y="1600200"/>
                </a:cubicBezTo>
                <a:cubicBezTo>
                  <a:pt x="93663" y="1611086"/>
                  <a:pt x="95743" y="1626188"/>
                  <a:pt x="86406" y="1632857"/>
                </a:cubicBezTo>
                <a:cubicBezTo>
                  <a:pt x="31818" y="1671848"/>
                  <a:pt x="17463" y="1670957"/>
                  <a:pt x="10206" y="1654628"/>
                </a:cubicBezTo>
                <a:close/>
              </a:path>
            </a:pathLst>
          </a:custGeom>
          <a:blipFill>
            <a:blip r:embed="rId6"/>
            <a:tile tx="0" ty="0" sx="100000" sy="100000" flip="none" algn="tl"/>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Freeform 14"/>
          <p:cNvSpPr/>
          <p:nvPr/>
        </p:nvSpPr>
        <p:spPr>
          <a:xfrm>
            <a:off x="5029200" y="7467600"/>
            <a:ext cx="685800" cy="2057400"/>
          </a:xfrm>
          <a:custGeom>
            <a:avLst/>
            <a:gdLst>
              <a:gd name="connsiteX0" fmla="*/ 701119 w 701119"/>
              <a:gd name="connsiteY0" fmla="*/ 2192867 h 2202726"/>
              <a:gd name="connsiteX1" fmla="*/ 675719 w 701119"/>
              <a:gd name="connsiteY1" fmla="*/ 2184400 h 2202726"/>
              <a:gd name="connsiteX2" fmla="*/ 641852 w 701119"/>
              <a:gd name="connsiteY2" fmla="*/ 2175934 h 2202726"/>
              <a:gd name="connsiteX3" fmla="*/ 607985 w 701119"/>
              <a:gd name="connsiteY3" fmla="*/ 2142067 h 2202726"/>
              <a:gd name="connsiteX4" fmla="*/ 582585 w 701119"/>
              <a:gd name="connsiteY4" fmla="*/ 2125134 h 2202726"/>
              <a:gd name="connsiteX5" fmla="*/ 574119 w 701119"/>
              <a:gd name="connsiteY5" fmla="*/ 2099734 h 2202726"/>
              <a:gd name="connsiteX6" fmla="*/ 557185 w 701119"/>
              <a:gd name="connsiteY6" fmla="*/ 2074334 h 2202726"/>
              <a:gd name="connsiteX7" fmla="*/ 540252 w 701119"/>
              <a:gd name="connsiteY7" fmla="*/ 2023534 h 2202726"/>
              <a:gd name="connsiteX8" fmla="*/ 531785 w 701119"/>
              <a:gd name="connsiteY8" fmla="*/ 1998134 h 2202726"/>
              <a:gd name="connsiteX9" fmla="*/ 523319 w 701119"/>
              <a:gd name="connsiteY9" fmla="*/ 1972734 h 2202726"/>
              <a:gd name="connsiteX10" fmla="*/ 506385 w 701119"/>
              <a:gd name="connsiteY10" fmla="*/ 1955800 h 2202726"/>
              <a:gd name="connsiteX11" fmla="*/ 514852 w 701119"/>
              <a:gd name="connsiteY11" fmla="*/ 1871134 h 2202726"/>
              <a:gd name="connsiteX12" fmla="*/ 523319 w 701119"/>
              <a:gd name="connsiteY12" fmla="*/ 1845734 h 2202726"/>
              <a:gd name="connsiteX13" fmla="*/ 514852 w 701119"/>
              <a:gd name="connsiteY13" fmla="*/ 1803400 h 2202726"/>
              <a:gd name="connsiteX14" fmla="*/ 480985 w 701119"/>
              <a:gd name="connsiteY14" fmla="*/ 1761067 h 2202726"/>
              <a:gd name="connsiteX15" fmla="*/ 464052 w 701119"/>
              <a:gd name="connsiteY15" fmla="*/ 1735667 h 2202726"/>
              <a:gd name="connsiteX16" fmla="*/ 455585 w 701119"/>
              <a:gd name="connsiteY16" fmla="*/ 1710267 h 2202726"/>
              <a:gd name="connsiteX17" fmla="*/ 421719 w 701119"/>
              <a:gd name="connsiteY17" fmla="*/ 1659467 h 2202726"/>
              <a:gd name="connsiteX18" fmla="*/ 396319 w 701119"/>
              <a:gd name="connsiteY18" fmla="*/ 1608667 h 2202726"/>
              <a:gd name="connsiteX19" fmla="*/ 387852 w 701119"/>
              <a:gd name="connsiteY19" fmla="*/ 1574800 h 2202726"/>
              <a:gd name="connsiteX20" fmla="*/ 379385 w 701119"/>
              <a:gd name="connsiteY20" fmla="*/ 1532467 h 2202726"/>
              <a:gd name="connsiteX21" fmla="*/ 362452 w 701119"/>
              <a:gd name="connsiteY21" fmla="*/ 1507067 h 2202726"/>
              <a:gd name="connsiteX22" fmla="*/ 353985 w 701119"/>
              <a:gd name="connsiteY22" fmla="*/ 1456267 h 2202726"/>
              <a:gd name="connsiteX23" fmla="*/ 328585 w 701119"/>
              <a:gd name="connsiteY23" fmla="*/ 1380067 h 2202726"/>
              <a:gd name="connsiteX24" fmla="*/ 320119 w 701119"/>
              <a:gd name="connsiteY24" fmla="*/ 1354667 h 2202726"/>
              <a:gd name="connsiteX25" fmla="*/ 311652 w 701119"/>
              <a:gd name="connsiteY25" fmla="*/ 1303867 h 2202726"/>
              <a:gd name="connsiteX26" fmla="*/ 294719 w 701119"/>
              <a:gd name="connsiteY26" fmla="*/ 1253067 h 2202726"/>
              <a:gd name="connsiteX27" fmla="*/ 277785 w 701119"/>
              <a:gd name="connsiteY27" fmla="*/ 1202267 h 2202726"/>
              <a:gd name="connsiteX28" fmla="*/ 269319 w 701119"/>
              <a:gd name="connsiteY28" fmla="*/ 1176867 h 2202726"/>
              <a:gd name="connsiteX29" fmla="*/ 243919 w 701119"/>
              <a:gd name="connsiteY29" fmla="*/ 1075267 h 2202726"/>
              <a:gd name="connsiteX30" fmla="*/ 218519 w 701119"/>
              <a:gd name="connsiteY30" fmla="*/ 990600 h 2202726"/>
              <a:gd name="connsiteX31" fmla="*/ 201585 w 701119"/>
              <a:gd name="connsiteY31" fmla="*/ 973667 h 2202726"/>
              <a:gd name="connsiteX32" fmla="*/ 176185 w 701119"/>
              <a:gd name="connsiteY32" fmla="*/ 897467 h 2202726"/>
              <a:gd name="connsiteX33" fmla="*/ 167719 w 701119"/>
              <a:gd name="connsiteY33" fmla="*/ 872067 h 2202726"/>
              <a:gd name="connsiteX34" fmla="*/ 159252 w 701119"/>
              <a:gd name="connsiteY34" fmla="*/ 829734 h 2202726"/>
              <a:gd name="connsiteX35" fmla="*/ 142319 w 701119"/>
              <a:gd name="connsiteY35" fmla="*/ 778934 h 2202726"/>
              <a:gd name="connsiteX36" fmla="*/ 133852 w 701119"/>
              <a:gd name="connsiteY36" fmla="*/ 753534 h 2202726"/>
              <a:gd name="connsiteX37" fmla="*/ 116919 w 701119"/>
              <a:gd name="connsiteY37" fmla="*/ 482600 h 2202726"/>
              <a:gd name="connsiteX38" fmla="*/ 133852 w 701119"/>
              <a:gd name="connsiteY38" fmla="*/ 177800 h 2202726"/>
              <a:gd name="connsiteX39" fmla="*/ 125385 w 701119"/>
              <a:gd name="connsiteY39" fmla="*/ 67734 h 2202726"/>
              <a:gd name="connsiteX40" fmla="*/ 108452 w 701119"/>
              <a:gd name="connsiteY40" fmla="*/ 50800 h 2202726"/>
              <a:gd name="connsiteX41" fmla="*/ 99985 w 701119"/>
              <a:gd name="connsiteY41" fmla="*/ 25400 h 2202726"/>
              <a:gd name="connsiteX42" fmla="*/ 83052 w 701119"/>
              <a:gd name="connsiteY42" fmla="*/ 0 h 2202726"/>
              <a:gd name="connsiteX43" fmla="*/ 57652 w 701119"/>
              <a:gd name="connsiteY43" fmla="*/ 8467 h 2202726"/>
              <a:gd name="connsiteX44" fmla="*/ 15319 w 701119"/>
              <a:gd name="connsiteY44" fmla="*/ 16934 h 2202726"/>
              <a:gd name="connsiteX45" fmla="*/ 57652 w 701119"/>
              <a:gd name="connsiteY45" fmla="*/ 50800 h 2202726"/>
              <a:gd name="connsiteX46" fmla="*/ 40719 w 701119"/>
              <a:gd name="connsiteY46" fmla="*/ 101600 h 2202726"/>
              <a:gd name="connsiteX47" fmla="*/ 32252 w 701119"/>
              <a:gd name="connsiteY47" fmla="*/ 127000 h 2202726"/>
              <a:gd name="connsiteX48" fmla="*/ 57652 w 701119"/>
              <a:gd name="connsiteY48" fmla="*/ 228600 h 2202726"/>
              <a:gd name="connsiteX49" fmla="*/ 74585 w 701119"/>
              <a:gd name="connsiteY49" fmla="*/ 279400 h 2202726"/>
              <a:gd name="connsiteX50" fmla="*/ 57652 w 701119"/>
              <a:gd name="connsiteY50" fmla="*/ 321734 h 2202726"/>
              <a:gd name="connsiteX51" fmla="*/ 40719 w 701119"/>
              <a:gd name="connsiteY51" fmla="*/ 372534 h 2202726"/>
              <a:gd name="connsiteX52" fmla="*/ 57652 w 701119"/>
              <a:gd name="connsiteY52" fmla="*/ 465667 h 2202726"/>
              <a:gd name="connsiteX53" fmla="*/ 74585 w 701119"/>
              <a:gd name="connsiteY53" fmla="*/ 516467 h 2202726"/>
              <a:gd name="connsiteX54" fmla="*/ 91519 w 701119"/>
              <a:gd name="connsiteY54" fmla="*/ 745067 h 2202726"/>
              <a:gd name="connsiteX55" fmla="*/ 108452 w 701119"/>
              <a:gd name="connsiteY55" fmla="*/ 795867 h 2202726"/>
              <a:gd name="connsiteX56" fmla="*/ 116919 w 701119"/>
              <a:gd name="connsiteY56" fmla="*/ 821267 h 2202726"/>
              <a:gd name="connsiteX57" fmla="*/ 125385 w 701119"/>
              <a:gd name="connsiteY57" fmla="*/ 872067 h 2202726"/>
              <a:gd name="connsiteX58" fmla="*/ 142319 w 701119"/>
              <a:gd name="connsiteY58" fmla="*/ 931334 h 2202726"/>
              <a:gd name="connsiteX59" fmla="*/ 150785 w 701119"/>
              <a:gd name="connsiteY59" fmla="*/ 965200 h 2202726"/>
              <a:gd name="connsiteX60" fmla="*/ 167719 w 701119"/>
              <a:gd name="connsiteY60" fmla="*/ 1016000 h 2202726"/>
              <a:gd name="connsiteX61" fmla="*/ 193119 w 701119"/>
              <a:gd name="connsiteY61" fmla="*/ 1100667 h 2202726"/>
              <a:gd name="connsiteX62" fmla="*/ 210052 w 701119"/>
              <a:gd name="connsiteY62" fmla="*/ 1151467 h 2202726"/>
              <a:gd name="connsiteX63" fmla="*/ 218519 w 701119"/>
              <a:gd name="connsiteY63" fmla="*/ 1176867 h 2202726"/>
              <a:gd name="connsiteX64" fmla="*/ 252385 w 701119"/>
              <a:gd name="connsiteY64" fmla="*/ 1227667 h 2202726"/>
              <a:gd name="connsiteX65" fmla="*/ 277785 w 701119"/>
              <a:gd name="connsiteY65" fmla="*/ 1329267 h 2202726"/>
              <a:gd name="connsiteX66" fmla="*/ 277785 w 701119"/>
              <a:gd name="connsiteY66" fmla="*/ 1329267 h 2202726"/>
              <a:gd name="connsiteX67" fmla="*/ 286252 w 701119"/>
              <a:gd name="connsiteY67" fmla="*/ 1371600 h 2202726"/>
              <a:gd name="connsiteX68" fmla="*/ 303185 w 701119"/>
              <a:gd name="connsiteY68" fmla="*/ 1422400 h 2202726"/>
              <a:gd name="connsiteX69" fmla="*/ 328585 w 701119"/>
              <a:gd name="connsiteY69" fmla="*/ 1557867 h 2202726"/>
              <a:gd name="connsiteX70" fmla="*/ 337052 w 701119"/>
              <a:gd name="connsiteY70" fmla="*/ 1583267 h 2202726"/>
              <a:gd name="connsiteX71" fmla="*/ 353985 w 701119"/>
              <a:gd name="connsiteY71" fmla="*/ 1608667 h 2202726"/>
              <a:gd name="connsiteX72" fmla="*/ 387852 w 701119"/>
              <a:gd name="connsiteY72" fmla="*/ 1642534 h 2202726"/>
              <a:gd name="connsiteX73" fmla="*/ 413252 w 701119"/>
              <a:gd name="connsiteY73" fmla="*/ 1693334 h 2202726"/>
              <a:gd name="connsiteX74" fmla="*/ 421719 w 701119"/>
              <a:gd name="connsiteY74" fmla="*/ 1718734 h 2202726"/>
              <a:gd name="connsiteX75" fmla="*/ 438652 w 701119"/>
              <a:gd name="connsiteY75" fmla="*/ 1744134 h 2202726"/>
              <a:gd name="connsiteX76" fmla="*/ 455585 w 701119"/>
              <a:gd name="connsiteY76" fmla="*/ 1803400 h 2202726"/>
              <a:gd name="connsiteX77" fmla="*/ 472519 w 701119"/>
              <a:gd name="connsiteY77" fmla="*/ 1854200 h 2202726"/>
              <a:gd name="connsiteX78" fmla="*/ 480985 w 701119"/>
              <a:gd name="connsiteY78" fmla="*/ 1879600 h 2202726"/>
              <a:gd name="connsiteX79" fmla="*/ 489452 w 701119"/>
              <a:gd name="connsiteY79" fmla="*/ 1905000 h 2202726"/>
              <a:gd name="connsiteX80" fmla="*/ 506385 w 701119"/>
              <a:gd name="connsiteY80" fmla="*/ 2006600 h 2202726"/>
              <a:gd name="connsiteX81" fmla="*/ 514852 w 701119"/>
              <a:gd name="connsiteY81" fmla="*/ 2057400 h 2202726"/>
              <a:gd name="connsiteX82" fmla="*/ 574119 w 701119"/>
              <a:gd name="connsiteY82" fmla="*/ 2108200 h 2202726"/>
              <a:gd name="connsiteX83" fmla="*/ 582585 w 701119"/>
              <a:gd name="connsiteY83" fmla="*/ 2133600 h 2202726"/>
              <a:gd name="connsiteX84" fmla="*/ 650319 w 701119"/>
              <a:gd name="connsiteY84" fmla="*/ 2192867 h 2202726"/>
              <a:gd name="connsiteX85" fmla="*/ 675719 w 701119"/>
              <a:gd name="connsiteY85" fmla="*/ 2201334 h 2202726"/>
              <a:gd name="connsiteX86" fmla="*/ 701119 w 701119"/>
              <a:gd name="connsiteY86" fmla="*/ 2192867 h 220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01119" h="2202726">
                <a:moveTo>
                  <a:pt x="701119" y="2192867"/>
                </a:moveTo>
                <a:cubicBezTo>
                  <a:pt x="701119" y="2190045"/>
                  <a:pt x="684300" y="2186852"/>
                  <a:pt x="675719" y="2184400"/>
                </a:cubicBezTo>
                <a:cubicBezTo>
                  <a:pt x="664530" y="2181203"/>
                  <a:pt x="651720" y="2182101"/>
                  <a:pt x="641852" y="2175934"/>
                </a:cubicBezTo>
                <a:cubicBezTo>
                  <a:pt x="628314" y="2167473"/>
                  <a:pt x="621269" y="2150923"/>
                  <a:pt x="607985" y="2142067"/>
                </a:cubicBezTo>
                <a:lnTo>
                  <a:pt x="582585" y="2125134"/>
                </a:lnTo>
                <a:cubicBezTo>
                  <a:pt x="579763" y="2116667"/>
                  <a:pt x="578110" y="2107716"/>
                  <a:pt x="574119" y="2099734"/>
                </a:cubicBezTo>
                <a:cubicBezTo>
                  <a:pt x="569568" y="2090632"/>
                  <a:pt x="561318" y="2083633"/>
                  <a:pt x="557185" y="2074334"/>
                </a:cubicBezTo>
                <a:cubicBezTo>
                  <a:pt x="549936" y="2058023"/>
                  <a:pt x="545896" y="2040467"/>
                  <a:pt x="540252" y="2023534"/>
                </a:cubicBezTo>
                <a:lnTo>
                  <a:pt x="531785" y="1998134"/>
                </a:lnTo>
                <a:cubicBezTo>
                  <a:pt x="528963" y="1989667"/>
                  <a:pt x="529630" y="1979045"/>
                  <a:pt x="523319" y="1972734"/>
                </a:cubicBezTo>
                <a:lnTo>
                  <a:pt x="506385" y="1955800"/>
                </a:lnTo>
                <a:cubicBezTo>
                  <a:pt x="509207" y="1927578"/>
                  <a:pt x="510539" y="1899167"/>
                  <a:pt x="514852" y="1871134"/>
                </a:cubicBezTo>
                <a:cubicBezTo>
                  <a:pt x="516209" y="1862313"/>
                  <a:pt x="523319" y="1854659"/>
                  <a:pt x="523319" y="1845734"/>
                </a:cubicBezTo>
                <a:cubicBezTo>
                  <a:pt x="523319" y="1831343"/>
                  <a:pt x="519905" y="1816875"/>
                  <a:pt x="514852" y="1803400"/>
                </a:cubicBezTo>
                <a:cubicBezTo>
                  <a:pt x="505653" y="1778870"/>
                  <a:pt x="495574" y="1779302"/>
                  <a:pt x="480985" y="1761067"/>
                </a:cubicBezTo>
                <a:cubicBezTo>
                  <a:pt x="474628" y="1753121"/>
                  <a:pt x="468603" y="1744768"/>
                  <a:pt x="464052" y="1735667"/>
                </a:cubicBezTo>
                <a:cubicBezTo>
                  <a:pt x="460061" y="1727685"/>
                  <a:pt x="459919" y="1718069"/>
                  <a:pt x="455585" y="1710267"/>
                </a:cubicBezTo>
                <a:cubicBezTo>
                  <a:pt x="445702" y="1692477"/>
                  <a:pt x="428155" y="1678774"/>
                  <a:pt x="421719" y="1659467"/>
                </a:cubicBezTo>
                <a:cubicBezTo>
                  <a:pt x="410034" y="1624414"/>
                  <a:pt x="418202" y="1641493"/>
                  <a:pt x="396319" y="1608667"/>
                </a:cubicBezTo>
                <a:cubicBezTo>
                  <a:pt x="393497" y="1597378"/>
                  <a:pt x="390376" y="1586159"/>
                  <a:pt x="387852" y="1574800"/>
                </a:cubicBezTo>
                <a:cubicBezTo>
                  <a:pt x="384730" y="1560752"/>
                  <a:pt x="384438" y="1545941"/>
                  <a:pt x="379385" y="1532467"/>
                </a:cubicBezTo>
                <a:cubicBezTo>
                  <a:pt x="375812" y="1522939"/>
                  <a:pt x="368096" y="1515534"/>
                  <a:pt x="362452" y="1507067"/>
                </a:cubicBezTo>
                <a:cubicBezTo>
                  <a:pt x="359630" y="1490134"/>
                  <a:pt x="358149" y="1472921"/>
                  <a:pt x="353985" y="1456267"/>
                </a:cubicBezTo>
                <a:cubicBezTo>
                  <a:pt x="353980" y="1456247"/>
                  <a:pt x="332821" y="1392777"/>
                  <a:pt x="328585" y="1380067"/>
                </a:cubicBezTo>
                <a:cubicBezTo>
                  <a:pt x="325763" y="1371600"/>
                  <a:pt x="321586" y="1363470"/>
                  <a:pt x="320119" y="1354667"/>
                </a:cubicBezTo>
                <a:cubicBezTo>
                  <a:pt x="317297" y="1337734"/>
                  <a:pt x="315816" y="1320521"/>
                  <a:pt x="311652" y="1303867"/>
                </a:cubicBezTo>
                <a:cubicBezTo>
                  <a:pt x="307323" y="1286551"/>
                  <a:pt x="300363" y="1270000"/>
                  <a:pt x="294719" y="1253067"/>
                </a:cubicBezTo>
                <a:lnTo>
                  <a:pt x="277785" y="1202267"/>
                </a:lnTo>
                <a:cubicBezTo>
                  <a:pt x="274963" y="1193800"/>
                  <a:pt x="270786" y="1185670"/>
                  <a:pt x="269319" y="1176867"/>
                </a:cubicBezTo>
                <a:cubicBezTo>
                  <a:pt x="247165" y="1043951"/>
                  <a:pt x="277460" y="1209427"/>
                  <a:pt x="243919" y="1075267"/>
                </a:cubicBezTo>
                <a:cubicBezTo>
                  <a:pt x="240082" y="1059920"/>
                  <a:pt x="225389" y="997469"/>
                  <a:pt x="218519" y="990600"/>
                </a:cubicBezTo>
                <a:lnTo>
                  <a:pt x="201585" y="973667"/>
                </a:lnTo>
                <a:lnTo>
                  <a:pt x="176185" y="897467"/>
                </a:lnTo>
                <a:cubicBezTo>
                  <a:pt x="173363" y="889000"/>
                  <a:pt x="169469" y="880818"/>
                  <a:pt x="167719" y="872067"/>
                </a:cubicBezTo>
                <a:cubicBezTo>
                  <a:pt x="164897" y="857956"/>
                  <a:pt x="163038" y="843617"/>
                  <a:pt x="159252" y="829734"/>
                </a:cubicBezTo>
                <a:cubicBezTo>
                  <a:pt x="154556" y="812514"/>
                  <a:pt x="147963" y="795867"/>
                  <a:pt x="142319" y="778934"/>
                </a:cubicBezTo>
                <a:lnTo>
                  <a:pt x="133852" y="753534"/>
                </a:lnTo>
                <a:cubicBezTo>
                  <a:pt x="118017" y="642690"/>
                  <a:pt x="116919" y="649365"/>
                  <a:pt x="116919" y="482600"/>
                </a:cubicBezTo>
                <a:cubicBezTo>
                  <a:pt x="116919" y="439676"/>
                  <a:pt x="130446" y="232297"/>
                  <a:pt x="133852" y="177800"/>
                </a:cubicBezTo>
                <a:cubicBezTo>
                  <a:pt x="131030" y="141111"/>
                  <a:pt x="132601" y="103816"/>
                  <a:pt x="125385" y="67734"/>
                </a:cubicBezTo>
                <a:cubicBezTo>
                  <a:pt x="123819" y="59906"/>
                  <a:pt x="112559" y="57645"/>
                  <a:pt x="108452" y="50800"/>
                </a:cubicBezTo>
                <a:cubicBezTo>
                  <a:pt x="103860" y="43147"/>
                  <a:pt x="103976" y="33382"/>
                  <a:pt x="99985" y="25400"/>
                </a:cubicBezTo>
                <a:cubicBezTo>
                  <a:pt x="95434" y="16299"/>
                  <a:pt x="88696" y="8467"/>
                  <a:pt x="83052" y="0"/>
                </a:cubicBezTo>
                <a:cubicBezTo>
                  <a:pt x="74585" y="2822"/>
                  <a:pt x="66310" y="6302"/>
                  <a:pt x="57652" y="8467"/>
                </a:cubicBezTo>
                <a:cubicBezTo>
                  <a:pt x="43691" y="11957"/>
                  <a:pt x="23953" y="5422"/>
                  <a:pt x="15319" y="16934"/>
                </a:cubicBezTo>
                <a:cubicBezTo>
                  <a:pt x="0" y="37360"/>
                  <a:pt x="55227" y="49992"/>
                  <a:pt x="57652" y="50800"/>
                </a:cubicBezTo>
                <a:lnTo>
                  <a:pt x="40719" y="101600"/>
                </a:lnTo>
                <a:lnTo>
                  <a:pt x="32252" y="127000"/>
                </a:lnTo>
                <a:cubicBezTo>
                  <a:pt x="78322" y="265211"/>
                  <a:pt x="23449" y="91787"/>
                  <a:pt x="57652" y="228600"/>
                </a:cubicBezTo>
                <a:cubicBezTo>
                  <a:pt x="61981" y="245916"/>
                  <a:pt x="74585" y="279400"/>
                  <a:pt x="74585" y="279400"/>
                </a:cubicBezTo>
                <a:cubicBezTo>
                  <a:pt x="68941" y="293511"/>
                  <a:pt x="62846" y="307451"/>
                  <a:pt x="57652" y="321734"/>
                </a:cubicBezTo>
                <a:cubicBezTo>
                  <a:pt x="51552" y="338509"/>
                  <a:pt x="40719" y="372534"/>
                  <a:pt x="40719" y="372534"/>
                </a:cubicBezTo>
                <a:cubicBezTo>
                  <a:pt x="46683" y="414282"/>
                  <a:pt x="46764" y="429372"/>
                  <a:pt x="57652" y="465667"/>
                </a:cubicBezTo>
                <a:cubicBezTo>
                  <a:pt x="62781" y="482764"/>
                  <a:pt x="74585" y="516467"/>
                  <a:pt x="74585" y="516467"/>
                </a:cubicBezTo>
                <a:cubicBezTo>
                  <a:pt x="76460" y="555834"/>
                  <a:pt x="75441" y="680754"/>
                  <a:pt x="91519" y="745067"/>
                </a:cubicBezTo>
                <a:cubicBezTo>
                  <a:pt x="95848" y="762383"/>
                  <a:pt x="102808" y="778934"/>
                  <a:pt x="108452" y="795867"/>
                </a:cubicBezTo>
                <a:lnTo>
                  <a:pt x="116919" y="821267"/>
                </a:lnTo>
                <a:cubicBezTo>
                  <a:pt x="119741" y="838200"/>
                  <a:pt x="122018" y="855233"/>
                  <a:pt x="125385" y="872067"/>
                </a:cubicBezTo>
                <a:cubicBezTo>
                  <a:pt x="134208" y="916184"/>
                  <a:pt x="131559" y="893674"/>
                  <a:pt x="142319" y="931334"/>
                </a:cubicBezTo>
                <a:cubicBezTo>
                  <a:pt x="145516" y="942522"/>
                  <a:pt x="147441" y="954055"/>
                  <a:pt x="150785" y="965200"/>
                </a:cubicBezTo>
                <a:cubicBezTo>
                  <a:pt x="155914" y="982297"/>
                  <a:pt x="163390" y="998683"/>
                  <a:pt x="167719" y="1016000"/>
                </a:cubicBezTo>
                <a:cubicBezTo>
                  <a:pt x="180515" y="1067190"/>
                  <a:pt x="172503" y="1038818"/>
                  <a:pt x="193119" y="1100667"/>
                </a:cubicBezTo>
                <a:lnTo>
                  <a:pt x="210052" y="1151467"/>
                </a:lnTo>
                <a:cubicBezTo>
                  <a:pt x="212874" y="1159934"/>
                  <a:pt x="213569" y="1169441"/>
                  <a:pt x="218519" y="1176867"/>
                </a:cubicBezTo>
                <a:lnTo>
                  <a:pt x="252385" y="1227667"/>
                </a:lnTo>
                <a:cubicBezTo>
                  <a:pt x="263787" y="1296073"/>
                  <a:pt x="255423" y="1262181"/>
                  <a:pt x="277785" y="1329267"/>
                </a:cubicBezTo>
                <a:lnTo>
                  <a:pt x="277785" y="1329267"/>
                </a:lnTo>
                <a:cubicBezTo>
                  <a:pt x="280607" y="1343378"/>
                  <a:pt x="282466" y="1357717"/>
                  <a:pt x="286252" y="1371600"/>
                </a:cubicBezTo>
                <a:cubicBezTo>
                  <a:pt x="290948" y="1388820"/>
                  <a:pt x="303185" y="1422400"/>
                  <a:pt x="303185" y="1422400"/>
                </a:cubicBezTo>
                <a:cubicBezTo>
                  <a:pt x="313428" y="1524824"/>
                  <a:pt x="302683" y="1480162"/>
                  <a:pt x="328585" y="1557867"/>
                </a:cubicBezTo>
                <a:cubicBezTo>
                  <a:pt x="331407" y="1566334"/>
                  <a:pt x="332102" y="1575841"/>
                  <a:pt x="337052" y="1583267"/>
                </a:cubicBezTo>
                <a:cubicBezTo>
                  <a:pt x="342696" y="1591734"/>
                  <a:pt x="347363" y="1600941"/>
                  <a:pt x="353985" y="1608667"/>
                </a:cubicBezTo>
                <a:cubicBezTo>
                  <a:pt x="364375" y="1620789"/>
                  <a:pt x="387852" y="1642534"/>
                  <a:pt x="387852" y="1642534"/>
                </a:cubicBezTo>
                <a:cubicBezTo>
                  <a:pt x="409134" y="1706378"/>
                  <a:pt x="380426" y="1627682"/>
                  <a:pt x="413252" y="1693334"/>
                </a:cubicBezTo>
                <a:cubicBezTo>
                  <a:pt x="417243" y="1701316"/>
                  <a:pt x="417728" y="1710752"/>
                  <a:pt x="421719" y="1718734"/>
                </a:cubicBezTo>
                <a:cubicBezTo>
                  <a:pt x="426270" y="1727835"/>
                  <a:pt x="434101" y="1735033"/>
                  <a:pt x="438652" y="1744134"/>
                </a:cubicBezTo>
                <a:cubicBezTo>
                  <a:pt x="445768" y="1758366"/>
                  <a:pt x="451514" y="1789829"/>
                  <a:pt x="455585" y="1803400"/>
                </a:cubicBezTo>
                <a:cubicBezTo>
                  <a:pt x="460714" y="1820497"/>
                  <a:pt x="466875" y="1837267"/>
                  <a:pt x="472519" y="1854200"/>
                </a:cubicBezTo>
                <a:lnTo>
                  <a:pt x="480985" y="1879600"/>
                </a:lnTo>
                <a:cubicBezTo>
                  <a:pt x="483807" y="1888067"/>
                  <a:pt x="487702" y="1896249"/>
                  <a:pt x="489452" y="1905000"/>
                </a:cubicBezTo>
                <a:cubicBezTo>
                  <a:pt x="504359" y="1979531"/>
                  <a:pt x="492381" y="1915575"/>
                  <a:pt x="506385" y="2006600"/>
                </a:cubicBezTo>
                <a:cubicBezTo>
                  <a:pt x="508995" y="2023567"/>
                  <a:pt x="507175" y="2042045"/>
                  <a:pt x="514852" y="2057400"/>
                </a:cubicBezTo>
                <a:cubicBezTo>
                  <a:pt x="525118" y="2077932"/>
                  <a:pt x="555064" y="2095497"/>
                  <a:pt x="574119" y="2108200"/>
                </a:cubicBezTo>
                <a:cubicBezTo>
                  <a:pt x="576941" y="2116667"/>
                  <a:pt x="577230" y="2126460"/>
                  <a:pt x="582585" y="2133600"/>
                </a:cubicBezTo>
                <a:cubicBezTo>
                  <a:pt x="595828" y="2151257"/>
                  <a:pt x="626816" y="2181116"/>
                  <a:pt x="650319" y="2192867"/>
                </a:cubicBezTo>
                <a:cubicBezTo>
                  <a:pt x="658301" y="2196858"/>
                  <a:pt x="666916" y="2199867"/>
                  <a:pt x="675719" y="2201334"/>
                </a:cubicBezTo>
                <a:cubicBezTo>
                  <a:pt x="684070" y="2202726"/>
                  <a:pt x="701119" y="2195689"/>
                  <a:pt x="701119" y="2192867"/>
                </a:cubicBezTo>
                <a:close/>
              </a:path>
            </a:pathLst>
          </a:custGeom>
          <a:blipFill>
            <a:blip r:embed="rId6"/>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Slide Number Placeholder 13"/>
          <p:cNvSpPr>
            <a:spLocks noGrp="1"/>
          </p:cNvSpPr>
          <p:nvPr>
            <p:ph type="sldNum" sz="quarter" idx="12"/>
          </p:nvPr>
        </p:nvSpPr>
        <p:spPr/>
        <p:txBody>
          <a:bodyPr/>
          <a:lstStyle/>
          <a:p>
            <a:pPr>
              <a:defRPr/>
            </a:pPr>
            <a:fld id="{019F9E3A-5CD3-421D-8516-A2426B7B499D}" type="slidenum">
              <a:rPr lang="en-US" smtClean="0"/>
              <a:pPr>
                <a:defRPr/>
              </a:pPr>
              <a:t>4</a:t>
            </a:fld>
            <a:endParaRPr lang="en-US"/>
          </a:p>
        </p:txBody>
      </p:sp>
      <p:sp>
        <p:nvSpPr>
          <p:cNvPr id="16" name="Footer Placeholder 15"/>
          <p:cNvSpPr>
            <a:spLocks noGrp="1"/>
          </p:cNvSpPr>
          <p:nvPr>
            <p:ph type="ftr" sz="quarter" idx="11"/>
          </p:nvPr>
        </p:nvSpPr>
        <p:spPr/>
        <p:txBody>
          <a:bodyPr/>
          <a:lstStyle/>
          <a:p>
            <a:pPr>
              <a:defRPr/>
            </a:pPr>
            <a:r>
              <a:rPr lang="en-US"/>
              <a:t>GURUDEVA.COM - NEW</a:t>
            </a:r>
          </a:p>
        </p:txBody>
      </p:sp>
      <p:sp>
        <p:nvSpPr>
          <p:cNvPr id="17" name="Rectangle 16"/>
          <p:cNvSpPr/>
          <p:nvPr/>
        </p:nvSpPr>
        <p:spPr>
          <a:xfrm>
            <a:off x="4495800" y="533400"/>
            <a:ext cx="1981200" cy="1143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866" fontAlgn="auto">
              <a:spcBef>
                <a:spcPts val="0"/>
              </a:spcBef>
              <a:spcAft>
                <a:spcPts val="0"/>
              </a:spcAft>
              <a:defRPr/>
            </a:pPr>
            <a:endParaRPr lang="en-US"/>
          </a:p>
        </p:txBody>
      </p:sp>
      <p:sp>
        <p:nvSpPr>
          <p:cNvPr id="18" name="Rectangle 17"/>
          <p:cNvSpPr/>
          <p:nvPr/>
        </p:nvSpPr>
        <p:spPr>
          <a:xfrm>
            <a:off x="4724400" y="1828800"/>
            <a:ext cx="1752600" cy="1371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866" fontAlgn="auto">
              <a:spcBef>
                <a:spcPts val="0"/>
              </a:spcBef>
              <a:spcAft>
                <a:spcPts val="0"/>
              </a:spcAft>
              <a:defRPr/>
            </a:pPr>
            <a:endParaRPr lang="en-US"/>
          </a:p>
        </p:txBody>
      </p:sp>
      <p:sp>
        <p:nvSpPr>
          <p:cNvPr id="19" name="Rectangle 18"/>
          <p:cNvSpPr/>
          <p:nvPr/>
        </p:nvSpPr>
        <p:spPr>
          <a:xfrm>
            <a:off x="4343400" y="3810000"/>
            <a:ext cx="2133600" cy="1524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866" fontAlgn="auto">
              <a:spcBef>
                <a:spcPts val="0"/>
              </a:spcBef>
              <a:spcAft>
                <a:spcPts val="0"/>
              </a:spcAft>
              <a:defRPr/>
            </a:pPr>
            <a:endParaRPr lang="en-US"/>
          </a:p>
        </p:txBody>
      </p:sp>
      <p:sp>
        <p:nvSpPr>
          <p:cNvPr id="20" name="Rectangle 19"/>
          <p:cNvSpPr/>
          <p:nvPr/>
        </p:nvSpPr>
        <p:spPr>
          <a:xfrm>
            <a:off x="4724400" y="5486400"/>
            <a:ext cx="1752600" cy="1752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866" fontAlgn="auto">
              <a:spcBef>
                <a:spcPts val="0"/>
              </a:spcBef>
              <a:spcAft>
                <a:spcPts val="0"/>
              </a:spcAft>
              <a:defRPr/>
            </a:pPr>
            <a:endParaRPr lang="en-US"/>
          </a:p>
        </p:txBody>
      </p:sp>
      <p:sp>
        <p:nvSpPr>
          <p:cNvPr id="21" name="Rectangle 20"/>
          <p:cNvSpPr/>
          <p:nvPr/>
        </p:nvSpPr>
        <p:spPr>
          <a:xfrm>
            <a:off x="4724400" y="7315200"/>
            <a:ext cx="1752600" cy="228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866" fontAlgn="auto">
              <a:spcBef>
                <a:spcPts val="0"/>
              </a:spcBef>
              <a:spcAft>
                <a:spcPts val="0"/>
              </a:spcAft>
              <a:defRPr/>
            </a:pPr>
            <a:endParaRPr lang="en-US"/>
          </a:p>
        </p:txBody>
      </p:sp>
      <p:pic>
        <p:nvPicPr>
          <p:cNvPr id="5140" name="Picture 2" descr="J:\1 SOCIAL SURESH\MAPS\india states map\INDIA without states outline map DRAWN BY ME.png"/>
          <p:cNvPicPr>
            <a:picLocks noChangeAspect="1" noChangeArrowheads="1"/>
          </p:cNvPicPr>
          <p:nvPr/>
        </p:nvPicPr>
        <p:blipFill>
          <a:blip r:embed="rId2">
            <a:clrChange>
              <a:clrFrom>
                <a:srgbClr val="FFFFFF"/>
              </a:clrFrom>
              <a:clrTo>
                <a:srgbClr val="FFFFFF">
                  <a:alpha val="0"/>
                </a:srgbClr>
              </a:clrTo>
            </a:clrChange>
          </a:blip>
          <a:srcRect l="10333" t="47264" r="26749" b="-2397"/>
          <a:stretch>
            <a:fillRect/>
          </a:stretch>
        </p:blipFill>
        <p:spPr bwMode="auto">
          <a:xfrm>
            <a:off x="4724400" y="5486400"/>
            <a:ext cx="1752600" cy="1752600"/>
          </a:xfrm>
          <a:prstGeom prst="rect">
            <a:avLst/>
          </a:prstGeom>
          <a:noFill/>
          <a:ln w="317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64"/>
          <p:cNvSpPr/>
          <p:nvPr/>
        </p:nvSpPr>
        <p:spPr>
          <a:xfrm>
            <a:off x="876300" y="2627313"/>
            <a:ext cx="1133475" cy="866775"/>
          </a:xfrm>
          <a:custGeom>
            <a:avLst/>
            <a:gdLst>
              <a:gd name="connsiteX0" fmla="*/ 285750 w 1133475"/>
              <a:gd name="connsiteY0" fmla="*/ 809625 h 866775"/>
              <a:gd name="connsiteX1" fmla="*/ 209550 w 1133475"/>
              <a:gd name="connsiteY1" fmla="*/ 800100 h 866775"/>
              <a:gd name="connsiteX2" fmla="*/ 180975 w 1133475"/>
              <a:gd name="connsiteY2" fmla="*/ 781050 h 866775"/>
              <a:gd name="connsiteX3" fmla="*/ 114300 w 1133475"/>
              <a:gd name="connsiteY3" fmla="*/ 762000 h 866775"/>
              <a:gd name="connsiteX4" fmla="*/ 95250 w 1133475"/>
              <a:gd name="connsiteY4" fmla="*/ 733425 h 866775"/>
              <a:gd name="connsiteX5" fmla="*/ 85725 w 1133475"/>
              <a:gd name="connsiteY5" fmla="*/ 704850 h 866775"/>
              <a:gd name="connsiteX6" fmla="*/ 47625 w 1133475"/>
              <a:gd name="connsiteY6" fmla="*/ 647700 h 866775"/>
              <a:gd name="connsiteX7" fmla="*/ 28575 w 1133475"/>
              <a:gd name="connsiteY7" fmla="*/ 619125 h 866775"/>
              <a:gd name="connsiteX8" fmla="*/ 0 w 1133475"/>
              <a:gd name="connsiteY8" fmla="*/ 561975 h 866775"/>
              <a:gd name="connsiteX9" fmla="*/ 19050 w 1133475"/>
              <a:gd name="connsiteY9" fmla="*/ 533400 h 866775"/>
              <a:gd name="connsiteX10" fmla="*/ 28575 w 1133475"/>
              <a:gd name="connsiteY10" fmla="*/ 504825 h 866775"/>
              <a:gd name="connsiteX11" fmla="*/ 66675 w 1133475"/>
              <a:gd name="connsiteY11" fmla="*/ 485775 h 866775"/>
              <a:gd name="connsiteX12" fmla="*/ 95250 w 1133475"/>
              <a:gd name="connsiteY12" fmla="*/ 466725 h 866775"/>
              <a:gd name="connsiteX13" fmla="*/ 123825 w 1133475"/>
              <a:gd name="connsiteY13" fmla="*/ 409575 h 866775"/>
              <a:gd name="connsiteX14" fmla="*/ 152400 w 1133475"/>
              <a:gd name="connsiteY14" fmla="*/ 390525 h 866775"/>
              <a:gd name="connsiteX15" fmla="*/ 161925 w 1133475"/>
              <a:gd name="connsiteY15" fmla="*/ 361950 h 866775"/>
              <a:gd name="connsiteX16" fmla="*/ 219075 w 1133475"/>
              <a:gd name="connsiteY16" fmla="*/ 342900 h 866775"/>
              <a:gd name="connsiteX17" fmla="*/ 247650 w 1133475"/>
              <a:gd name="connsiteY17" fmla="*/ 333375 h 866775"/>
              <a:gd name="connsiteX18" fmla="*/ 304800 w 1133475"/>
              <a:gd name="connsiteY18" fmla="*/ 295275 h 866775"/>
              <a:gd name="connsiteX19" fmla="*/ 333375 w 1133475"/>
              <a:gd name="connsiteY19" fmla="*/ 285750 h 866775"/>
              <a:gd name="connsiteX20" fmla="*/ 428625 w 1133475"/>
              <a:gd name="connsiteY20" fmla="*/ 228600 h 866775"/>
              <a:gd name="connsiteX21" fmla="*/ 466725 w 1133475"/>
              <a:gd name="connsiteY21" fmla="*/ 219075 h 866775"/>
              <a:gd name="connsiteX22" fmla="*/ 523875 w 1133475"/>
              <a:gd name="connsiteY22" fmla="*/ 200025 h 866775"/>
              <a:gd name="connsiteX23" fmla="*/ 552450 w 1133475"/>
              <a:gd name="connsiteY23" fmla="*/ 190500 h 866775"/>
              <a:gd name="connsiteX24" fmla="*/ 600075 w 1133475"/>
              <a:gd name="connsiteY24" fmla="*/ 180975 h 866775"/>
              <a:gd name="connsiteX25" fmla="*/ 657225 w 1133475"/>
              <a:gd name="connsiteY25" fmla="*/ 161925 h 866775"/>
              <a:gd name="connsiteX26" fmla="*/ 733425 w 1133475"/>
              <a:gd name="connsiteY26" fmla="*/ 142875 h 866775"/>
              <a:gd name="connsiteX27" fmla="*/ 790575 w 1133475"/>
              <a:gd name="connsiteY27" fmla="*/ 104775 h 866775"/>
              <a:gd name="connsiteX28" fmla="*/ 819150 w 1133475"/>
              <a:gd name="connsiteY28" fmla="*/ 85725 h 866775"/>
              <a:gd name="connsiteX29" fmla="*/ 876300 w 1133475"/>
              <a:gd name="connsiteY29" fmla="*/ 66675 h 866775"/>
              <a:gd name="connsiteX30" fmla="*/ 914400 w 1133475"/>
              <a:gd name="connsiteY30" fmla="*/ 47625 h 866775"/>
              <a:gd name="connsiteX31" fmla="*/ 1047750 w 1133475"/>
              <a:gd name="connsiteY31" fmla="*/ 9525 h 866775"/>
              <a:gd name="connsiteX32" fmla="*/ 1076325 w 1133475"/>
              <a:gd name="connsiteY32" fmla="*/ 0 h 866775"/>
              <a:gd name="connsiteX33" fmla="*/ 1114425 w 1133475"/>
              <a:gd name="connsiteY33" fmla="*/ 66675 h 866775"/>
              <a:gd name="connsiteX34" fmla="*/ 1133475 w 1133475"/>
              <a:gd name="connsiteY34" fmla="*/ 123825 h 866775"/>
              <a:gd name="connsiteX35" fmla="*/ 1066800 w 1133475"/>
              <a:gd name="connsiteY35" fmla="*/ 209550 h 866775"/>
              <a:gd name="connsiteX36" fmla="*/ 1057275 w 1133475"/>
              <a:gd name="connsiteY36" fmla="*/ 238125 h 866775"/>
              <a:gd name="connsiteX37" fmla="*/ 1028700 w 1133475"/>
              <a:gd name="connsiteY37" fmla="*/ 257175 h 866775"/>
              <a:gd name="connsiteX38" fmla="*/ 1000125 w 1133475"/>
              <a:gd name="connsiteY38" fmla="*/ 314325 h 866775"/>
              <a:gd name="connsiteX39" fmla="*/ 971550 w 1133475"/>
              <a:gd name="connsiteY39" fmla="*/ 342900 h 866775"/>
              <a:gd name="connsiteX40" fmla="*/ 942975 w 1133475"/>
              <a:gd name="connsiteY40" fmla="*/ 409575 h 866775"/>
              <a:gd name="connsiteX41" fmla="*/ 904875 w 1133475"/>
              <a:gd name="connsiteY41" fmla="*/ 466725 h 866775"/>
              <a:gd name="connsiteX42" fmla="*/ 885825 w 1133475"/>
              <a:gd name="connsiteY42" fmla="*/ 495300 h 866775"/>
              <a:gd name="connsiteX43" fmla="*/ 866775 w 1133475"/>
              <a:gd name="connsiteY43" fmla="*/ 523875 h 866775"/>
              <a:gd name="connsiteX44" fmla="*/ 838200 w 1133475"/>
              <a:gd name="connsiteY44" fmla="*/ 542925 h 866775"/>
              <a:gd name="connsiteX45" fmla="*/ 800100 w 1133475"/>
              <a:gd name="connsiteY45" fmla="*/ 600075 h 866775"/>
              <a:gd name="connsiteX46" fmla="*/ 771525 w 1133475"/>
              <a:gd name="connsiteY46" fmla="*/ 628650 h 866775"/>
              <a:gd name="connsiteX47" fmla="*/ 733425 w 1133475"/>
              <a:gd name="connsiteY47" fmla="*/ 685800 h 866775"/>
              <a:gd name="connsiteX48" fmla="*/ 676275 w 1133475"/>
              <a:gd name="connsiteY48" fmla="*/ 704850 h 866775"/>
              <a:gd name="connsiteX49" fmla="*/ 647700 w 1133475"/>
              <a:gd name="connsiteY49" fmla="*/ 714375 h 866775"/>
              <a:gd name="connsiteX50" fmla="*/ 619125 w 1133475"/>
              <a:gd name="connsiteY50" fmla="*/ 733425 h 866775"/>
              <a:gd name="connsiteX51" fmla="*/ 561975 w 1133475"/>
              <a:gd name="connsiteY51" fmla="*/ 790575 h 866775"/>
              <a:gd name="connsiteX52" fmla="*/ 533400 w 1133475"/>
              <a:gd name="connsiteY52" fmla="*/ 819150 h 866775"/>
              <a:gd name="connsiteX53" fmla="*/ 504825 w 1133475"/>
              <a:gd name="connsiteY53" fmla="*/ 828675 h 866775"/>
              <a:gd name="connsiteX54" fmla="*/ 476250 w 1133475"/>
              <a:gd name="connsiteY54" fmla="*/ 847725 h 866775"/>
              <a:gd name="connsiteX55" fmla="*/ 438150 w 1133475"/>
              <a:gd name="connsiteY55" fmla="*/ 866775 h 866775"/>
              <a:gd name="connsiteX56" fmla="*/ 342900 w 1133475"/>
              <a:gd name="connsiteY56" fmla="*/ 828675 h 866775"/>
              <a:gd name="connsiteX57" fmla="*/ 257175 w 1133475"/>
              <a:gd name="connsiteY57" fmla="*/ 781050 h 866775"/>
              <a:gd name="connsiteX58" fmla="*/ 219075 w 1133475"/>
              <a:gd name="connsiteY58" fmla="*/ 7905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33475" h="866775">
                <a:moveTo>
                  <a:pt x="285750" y="809625"/>
                </a:moveTo>
                <a:cubicBezTo>
                  <a:pt x="260350" y="806450"/>
                  <a:pt x="234246" y="806835"/>
                  <a:pt x="209550" y="800100"/>
                </a:cubicBezTo>
                <a:cubicBezTo>
                  <a:pt x="198506" y="797088"/>
                  <a:pt x="191214" y="786170"/>
                  <a:pt x="180975" y="781050"/>
                </a:cubicBezTo>
                <a:cubicBezTo>
                  <a:pt x="167310" y="774218"/>
                  <a:pt x="126507" y="765052"/>
                  <a:pt x="114300" y="762000"/>
                </a:cubicBezTo>
                <a:cubicBezTo>
                  <a:pt x="107950" y="752475"/>
                  <a:pt x="100370" y="743664"/>
                  <a:pt x="95250" y="733425"/>
                </a:cubicBezTo>
                <a:cubicBezTo>
                  <a:pt x="90760" y="724445"/>
                  <a:pt x="90601" y="713627"/>
                  <a:pt x="85725" y="704850"/>
                </a:cubicBezTo>
                <a:cubicBezTo>
                  <a:pt x="74606" y="684836"/>
                  <a:pt x="60325" y="666750"/>
                  <a:pt x="47625" y="647700"/>
                </a:cubicBezTo>
                <a:cubicBezTo>
                  <a:pt x="41275" y="638175"/>
                  <a:pt x="32195" y="629985"/>
                  <a:pt x="28575" y="619125"/>
                </a:cubicBezTo>
                <a:cubicBezTo>
                  <a:pt x="15430" y="579690"/>
                  <a:pt x="24619" y="598904"/>
                  <a:pt x="0" y="561975"/>
                </a:cubicBezTo>
                <a:cubicBezTo>
                  <a:pt x="6350" y="552450"/>
                  <a:pt x="13930" y="543639"/>
                  <a:pt x="19050" y="533400"/>
                </a:cubicBezTo>
                <a:cubicBezTo>
                  <a:pt x="23540" y="524420"/>
                  <a:pt x="21475" y="511925"/>
                  <a:pt x="28575" y="504825"/>
                </a:cubicBezTo>
                <a:cubicBezTo>
                  <a:pt x="38615" y="494785"/>
                  <a:pt x="54347" y="492820"/>
                  <a:pt x="66675" y="485775"/>
                </a:cubicBezTo>
                <a:cubicBezTo>
                  <a:pt x="76614" y="480095"/>
                  <a:pt x="85725" y="473075"/>
                  <a:pt x="95250" y="466725"/>
                </a:cubicBezTo>
                <a:cubicBezTo>
                  <a:pt x="102997" y="443484"/>
                  <a:pt x="105361" y="428039"/>
                  <a:pt x="123825" y="409575"/>
                </a:cubicBezTo>
                <a:cubicBezTo>
                  <a:pt x="131920" y="401480"/>
                  <a:pt x="142875" y="396875"/>
                  <a:pt x="152400" y="390525"/>
                </a:cubicBezTo>
                <a:cubicBezTo>
                  <a:pt x="155575" y="381000"/>
                  <a:pt x="153755" y="367786"/>
                  <a:pt x="161925" y="361950"/>
                </a:cubicBezTo>
                <a:cubicBezTo>
                  <a:pt x="178265" y="350278"/>
                  <a:pt x="200025" y="349250"/>
                  <a:pt x="219075" y="342900"/>
                </a:cubicBezTo>
                <a:cubicBezTo>
                  <a:pt x="228600" y="339725"/>
                  <a:pt x="239296" y="338944"/>
                  <a:pt x="247650" y="333375"/>
                </a:cubicBezTo>
                <a:cubicBezTo>
                  <a:pt x="266700" y="320675"/>
                  <a:pt x="283080" y="302515"/>
                  <a:pt x="304800" y="295275"/>
                </a:cubicBezTo>
                <a:cubicBezTo>
                  <a:pt x="314325" y="292100"/>
                  <a:pt x="324598" y="290626"/>
                  <a:pt x="333375" y="285750"/>
                </a:cubicBezTo>
                <a:cubicBezTo>
                  <a:pt x="379387" y="260188"/>
                  <a:pt x="384281" y="245229"/>
                  <a:pt x="428625" y="228600"/>
                </a:cubicBezTo>
                <a:cubicBezTo>
                  <a:pt x="440882" y="224003"/>
                  <a:pt x="454186" y="222837"/>
                  <a:pt x="466725" y="219075"/>
                </a:cubicBezTo>
                <a:cubicBezTo>
                  <a:pt x="485959" y="213305"/>
                  <a:pt x="504825" y="206375"/>
                  <a:pt x="523875" y="200025"/>
                </a:cubicBezTo>
                <a:cubicBezTo>
                  <a:pt x="533400" y="196850"/>
                  <a:pt x="542605" y="192469"/>
                  <a:pt x="552450" y="190500"/>
                </a:cubicBezTo>
                <a:cubicBezTo>
                  <a:pt x="568325" y="187325"/>
                  <a:pt x="584456" y="185235"/>
                  <a:pt x="600075" y="180975"/>
                </a:cubicBezTo>
                <a:cubicBezTo>
                  <a:pt x="619448" y="175691"/>
                  <a:pt x="637534" y="165863"/>
                  <a:pt x="657225" y="161925"/>
                </a:cubicBezTo>
                <a:cubicBezTo>
                  <a:pt x="714695" y="150431"/>
                  <a:pt x="689491" y="157520"/>
                  <a:pt x="733425" y="142875"/>
                </a:cubicBezTo>
                <a:cubicBezTo>
                  <a:pt x="766908" y="92650"/>
                  <a:pt x="733168" y="129378"/>
                  <a:pt x="790575" y="104775"/>
                </a:cubicBezTo>
                <a:cubicBezTo>
                  <a:pt x="801097" y="100266"/>
                  <a:pt x="808689" y="90374"/>
                  <a:pt x="819150" y="85725"/>
                </a:cubicBezTo>
                <a:cubicBezTo>
                  <a:pt x="837500" y="77570"/>
                  <a:pt x="858339" y="75655"/>
                  <a:pt x="876300" y="66675"/>
                </a:cubicBezTo>
                <a:cubicBezTo>
                  <a:pt x="889000" y="60325"/>
                  <a:pt x="901217" y="52898"/>
                  <a:pt x="914400" y="47625"/>
                </a:cubicBezTo>
                <a:cubicBezTo>
                  <a:pt x="1006130" y="10933"/>
                  <a:pt x="939367" y="45653"/>
                  <a:pt x="1047750" y="9525"/>
                </a:cubicBezTo>
                <a:lnTo>
                  <a:pt x="1076325" y="0"/>
                </a:lnTo>
                <a:cubicBezTo>
                  <a:pt x="1122069" y="30496"/>
                  <a:pt x="1097424" y="4337"/>
                  <a:pt x="1114425" y="66675"/>
                </a:cubicBezTo>
                <a:cubicBezTo>
                  <a:pt x="1119709" y="86048"/>
                  <a:pt x="1133475" y="123825"/>
                  <a:pt x="1133475" y="123825"/>
                </a:cubicBezTo>
                <a:cubicBezTo>
                  <a:pt x="1108820" y="148480"/>
                  <a:pt x="1078193" y="175371"/>
                  <a:pt x="1066800" y="209550"/>
                </a:cubicBezTo>
                <a:cubicBezTo>
                  <a:pt x="1063625" y="219075"/>
                  <a:pt x="1063547" y="230285"/>
                  <a:pt x="1057275" y="238125"/>
                </a:cubicBezTo>
                <a:cubicBezTo>
                  <a:pt x="1050124" y="247064"/>
                  <a:pt x="1038225" y="250825"/>
                  <a:pt x="1028700" y="257175"/>
                </a:cubicBezTo>
                <a:cubicBezTo>
                  <a:pt x="1019154" y="285814"/>
                  <a:pt x="1020641" y="289706"/>
                  <a:pt x="1000125" y="314325"/>
                </a:cubicBezTo>
                <a:cubicBezTo>
                  <a:pt x="991501" y="324673"/>
                  <a:pt x="979380" y="331939"/>
                  <a:pt x="971550" y="342900"/>
                </a:cubicBezTo>
                <a:cubicBezTo>
                  <a:pt x="923859" y="409668"/>
                  <a:pt x="974067" y="353609"/>
                  <a:pt x="942975" y="409575"/>
                </a:cubicBezTo>
                <a:cubicBezTo>
                  <a:pt x="931856" y="429589"/>
                  <a:pt x="917575" y="447675"/>
                  <a:pt x="904875" y="466725"/>
                </a:cubicBezTo>
                <a:lnTo>
                  <a:pt x="885825" y="495300"/>
                </a:lnTo>
                <a:cubicBezTo>
                  <a:pt x="879475" y="504825"/>
                  <a:pt x="876300" y="517525"/>
                  <a:pt x="866775" y="523875"/>
                </a:cubicBezTo>
                <a:lnTo>
                  <a:pt x="838200" y="542925"/>
                </a:lnTo>
                <a:cubicBezTo>
                  <a:pt x="825500" y="561975"/>
                  <a:pt x="816289" y="583886"/>
                  <a:pt x="800100" y="600075"/>
                </a:cubicBezTo>
                <a:cubicBezTo>
                  <a:pt x="790575" y="609600"/>
                  <a:pt x="779795" y="618017"/>
                  <a:pt x="771525" y="628650"/>
                </a:cubicBezTo>
                <a:cubicBezTo>
                  <a:pt x="757469" y="646722"/>
                  <a:pt x="755145" y="678560"/>
                  <a:pt x="733425" y="685800"/>
                </a:cubicBezTo>
                <a:lnTo>
                  <a:pt x="676275" y="704850"/>
                </a:lnTo>
                <a:cubicBezTo>
                  <a:pt x="666750" y="708025"/>
                  <a:pt x="656054" y="708806"/>
                  <a:pt x="647700" y="714375"/>
                </a:cubicBezTo>
                <a:lnTo>
                  <a:pt x="619125" y="733425"/>
                </a:lnTo>
                <a:cubicBezTo>
                  <a:pt x="585589" y="783728"/>
                  <a:pt x="617109" y="743317"/>
                  <a:pt x="561975" y="790575"/>
                </a:cubicBezTo>
                <a:cubicBezTo>
                  <a:pt x="551748" y="799341"/>
                  <a:pt x="544608" y="811678"/>
                  <a:pt x="533400" y="819150"/>
                </a:cubicBezTo>
                <a:cubicBezTo>
                  <a:pt x="525046" y="824719"/>
                  <a:pt x="513805" y="824185"/>
                  <a:pt x="504825" y="828675"/>
                </a:cubicBezTo>
                <a:cubicBezTo>
                  <a:pt x="494586" y="833795"/>
                  <a:pt x="486189" y="842045"/>
                  <a:pt x="476250" y="847725"/>
                </a:cubicBezTo>
                <a:cubicBezTo>
                  <a:pt x="463922" y="854770"/>
                  <a:pt x="450850" y="860425"/>
                  <a:pt x="438150" y="866775"/>
                </a:cubicBezTo>
                <a:cubicBezTo>
                  <a:pt x="397260" y="853145"/>
                  <a:pt x="377938" y="849698"/>
                  <a:pt x="342900" y="828675"/>
                </a:cubicBezTo>
                <a:cubicBezTo>
                  <a:pt x="261020" y="779547"/>
                  <a:pt x="314652" y="800209"/>
                  <a:pt x="257175" y="781050"/>
                </a:cubicBezTo>
                <a:lnTo>
                  <a:pt x="219075" y="790575"/>
                </a:lnTo>
              </a:path>
            </a:pathLst>
          </a:custGeom>
          <a:blipFill>
            <a:blip r:embed="rId2"/>
            <a:tile tx="0" ty="0" sx="100000" sy="100000" flip="none" algn="tl"/>
          </a:blip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800" dirty="0">
              <a:latin typeface="Tw Cen MT" pitchFamily="34" charset="0"/>
            </a:endParaRPr>
          </a:p>
        </p:txBody>
      </p:sp>
      <p:pic>
        <p:nvPicPr>
          <p:cNvPr id="6147" name="Picture 2" descr="J:\1 SOCIAL SURESH\MAPS\india states map\INDIA without states outline map DRAWN BY ME.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33400" y="1303338"/>
            <a:ext cx="5334000" cy="5281612"/>
          </a:xfrm>
          <a:prstGeom prst="rect">
            <a:avLst/>
          </a:prstGeom>
          <a:noFill/>
          <a:ln w="3175">
            <a:noFill/>
            <a:miter lim="800000"/>
            <a:headEnd/>
            <a:tailEnd/>
          </a:ln>
        </p:spPr>
      </p:pic>
      <p:sp>
        <p:nvSpPr>
          <p:cNvPr id="62" name="Freeform 61"/>
          <p:cNvSpPr/>
          <p:nvPr/>
        </p:nvSpPr>
        <p:spPr>
          <a:xfrm>
            <a:off x="3367088" y="3551238"/>
            <a:ext cx="709612" cy="428625"/>
          </a:xfrm>
          <a:custGeom>
            <a:avLst/>
            <a:gdLst>
              <a:gd name="connsiteX0" fmla="*/ 167130 w 710055"/>
              <a:gd name="connsiteY0" fmla="*/ 429383 h 429383"/>
              <a:gd name="connsiteX1" fmla="*/ 176655 w 710055"/>
              <a:gd name="connsiteY1" fmla="*/ 400808 h 429383"/>
              <a:gd name="connsiteX2" fmla="*/ 262380 w 710055"/>
              <a:gd name="connsiteY2" fmla="*/ 353183 h 429383"/>
              <a:gd name="connsiteX3" fmla="*/ 290955 w 710055"/>
              <a:gd name="connsiteY3" fmla="*/ 343658 h 429383"/>
              <a:gd name="connsiteX4" fmla="*/ 319530 w 710055"/>
              <a:gd name="connsiteY4" fmla="*/ 334133 h 429383"/>
              <a:gd name="connsiteX5" fmla="*/ 348105 w 710055"/>
              <a:gd name="connsiteY5" fmla="*/ 343658 h 429383"/>
              <a:gd name="connsiteX6" fmla="*/ 462405 w 710055"/>
              <a:gd name="connsiteY6" fmla="*/ 324608 h 429383"/>
              <a:gd name="connsiteX7" fmla="*/ 500505 w 710055"/>
              <a:gd name="connsiteY7" fmla="*/ 315083 h 429383"/>
              <a:gd name="connsiteX8" fmla="*/ 529080 w 710055"/>
              <a:gd name="connsiteY8" fmla="*/ 305558 h 429383"/>
              <a:gd name="connsiteX9" fmla="*/ 662430 w 710055"/>
              <a:gd name="connsiteY9" fmla="*/ 296033 h 429383"/>
              <a:gd name="connsiteX10" fmla="*/ 691005 w 710055"/>
              <a:gd name="connsiteY10" fmla="*/ 276983 h 429383"/>
              <a:gd name="connsiteX11" fmla="*/ 700530 w 710055"/>
              <a:gd name="connsiteY11" fmla="*/ 219833 h 429383"/>
              <a:gd name="connsiteX12" fmla="*/ 710055 w 710055"/>
              <a:gd name="connsiteY12" fmla="*/ 191258 h 429383"/>
              <a:gd name="connsiteX13" fmla="*/ 691005 w 710055"/>
              <a:gd name="connsiteY13" fmla="*/ 96008 h 429383"/>
              <a:gd name="connsiteX14" fmla="*/ 671955 w 710055"/>
              <a:gd name="connsiteY14" fmla="*/ 67433 h 429383"/>
              <a:gd name="connsiteX15" fmla="*/ 662430 w 710055"/>
              <a:gd name="connsiteY15" fmla="*/ 29333 h 429383"/>
              <a:gd name="connsiteX16" fmla="*/ 576705 w 710055"/>
              <a:gd name="connsiteY16" fmla="*/ 19808 h 429383"/>
              <a:gd name="connsiteX17" fmla="*/ 529080 w 710055"/>
              <a:gd name="connsiteY17" fmla="*/ 38858 h 429383"/>
              <a:gd name="connsiteX18" fmla="*/ 462405 w 710055"/>
              <a:gd name="connsiteY18" fmla="*/ 57908 h 429383"/>
              <a:gd name="connsiteX19" fmla="*/ 433830 w 710055"/>
              <a:gd name="connsiteY19" fmla="*/ 48383 h 429383"/>
              <a:gd name="connsiteX20" fmla="*/ 414780 w 710055"/>
              <a:gd name="connsiteY20" fmla="*/ 19808 h 429383"/>
              <a:gd name="connsiteX21" fmla="*/ 386205 w 710055"/>
              <a:gd name="connsiteY21" fmla="*/ 758 h 429383"/>
              <a:gd name="connsiteX22" fmla="*/ 310005 w 710055"/>
              <a:gd name="connsiteY22" fmla="*/ 19808 h 429383"/>
              <a:gd name="connsiteX23" fmla="*/ 252855 w 710055"/>
              <a:gd name="connsiteY23" fmla="*/ 57908 h 429383"/>
              <a:gd name="connsiteX24" fmla="*/ 224280 w 710055"/>
              <a:gd name="connsiteY24" fmla="*/ 76958 h 429383"/>
              <a:gd name="connsiteX25" fmla="*/ 195705 w 710055"/>
              <a:gd name="connsiteY25" fmla="*/ 96008 h 429383"/>
              <a:gd name="connsiteX26" fmla="*/ 176655 w 710055"/>
              <a:gd name="connsiteY26" fmla="*/ 124583 h 429383"/>
              <a:gd name="connsiteX27" fmla="*/ 148080 w 710055"/>
              <a:gd name="connsiteY27" fmla="*/ 134108 h 429383"/>
              <a:gd name="connsiteX28" fmla="*/ 119505 w 710055"/>
              <a:gd name="connsiteY28" fmla="*/ 153158 h 429383"/>
              <a:gd name="connsiteX29" fmla="*/ 109980 w 710055"/>
              <a:gd name="connsiteY29" fmla="*/ 257933 h 429383"/>
              <a:gd name="connsiteX30" fmla="*/ 100455 w 710055"/>
              <a:gd name="connsiteY30" fmla="*/ 286508 h 429383"/>
              <a:gd name="connsiteX31" fmla="*/ 43305 w 710055"/>
              <a:gd name="connsiteY31" fmla="*/ 324608 h 429383"/>
              <a:gd name="connsiteX32" fmla="*/ 52830 w 710055"/>
              <a:gd name="connsiteY32" fmla="*/ 400808 h 429383"/>
              <a:gd name="connsiteX33" fmla="*/ 167130 w 710055"/>
              <a:gd name="connsiteY33" fmla="*/ 429383 h 42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10055" h="429383">
                <a:moveTo>
                  <a:pt x="167130" y="429383"/>
                </a:moveTo>
                <a:cubicBezTo>
                  <a:pt x="187767" y="429383"/>
                  <a:pt x="171086" y="409162"/>
                  <a:pt x="176655" y="400808"/>
                </a:cubicBezTo>
                <a:cubicBezTo>
                  <a:pt x="201097" y="364145"/>
                  <a:pt x="219778" y="367384"/>
                  <a:pt x="262380" y="353183"/>
                </a:cubicBezTo>
                <a:lnTo>
                  <a:pt x="290955" y="343658"/>
                </a:lnTo>
                <a:lnTo>
                  <a:pt x="319530" y="334133"/>
                </a:lnTo>
                <a:cubicBezTo>
                  <a:pt x="329055" y="337308"/>
                  <a:pt x="338065" y="343658"/>
                  <a:pt x="348105" y="343658"/>
                </a:cubicBezTo>
                <a:cubicBezTo>
                  <a:pt x="433246" y="343658"/>
                  <a:pt x="410243" y="339511"/>
                  <a:pt x="462405" y="324608"/>
                </a:cubicBezTo>
                <a:cubicBezTo>
                  <a:pt x="474992" y="321012"/>
                  <a:pt x="487918" y="318679"/>
                  <a:pt x="500505" y="315083"/>
                </a:cubicBezTo>
                <a:cubicBezTo>
                  <a:pt x="510159" y="312325"/>
                  <a:pt x="519109" y="306731"/>
                  <a:pt x="529080" y="305558"/>
                </a:cubicBezTo>
                <a:cubicBezTo>
                  <a:pt x="573338" y="300351"/>
                  <a:pt x="617980" y="299208"/>
                  <a:pt x="662430" y="296033"/>
                </a:cubicBezTo>
                <a:cubicBezTo>
                  <a:pt x="671955" y="289683"/>
                  <a:pt x="685885" y="287222"/>
                  <a:pt x="691005" y="276983"/>
                </a:cubicBezTo>
                <a:cubicBezTo>
                  <a:pt x="699642" y="259709"/>
                  <a:pt x="696340" y="238686"/>
                  <a:pt x="700530" y="219833"/>
                </a:cubicBezTo>
                <a:cubicBezTo>
                  <a:pt x="702708" y="210032"/>
                  <a:pt x="706880" y="200783"/>
                  <a:pt x="710055" y="191258"/>
                </a:cubicBezTo>
                <a:cubicBezTo>
                  <a:pt x="706545" y="166687"/>
                  <a:pt x="704305" y="122607"/>
                  <a:pt x="691005" y="96008"/>
                </a:cubicBezTo>
                <a:cubicBezTo>
                  <a:pt x="685885" y="85769"/>
                  <a:pt x="678305" y="76958"/>
                  <a:pt x="671955" y="67433"/>
                </a:cubicBezTo>
                <a:cubicBezTo>
                  <a:pt x="668780" y="54733"/>
                  <a:pt x="670811" y="39390"/>
                  <a:pt x="662430" y="29333"/>
                </a:cubicBezTo>
                <a:cubicBezTo>
                  <a:pt x="637986" y="0"/>
                  <a:pt x="606173" y="10968"/>
                  <a:pt x="576705" y="19808"/>
                </a:cubicBezTo>
                <a:cubicBezTo>
                  <a:pt x="560328" y="24721"/>
                  <a:pt x="545089" y="32855"/>
                  <a:pt x="529080" y="38858"/>
                </a:cubicBezTo>
                <a:cubicBezTo>
                  <a:pt x="501751" y="49107"/>
                  <a:pt x="492429" y="50402"/>
                  <a:pt x="462405" y="57908"/>
                </a:cubicBezTo>
                <a:cubicBezTo>
                  <a:pt x="452880" y="54733"/>
                  <a:pt x="441670" y="54655"/>
                  <a:pt x="433830" y="48383"/>
                </a:cubicBezTo>
                <a:cubicBezTo>
                  <a:pt x="424891" y="41232"/>
                  <a:pt x="422875" y="27903"/>
                  <a:pt x="414780" y="19808"/>
                </a:cubicBezTo>
                <a:cubicBezTo>
                  <a:pt x="406685" y="11713"/>
                  <a:pt x="395730" y="7108"/>
                  <a:pt x="386205" y="758"/>
                </a:cubicBezTo>
                <a:cubicBezTo>
                  <a:pt x="373010" y="3397"/>
                  <a:pt x="326480" y="10655"/>
                  <a:pt x="310005" y="19808"/>
                </a:cubicBezTo>
                <a:cubicBezTo>
                  <a:pt x="289991" y="30927"/>
                  <a:pt x="271905" y="45208"/>
                  <a:pt x="252855" y="57908"/>
                </a:cubicBezTo>
                <a:lnTo>
                  <a:pt x="224280" y="76958"/>
                </a:lnTo>
                <a:lnTo>
                  <a:pt x="195705" y="96008"/>
                </a:lnTo>
                <a:cubicBezTo>
                  <a:pt x="189355" y="105533"/>
                  <a:pt x="185594" y="117432"/>
                  <a:pt x="176655" y="124583"/>
                </a:cubicBezTo>
                <a:cubicBezTo>
                  <a:pt x="168815" y="130855"/>
                  <a:pt x="157060" y="129618"/>
                  <a:pt x="148080" y="134108"/>
                </a:cubicBezTo>
                <a:cubicBezTo>
                  <a:pt x="137841" y="139228"/>
                  <a:pt x="129030" y="146808"/>
                  <a:pt x="119505" y="153158"/>
                </a:cubicBezTo>
                <a:cubicBezTo>
                  <a:pt x="116330" y="188083"/>
                  <a:pt x="114940" y="223216"/>
                  <a:pt x="109980" y="257933"/>
                </a:cubicBezTo>
                <a:cubicBezTo>
                  <a:pt x="108560" y="267872"/>
                  <a:pt x="107555" y="279408"/>
                  <a:pt x="100455" y="286508"/>
                </a:cubicBezTo>
                <a:cubicBezTo>
                  <a:pt x="84266" y="302697"/>
                  <a:pt x="43305" y="324608"/>
                  <a:pt x="43305" y="324608"/>
                </a:cubicBezTo>
                <a:cubicBezTo>
                  <a:pt x="33874" y="352902"/>
                  <a:pt x="0" y="393261"/>
                  <a:pt x="52830" y="400808"/>
                </a:cubicBezTo>
                <a:cubicBezTo>
                  <a:pt x="87404" y="405747"/>
                  <a:pt x="146493" y="429383"/>
                  <a:pt x="167130" y="429383"/>
                </a:cubicBezTo>
                <a:close/>
              </a:path>
            </a:pathLst>
          </a:custGeom>
          <a:blipFill>
            <a:blip r:embed="rId2"/>
            <a:tile tx="0" ty="0" sx="100000" sy="100000" flip="none" algn="tl"/>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latin typeface="Tw Cen MT" pitchFamily="34" charset="0"/>
            </a:endParaRPr>
          </a:p>
        </p:txBody>
      </p:sp>
      <p:sp>
        <p:nvSpPr>
          <p:cNvPr id="63" name="Freeform 62"/>
          <p:cNvSpPr/>
          <p:nvPr/>
        </p:nvSpPr>
        <p:spPr>
          <a:xfrm>
            <a:off x="1454150" y="3436938"/>
            <a:ext cx="984250" cy="433387"/>
          </a:xfrm>
          <a:custGeom>
            <a:avLst/>
            <a:gdLst>
              <a:gd name="connsiteX0" fmla="*/ 30162 w 1061180"/>
              <a:gd name="connsiteY0" fmla="*/ 478098 h 511304"/>
              <a:gd name="connsiteX1" fmla="*/ 249237 w 1061180"/>
              <a:gd name="connsiteY1" fmla="*/ 487623 h 511304"/>
              <a:gd name="connsiteX2" fmla="*/ 306387 w 1061180"/>
              <a:gd name="connsiteY2" fmla="*/ 459048 h 511304"/>
              <a:gd name="connsiteX3" fmla="*/ 515937 w 1061180"/>
              <a:gd name="connsiteY3" fmla="*/ 449523 h 511304"/>
              <a:gd name="connsiteX4" fmla="*/ 639762 w 1061180"/>
              <a:gd name="connsiteY4" fmla="*/ 420948 h 511304"/>
              <a:gd name="connsiteX5" fmla="*/ 668337 w 1061180"/>
              <a:gd name="connsiteY5" fmla="*/ 401898 h 511304"/>
              <a:gd name="connsiteX6" fmla="*/ 868362 w 1061180"/>
              <a:gd name="connsiteY6" fmla="*/ 392373 h 511304"/>
              <a:gd name="connsiteX7" fmla="*/ 925512 w 1061180"/>
              <a:gd name="connsiteY7" fmla="*/ 354273 h 511304"/>
              <a:gd name="connsiteX8" fmla="*/ 954087 w 1061180"/>
              <a:gd name="connsiteY8" fmla="*/ 297123 h 511304"/>
              <a:gd name="connsiteX9" fmla="*/ 1011237 w 1061180"/>
              <a:gd name="connsiteY9" fmla="*/ 278073 h 511304"/>
              <a:gd name="connsiteX10" fmla="*/ 1058862 w 1061180"/>
              <a:gd name="connsiteY10" fmla="*/ 220923 h 511304"/>
              <a:gd name="connsiteX11" fmla="*/ 1049337 w 1061180"/>
              <a:gd name="connsiteY11" fmla="*/ 144723 h 511304"/>
              <a:gd name="connsiteX12" fmla="*/ 1020762 w 1061180"/>
              <a:gd name="connsiteY12" fmla="*/ 87573 h 511304"/>
              <a:gd name="connsiteX13" fmla="*/ 992187 w 1061180"/>
              <a:gd name="connsiteY13" fmla="*/ 68523 h 511304"/>
              <a:gd name="connsiteX14" fmla="*/ 963612 w 1061180"/>
              <a:gd name="connsiteY14" fmla="*/ 11373 h 511304"/>
              <a:gd name="connsiteX15" fmla="*/ 935037 w 1061180"/>
              <a:gd name="connsiteY15" fmla="*/ 1848 h 511304"/>
              <a:gd name="connsiteX16" fmla="*/ 811212 w 1061180"/>
              <a:gd name="connsiteY16" fmla="*/ 11373 h 511304"/>
              <a:gd name="connsiteX17" fmla="*/ 801687 w 1061180"/>
              <a:gd name="connsiteY17" fmla="*/ 39948 h 511304"/>
              <a:gd name="connsiteX18" fmla="*/ 792162 w 1061180"/>
              <a:gd name="connsiteY18" fmla="*/ 192348 h 511304"/>
              <a:gd name="connsiteX19" fmla="*/ 782637 w 1061180"/>
              <a:gd name="connsiteY19" fmla="*/ 220923 h 511304"/>
              <a:gd name="connsiteX20" fmla="*/ 754062 w 1061180"/>
              <a:gd name="connsiteY20" fmla="*/ 230448 h 511304"/>
              <a:gd name="connsiteX21" fmla="*/ 687387 w 1061180"/>
              <a:gd name="connsiteY21" fmla="*/ 220923 h 511304"/>
              <a:gd name="connsiteX22" fmla="*/ 630237 w 1061180"/>
              <a:gd name="connsiteY22" fmla="*/ 182823 h 511304"/>
              <a:gd name="connsiteX23" fmla="*/ 592137 w 1061180"/>
              <a:gd name="connsiteY23" fmla="*/ 135198 h 511304"/>
              <a:gd name="connsiteX24" fmla="*/ 515937 w 1061180"/>
              <a:gd name="connsiteY24" fmla="*/ 116148 h 511304"/>
              <a:gd name="connsiteX25" fmla="*/ 458787 w 1061180"/>
              <a:gd name="connsiteY25" fmla="*/ 163773 h 511304"/>
              <a:gd name="connsiteX26" fmla="*/ 430212 w 1061180"/>
              <a:gd name="connsiteY26" fmla="*/ 173298 h 511304"/>
              <a:gd name="connsiteX27" fmla="*/ 401637 w 1061180"/>
              <a:gd name="connsiteY27" fmla="*/ 144723 h 511304"/>
              <a:gd name="connsiteX28" fmla="*/ 258762 w 1061180"/>
              <a:gd name="connsiteY28" fmla="*/ 135198 h 511304"/>
              <a:gd name="connsiteX29" fmla="*/ 230187 w 1061180"/>
              <a:gd name="connsiteY29" fmla="*/ 144723 h 511304"/>
              <a:gd name="connsiteX30" fmla="*/ 163512 w 1061180"/>
              <a:gd name="connsiteY30" fmla="*/ 230448 h 511304"/>
              <a:gd name="connsiteX31" fmla="*/ 153987 w 1061180"/>
              <a:gd name="connsiteY31" fmla="*/ 259023 h 511304"/>
              <a:gd name="connsiteX32" fmla="*/ 125412 w 1061180"/>
              <a:gd name="connsiteY32" fmla="*/ 268548 h 511304"/>
              <a:gd name="connsiteX33" fmla="*/ 96837 w 1061180"/>
              <a:gd name="connsiteY33" fmla="*/ 325698 h 511304"/>
              <a:gd name="connsiteX34" fmla="*/ 68262 w 1061180"/>
              <a:gd name="connsiteY34" fmla="*/ 382848 h 511304"/>
              <a:gd name="connsiteX35" fmla="*/ 30162 w 1061180"/>
              <a:gd name="connsiteY35" fmla="*/ 478098 h 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61180" h="511304">
                <a:moveTo>
                  <a:pt x="30162" y="478098"/>
                </a:moveTo>
                <a:cubicBezTo>
                  <a:pt x="60324" y="495560"/>
                  <a:pt x="67681" y="511304"/>
                  <a:pt x="249237" y="487623"/>
                </a:cubicBezTo>
                <a:cubicBezTo>
                  <a:pt x="452953" y="461051"/>
                  <a:pt x="120670" y="473905"/>
                  <a:pt x="306387" y="459048"/>
                </a:cubicBezTo>
                <a:cubicBezTo>
                  <a:pt x="376086" y="453472"/>
                  <a:pt x="446087" y="452698"/>
                  <a:pt x="515937" y="449523"/>
                </a:cubicBezTo>
                <a:cubicBezTo>
                  <a:pt x="582539" y="405122"/>
                  <a:pt x="501129" y="452940"/>
                  <a:pt x="639762" y="420948"/>
                </a:cubicBezTo>
                <a:cubicBezTo>
                  <a:pt x="650916" y="418374"/>
                  <a:pt x="656978" y="403318"/>
                  <a:pt x="668337" y="401898"/>
                </a:cubicBezTo>
                <a:cubicBezTo>
                  <a:pt x="734572" y="393619"/>
                  <a:pt x="801687" y="395548"/>
                  <a:pt x="868362" y="392373"/>
                </a:cubicBezTo>
                <a:cubicBezTo>
                  <a:pt x="887412" y="379673"/>
                  <a:pt x="918272" y="375993"/>
                  <a:pt x="925512" y="354273"/>
                </a:cubicBezTo>
                <a:cubicBezTo>
                  <a:pt x="930702" y="338703"/>
                  <a:pt x="938538" y="306841"/>
                  <a:pt x="954087" y="297123"/>
                </a:cubicBezTo>
                <a:cubicBezTo>
                  <a:pt x="971115" y="286480"/>
                  <a:pt x="1011237" y="278073"/>
                  <a:pt x="1011237" y="278073"/>
                </a:cubicBezTo>
                <a:cubicBezTo>
                  <a:pt x="1018259" y="271051"/>
                  <a:pt x="1057536" y="235510"/>
                  <a:pt x="1058862" y="220923"/>
                </a:cubicBezTo>
                <a:cubicBezTo>
                  <a:pt x="1061180" y="195430"/>
                  <a:pt x="1053916" y="169908"/>
                  <a:pt x="1049337" y="144723"/>
                </a:cubicBezTo>
                <a:cubicBezTo>
                  <a:pt x="1045894" y="125786"/>
                  <a:pt x="1034319" y="101130"/>
                  <a:pt x="1020762" y="87573"/>
                </a:cubicBezTo>
                <a:cubicBezTo>
                  <a:pt x="1012667" y="79478"/>
                  <a:pt x="1001712" y="74873"/>
                  <a:pt x="992187" y="68523"/>
                </a:cubicBezTo>
                <a:cubicBezTo>
                  <a:pt x="985912" y="49699"/>
                  <a:pt x="980398" y="24802"/>
                  <a:pt x="963612" y="11373"/>
                </a:cubicBezTo>
                <a:cubicBezTo>
                  <a:pt x="955772" y="5101"/>
                  <a:pt x="944562" y="5023"/>
                  <a:pt x="935037" y="1848"/>
                </a:cubicBezTo>
                <a:cubicBezTo>
                  <a:pt x="893762" y="5023"/>
                  <a:pt x="851016" y="0"/>
                  <a:pt x="811212" y="11373"/>
                </a:cubicBezTo>
                <a:cubicBezTo>
                  <a:pt x="801558" y="14131"/>
                  <a:pt x="802738" y="29963"/>
                  <a:pt x="801687" y="39948"/>
                </a:cubicBezTo>
                <a:cubicBezTo>
                  <a:pt x="796359" y="90567"/>
                  <a:pt x="797490" y="141729"/>
                  <a:pt x="792162" y="192348"/>
                </a:cubicBezTo>
                <a:cubicBezTo>
                  <a:pt x="791111" y="202333"/>
                  <a:pt x="789737" y="213823"/>
                  <a:pt x="782637" y="220923"/>
                </a:cubicBezTo>
                <a:cubicBezTo>
                  <a:pt x="775537" y="228023"/>
                  <a:pt x="763587" y="227273"/>
                  <a:pt x="754062" y="230448"/>
                </a:cubicBezTo>
                <a:cubicBezTo>
                  <a:pt x="731837" y="227273"/>
                  <a:pt x="708341" y="228982"/>
                  <a:pt x="687387" y="220923"/>
                </a:cubicBezTo>
                <a:cubicBezTo>
                  <a:pt x="666018" y="212704"/>
                  <a:pt x="630237" y="182823"/>
                  <a:pt x="630237" y="182823"/>
                </a:cubicBezTo>
                <a:cubicBezTo>
                  <a:pt x="620815" y="154556"/>
                  <a:pt x="624821" y="147083"/>
                  <a:pt x="592137" y="135198"/>
                </a:cubicBezTo>
                <a:cubicBezTo>
                  <a:pt x="567532" y="126251"/>
                  <a:pt x="515937" y="116148"/>
                  <a:pt x="515937" y="116148"/>
                </a:cubicBezTo>
                <a:cubicBezTo>
                  <a:pt x="450419" y="137987"/>
                  <a:pt x="527985" y="106108"/>
                  <a:pt x="458787" y="163773"/>
                </a:cubicBezTo>
                <a:cubicBezTo>
                  <a:pt x="451074" y="170201"/>
                  <a:pt x="439737" y="170123"/>
                  <a:pt x="430212" y="173298"/>
                </a:cubicBezTo>
                <a:cubicBezTo>
                  <a:pt x="420687" y="163773"/>
                  <a:pt x="412598" y="152553"/>
                  <a:pt x="401637" y="144723"/>
                </a:cubicBezTo>
                <a:cubicBezTo>
                  <a:pt x="350657" y="108309"/>
                  <a:pt x="332018" y="128538"/>
                  <a:pt x="258762" y="135198"/>
                </a:cubicBezTo>
                <a:cubicBezTo>
                  <a:pt x="249237" y="138373"/>
                  <a:pt x="238541" y="139154"/>
                  <a:pt x="230187" y="144723"/>
                </a:cubicBezTo>
                <a:cubicBezTo>
                  <a:pt x="209054" y="158812"/>
                  <a:pt x="168918" y="214229"/>
                  <a:pt x="163512" y="230448"/>
                </a:cubicBezTo>
                <a:cubicBezTo>
                  <a:pt x="160337" y="239973"/>
                  <a:pt x="161087" y="251923"/>
                  <a:pt x="153987" y="259023"/>
                </a:cubicBezTo>
                <a:cubicBezTo>
                  <a:pt x="146887" y="266123"/>
                  <a:pt x="134937" y="265373"/>
                  <a:pt x="125412" y="268548"/>
                </a:cubicBezTo>
                <a:cubicBezTo>
                  <a:pt x="70817" y="350440"/>
                  <a:pt x="136272" y="246828"/>
                  <a:pt x="96837" y="325698"/>
                </a:cubicBezTo>
                <a:cubicBezTo>
                  <a:pt x="84476" y="350421"/>
                  <a:pt x="70656" y="354118"/>
                  <a:pt x="68262" y="382848"/>
                </a:cubicBezTo>
                <a:cubicBezTo>
                  <a:pt x="65889" y="411324"/>
                  <a:pt x="0" y="460636"/>
                  <a:pt x="30162" y="478098"/>
                </a:cubicBezTo>
                <a:close/>
              </a:path>
            </a:pathLst>
          </a:custGeom>
          <a:blipFill>
            <a:blip r:embed="rId4"/>
            <a:tile tx="0" ty="0" sx="100000" sy="100000" flip="none" algn="tl"/>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latin typeface="Tw Cen MT" pitchFamily="34" charset="0"/>
            </a:endParaRPr>
          </a:p>
        </p:txBody>
      </p:sp>
      <p:sp>
        <p:nvSpPr>
          <p:cNvPr id="2" name="Rectangle 1"/>
          <p:cNvSpPr/>
          <p:nvPr/>
        </p:nvSpPr>
        <p:spPr>
          <a:xfrm>
            <a:off x="457200" y="76200"/>
            <a:ext cx="5715000" cy="1169988"/>
          </a:xfrm>
          <a:prstGeom prst="rect">
            <a:avLst/>
          </a:prstGeom>
        </p:spPr>
        <p:txBody>
          <a:bodyPr>
            <a:spAutoFit/>
          </a:bodyPr>
          <a:lstStyle/>
          <a:p>
            <a:pPr defTabSz="1072866" fontAlgn="auto">
              <a:spcBef>
                <a:spcPts val="0"/>
              </a:spcBef>
              <a:spcAft>
                <a:spcPts val="0"/>
              </a:spcAft>
              <a:defRPr/>
            </a:pPr>
            <a:r>
              <a:rPr lang="en-US" sz="1000" dirty="0">
                <a:latin typeface="Arial Black" pitchFamily="34" charset="0"/>
                <a:cs typeface="+mn-cs"/>
              </a:rPr>
              <a:t>8. On an outline map of India show the following:</a:t>
            </a:r>
          </a:p>
          <a:p>
            <a:pPr defTabSz="1072866" fontAlgn="auto">
              <a:spcBef>
                <a:spcPts val="0"/>
              </a:spcBef>
              <a:spcAft>
                <a:spcPts val="0"/>
              </a:spcAft>
              <a:defRPr/>
            </a:pPr>
            <a:r>
              <a:rPr lang="en-US" sz="1200" dirty="0">
                <a:latin typeface="+mj-lt"/>
                <a:cs typeface="+mn-cs"/>
              </a:rPr>
              <a:t>A. (i) Mountain and hill ranges – the Karakoram, the Zanskar, the Patkai Bum, the Jaintia, the Vindhya range, the Aravali, and the Cardamom hills.</a:t>
            </a:r>
          </a:p>
          <a:p>
            <a:pPr defTabSz="1072866" fontAlgn="auto">
              <a:spcBef>
                <a:spcPts val="0"/>
              </a:spcBef>
              <a:spcAft>
                <a:spcPts val="0"/>
              </a:spcAft>
              <a:defRPr/>
            </a:pPr>
            <a:r>
              <a:rPr lang="en-US" sz="1200" dirty="0">
                <a:latin typeface="+mj-lt"/>
                <a:cs typeface="+mn-cs"/>
              </a:rPr>
              <a:t>(ii) Peaks – K2, Kanchenjunga, Nanga Parbat and the Anaimudi.</a:t>
            </a:r>
          </a:p>
          <a:p>
            <a:pPr defTabSz="1072866" fontAlgn="auto">
              <a:spcBef>
                <a:spcPts val="0"/>
              </a:spcBef>
              <a:spcAft>
                <a:spcPts val="0"/>
              </a:spcAft>
              <a:defRPr/>
            </a:pPr>
            <a:r>
              <a:rPr lang="en-US" sz="1200" dirty="0">
                <a:latin typeface="+mj-lt"/>
                <a:cs typeface="+mn-cs"/>
              </a:rPr>
              <a:t>(iii)Plateaus - Chhotanagpur and Malwa.</a:t>
            </a:r>
          </a:p>
          <a:p>
            <a:pPr defTabSz="1072866" fontAlgn="auto">
              <a:spcBef>
                <a:spcPts val="0"/>
              </a:spcBef>
              <a:spcAft>
                <a:spcPts val="0"/>
              </a:spcAft>
              <a:defRPr/>
            </a:pPr>
            <a:r>
              <a:rPr lang="en-US" sz="1200" dirty="0">
                <a:latin typeface="+mj-lt"/>
                <a:cs typeface="+mn-cs"/>
              </a:rPr>
              <a:t>( iv)The Indian Desert, Western Ghats, Lakshadweep Islands.</a:t>
            </a:r>
          </a:p>
        </p:txBody>
      </p:sp>
      <p:pic>
        <p:nvPicPr>
          <p:cNvPr id="7" name="Picture 1" descr="6.JPG"/>
          <p:cNvPicPr>
            <a:picLocks noGrp="1" noChangeAspect="1"/>
          </p:cNvPicPr>
          <p:nvPr isPhoto="1"/>
        </p:nvPicPr>
        <p:blipFill>
          <a:blip r:embed="rId5">
            <a:clrChange>
              <a:clrFrom>
                <a:srgbClr val="FFFFFF"/>
              </a:clrFrom>
              <a:clrTo>
                <a:srgbClr val="FFFFFF">
                  <a:alpha val="0"/>
                </a:srgbClr>
              </a:clrTo>
            </a:clrChange>
          </a:blip>
          <a:srcRect l="17773" t="26667" r="73547" b="66666"/>
          <a:stretch>
            <a:fillRect/>
          </a:stretch>
        </p:blipFill>
        <p:spPr bwMode="auto">
          <a:xfrm rot="18651555">
            <a:off x="1271098" y="3352356"/>
            <a:ext cx="702522" cy="176587"/>
          </a:xfrm>
          <a:prstGeom prst="snip2SameRect">
            <a:avLst/>
          </a:prstGeom>
          <a:noFill/>
          <a:ln w="9525">
            <a:noFill/>
            <a:miter lim="800000"/>
            <a:headEnd/>
            <a:tailEnd/>
          </a:ln>
        </p:spPr>
      </p:pic>
      <p:sp>
        <p:nvSpPr>
          <p:cNvPr id="9" name="Isosceles Triangle 8"/>
          <p:cNvSpPr/>
          <p:nvPr/>
        </p:nvSpPr>
        <p:spPr>
          <a:xfrm>
            <a:off x="2098675" y="5953125"/>
            <a:ext cx="304800" cy="114300"/>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866" fontAlgn="auto">
              <a:spcBef>
                <a:spcPts val="0"/>
              </a:spcBef>
              <a:spcAft>
                <a:spcPts val="0"/>
              </a:spcAft>
              <a:defRPr/>
            </a:pPr>
            <a:endParaRPr lang="en-US" sz="800" b="1" dirty="0">
              <a:latin typeface="Tw Cen MT" pitchFamily="34" charset="0"/>
            </a:endParaRPr>
          </a:p>
        </p:txBody>
      </p:sp>
      <p:sp>
        <p:nvSpPr>
          <p:cNvPr id="10" name="Isosceles Triangle 9"/>
          <p:cNvSpPr/>
          <p:nvPr/>
        </p:nvSpPr>
        <p:spPr>
          <a:xfrm>
            <a:off x="2098675" y="5953125"/>
            <a:ext cx="152400" cy="114300"/>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866" fontAlgn="auto">
              <a:spcBef>
                <a:spcPts val="0"/>
              </a:spcBef>
              <a:spcAft>
                <a:spcPts val="0"/>
              </a:spcAft>
              <a:defRPr/>
            </a:pPr>
            <a:endParaRPr lang="en-US" sz="800" b="1" dirty="0">
              <a:latin typeface="Tw Cen MT" pitchFamily="34" charset="0"/>
            </a:endParaRPr>
          </a:p>
        </p:txBody>
      </p:sp>
      <p:sp>
        <p:nvSpPr>
          <p:cNvPr id="11" name="Isosceles Triangle 10"/>
          <p:cNvSpPr/>
          <p:nvPr/>
        </p:nvSpPr>
        <p:spPr>
          <a:xfrm>
            <a:off x="2174875" y="5953125"/>
            <a:ext cx="152400" cy="114300"/>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866" fontAlgn="auto">
              <a:spcBef>
                <a:spcPts val="0"/>
              </a:spcBef>
              <a:spcAft>
                <a:spcPts val="0"/>
              </a:spcAft>
              <a:defRPr/>
            </a:pPr>
            <a:endParaRPr lang="en-US" sz="800" b="1" dirty="0">
              <a:latin typeface="Tw Cen MT" pitchFamily="34" charset="0"/>
            </a:endParaRPr>
          </a:p>
        </p:txBody>
      </p:sp>
      <p:sp>
        <p:nvSpPr>
          <p:cNvPr id="6155" name="Rectangle 1"/>
          <p:cNvSpPr>
            <a:spLocks noChangeArrowheads="1"/>
          </p:cNvSpPr>
          <p:nvPr/>
        </p:nvSpPr>
        <p:spPr bwMode="auto">
          <a:xfrm>
            <a:off x="1752600" y="3167063"/>
            <a:ext cx="914400" cy="338137"/>
          </a:xfrm>
          <a:prstGeom prst="rect">
            <a:avLst/>
          </a:prstGeom>
          <a:noFill/>
          <a:ln w="9525">
            <a:noFill/>
            <a:miter lim="800000"/>
            <a:headEnd/>
            <a:tailEnd/>
          </a:ln>
        </p:spPr>
        <p:txBody>
          <a:bodyPr anchor="ctr">
            <a:spAutoFit/>
          </a:bodyPr>
          <a:lstStyle/>
          <a:p>
            <a:pPr algn="ctr" eaLnBrk="0" hangingPunct="0"/>
            <a:r>
              <a:rPr lang="en-US" sz="800" b="1">
                <a:solidFill>
                  <a:srgbClr val="000000"/>
                </a:solidFill>
                <a:latin typeface="Tw Cen MT" pitchFamily="34" charset="0"/>
                <a:ea typeface="Times New Roman" pitchFamily="18" charset="0"/>
                <a:cs typeface="Gautami" pitchFamily="34" charset="0"/>
              </a:rPr>
              <a:t>MALWA</a:t>
            </a:r>
            <a:r>
              <a:rPr lang="en-US" sz="800" b="1">
                <a:latin typeface="Tw Cen MT" pitchFamily="34" charset="0"/>
                <a:ea typeface="Times New Roman" pitchFamily="18" charset="0"/>
                <a:cs typeface="Gautami" pitchFamily="34" charset="0"/>
              </a:rPr>
              <a:t> </a:t>
            </a:r>
            <a:r>
              <a:rPr lang="en-US" sz="800" b="1">
                <a:solidFill>
                  <a:srgbClr val="000000"/>
                </a:solidFill>
                <a:latin typeface="Tw Cen MT" pitchFamily="34" charset="0"/>
                <a:ea typeface="Times New Roman" pitchFamily="18" charset="0"/>
                <a:cs typeface="Gautami" pitchFamily="34" charset="0"/>
              </a:rPr>
              <a:t>PLATEAU</a:t>
            </a:r>
          </a:p>
        </p:txBody>
      </p:sp>
      <p:sp>
        <p:nvSpPr>
          <p:cNvPr id="6156" name="Rectangle 1"/>
          <p:cNvSpPr>
            <a:spLocks noChangeArrowheads="1"/>
          </p:cNvSpPr>
          <p:nvPr/>
        </p:nvSpPr>
        <p:spPr bwMode="auto">
          <a:xfrm rot="1714093">
            <a:off x="1828800" y="3068638"/>
            <a:ext cx="2009775" cy="215900"/>
          </a:xfrm>
          <a:prstGeom prst="rect">
            <a:avLst/>
          </a:prstGeom>
          <a:noFill/>
          <a:ln w="9525">
            <a:noFill/>
            <a:miter lim="800000"/>
            <a:headEnd/>
            <a:tailEnd/>
          </a:ln>
        </p:spPr>
        <p:txBody>
          <a:bodyPr anchor="ctr">
            <a:spAutoFit/>
          </a:bodyPr>
          <a:lstStyle/>
          <a:p>
            <a:pPr algn="ctr" eaLnBrk="0" hangingPunct="0"/>
            <a:r>
              <a:rPr lang="en-US" sz="800" b="1">
                <a:solidFill>
                  <a:schemeClr val="bg1"/>
                </a:solidFill>
                <a:latin typeface="Tw Cen MT" pitchFamily="34" charset="0"/>
                <a:ea typeface="Times New Roman" pitchFamily="18" charset="0"/>
                <a:cs typeface="Ramabhadra" pitchFamily="2" charset="0"/>
              </a:rPr>
              <a:t>INDO GANGETIC PLAINS</a:t>
            </a:r>
          </a:p>
        </p:txBody>
      </p:sp>
      <p:sp>
        <p:nvSpPr>
          <p:cNvPr id="14" name="Rectangle 2"/>
          <p:cNvSpPr>
            <a:spLocks noChangeArrowheads="1"/>
          </p:cNvSpPr>
          <p:nvPr/>
        </p:nvSpPr>
        <p:spPr bwMode="auto">
          <a:xfrm rot="19977589">
            <a:off x="303213" y="2693988"/>
            <a:ext cx="1670050" cy="214312"/>
          </a:xfrm>
          <a:prstGeom prst="rect">
            <a:avLst/>
          </a:prstGeom>
          <a:noFill/>
          <a:ln w="9525">
            <a:noFill/>
            <a:miter lim="800000"/>
            <a:headEnd/>
            <a:tailEnd/>
          </a:ln>
        </p:spPr>
        <p:txBody>
          <a:bodyPr anchor="ctr">
            <a:spAutoFit/>
          </a:bodyPr>
          <a:lstStyle/>
          <a:p>
            <a:pPr algn="ctr" defTabSz="1072866" fontAlgn="auto">
              <a:spcBef>
                <a:spcPts val="0"/>
              </a:spcBef>
              <a:spcAft>
                <a:spcPts val="0"/>
              </a:spcAft>
              <a:defRPr/>
            </a:pPr>
            <a:r>
              <a:rPr lang="en-US" sz="800" b="1" dirty="0">
                <a:latin typeface="Tw Cen MT" pitchFamily="34" charset="0"/>
                <a:cs typeface="+mn-cs"/>
              </a:rPr>
              <a:t>THE INDIAN DESERT</a:t>
            </a:r>
            <a:endParaRPr lang="en-US" sz="800" b="1" dirty="0">
              <a:latin typeface="Tw Cen MT" pitchFamily="34" charset="0"/>
              <a:ea typeface="Times New Roman" pitchFamily="18" charset="0"/>
              <a:cs typeface="Ramabhadra" pitchFamily="2" charset="0"/>
            </a:endParaRPr>
          </a:p>
        </p:txBody>
      </p:sp>
      <p:sp>
        <p:nvSpPr>
          <p:cNvPr id="6158" name="Rectangle 1"/>
          <p:cNvSpPr>
            <a:spLocks noChangeArrowheads="1"/>
          </p:cNvSpPr>
          <p:nvPr/>
        </p:nvSpPr>
        <p:spPr bwMode="auto">
          <a:xfrm>
            <a:off x="1968500" y="5956300"/>
            <a:ext cx="1308100" cy="215900"/>
          </a:xfrm>
          <a:prstGeom prst="rect">
            <a:avLst/>
          </a:prstGeom>
          <a:noFill/>
          <a:ln w="9525">
            <a:noFill/>
            <a:miter lim="800000"/>
            <a:headEnd/>
            <a:tailEnd/>
          </a:ln>
        </p:spPr>
        <p:txBody>
          <a:bodyPr anchor="ctr">
            <a:spAutoFit/>
          </a:bodyPr>
          <a:lstStyle/>
          <a:p>
            <a:pPr eaLnBrk="0" hangingPunct="0"/>
            <a:r>
              <a:rPr lang="en-US" sz="800" b="1">
                <a:latin typeface="Tw Cen MT" pitchFamily="34" charset="0"/>
                <a:ea typeface="Times New Roman" pitchFamily="18" charset="0"/>
                <a:cs typeface="Ramabhadra" pitchFamily="2" charset="0"/>
              </a:rPr>
              <a:t>MT. ANAIMUDI</a:t>
            </a:r>
          </a:p>
        </p:txBody>
      </p:sp>
      <p:sp>
        <p:nvSpPr>
          <p:cNvPr id="17" name="Isosceles Triangle 16"/>
          <p:cNvSpPr/>
          <p:nvPr/>
        </p:nvSpPr>
        <p:spPr>
          <a:xfrm>
            <a:off x="2098675" y="5826125"/>
            <a:ext cx="152400" cy="76200"/>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866" fontAlgn="auto">
              <a:spcBef>
                <a:spcPts val="0"/>
              </a:spcBef>
              <a:spcAft>
                <a:spcPts val="0"/>
              </a:spcAft>
              <a:defRPr/>
            </a:pPr>
            <a:endParaRPr lang="en-US" sz="800" b="1" dirty="0">
              <a:latin typeface="Tw Cen MT" pitchFamily="34" charset="0"/>
              <a:cs typeface="Ramabhadra" pitchFamily="2" charset="0"/>
            </a:endParaRPr>
          </a:p>
        </p:txBody>
      </p:sp>
      <p:pic>
        <p:nvPicPr>
          <p:cNvPr id="18" name="Picture 60" descr="D:\MAPS\INDIA\depositphotos_11256619-Mountain-peakslogoiconsignvector.jpg"/>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6">
                <a:tint val="45000"/>
                <a:satMod val="400000"/>
              </a:schemeClr>
            </a:duotone>
          </a:blip>
          <a:srcRect t="27159" b="40801"/>
          <a:stretch>
            <a:fillRect/>
          </a:stretch>
        </p:blipFill>
        <p:spPr bwMode="auto">
          <a:xfrm rot="4084619">
            <a:off x="1324536" y="5728181"/>
            <a:ext cx="1081957" cy="123156"/>
          </a:xfrm>
          <a:prstGeom prst="rect">
            <a:avLst/>
          </a:prstGeom>
          <a:noFill/>
          <a:effectLst>
            <a:innerShdw blurRad="12700" dist="76200" dir="3780000">
              <a:srgbClr val="FFFF00">
                <a:alpha val="74000"/>
              </a:srgbClr>
            </a:innerShdw>
          </a:effectLst>
        </p:spPr>
      </p:pic>
      <p:pic>
        <p:nvPicPr>
          <p:cNvPr id="6161" name="Picture 60" descr="D:\MAPS\INDIA\depositphotos_11256619-Mountain-peakslogoiconsignvector.jpg"/>
          <p:cNvPicPr>
            <a:picLocks noChangeAspect="1" noChangeArrowheads="1"/>
          </p:cNvPicPr>
          <p:nvPr/>
        </p:nvPicPr>
        <p:blipFill>
          <a:blip r:embed="rId6">
            <a:clrChange>
              <a:clrFrom>
                <a:srgbClr val="FFFFFF"/>
              </a:clrFrom>
              <a:clrTo>
                <a:srgbClr val="FFFFFF">
                  <a:alpha val="0"/>
                </a:srgbClr>
              </a:clrTo>
            </a:clrChange>
          </a:blip>
          <a:srcRect l="35922" t="29802" r="17268" b="45654"/>
          <a:stretch>
            <a:fillRect/>
          </a:stretch>
        </p:blipFill>
        <p:spPr bwMode="auto">
          <a:xfrm rot="4441540">
            <a:off x="1238251" y="4786312"/>
            <a:ext cx="506412" cy="93663"/>
          </a:xfrm>
          <a:prstGeom prst="rect">
            <a:avLst/>
          </a:prstGeom>
          <a:noFill/>
          <a:ln w="9525">
            <a:noFill/>
            <a:miter lim="800000"/>
            <a:headEnd/>
            <a:tailEnd/>
          </a:ln>
        </p:spPr>
      </p:pic>
      <p:pic>
        <p:nvPicPr>
          <p:cNvPr id="20" name="Picture 60" descr="D:\MAPS\INDIA\depositphotos_11256619-Mountain-peakslogoiconsignvector.jpg"/>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6">
                <a:tint val="45000"/>
                <a:satMod val="400000"/>
              </a:schemeClr>
            </a:duotone>
          </a:blip>
          <a:srcRect l="35922" t="29802" r="17268" b="45655"/>
          <a:stretch>
            <a:fillRect/>
          </a:stretch>
        </p:blipFill>
        <p:spPr bwMode="auto">
          <a:xfrm rot="5400000">
            <a:off x="1207094" y="4405001"/>
            <a:ext cx="506464" cy="94338"/>
          </a:xfrm>
          <a:prstGeom prst="rect">
            <a:avLst/>
          </a:prstGeom>
          <a:noFill/>
          <a:effectLst>
            <a:innerShdw blurRad="12700" dist="76200" dir="3780000">
              <a:srgbClr val="FFFF00">
                <a:alpha val="74000"/>
              </a:srgbClr>
            </a:innerShdw>
          </a:effectLst>
        </p:spPr>
      </p:pic>
      <p:pic>
        <p:nvPicPr>
          <p:cNvPr id="6163" name="Picture 60" descr="D:\MAPS\INDIA\depositphotos_11256619-Mountain-peakslogoiconsignvector.jpg"/>
          <p:cNvPicPr>
            <a:picLocks noChangeAspect="1" noChangeArrowheads="1"/>
          </p:cNvPicPr>
          <p:nvPr/>
        </p:nvPicPr>
        <p:blipFill>
          <a:blip r:embed="rId7">
            <a:clrChange>
              <a:clrFrom>
                <a:srgbClr val="FFFFFF"/>
              </a:clrFrom>
              <a:clrTo>
                <a:srgbClr val="FFFFFF">
                  <a:alpha val="0"/>
                </a:srgbClr>
              </a:clrTo>
            </a:clrChange>
          </a:blip>
          <a:srcRect l="45654" t="35922" r="29802" b="31354"/>
          <a:stretch>
            <a:fillRect/>
          </a:stretch>
        </p:blipFill>
        <p:spPr bwMode="auto">
          <a:xfrm>
            <a:off x="1412875" y="4351338"/>
            <a:ext cx="93663" cy="354012"/>
          </a:xfrm>
          <a:prstGeom prst="rect">
            <a:avLst/>
          </a:prstGeom>
          <a:noFill/>
          <a:ln w="9525">
            <a:noFill/>
            <a:miter lim="800000"/>
            <a:headEnd/>
            <a:tailEnd/>
          </a:ln>
        </p:spPr>
      </p:pic>
      <p:pic>
        <p:nvPicPr>
          <p:cNvPr id="23" name="Picture 60" descr="D:\MAPS\INDIA\depositphotos_11256619-Mountain-peakslogoiconsignvector.jpg"/>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6">
                <a:tint val="45000"/>
                <a:satMod val="400000"/>
              </a:schemeClr>
            </a:duotone>
          </a:blip>
          <a:srcRect t="27159" r="27204" b="40801"/>
          <a:stretch>
            <a:fillRect/>
          </a:stretch>
        </p:blipFill>
        <p:spPr bwMode="auto">
          <a:xfrm rot="4429251">
            <a:off x="1222861" y="5037385"/>
            <a:ext cx="787621" cy="123157"/>
          </a:xfrm>
          <a:prstGeom prst="rect">
            <a:avLst/>
          </a:prstGeom>
          <a:noFill/>
          <a:effectLst>
            <a:innerShdw blurRad="12700" dist="76200" dir="3780000">
              <a:srgbClr val="FFFF00">
                <a:alpha val="74000"/>
              </a:srgbClr>
            </a:innerShdw>
          </a:effectLst>
        </p:spPr>
      </p:pic>
      <p:sp>
        <p:nvSpPr>
          <p:cNvPr id="24" name="Rectangle 1"/>
          <p:cNvSpPr>
            <a:spLocks noChangeArrowheads="1"/>
          </p:cNvSpPr>
          <p:nvPr/>
        </p:nvSpPr>
        <p:spPr bwMode="auto">
          <a:xfrm rot="4330575">
            <a:off x="758032" y="5064918"/>
            <a:ext cx="1949450" cy="214313"/>
          </a:xfrm>
          <a:prstGeom prst="rect">
            <a:avLst/>
          </a:prstGeom>
          <a:noFill/>
          <a:ln w="9525">
            <a:noFill/>
            <a:miter lim="800000"/>
            <a:headEnd/>
            <a:tailEnd/>
          </a:ln>
        </p:spPr>
        <p:txBody>
          <a:bodyPr anchor="ctr">
            <a:spAutoFit/>
          </a:bodyPr>
          <a:lstStyle/>
          <a:p>
            <a:pPr algn="ctr" defTabSz="1072866" eaLnBrk="0" fontAlgn="auto" hangingPunct="0">
              <a:spcBef>
                <a:spcPts val="0"/>
              </a:spcBef>
              <a:spcAft>
                <a:spcPts val="0"/>
              </a:spcAft>
              <a:defRPr/>
            </a:pPr>
            <a:r>
              <a:rPr lang="en-US" sz="800" b="1" spc="300" dirty="0">
                <a:solidFill>
                  <a:srgbClr val="000000"/>
                </a:solidFill>
                <a:latin typeface="Tw Cen MT" pitchFamily="34" charset="0"/>
                <a:ea typeface="Times New Roman" pitchFamily="18" charset="0"/>
                <a:cs typeface="Ramabhadra" pitchFamily="2" charset="0"/>
              </a:rPr>
              <a:t>WESTERN GHATS</a:t>
            </a:r>
            <a:endParaRPr lang="en-US" sz="800" b="1" spc="300" dirty="0">
              <a:latin typeface="Tw Cen MT" pitchFamily="34" charset="0"/>
              <a:ea typeface="Times New Roman" pitchFamily="18" charset="0"/>
              <a:cs typeface="Ramabhadra" pitchFamily="2" charset="0"/>
            </a:endParaRPr>
          </a:p>
        </p:txBody>
      </p:sp>
      <p:sp>
        <p:nvSpPr>
          <p:cNvPr id="6166" name="Rectangle 1"/>
          <p:cNvSpPr>
            <a:spLocks noChangeArrowheads="1"/>
          </p:cNvSpPr>
          <p:nvPr/>
        </p:nvSpPr>
        <p:spPr bwMode="auto">
          <a:xfrm>
            <a:off x="2895600" y="3365500"/>
            <a:ext cx="1371600" cy="215900"/>
          </a:xfrm>
          <a:prstGeom prst="rect">
            <a:avLst/>
          </a:prstGeom>
          <a:noFill/>
          <a:ln w="9525">
            <a:noFill/>
            <a:miter lim="800000"/>
            <a:headEnd/>
            <a:tailEnd/>
          </a:ln>
        </p:spPr>
        <p:txBody>
          <a:bodyPr anchor="ctr">
            <a:spAutoFit/>
          </a:bodyPr>
          <a:lstStyle/>
          <a:p>
            <a:pPr eaLnBrk="0" hangingPunct="0"/>
            <a:r>
              <a:rPr lang="en-US" sz="800" b="1">
                <a:latin typeface="Tw Cen MT" pitchFamily="34" charset="0"/>
                <a:ea typeface="Times New Roman" pitchFamily="18" charset="0"/>
                <a:cs typeface="Gautami" pitchFamily="34" charset="0"/>
              </a:rPr>
              <a:t>CHOTA NAGPUR PLATEAU</a:t>
            </a:r>
          </a:p>
        </p:txBody>
      </p:sp>
      <p:pic>
        <p:nvPicPr>
          <p:cNvPr id="26" name="Picture 62" descr="D:\MAPS\INDIA\depositphotos_11256619-Mountain-peakslogoiconsignvector.jpg"/>
          <p:cNvPicPr>
            <a:picLocks noChangeAspect="1" noChangeArrowheads="1"/>
          </p:cNvPicPr>
          <p:nvPr/>
        </p:nvPicPr>
        <p:blipFill>
          <a:blip r:embed="rId8" cstate="print">
            <a:clrChange>
              <a:clrFrom>
                <a:srgbClr val="FFFFFF"/>
              </a:clrFrom>
              <a:clrTo>
                <a:srgbClr val="FFFFFF">
                  <a:alpha val="0"/>
                </a:srgbClr>
              </a:clrTo>
            </a:clrChange>
            <a:duotone>
              <a:prstClr val="black"/>
              <a:schemeClr val="accent2">
                <a:tint val="45000"/>
                <a:satMod val="400000"/>
              </a:schemeClr>
            </a:duotone>
            <a:lum bright="-72000" contrast="50000"/>
          </a:blip>
          <a:srcRect l="38916" t="27669" r="31787" b="42643"/>
          <a:stretch>
            <a:fillRect/>
          </a:stretch>
        </p:blipFill>
        <p:spPr bwMode="auto">
          <a:xfrm>
            <a:off x="2057400" y="1379537"/>
            <a:ext cx="152400" cy="176932"/>
          </a:xfrm>
          <a:prstGeom prst="rect">
            <a:avLst/>
          </a:prstGeom>
          <a:noFill/>
          <a:effectLst>
            <a:innerShdw blurRad="63500" dist="50800">
              <a:prstClr val="black">
                <a:alpha val="50000"/>
              </a:prstClr>
            </a:innerShdw>
          </a:effectLst>
        </p:spPr>
      </p:pic>
      <p:pic>
        <p:nvPicPr>
          <p:cNvPr id="6168" name="Picture 64" descr="D:\MAPS\INDIA\400_F_40311376_wRVxo4F6BFjzyX2ZTFogFldNi3fyMSe8.jpg"/>
          <p:cNvPicPr>
            <a:picLocks noChangeAspect="1" noChangeArrowheads="1"/>
          </p:cNvPicPr>
          <p:nvPr/>
        </p:nvPicPr>
        <p:blipFill>
          <a:blip r:embed="rId9">
            <a:clrChange>
              <a:clrFrom>
                <a:srgbClr val="FEE4FF"/>
              </a:clrFrom>
              <a:clrTo>
                <a:srgbClr val="FEE4FF">
                  <a:alpha val="0"/>
                </a:srgbClr>
              </a:clrTo>
            </a:clrChange>
          </a:blip>
          <a:srcRect/>
          <a:stretch>
            <a:fillRect/>
          </a:stretch>
        </p:blipFill>
        <p:spPr bwMode="auto">
          <a:xfrm>
            <a:off x="1301750" y="3832225"/>
            <a:ext cx="908050" cy="138113"/>
          </a:xfrm>
          <a:prstGeom prst="rect">
            <a:avLst/>
          </a:prstGeom>
          <a:noFill/>
          <a:ln w="9525">
            <a:noFill/>
            <a:miter lim="800000"/>
            <a:headEnd/>
            <a:tailEnd/>
          </a:ln>
        </p:spPr>
      </p:pic>
      <p:pic>
        <p:nvPicPr>
          <p:cNvPr id="6169" name="Picture 64" descr="D:\MAPS\INDIA\400_F_40311376_wRVxo4F6BFjzyX2ZTFogFldNi3fyMSe8.jpg"/>
          <p:cNvPicPr>
            <a:picLocks noChangeAspect="1" noChangeArrowheads="1"/>
          </p:cNvPicPr>
          <p:nvPr/>
        </p:nvPicPr>
        <p:blipFill>
          <a:blip r:embed="rId10">
            <a:clrChange>
              <a:clrFrom>
                <a:srgbClr val="FEE4FF"/>
              </a:clrFrom>
              <a:clrTo>
                <a:srgbClr val="FEE4FF">
                  <a:alpha val="0"/>
                </a:srgbClr>
              </a:clrTo>
            </a:clrChange>
          </a:blip>
          <a:srcRect/>
          <a:stretch>
            <a:fillRect/>
          </a:stretch>
        </p:blipFill>
        <p:spPr bwMode="auto">
          <a:xfrm>
            <a:off x="1746250" y="3790950"/>
            <a:ext cx="647700" cy="127000"/>
          </a:xfrm>
          <a:prstGeom prst="rect">
            <a:avLst/>
          </a:prstGeom>
          <a:noFill/>
          <a:ln w="9525">
            <a:noFill/>
            <a:miter lim="800000"/>
            <a:headEnd/>
            <a:tailEnd/>
          </a:ln>
        </p:spPr>
      </p:pic>
      <p:pic>
        <p:nvPicPr>
          <p:cNvPr id="6170" name="Picture 64" descr="D:\MAPS\INDIA\400_F_40311376_wRVxo4F6BFjzyX2ZTFogFldNi3fyMSe8.jpg"/>
          <p:cNvPicPr>
            <a:picLocks noChangeAspect="1" noChangeArrowheads="1"/>
          </p:cNvPicPr>
          <p:nvPr/>
        </p:nvPicPr>
        <p:blipFill>
          <a:blip r:embed="rId11">
            <a:clrChange>
              <a:clrFrom>
                <a:srgbClr val="FEE4FF"/>
              </a:clrFrom>
              <a:clrTo>
                <a:srgbClr val="FEE4FF">
                  <a:alpha val="0"/>
                </a:srgbClr>
              </a:clrTo>
            </a:clrChange>
          </a:blip>
          <a:srcRect/>
          <a:stretch>
            <a:fillRect/>
          </a:stretch>
        </p:blipFill>
        <p:spPr bwMode="auto">
          <a:xfrm>
            <a:off x="1974850" y="3817938"/>
            <a:ext cx="908050" cy="117475"/>
          </a:xfrm>
          <a:prstGeom prst="rect">
            <a:avLst/>
          </a:prstGeom>
          <a:noFill/>
          <a:ln w="9525">
            <a:noFill/>
            <a:miter lim="800000"/>
            <a:headEnd/>
            <a:tailEnd/>
          </a:ln>
        </p:spPr>
      </p:pic>
      <p:sp>
        <p:nvSpPr>
          <p:cNvPr id="6171" name="Rectangle 1"/>
          <p:cNvSpPr>
            <a:spLocks noChangeArrowheads="1"/>
          </p:cNvSpPr>
          <p:nvPr/>
        </p:nvSpPr>
        <p:spPr bwMode="auto">
          <a:xfrm rot="-230889">
            <a:off x="1138238" y="3914775"/>
            <a:ext cx="1839912" cy="214313"/>
          </a:xfrm>
          <a:prstGeom prst="rect">
            <a:avLst/>
          </a:prstGeom>
          <a:noFill/>
          <a:ln w="9525">
            <a:noFill/>
            <a:miter lim="800000"/>
            <a:headEnd/>
            <a:tailEnd/>
          </a:ln>
        </p:spPr>
        <p:txBody>
          <a:bodyPr anchor="ctr">
            <a:spAutoFit/>
          </a:bodyPr>
          <a:lstStyle/>
          <a:p>
            <a:pPr algn="ctr" eaLnBrk="0" hangingPunct="0"/>
            <a:r>
              <a:rPr lang="en-US" sz="800" b="1">
                <a:latin typeface="Tw Cen MT" pitchFamily="34" charset="0"/>
                <a:ea typeface="Times New Roman" pitchFamily="18" charset="0"/>
                <a:cs typeface="Gautami" pitchFamily="34" charset="0"/>
              </a:rPr>
              <a:t>VINDHYA MOUNTAINS</a:t>
            </a:r>
          </a:p>
        </p:txBody>
      </p:sp>
      <p:sp>
        <p:nvSpPr>
          <p:cNvPr id="6172" name="Rectangle 1"/>
          <p:cNvSpPr>
            <a:spLocks noChangeArrowheads="1"/>
          </p:cNvSpPr>
          <p:nvPr/>
        </p:nvSpPr>
        <p:spPr bwMode="auto">
          <a:xfrm>
            <a:off x="2100263" y="1308100"/>
            <a:ext cx="1176337" cy="215900"/>
          </a:xfrm>
          <a:prstGeom prst="rect">
            <a:avLst/>
          </a:prstGeom>
          <a:noFill/>
          <a:ln w="9525">
            <a:noFill/>
            <a:miter lim="800000"/>
            <a:headEnd/>
            <a:tailEnd/>
          </a:ln>
        </p:spPr>
        <p:txBody>
          <a:bodyPr anchor="ctr">
            <a:spAutoFit/>
          </a:bodyPr>
          <a:lstStyle/>
          <a:p>
            <a:pPr eaLnBrk="0" hangingPunct="0"/>
            <a:r>
              <a:rPr lang="en-US" sz="800" b="1">
                <a:latin typeface="Tw Cen MT" pitchFamily="34" charset="0"/>
                <a:ea typeface="Times New Roman" pitchFamily="18" charset="0"/>
                <a:cs typeface="Gautami" pitchFamily="34" charset="0"/>
              </a:rPr>
              <a:t>MT. K2</a:t>
            </a:r>
          </a:p>
        </p:txBody>
      </p:sp>
      <p:sp>
        <p:nvSpPr>
          <p:cNvPr id="6173" name="Rectangle 2"/>
          <p:cNvSpPr>
            <a:spLocks noChangeArrowheads="1"/>
          </p:cNvSpPr>
          <p:nvPr/>
        </p:nvSpPr>
        <p:spPr bwMode="auto">
          <a:xfrm>
            <a:off x="2295525" y="1544638"/>
            <a:ext cx="1743075" cy="215900"/>
          </a:xfrm>
          <a:prstGeom prst="rect">
            <a:avLst/>
          </a:prstGeom>
          <a:noFill/>
          <a:ln w="9525">
            <a:noFill/>
            <a:miter lim="800000"/>
            <a:headEnd/>
            <a:tailEnd/>
          </a:ln>
        </p:spPr>
        <p:txBody>
          <a:bodyPr anchor="ctr">
            <a:spAutoFit/>
          </a:bodyPr>
          <a:lstStyle/>
          <a:p>
            <a:r>
              <a:rPr lang="en-US" sz="800" b="1">
                <a:solidFill>
                  <a:srgbClr val="000000"/>
                </a:solidFill>
                <a:latin typeface="Tw Cen MT" pitchFamily="34" charset="0"/>
                <a:ea typeface="Times New Roman" pitchFamily="18" charset="0"/>
                <a:cs typeface="Ramabhadra" pitchFamily="2" charset="0"/>
              </a:rPr>
              <a:t>KARAKORAM RANGE</a:t>
            </a:r>
            <a:endParaRPr lang="en-US" sz="800" b="1">
              <a:latin typeface="Tw Cen MT" pitchFamily="34" charset="0"/>
              <a:ea typeface="Times New Roman" pitchFamily="18" charset="0"/>
              <a:cs typeface="Ramabhadra" pitchFamily="2" charset="0"/>
            </a:endParaRPr>
          </a:p>
        </p:txBody>
      </p:sp>
      <p:sp>
        <p:nvSpPr>
          <p:cNvPr id="33" name="Rectangle 32"/>
          <p:cNvSpPr/>
          <p:nvPr/>
        </p:nvSpPr>
        <p:spPr>
          <a:xfrm>
            <a:off x="2209800" y="1917700"/>
            <a:ext cx="1371600" cy="215900"/>
          </a:xfrm>
          <a:prstGeom prst="rect">
            <a:avLst/>
          </a:prstGeom>
        </p:spPr>
        <p:txBody>
          <a:bodyPr>
            <a:spAutoFit/>
          </a:bodyPr>
          <a:lstStyle/>
          <a:p>
            <a:pPr defTabSz="1072866" fontAlgn="auto">
              <a:spcBef>
                <a:spcPts val="0"/>
              </a:spcBef>
              <a:spcAft>
                <a:spcPts val="0"/>
              </a:spcAft>
              <a:defRPr/>
            </a:pPr>
            <a:r>
              <a:rPr lang="en-US" sz="800" b="1" dirty="0">
                <a:latin typeface="Tw Cen MT" pitchFamily="34" charset="0"/>
                <a:cs typeface="+mn-cs"/>
              </a:rPr>
              <a:t>ZANSKAR RANGE</a:t>
            </a:r>
            <a:endParaRPr lang="en-US" sz="800" b="1" dirty="0">
              <a:latin typeface="Tw Cen MT" pitchFamily="34" charset="0"/>
              <a:cs typeface="+mn-cs"/>
            </a:endParaRPr>
          </a:p>
        </p:txBody>
      </p:sp>
      <p:sp>
        <p:nvSpPr>
          <p:cNvPr id="34" name="Rectangle 33"/>
          <p:cNvSpPr/>
          <p:nvPr/>
        </p:nvSpPr>
        <p:spPr>
          <a:xfrm rot="3701300">
            <a:off x="581025" y="5984875"/>
            <a:ext cx="1295400" cy="215900"/>
          </a:xfrm>
          <a:prstGeom prst="rect">
            <a:avLst/>
          </a:prstGeom>
        </p:spPr>
        <p:txBody>
          <a:bodyPr>
            <a:spAutoFit/>
          </a:bodyPr>
          <a:lstStyle/>
          <a:p>
            <a:pPr algn="ctr" defTabSz="1072866" fontAlgn="auto">
              <a:spcBef>
                <a:spcPts val="0"/>
              </a:spcBef>
              <a:spcAft>
                <a:spcPts val="0"/>
              </a:spcAft>
              <a:defRPr/>
            </a:pPr>
            <a:r>
              <a:rPr lang="en-US" sz="800" b="1" dirty="0">
                <a:latin typeface="Tw Cen MT" pitchFamily="34" charset="0"/>
                <a:cs typeface="+mn-cs"/>
              </a:rPr>
              <a:t>LAKSHADWEEP ISLANDS</a:t>
            </a:r>
            <a:endParaRPr lang="en-US" sz="800" b="1" dirty="0">
              <a:latin typeface="Tw Cen MT" pitchFamily="34" charset="0"/>
              <a:cs typeface="+mn-cs"/>
            </a:endParaRPr>
          </a:p>
        </p:txBody>
      </p:sp>
      <p:sp>
        <p:nvSpPr>
          <p:cNvPr id="35" name="Rectangle 34"/>
          <p:cNvSpPr/>
          <p:nvPr/>
        </p:nvSpPr>
        <p:spPr>
          <a:xfrm rot="177701">
            <a:off x="5037138" y="2840038"/>
            <a:ext cx="862012" cy="338137"/>
          </a:xfrm>
          <a:prstGeom prst="rect">
            <a:avLst/>
          </a:prstGeom>
        </p:spPr>
        <p:txBody>
          <a:bodyPr>
            <a:spAutoFit/>
          </a:bodyPr>
          <a:lstStyle/>
          <a:p>
            <a:pPr defTabSz="1072866" fontAlgn="auto">
              <a:spcBef>
                <a:spcPts val="0"/>
              </a:spcBef>
              <a:spcAft>
                <a:spcPts val="0"/>
              </a:spcAft>
              <a:defRPr/>
            </a:pPr>
            <a:r>
              <a:rPr lang="en-US" sz="800" b="1" dirty="0">
                <a:latin typeface="Tw Cen MT" pitchFamily="34" charset="0"/>
                <a:cs typeface="+mn-cs"/>
              </a:rPr>
              <a:t>PATKAI BUM RANGE</a:t>
            </a:r>
            <a:endParaRPr lang="en-US" sz="800" b="1" dirty="0">
              <a:latin typeface="Tw Cen MT" pitchFamily="34" charset="0"/>
              <a:cs typeface="+mn-cs"/>
            </a:endParaRPr>
          </a:p>
        </p:txBody>
      </p:sp>
      <p:pic>
        <p:nvPicPr>
          <p:cNvPr id="36" name="Picture 60" descr="D:\MAPS\INDIA\depositphotos_11256619-Mountain-peakslogoiconsignvector.jpg"/>
          <p:cNvPicPr>
            <a:picLocks noChangeAspect="1" noChangeArrowheads="1"/>
          </p:cNvPicPr>
          <p:nvPr/>
        </p:nvPicPr>
        <p:blipFill>
          <a:blip r:embed="rId12" cstate="print">
            <a:clrChange>
              <a:clrFrom>
                <a:srgbClr val="FFFFFF"/>
              </a:clrFrom>
              <a:clrTo>
                <a:srgbClr val="FFFFFF">
                  <a:alpha val="0"/>
                </a:srgbClr>
              </a:clrTo>
            </a:clrChange>
            <a:duotone>
              <a:prstClr val="black"/>
              <a:schemeClr val="accent6">
                <a:tint val="45000"/>
                <a:satMod val="400000"/>
              </a:schemeClr>
            </a:duotone>
            <a:lum bright="-100000" contrast="100000"/>
          </a:blip>
          <a:srcRect t="27159" b="40801"/>
          <a:stretch>
            <a:fillRect/>
          </a:stretch>
        </p:blipFill>
        <p:spPr bwMode="auto">
          <a:xfrm rot="3116065">
            <a:off x="1879038" y="1806706"/>
            <a:ext cx="606865" cy="128638"/>
          </a:xfrm>
          <a:prstGeom prst="rect">
            <a:avLst/>
          </a:prstGeom>
          <a:noFill/>
          <a:effectLst>
            <a:innerShdw blurRad="190500" dir="21540000">
              <a:srgbClr val="FFFF00">
                <a:alpha val="41000"/>
              </a:srgbClr>
            </a:innerShdw>
          </a:effectLst>
        </p:spPr>
      </p:pic>
      <p:pic>
        <p:nvPicPr>
          <p:cNvPr id="37" name="Picture 60" descr="D:\MAPS\INDIA\depositphotos_11256619-Mountain-peakslogoiconsignvector.jpg"/>
          <p:cNvPicPr>
            <a:picLocks noChangeAspect="1" noChangeArrowheads="1"/>
          </p:cNvPicPr>
          <p:nvPr/>
        </p:nvPicPr>
        <p:blipFill>
          <a:blip r:embed="rId13" cstate="print">
            <a:clrChange>
              <a:clrFrom>
                <a:srgbClr val="FFFFFF"/>
              </a:clrFrom>
              <a:clrTo>
                <a:srgbClr val="FFFFFF">
                  <a:alpha val="0"/>
                </a:srgbClr>
              </a:clrTo>
            </a:clrChange>
            <a:duotone>
              <a:prstClr val="black"/>
              <a:schemeClr val="accent6">
                <a:tint val="45000"/>
                <a:satMod val="400000"/>
              </a:schemeClr>
            </a:duotone>
            <a:lum bright="-100000" contrast="100000"/>
          </a:blip>
          <a:srcRect t="27159" b="40801"/>
          <a:stretch>
            <a:fillRect/>
          </a:stretch>
        </p:blipFill>
        <p:spPr bwMode="auto">
          <a:xfrm rot="17935897">
            <a:off x="5181234" y="3099826"/>
            <a:ext cx="463303" cy="98310"/>
          </a:xfrm>
          <a:prstGeom prst="rect">
            <a:avLst/>
          </a:prstGeom>
          <a:noFill/>
          <a:effectLst>
            <a:innerShdw blurRad="190500" dir="21540000">
              <a:srgbClr val="FFFF00">
                <a:alpha val="41000"/>
              </a:srgbClr>
            </a:innerShdw>
          </a:effectLst>
        </p:spPr>
      </p:pic>
      <p:pic>
        <p:nvPicPr>
          <p:cNvPr id="38" name="Picture 60" descr="D:\MAPS\INDIA\depositphotos_11256619-Mountain-peakslogoiconsignvector.jpg"/>
          <p:cNvPicPr>
            <a:picLocks noChangeAspect="1" noChangeArrowheads="1"/>
          </p:cNvPicPr>
          <p:nvPr/>
        </p:nvPicPr>
        <p:blipFill>
          <a:blip r:embed="rId12" cstate="print">
            <a:clrChange>
              <a:clrFrom>
                <a:srgbClr val="FFFFFF"/>
              </a:clrFrom>
              <a:clrTo>
                <a:srgbClr val="FFFFFF">
                  <a:alpha val="0"/>
                </a:srgbClr>
              </a:clrTo>
            </a:clrChange>
            <a:duotone>
              <a:prstClr val="black"/>
              <a:schemeClr val="accent6">
                <a:tint val="45000"/>
                <a:satMod val="400000"/>
              </a:schemeClr>
            </a:duotone>
            <a:lum bright="-100000" contrast="100000"/>
          </a:blip>
          <a:srcRect t="27159" b="40801"/>
          <a:stretch>
            <a:fillRect/>
          </a:stretch>
        </p:blipFill>
        <p:spPr bwMode="auto">
          <a:xfrm rot="1289875">
            <a:off x="1753731" y="1455987"/>
            <a:ext cx="606865" cy="121373"/>
          </a:xfrm>
          <a:prstGeom prst="rect">
            <a:avLst/>
          </a:prstGeom>
          <a:noFill/>
          <a:effectLst>
            <a:innerShdw blurRad="190500" dir="21540000">
              <a:srgbClr val="FFFF00">
                <a:alpha val="41000"/>
              </a:srgbClr>
            </a:innerShdw>
          </a:effectLst>
        </p:spPr>
      </p:pic>
      <p:sp>
        <p:nvSpPr>
          <p:cNvPr id="40" name="Rectangle 39"/>
          <p:cNvSpPr/>
          <p:nvPr/>
        </p:nvSpPr>
        <p:spPr>
          <a:xfrm>
            <a:off x="4648200" y="3200400"/>
            <a:ext cx="544513" cy="215900"/>
          </a:xfrm>
          <a:prstGeom prst="rect">
            <a:avLst/>
          </a:prstGeom>
        </p:spPr>
        <p:txBody>
          <a:bodyPr wrap="none">
            <a:spAutoFit/>
          </a:bodyPr>
          <a:lstStyle/>
          <a:p>
            <a:pPr defTabSz="1072866" fontAlgn="auto">
              <a:spcBef>
                <a:spcPts val="0"/>
              </a:spcBef>
              <a:spcAft>
                <a:spcPts val="0"/>
              </a:spcAft>
              <a:defRPr/>
            </a:pPr>
            <a:r>
              <a:rPr lang="en-US" sz="800" b="1" dirty="0">
                <a:latin typeface="Tw Cen MT" pitchFamily="34" charset="0"/>
                <a:cs typeface="+mn-cs"/>
              </a:rPr>
              <a:t>JAINTIA</a:t>
            </a:r>
            <a:endParaRPr lang="en-US" sz="800" b="1" dirty="0">
              <a:latin typeface="Tw Cen MT" pitchFamily="34" charset="0"/>
              <a:cs typeface="+mn-cs"/>
            </a:endParaRPr>
          </a:p>
        </p:txBody>
      </p:sp>
      <p:pic>
        <p:nvPicPr>
          <p:cNvPr id="6181" name="Picture 63" descr="D:\MAPS\INDIA\hill.png"/>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4572000" y="3284538"/>
            <a:ext cx="317500" cy="152400"/>
          </a:xfrm>
          <a:prstGeom prst="rect">
            <a:avLst/>
          </a:prstGeom>
          <a:noFill/>
          <a:ln w="9525">
            <a:noFill/>
            <a:miter lim="800000"/>
            <a:headEnd/>
            <a:tailEnd/>
          </a:ln>
        </p:spPr>
      </p:pic>
      <p:pic>
        <p:nvPicPr>
          <p:cNvPr id="42" name="Picture 60" descr="D:\MAPS\INDIA\depositphotos_11256619-Mountain-peakslogoiconsignvector.jpg"/>
          <p:cNvPicPr>
            <a:picLocks noChangeAspect="1" noChangeArrowheads="1"/>
          </p:cNvPicPr>
          <p:nvPr/>
        </p:nvPicPr>
        <p:blipFill>
          <a:blip r:embed="rId15" cstate="print">
            <a:clrChange>
              <a:clrFrom>
                <a:srgbClr val="FFFFFF"/>
              </a:clrFrom>
              <a:clrTo>
                <a:srgbClr val="FFFFFF">
                  <a:alpha val="0"/>
                </a:srgbClr>
              </a:clrTo>
            </a:clrChange>
            <a:duotone>
              <a:prstClr val="black"/>
              <a:schemeClr val="accent6">
                <a:tint val="45000"/>
                <a:satMod val="400000"/>
              </a:schemeClr>
            </a:duotone>
            <a:lum bright="-100000" contrast="100000"/>
          </a:blip>
          <a:srcRect t="27159" b="40801"/>
          <a:stretch>
            <a:fillRect/>
          </a:stretch>
        </p:blipFill>
        <p:spPr bwMode="auto">
          <a:xfrm rot="3256622">
            <a:off x="1890862" y="6237271"/>
            <a:ext cx="391821" cy="133480"/>
          </a:xfrm>
          <a:prstGeom prst="rect">
            <a:avLst/>
          </a:prstGeom>
          <a:noFill/>
          <a:effectLst>
            <a:innerShdw blurRad="190500" dir="21540000">
              <a:srgbClr val="FFFF00">
                <a:alpha val="41000"/>
              </a:srgbClr>
            </a:innerShdw>
          </a:effectLst>
        </p:spPr>
      </p:pic>
      <p:sp>
        <p:nvSpPr>
          <p:cNvPr id="43" name="Rectangle 42"/>
          <p:cNvSpPr/>
          <p:nvPr/>
        </p:nvSpPr>
        <p:spPr>
          <a:xfrm>
            <a:off x="2044700" y="6192838"/>
            <a:ext cx="1003300" cy="215900"/>
          </a:xfrm>
          <a:prstGeom prst="rect">
            <a:avLst/>
          </a:prstGeom>
        </p:spPr>
        <p:txBody>
          <a:bodyPr wrap="none">
            <a:spAutoFit/>
          </a:bodyPr>
          <a:lstStyle/>
          <a:p>
            <a:pPr defTabSz="1072866" fontAlgn="auto">
              <a:spcBef>
                <a:spcPts val="0"/>
              </a:spcBef>
              <a:spcAft>
                <a:spcPts val="0"/>
              </a:spcAft>
              <a:defRPr/>
            </a:pPr>
            <a:r>
              <a:rPr lang="en-US" sz="800" b="1" dirty="0">
                <a:latin typeface="Tw Cen MT" pitchFamily="34" charset="0"/>
                <a:cs typeface="+mn-cs"/>
              </a:rPr>
              <a:t>CARDAMOM HILLS</a:t>
            </a:r>
            <a:endParaRPr lang="en-US" sz="800" b="1" dirty="0">
              <a:latin typeface="Tw Cen MT" pitchFamily="34" charset="0"/>
              <a:cs typeface="+mn-cs"/>
            </a:endParaRPr>
          </a:p>
        </p:txBody>
      </p:sp>
      <p:pic>
        <p:nvPicPr>
          <p:cNvPr id="44" name="Picture 62" descr="D:\MAPS\INDIA\depositphotos_11256619-Mountain-peakslogoiconsignvector.jpg"/>
          <p:cNvPicPr>
            <a:picLocks noChangeAspect="1" noChangeArrowheads="1"/>
          </p:cNvPicPr>
          <p:nvPr/>
        </p:nvPicPr>
        <p:blipFill>
          <a:blip r:embed="rId16" cstate="print">
            <a:clrChange>
              <a:clrFrom>
                <a:srgbClr val="FFFFFF"/>
              </a:clrFrom>
              <a:clrTo>
                <a:srgbClr val="FFFFFF">
                  <a:alpha val="0"/>
                </a:srgbClr>
              </a:clrTo>
            </a:clrChange>
            <a:duotone>
              <a:prstClr val="black"/>
              <a:schemeClr val="accent2">
                <a:tint val="45000"/>
                <a:satMod val="400000"/>
              </a:schemeClr>
            </a:duotone>
            <a:lum bright="-72000" contrast="50000"/>
          </a:blip>
          <a:srcRect l="38916" t="27669" r="31787" b="42643"/>
          <a:stretch>
            <a:fillRect/>
          </a:stretch>
        </p:blipFill>
        <p:spPr bwMode="auto">
          <a:xfrm>
            <a:off x="4191000" y="2879005"/>
            <a:ext cx="152400" cy="176932"/>
          </a:xfrm>
          <a:prstGeom prst="rect">
            <a:avLst/>
          </a:prstGeom>
          <a:noFill/>
          <a:effectLst>
            <a:innerShdw blurRad="63500" dist="50800">
              <a:prstClr val="black">
                <a:alpha val="50000"/>
              </a:prstClr>
            </a:innerShdw>
          </a:effectLst>
        </p:spPr>
      </p:pic>
      <p:sp>
        <p:nvSpPr>
          <p:cNvPr id="45" name="Rectangle 44"/>
          <p:cNvSpPr/>
          <p:nvPr/>
        </p:nvSpPr>
        <p:spPr>
          <a:xfrm>
            <a:off x="3886200" y="2755900"/>
            <a:ext cx="957263" cy="215900"/>
          </a:xfrm>
          <a:prstGeom prst="rect">
            <a:avLst/>
          </a:prstGeom>
        </p:spPr>
        <p:txBody>
          <a:bodyPr wrap="none">
            <a:spAutoFit/>
          </a:bodyPr>
          <a:lstStyle/>
          <a:p>
            <a:pPr defTabSz="1072866" fontAlgn="auto">
              <a:spcBef>
                <a:spcPts val="0"/>
              </a:spcBef>
              <a:spcAft>
                <a:spcPts val="0"/>
              </a:spcAft>
              <a:defRPr/>
            </a:pPr>
            <a:r>
              <a:rPr lang="en-US" sz="800" b="1" dirty="0">
                <a:latin typeface="Tw Cen MT" pitchFamily="34" charset="0"/>
                <a:cs typeface="+mn-cs"/>
              </a:rPr>
              <a:t>KANCHENJUNGA</a:t>
            </a:r>
            <a:endParaRPr lang="en-US" sz="800" b="1" dirty="0">
              <a:latin typeface="Tw Cen MT" pitchFamily="34" charset="0"/>
              <a:cs typeface="+mn-cs"/>
            </a:endParaRPr>
          </a:p>
        </p:txBody>
      </p:sp>
      <p:pic>
        <p:nvPicPr>
          <p:cNvPr id="46" name="Picture 62" descr="D:\MAPS\INDIA\depositphotos_11256619-Mountain-peakslogoiconsignvector.jpg"/>
          <p:cNvPicPr>
            <a:picLocks noChangeAspect="1" noChangeArrowheads="1"/>
          </p:cNvPicPr>
          <p:nvPr/>
        </p:nvPicPr>
        <p:blipFill>
          <a:blip r:embed="rId17" cstate="print">
            <a:clrChange>
              <a:clrFrom>
                <a:srgbClr val="FFFFFF"/>
              </a:clrFrom>
              <a:clrTo>
                <a:srgbClr val="FFFFFF">
                  <a:alpha val="0"/>
                </a:srgbClr>
              </a:clrTo>
            </a:clrChange>
            <a:duotone>
              <a:prstClr val="black"/>
              <a:schemeClr val="accent2">
                <a:tint val="45000"/>
                <a:satMod val="400000"/>
              </a:schemeClr>
            </a:duotone>
            <a:lum bright="-72000" contrast="50000"/>
          </a:blip>
          <a:srcRect l="38916" t="27669" r="31787" b="42643"/>
          <a:stretch>
            <a:fillRect/>
          </a:stretch>
        </p:blipFill>
        <p:spPr bwMode="auto">
          <a:xfrm>
            <a:off x="1852746" y="1531937"/>
            <a:ext cx="128454" cy="149131"/>
          </a:xfrm>
          <a:prstGeom prst="rect">
            <a:avLst/>
          </a:prstGeom>
          <a:noFill/>
          <a:effectLst>
            <a:innerShdw blurRad="63500" dist="50800">
              <a:prstClr val="black">
                <a:alpha val="50000"/>
              </a:prstClr>
            </a:innerShdw>
          </a:effectLst>
        </p:spPr>
      </p:pic>
      <p:sp>
        <p:nvSpPr>
          <p:cNvPr id="47" name="Rectangle 46"/>
          <p:cNvSpPr/>
          <p:nvPr/>
        </p:nvSpPr>
        <p:spPr>
          <a:xfrm>
            <a:off x="1057275" y="1524000"/>
            <a:ext cx="923925" cy="215900"/>
          </a:xfrm>
          <a:prstGeom prst="rect">
            <a:avLst/>
          </a:prstGeom>
        </p:spPr>
        <p:txBody>
          <a:bodyPr wrap="none">
            <a:spAutoFit/>
          </a:bodyPr>
          <a:lstStyle/>
          <a:p>
            <a:pPr defTabSz="1072866" fontAlgn="auto">
              <a:spcBef>
                <a:spcPts val="0"/>
              </a:spcBef>
              <a:spcAft>
                <a:spcPts val="0"/>
              </a:spcAft>
              <a:defRPr/>
            </a:pPr>
            <a:r>
              <a:rPr lang="en-US" sz="800" b="1" dirty="0">
                <a:latin typeface="Tw Cen MT" pitchFamily="34" charset="0"/>
                <a:cs typeface="+mn-cs"/>
              </a:rPr>
              <a:t>NANGA PARBAT</a:t>
            </a:r>
            <a:endParaRPr lang="en-US" sz="800" b="1" dirty="0">
              <a:latin typeface="Tw Cen MT" pitchFamily="34" charset="0"/>
              <a:cs typeface="+mn-cs"/>
            </a:endParaRPr>
          </a:p>
        </p:txBody>
      </p:sp>
      <p:pic>
        <p:nvPicPr>
          <p:cNvPr id="48" name="Picture 62" descr="D:\MAPS\INDIA\depositphotos_11256619-Mountain-peakslogoiconsignvector.jpg"/>
          <p:cNvPicPr>
            <a:picLocks noChangeAspect="1" noChangeArrowheads="1"/>
          </p:cNvPicPr>
          <p:nvPr/>
        </p:nvPicPr>
        <p:blipFill>
          <a:blip r:embed="rId16" cstate="print">
            <a:clrChange>
              <a:clrFrom>
                <a:srgbClr val="FFFFFF"/>
              </a:clrFrom>
              <a:clrTo>
                <a:srgbClr val="FFFFFF">
                  <a:alpha val="0"/>
                </a:srgbClr>
              </a:clrTo>
            </a:clrChange>
            <a:duotone>
              <a:prstClr val="black"/>
              <a:schemeClr val="accent2">
                <a:tint val="45000"/>
                <a:satMod val="400000"/>
              </a:schemeClr>
            </a:duotone>
            <a:lum bright="-72000" contrast="50000"/>
          </a:blip>
          <a:srcRect l="38916" t="27669" r="31787" b="42643"/>
          <a:stretch>
            <a:fillRect/>
          </a:stretch>
        </p:blipFill>
        <p:spPr bwMode="auto">
          <a:xfrm>
            <a:off x="2057400" y="6079405"/>
            <a:ext cx="152400" cy="176932"/>
          </a:xfrm>
          <a:prstGeom prst="rect">
            <a:avLst/>
          </a:prstGeom>
          <a:noFill/>
          <a:effectLst>
            <a:innerShdw blurRad="63500" dist="50800">
              <a:prstClr val="black">
                <a:alpha val="50000"/>
              </a:prstClr>
            </a:innerShdw>
          </a:effectLst>
        </p:spPr>
      </p:pic>
      <p:sp>
        <p:nvSpPr>
          <p:cNvPr id="49" name="Rectangle 48"/>
          <p:cNvSpPr/>
          <p:nvPr/>
        </p:nvSpPr>
        <p:spPr>
          <a:xfrm>
            <a:off x="457200" y="6697663"/>
            <a:ext cx="3200400" cy="3208337"/>
          </a:xfrm>
          <a:prstGeom prst="rect">
            <a:avLst/>
          </a:prstGeom>
        </p:spPr>
        <p:txBody>
          <a:bodyPr>
            <a:spAutoFit/>
          </a:bodyPr>
          <a:lstStyle/>
          <a:p>
            <a:pPr defTabSz="1072866" fontAlgn="auto">
              <a:spcBef>
                <a:spcPts val="0"/>
              </a:spcBef>
              <a:spcAft>
                <a:spcPts val="0"/>
              </a:spcAft>
              <a:defRPr/>
            </a:pPr>
            <a:r>
              <a:rPr lang="en-US" sz="1000" dirty="0">
                <a:latin typeface="Arial Black" pitchFamily="34" charset="0"/>
                <a:cs typeface="+mn-cs"/>
              </a:rPr>
              <a:t>9. Plateau regions in India do not support agriculture as much as the plain regions – </a:t>
            </a:r>
          </a:p>
          <a:p>
            <a:pPr defTabSz="1072866" fontAlgn="auto">
              <a:spcBef>
                <a:spcPts val="0"/>
              </a:spcBef>
              <a:spcAft>
                <a:spcPts val="0"/>
              </a:spcAft>
              <a:defRPr/>
            </a:pPr>
            <a:r>
              <a:rPr lang="en-US" sz="1000" dirty="0">
                <a:latin typeface="Arial Black" pitchFamily="34" charset="0"/>
                <a:cs typeface="+mn-cs"/>
              </a:rPr>
              <a:t>what are the reasons for this?</a:t>
            </a:r>
            <a:endParaRPr lang="en-US" sz="1150" dirty="0">
              <a:latin typeface="Arial Black" pitchFamily="34" charset="0"/>
              <a:cs typeface="+mn-cs"/>
            </a:endParaRPr>
          </a:p>
          <a:p>
            <a:pPr defTabSz="1072866" fontAlgn="auto">
              <a:spcBef>
                <a:spcPts val="0"/>
              </a:spcBef>
              <a:spcAft>
                <a:spcPts val="0"/>
              </a:spcAft>
              <a:defRPr/>
            </a:pPr>
            <a:r>
              <a:rPr lang="en-US" sz="1150" dirty="0">
                <a:latin typeface="+mn-lt"/>
                <a:cs typeface="+mn-cs"/>
              </a:rPr>
              <a:t>1. A plain is a low lying land with leveled surface.</a:t>
            </a:r>
            <a:br>
              <a:rPr lang="en-US" sz="1150" dirty="0">
                <a:latin typeface="+mn-lt"/>
                <a:cs typeface="+mn-cs"/>
              </a:rPr>
            </a:br>
            <a:r>
              <a:rPr lang="en-US" sz="1150" dirty="0">
                <a:latin typeface="+mn-lt"/>
                <a:cs typeface="+mn-cs"/>
              </a:rPr>
              <a:t>2. A plateau is an area of fairly level high ground to the surrounding area.</a:t>
            </a:r>
          </a:p>
          <a:p>
            <a:pPr defTabSz="1072866" fontAlgn="auto">
              <a:spcBef>
                <a:spcPts val="0"/>
              </a:spcBef>
              <a:spcAft>
                <a:spcPts val="0"/>
              </a:spcAft>
              <a:defRPr/>
            </a:pPr>
            <a:r>
              <a:rPr lang="en-US" sz="1150" dirty="0">
                <a:latin typeface="+mn-lt"/>
                <a:cs typeface="+mn-cs"/>
              </a:rPr>
              <a:t>3. The plains are most suitable for human occupation.</a:t>
            </a:r>
          </a:p>
          <a:p>
            <a:pPr defTabSz="1072866" fontAlgn="auto">
              <a:spcBef>
                <a:spcPts val="0"/>
              </a:spcBef>
              <a:spcAft>
                <a:spcPts val="0"/>
              </a:spcAft>
              <a:defRPr/>
            </a:pPr>
            <a:r>
              <a:rPr lang="en-US" sz="1150" dirty="0">
                <a:latin typeface="+mn-lt"/>
                <a:cs typeface="+mn-cs"/>
              </a:rPr>
              <a:t>4. The plains have fertile lands that are drained by rivers.</a:t>
            </a:r>
          </a:p>
          <a:p>
            <a:pPr defTabSz="1072866" fontAlgn="auto">
              <a:spcBef>
                <a:spcPts val="0"/>
              </a:spcBef>
              <a:spcAft>
                <a:spcPts val="0"/>
              </a:spcAft>
              <a:defRPr/>
            </a:pPr>
            <a:r>
              <a:rPr lang="en-US" sz="1150" dirty="0">
                <a:latin typeface="+mn-lt"/>
                <a:cs typeface="+mn-cs"/>
              </a:rPr>
              <a:t>5. Large part of agricultural activity is done on the fertile plains. </a:t>
            </a:r>
            <a:br>
              <a:rPr lang="en-US" sz="1150" dirty="0">
                <a:latin typeface="+mn-lt"/>
                <a:cs typeface="+mn-cs"/>
              </a:rPr>
            </a:br>
            <a:r>
              <a:rPr lang="en-US" sz="1150" dirty="0">
                <a:latin typeface="+mn-lt"/>
                <a:cs typeface="+mn-cs"/>
              </a:rPr>
              <a:t>6. The plateaus are mainly rich in mineral deposits.</a:t>
            </a:r>
            <a:br>
              <a:rPr lang="en-US" sz="1150" dirty="0">
                <a:latin typeface="+mn-lt"/>
                <a:cs typeface="+mn-cs"/>
              </a:rPr>
            </a:br>
            <a:r>
              <a:rPr lang="en-US" sz="1150" dirty="0">
                <a:latin typeface="+mj-lt"/>
                <a:cs typeface="+mn-cs"/>
              </a:rPr>
              <a:t>7. The plateaus are covered by thin, light-textured soils.</a:t>
            </a:r>
          </a:p>
          <a:p>
            <a:pPr defTabSz="1072866" fontAlgn="auto">
              <a:spcBef>
                <a:spcPts val="0"/>
              </a:spcBef>
              <a:spcAft>
                <a:spcPts val="0"/>
              </a:spcAft>
              <a:defRPr/>
            </a:pPr>
            <a:r>
              <a:rPr lang="en-US" sz="1150" dirty="0">
                <a:latin typeface="+mj-lt"/>
                <a:cs typeface="+mn-cs"/>
              </a:rPr>
              <a:t>8. The plateaus quickly </a:t>
            </a:r>
            <a:r>
              <a:rPr lang="en-US" sz="1150" dirty="0">
                <a:latin typeface="+mn-lt"/>
                <a:cs typeface="+mn-cs"/>
              </a:rPr>
              <a:t>suffer </a:t>
            </a:r>
            <a:r>
              <a:rPr lang="en-US" sz="1150" dirty="0">
                <a:latin typeface="+mj-lt"/>
                <a:cs typeface="+mn-cs"/>
              </a:rPr>
              <a:t>from drought.</a:t>
            </a:r>
          </a:p>
          <a:p>
            <a:pPr defTabSz="1072866" fontAlgn="auto">
              <a:spcBef>
                <a:spcPts val="0"/>
              </a:spcBef>
              <a:spcAft>
                <a:spcPts val="0"/>
              </a:spcAft>
              <a:defRPr/>
            </a:pPr>
            <a:r>
              <a:rPr lang="en-US" sz="1150" dirty="0">
                <a:latin typeface="+mj-lt"/>
                <a:cs typeface="+mn-cs"/>
              </a:rPr>
              <a:t>9. That’s why Plateau regions in India do not support agriculture as much as the plain regions.</a:t>
            </a:r>
          </a:p>
        </p:txBody>
      </p:sp>
      <p:sp>
        <p:nvSpPr>
          <p:cNvPr id="53" name="Freeform 5"/>
          <p:cNvSpPr>
            <a:spLocks/>
          </p:cNvSpPr>
          <p:nvPr/>
        </p:nvSpPr>
        <p:spPr bwMode="auto">
          <a:xfrm>
            <a:off x="3581400" y="6826250"/>
            <a:ext cx="2819400" cy="2743200"/>
          </a:xfrm>
          <a:custGeom>
            <a:avLst/>
            <a:gdLst>
              <a:gd name="T0" fmla="*/ 2147483647 w 3445"/>
              <a:gd name="T1" fmla="*/ 2147483647 h 4003"/>
              <a:gd name="T2" fmla="*/ 2147483647 w 3445"/>
              <a:gd name="T3" fmla="*/ 2147483647 h 4003"/>
              <a:gd name="T4" fmla="*/ 2147483647 w 3445"/>
              <a:gd name="T5" fmla="*/ 2147483647 h 4003"/>
              <a:gd name="T6" fmla="*/ 2147483647 w 3445"/>
              <a:gd name="T7" fmla="*/ 2147483647 h 4003"/>
              <a:gd name="T8" fmla="*/ 2147483647 w 3445"/>
              <a:gd name="T9" fmla="*/ 2147483647 h 4003"/>
              <a:gd name="T10" fmla="*/ 2147483647 w 3445"/>
              <a:gd name="T11" fmla="*/ 2147483647 h 4003"/>
              <a:gd name="T12" fmla="*/ 2147483647 w 3445"/>
              <a:gd name="T13" fmla="*/ 2147483647 h 4003"/>
              <a:gd name="T14" fmla="*/ 2147483647 w 3445"/>
              <a:gd name="T15" fmla="*/ 2147483647 h 4003"/>
              <a:gd name="T16" fmla="*/ 2147483647 w 3445"/>
              <a:gd name="T17" fmla="*/ 2147483647 h 4003"/>
              <a:gd name="T18" fmla="*/ 2147483647 w 3445"/>
              <a:gd name="T19" fmla="*/ 2147483647 h 4003"/>
              <a:gd name="T20" fmla="*/ 2147483647 w 3445"/>
              <a:gd name="T21" fmla="*/ 2147483647 h 4003"/>
              <a:gd name="T22" fmla="*/ 2147483647 w 3445"/>
              <a:gd name="T23" fmla="*/ 2147483647 h 4003"/>
              <a:gd name="T24" fmla="*/ 2147483647 w 3445"/>
              <a:gd name="T25" fmla="*/ 2147483647 h 4003"/>
              <a:gd name="T26" fmla="*/ 2147483647 w 3445"/>
              <a:gd name="T27" fmla="*/ 2147483647 h 4003"/>
              <a:gd name="T28" fmla="*/ 2147483647 w 3445"/>
              <a:gd name="T29" fmla="*/ 2147483647 h 4003"/>
              <a:gd name="T30" fmla="*/ 2147483647 w 3445"/>
              <a:gd name="T31" fmla="*/ 2147483647 h 4003"/>
              <a:gd name="T32" fmla="*/ 2147483647 w 3445"/>
              <a:gd name="T33" fmla="*/ 2147483647 h 4003"/>
              <a:gd name="T34" fmla="*/ 2147483647 w 3445"/>
              <a:gd name="T35" fmla="*/ 2147483647 h 4003"/>
              <a:gd name="T36" fmla="*/ 2147483647 w 3445"/>
              <a:gd name="T37" fmla="*/ 2147483647 h 4003"/>
              <a:gd name="T38" fmla="*/ 2147483647 w 3445"/>
              <a:gd name="T39" fmla="*/ 2147483647 h 4003"/>
              <a:gd name="T40" fmla="*/ 2147483647 w 3445"/>
              <a:gd name="T41" fmla="*/ 2147483647 h 4003"/>
              <a:gd name="T42" fmla="*/ 2147483647 w 3445"/>
              <a:gd name="T43" fmla="*/ 2147483647 h 4003"/>
              <a:gd name="T44" fmla="*/ 2147483647 w 3445"/>
              <a:gd name="T45" fmla="*/ 2147483647 h 4003"/>
              <a:gd name="T46" fmla="*/ 2147483647 w 3445"/>
              <a:gd name="T47" fmla="*/ 2147483647 h 4003"/>
              <a:gd name="T48" fmla="*/ 2147483647 w 3445"/>
              <a:gd name="T49" fmla="*/ 2147483647 h 4003"/>
              <a:gd name="T50" fmla="*/ 2147483647 w 3445"/>
              <a:gd name="T51" fmla="*/ 2147483647 h 4003"/>
              <a:gd name="T52" fmla="*/ 2147483647 w 3445"/>
              <a:gd name="T53" fmla="*/ 2147483647 h 4003"/>
              <a:gd name="T54" fmla="*/ 2147483647 w 3445"/>
              <a:gd name="T55" fmla="*/ 2147483647 h 4003"/>
              <a:gd name="T56" fmla="*/ 2147483647 w 3445"/>
              <a:gd name="T57" fmla="*/ 2147483647 h 4003"/>
              <a:gd name="T58" fmla="*/ 2147483647 w 3445"/>
              <a:gd name="T59" fmla="*/ 2147483647 h 4003"/>
              <a:gd name="T60" fmla="*/ 2147483647 w 3445"/>
              <a:gd name="T61" fmla="*/ 2147483647 h 4003"/>
              <a:gd name="T62" fmla="*/ 2147483647 w 3445"/>
              <a:gd name="T63" fmla="*/ 2147483647 h 4003"/>
              <a:gd name="T64" fmla="*/ 2147483647 w 3445"/>
              <a:gd name="T65" fmla="*/ 2147483647 h 4003"/>
              <a:gd name="T66" fmla="*/ 2147483647 w 3445"/>
              <a:gd name="T67" fmla="*/ 2147483647 h 4003"/>
              <a:gd name="T68" fmla="*/ 2147483647 w 3445"/>
              <a:gd name="T69" fmla="*/ 2147483647 h 4003"/>
              <a:gd name="T70" fmla="*/ 2147483647 w 3445"/>
              <a:gd name="T71" fmla="*/ 2147483647 h 4003"/>
              <a:gd name="T72" fmla="*/ 2147483647 w 3445"/>
              <a:gd name="T73" fmla="*/ 2147483647 h 4003"/>
              <a:gd name="T74" fmla="*/ 2147483647 w 3445"/>
              <a:gd name="T75" fmla="*/ 2147483647 h 4003"/>
              <a:gd name="T76" fmla="*/ 2147483647 w 3445"/>
              <a:gd name="T77" fmla="*/ 2147483647 h 4003"/>
              <a:gd name="T78" fmla="*/ 2147483647 w 3445"/>
              <a:gd name="T79" fmla="*/ 2147483647 h 4003"/>
              <a:gd name="T80" fmla="*/ 2147483647 w 3445"/>
              <a:gd name="T81" fmla="*/ 2147483647 h 4003"/>
              <a:gd name="T82" fmla="*/ 2147483647 w 3445"/>
              <a:gd name="T83" fmla="*/ 2147483647 h 4003"/>
              <a:gd name="T84" fmla="*/ 2147483647 w 3445"/>
              <a:gd name="T85" fmla="*/ 2147483647 h 4003"/>
              <a:gd name="T86" fmla="*/ 2147483647 w 3445"/>
              <a:gd name="T87" fmla="*/ 2147483647 h 4003"/>
              <a:gd name="T88" fmla="*/ 2147483647 w 3445"/>
              <a:gd name="T89" fmla="*/ 2147483647 h 4003"/>
              <a:gd name="T90" fmla="*/ 2147483647 w 3445"/>
              <a:gd name="T91" fmla="*/ 2147483647 h 4003"/>
              <a:gd name="T92" fmla="*/ 2147483647 w 3445"/>
              <a:gd name="T93" fmla="*/ 2147483647 h 4003"/>
              <a:gd name="T94" fmla="*/ 2147483647 w 3445"/>
              <a:gd name="T95" fmla="*/ 2147483647 h 4003"/>
              <a:gd name="T96" fmla="*/ 2147483647 w 3445"/>
              <a:gd name="T97" fmla="*/ 2147483647 h 4003"/>
              <a:gd name="T98" fmla="*/ 2147483647 w 3445"/>
              <a:gd name="T99" fmla="*/ 2147483647 h 4003"/>
              <a:gd name="T100" fmla="*/ 2147483647 w 3445"/>
              <a:gd name="T101" fmla="*/ 2147483647 h 40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45"/>
              <a:gd name="T154" fmla="*/ 0 h 4003"/>
              <a:gd name="T155" fmla="*/ 3445 w 3445"/>
              <a:gd name="T156" fmla="*/ 4003 h 40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45" h="4003">
                <a:moveTo>
                  <a:pt x="0" y="1739"/>
                </a:moveTo>
                <a:lnTo>
                  <a:pt x="19" y="1712"/>
                </a:lnTo>
                <a:lnTo>
                  <a:pt x="61" y="1706"/>
                </a:lnTo>
                <a:lnTo>
                  <a:pt x="85" y="1660"/>
                </a:lnTo>
                <a:lnTo>
                  <a:pt x="178" y="1680"/>
                </a:lnTo>
                <a:lnTo>
                  <a:pt x="281" y="1674"/>
                </a:lnTo>
                <a:lnTo>
                  <a:pt x="342" y="1667"/>
                </a:lnTo>
                <a:lnTo>
                  <a:pt x="337" y="1538"/>
                </a:lnTo>
                <a:lnTo>
                  <a:pt x="318" y="1492"/>
                </a:lnTo>
                <a:lnTo>
                  <a:pt x="269" y="1454"/>
                </a:lnTo>
                <a:lnTo>
                  <a:pt x="269" y="1363"/>
                </a:lnTo>
                <a:lnTo>
                  <a:pt x="196" y="1306"/>
                </a:lnTo>
                <a:lnTo>
                  <a:pt x="251" y="1240"/>
                </a:lnTo>
                <a:lnTo>
                  <a:pt x="318" y="1163"/>
                </a:lnTo>
                <a:lnTo>
                  <a:pt x="465" y="1195"/>
                </a:lnTo>
                <a:lnTo>
                  <a:pt x="538" y="1098"/>
                </a:lnTo>
                <a:lnTo>
                  <a:pt x="667" y="968"/>
                </a:lnTo>
                <a:lnTo>
                  <a:pt x="716" y="911"/>
                </a:lnTo>
                <a:lnTo>
                  <a:pt x="771" y="832"/>
                </a:lnTo>
                <a:lnTo>
                  <a:pt x="820" y="768"/>
                </a:lnTo>
                <a:lnTo>
                  <a:pt x="820" y="671"/>
                </a:lnTo>
                <a:lnTo>
                  <a:pt x="930" y="612"/>
                </a:lnTo>
                <a:lnTo>
                  <a:pt x="875" y="587"/>
                </a:lnTo>
                <a:lnTo>
                  <a:pt x="814" y="535"/>
                </a:lnTo>
                <a:lnTo>
                  <a:pt x="768" y="531"/>
                </a:lnTo>
                <a:lnTo>
                  <a:pt x="733" y="476"/>
                </a:lnTo>
                <a:lnTo>
                  <a:pt x="733" y="382"/>
                </a:lnTo>
                <a:lnTo>
                  <a:pt x="733" y="322"/>
                </a:lnTo>
                <a:lnTo>
                  <a:pt x="778" y="253"/>
                </a:lnTo>
                <a:lnTo>
                  <a:pt x="688" y="163"/>
                </a:lnTo>
                <a:lnTo>
                  <a:pt x="619" y="134"/>
                </a:lnTo>
                <a:lnTo>
                  <a:pt x="658" y="59"/>
                </a:lnTo>
                <a:lnTo>
                  <a:pt x="768" y="34"/>
                </a:lnTo>
                <a:lnTo>
                  <a:pt x="852" y="0"/>
                </a:lnTo>
                <a:lnTo>
                  <a:pt x="927" y="0"/>
                </a:lnTo>
                <a:lnTo>
                  <a:pt x="1090" y="149"/>
                </a:lnTo>
                <a:lnTo>
                  <a:pt x="1218" y="192"/>
                </a:lnTo>
                <a:lnTo>
                  <a:pt x="1180" y="203"/>
                </a:lnTo>
                <a:lnTo>
                  <a:pt x="1383" y="158"/>
                </a:lnTo>
                <a:lnTo>
                  <a:pt x="1473" y="218"/>
                </a:lnTo>
                <a:lnTo>
                  <a:pt x="1378" y="372"/>
                </a:lnTo>
                <a:lnTo>
                  <a:pt x="1321" y="471"/>
                </a:lnTo>
                <a:lnTo>
                  <a:pt x="1365" y="516"/>
                </a:lnTo>
                <a:lnTo>
                  <a:pt x="1370" y="587"/>
                </a:lnTo>
                <a:lnTo>
                  <a:pt x="1321" y="612"/>
                </a:lnTo>
                <a:lnTo>
                  <a:pt x="1297" y="594"/>
                </a:lnTo>
                <a:lnTo>
                  <a:pt x="1255" y="594"/>
                </a:lnTo>
                <a:lnTo>
                  <a:pt x="1304" y="671"/>
                </a:lnTo>
                <a:lnTo>
                  <a:pt x="1309" y="762"/>
                </a:lnTo>
                <a:lnTo>
                  <a:pt x="1346" y="762"/>
                </a:lnTo>
                <a:lnTo>
                  <a:pt x="1419" y="820"/>
                </a:lnTo>
                <a:lnTo>
                  <a:pt x="1493" y="878"/>
                </a:lnTo>
                <a:lnTo>
                  <a:pt x="1512" y="936"/>
                </a:lnTo>
                <a:lnTo>
                  <a:pt x="1475" y="1020"/>
                </a:lnTo>
                <a:lnTo>
                  <a:pt x="1450" y="1124"/>
                </a:lnTo>
                <a:lnTo>
                  <a:pt x="1578" y="1215"/>
                </a:lnTo>
                <a:lnTo>
                  <a:pt x="1725" y="1279"/>
                </a:lnTo>
                <a:lnTo>
                  <a:pt x="1823" y="1318"/>
                </a:lnTo>
                <a:lnTo>
                  <a:pt x="1909" y="1318"/>
                </a:lnTo>
                <a:lnTo>
                  <a:pt x="2056" y="1383"/>
                </a:lnTo>
                <a:lnTo>
                  <a:pt x="2178" y="1415"/>
                </a:lnTo>
                <a:lnTo>
                  <a:pt x="2356" y="1428"/>
                </a:lnTo>
                <a:lnTo>
                  <a:pt x="2398" y="1370"/>
                </a:lnTo>
                <a:lnTo>
                  <a:pt x="2381" y="1292"/>
                </a:lnTo>
                <a:lnTo>
                  <a:pt x="2442" y="1202"/>
                </a:lnTo>
                <a:lnTo>
                  <a:pt x="2460" y="1279"/>
                </a:lnTo>
                <a:lnTo>
                  <a:pt x="2454" y="1351"/>
                </a:lnTo>
                <a:lnTo>
                  <a:pt x="2521" y="1376"/>
                </a:lnTo>
                <a:lnTo>
                  <a:pt x="2655" y="1363"/>
                </a:lnTo>
                <a:lnTo>
                  <a:pt x="2851" y="1338"/>
                </a:lnTo>
                <a:lnTo>
                  <a:pt x="2833" y="1279"/>
                </a:lnTo>
                <a:lnTo>
                  <a:pt x="2797" y="1247"/>
                </a:lnTo>
                <a:lnTo>
                  <a:pt x="2919" y="1156"/>
                </a:lnTo>
                <a:lnTo>
                  <a:pt x="3029" y="1052"/>
                </a:lnTo>
                <a:lnTo>
                  <a:pt x="3103" y="988"/>
                </a:lnTo>
                <a:lnTo>
                  <a:pt x="3213" y="1000"/>
                </a:lnTo>
                <a:lnTo>
                  <a:pt x="3279" y="950"/>
                </a:lnTo>
                <a:lnTo>
                  <a:pt x="3316" y="1007"/>
                </a:lnTo>
                <a:lnTo>
                  <a:pt x="3323" y="1085"/>
                </a:lnTo>
                <a:lnTo>
                  <a:pt x="3426" y="1098"/>
                </a:lnTo>
                <a:lnTo>
                  <a:pt x="3445" y="1150"/>
                </a:lnTo>
                <a:lnTo>
                  <a:pt x="3440" y="1240"/>
                </a:lnTo>
                <a:lnTo>
                  <a:pt x="3365" y="1234"/>
                </a:lnTo>
                <a:lnTo>
                  <a:pt x="3232" y="1324"/>
                </a:lnTo>
                <a:lnTo>
                  <a:pt x="3213" y="1447"/>
                </a:lnTo>
                <a:lnTo>
                  <a:pt x="3157" y="1526"/>
                </a:lnTo>
                <a:lnTo>
                  <a:pt x="3145" y="1648"/>
                </a:lnTo>
                <a:lnTo>
                  <a:pt x="3134" y="1732"/>
                </a:lnTo>
                <a:lnTo>
                  <a:pt x="3017" y="1719"/>
                </a:lnTo>
                <a:lnTo>
                  <a:pt x="3041" y="1855"/>
                </a:lnTo>
                <a:lnTo>
                  <a:pt x="3010" y="1868"/>
                </a:lnTo>
                <a:lnTo>
                  <a:pt x="3029" y="1971"/>
                </a:lnTo>
                <a:lnTo>
                  <a:pt x="3005" y="1998"/>
                </a:lnTo>
                <a:lnTo>
                  <a:pt x="2949" y="1998"/>
                </a:lnTo>
                <a:lnTo>
                  <a:pt x="2888" y="1758"/>
                </a:lnTo>
                <a:lnTo>
                  <a:pt x="2851" y="1816"/>
                </a:lnTo>
                <a:lnTo>
                  <a:pt x="2846" y="1882"/>
                </a:lnTo>
                <a:lnTo>
                  <a:pt x="2809" y="1862"/>
                </a:lnTo>
                <a:lnTo>
                  <a:pt x="2753" y="1816"/>
                </a:lnTo>
                <a:lnTo>
                  <a:pt x="2778" y="1746"/>
                </a:lnTo>
                <a:lnTo>
                  <a:pt x="2827" y="1712"/>
                </a:lnTo>
                <a:lnTo>
                  <a:pt x="2863" y="1700"/>
                </a:lnTo>
                <a:lnTo>
                  <a:pt x="2937" y="1610"/>
                </a:lnTo>
                <a:lnTo>
                  <a:pt x="2882" y="1583"/>
                </a:lnTo>
                <a:lnTo>
                  <a:pt x="2814" y="1590"/>
                </a:lnTo>
                <a:lnTo>
                  <a:pt x="2735" y="1590"/>
                </a:lnTo>
                <a:lnTo>
                  <a:pt x="2650" y="1583"/>
                </a:lnTo>
                <a:lnTo>
                  <a:pt x="2582" y="1558"/>
                </a:lnTo>
                <a:lnTo>
                  <a:pt x="2601" y="1480"/>
                </a:lnTo>
                <a:lnTo>
                  <a:pt x="2570" y="1454"/>
                </a:lnTo>
                <a:lnTo>
                  <a:pt x="2557" y="1487"/>
                </a:lnTo>
                <a:lnTo>
                  <a:pt x="2496" y="1460"/>
                </a:lnTo>
                <a:lnTo>
                  <a:pt x="2491" y="1435"/>
                </a:lnTo>
                <a:lnTo>
                  <a:pt x="2454" y="1435"/>
                </a:lnTo>
                <a:lnTo>
                  <a:pt x="2423" y="1415"/>
                </a:lnTo>
                <a:lnTo>
                  <a:pt x="2405" y="1460"/>
                </a:lnTo>
                <a:lnTo>
                  <a:pt x="2381" y="1506"/>
                </a:lnTo>
                <a:lnTo>
                  <a:pt x="2423" y="1531"/>
                </a:lnTo>
                <a:lnTo>
                  <a:pt x="2466" y="1571"/>
                </a:lnTo>
                <a:lnTo>
                  <a:pt x="2496" y="1603"/>
                </a:lnTo>
                <a:lnTo>
                  <a:pt x="2435" y="1603"/>
                </a:lnTo>
                <a:lnTo>
                  <a:pt x="2411" y="1635"/>
                </a:lnTo>
                <a:lnTo>
                  <a:pt x="2393" y="1694"/>
                </a:lnTo>
                <a:lnTo>
                  <a:pt x="2472" y="1726"/>
                </a:lnTo>
                <a:lnTo>
                  <a:pt x="2466" y="1816"/>
                </a:lnTo>
                <a:lnTo>
                  <a:pt x="2503" y="1887"/>
                </a:lnTo>
                <a:lnTo>
                  <a:pt x="2540" y="2011"/>
                </a:lnTo>
                <a:lnTo>
                  <a:pt x="2533" y="2075"/>
                </a:lnTo>
                <a:lnTo>
                  <a:pt x="2533" y="2102"/>
                </a:lnTo>
                <a:lnTo>
                  <a:pt x="2466" y="2088"/>
                </a:lnTo>
                <a:lnTo>
                  <a:pt x="2423" y="2082"/>
                </a:lnTo>
                <a:lnTo>
                  <a:pt x="2362" y="2088"/>
                </a:lnTo>
                <a:lnTo>
                  <a:pt x="2264" y="2120"/>
                </a:lnTo>
                <a:lnTo>
                  <a:pt x="2264" y="2198"/>
                </a:lnTo>
                <a:lnTo>
                  <a:pt x="2252" y="2282"/>
                </a:lnTo>
                <a:lnTo>
                  <a:pt x="2185" y="2334"/>
                </a:lnTo>
                <a:lnTo>
                  <a:pt x="2117" y="2372"/>
                </a:lnTo>
                <a:lnTo>
                  <a:pt x="2043" y="2411"/>
                </a:lnTo>
                <a:lnTo>
                  <a:pt x="1982" y="2515"/>
                </a:lnTo>
                <a:lnTo>
                  <a:pt x="1928" y="2560"/>
                </a:lnTo>
                <a:lnTo>
                  <a:pt x="1818" y="2677"/>
                </a:lnTo>
                <a:lnTo>
                  <a:pt x="1701" y="2748"/>
                </a:lnTo>
                <a:lnTo>
                  <a:pt x="1707" y="2812"/>
                </a:lnTo>
                <a:lnTo>
                  <a:pt x="1597" y="2851"/>
                </a:lnTo>
                <a:lnTo>
                  <a:pt x="1554" y="2878"/>
                </a:lnTo>
                <a:lnTo>
                  <a:pt x="1517" y="2916"/>
                </a:lnTo>
                <a:lnTo>
                  <a:pt x="1450" y="2930"/>
                </a:lnTo>
                <a:lnTo>
                  <a:pt x="1407" y="3032"/>
                </a:lnTo>
                <a:lnTo>
                  <a:pt x="1414" y="3136"/>
                </a:lnTo>
                <a:lnTo>
                  <a:pt x="1432" y="3253"/>
                </a:lnTo>
                <a:lnTo>
                  <a:pt x="1419" y="3337"/>
                </a:lnTo>
                <a:lnTo>
                  <a:pt x="1370" y="3454"/>
                </a:lnTo>
                <a:lnTo>
                  <a:pt x="1365" y="3543"/>
                </a:lnTo>
                <a:lnTo>
                  <a:pt x="1365" y="3660"/>
                </a:lnTo>
                <a:lnTo>
                  <a:pt x="1365" y="3706"/>
                </a:lnTo>
                <a:lnTo>
                  <a:pt x="1316" y="3699"/>
                </a:lnTo>
                <a:lnTo>
                  <a:pt x="1273" y="3751"/>
                </a:lnTo>
                <a:lnTo>
                  <a:pt x="1255" y="3822"/>
                </a:lnTo>
                <a:lnTo>
                  <a:pt x="1273" y="3842"/>
                </a:lnTo>
                <a:lnTo>
                  <a:pt x="1224" y="3861"/>
                </a:lnTo>
                <a:lnTo>
                  <a:pt x="1150" y="3880"/>
                </a:lnTo>
                <a:lnTo>
                  <a:pt x="1138" y="3964"/>
                </a:lnTo>
                <a:lnTo>
                  <a:pt x="1077" y="3997"/>
                </a:lnTo>
                <a:lnTo>
                  <a:pt x="1010" y="4003"/>
                </a:lnTo>
                <a:lnTo>
                  <a:pt x="930" y="3919"/>
                </a:lnTo>
                <a:lnTo>
                  <a:pt x="893" y="3796"/>
                </a:lnTo>
                <a:lnTo>
                  <a:pt x="888" y="3679"/>
                </a:lnTo>
                <a:lnTo>
                  <a:pt x="839" y="3531"/>
                </a:lnTo>
                <a:lnTo>
                  <a:pt x="697" y="3188"/>
                </a:lnTo>
                <a:lnTo>
                  <a:pt x="667" y="3066"/>
                </a:lnTo>
                <a:lnTo>
                  <a:pt x="643" y="3014"/>
                </a:lnTo>
                <a:lnTo>
                  <a:pt x="612" y="2955"/>
                </a:lnTo>
                <a:lnTo>
                  <a:pt x="587" y="2890"/>
                </a:lnTo>
                <a:lnTo>
                  <a:pt x="569" y="2864"/>
                </a:lnTo>
                <a:lnTo>
                  <a:pt x="551" y="2735"/>
                </a:lnTo>
                <a:lnTo>
                  <a:pt x="538" y="2626"/>
                </a:lnTo>
                <a:lnTo>
                  <a:pt x="526" y="2547"/>
                </a:lnTo>
                <a:lnTo>
                  <a:pt x="526" y="2470"/>
                </a:lnTo>
                <a:lnTo>
                  <a:pt x="526" y="2379"/>
                </a:lnTo>
                <a:lnTo>
                  <a:pt x="508" y="2308"/>
                </a:lnTo>
                <a:lnTo>
                  <a:pt x="538" y="2191"/>
                </a:lnTo>
                <a:lnTo>
                  <a:pt x="508" y="2088"/>
                </a:lnTo>
                <a:lnTo>
                  <a:pt x="533" y="2068"/>
                </a:lnTo>
                <a:lnTo>
                  <a:pt x="502" y="2036"/>
                </a:lnTo>
                <a:lnTo>
                  <a:pt x="514" y="1998"/>
                </a:lnTo>
                <a:lnTo>
                  <a:pt x="545" y="1991"/>
                </a:lnTo>
                <a:lnTo>
                  <a:pt x="484" y="1971"/>
                </a:lnTo>
                <a:lnTo>
                  <a:pt x="465" y="2016"/>
                </a:lnTo>
                <a:lnTo>
                  <a:pt x="471" y="2082"/>
                </a:lnTo>
                <a:lnTo>
                  <a:pt x="440" y="2114"/>
                </a:lnTo>
                <a:lnTo>
                  <a:pt x="379" y="2152"/>
                </a:lnTo>
                <a:lnTo>
                  <a:pt x="311" y="2179"/>
                </a:lnTo>
                <a:lnTo>
                  <a:pt x="232" y="2152"/>
                </a:lnTo>
                <a:lnTo>
                  <a:pt x="122" y="2043"/>
                </a:lnTo>
                <a:lnTo>
                  <a:pt x="68" y="1926"/>
                </a:lnTo>
                <a:lnTo>
                  <a:pt x="110" y="1939"/>
                </a:lnTo>
                <a:lnTo>
                  <a:pt x="152" y="1939"/>
                </a:lnTo>
                <a:lnTo>
                  <a:pt x="201" y="1932"/>
                </a:lnTo>
                <a:lnTo>
                  <a:pt x="262" y="1842"/>
                </a:lnTo>
                <a:lnTo>
                  <a:pt x="232" y="1842"/>
                </a:lnTo>
                <a:lnTo>
                  <a:pt x="171" y="1868"/>
                </a:lnTo>
                <a:lnTo>
                  <a:pt x="134" y="1868"/>
                </a:lnTo>
                <a:lnTo>
                  <a:pt x="61" y="1823"/>
                </a:lnTo>
                <a:lnTo>
                  <a:pt x="30" y="1778"/>
                </a:lnTo>
                <a:lnTo>
                  <a:pt x="54" y="1732"/>
                </a:lnTo>
                <a:lnTo>
                  <a:pt x="12" y="1758"/>
                </a:lnTo>
                <a:lnTo>
                  <a:pt x="0" y="1739"/>
                </a:lnTo>
                <a:close/>
              </a:path>
            </a:pathLst>
          </a:custGeom>
          <a:noFill/>
          <a:ln w="12700">
            <a:solidFill>
              <a:schemeClr val="tx1"/>
            </a:solidFill>
            <a:round/>
            <a:headEnd/>
            <a:tailEnd/>
          </a:ln>
        </p:spPr>
        <p:txBody>
          <a:bodyPr/>
          <a:lstStyle/>
          <a:p>
            <a:pPr defTabSz="1072866" fontAlgn="auto">
              <a:spcBef>
                <a:spcPts val="0"/>
              </a:spcBef>
              <a:spcAft>
                <a:spcPts val="0"/>
              </a:spcAft>
              <a:defRPr/>
            </a:pPr>
            <a:endParaRPr lang="en-US" b="1">
              <a:latin typeface="+mj-lt"/>
            </a:endParaRPr>
          </a:p>
        </p:txBody>
      </p:sp>
      <p:sp>
        <p:nvSpPr>
          <p:cNvPr id="57" name="Slide Number Placeholder 56"/>
          <p:cNvSpPr>
            <a:spLocks noGrp="1"/>
          </p:cNvSpPr>
          <p:nvPr>
            <p:ph type="sldNum" sz="quarter" idx="12"/>
          </p:nvPr>
        </p:nvSpPr>
        <p:spPr>
          <a:xfrm>
            <a:off x="4914900" y="9378950"/>
            <a:ext cx="1600200" cy="527050"/>
          </a:xfrm>
        </p:spPr>
        <p:txBody>
          <a:bodyPr/>
          <a:lstStyle/>
          <a:p>
            <a:pPr>
              <a:defRPr/>
            </a:pPr>
            <a:fld id="{3D48110B-69EC-4215-B212-3725979AC92D}" type="slidenum">
              <a:rPr lang="en-US" smtClean="0"/>
              <a:pPr>
                <a:defRPr/>
              </a:pPr>
              <a:t>5</a:t>
            </a:fld>
            <a:endParaRPr lang="en-US"/>
          </a:p>
        </p:txBody>
      </p:sp>
      <p:sp>
        <p:nvSpPr>
          <p:cNvPr id="58" name="Footer Placeholder 57"/>
          <p:cNvSpPr>
            <a:spLocks noGrp="1"/>
          </p:cNvSpPr>
          <p:nvPr>
            <p:ph type="ftr" sz="quarter" idx="11"/>
          </p:nvPr>
        </p:nvSpPr>
        <p:spPr>
          <a:xfrm>
            <a:off x="2343150" y="9266238"/>
            <a:ext cx="2171700" cy="527050"/>
          </a:xfrm>
        </p:spPr>
        <p:txBody>
          <a:bodyPr/>
          <a:lstStyle/>
          <a:p>
            <a:pPr>
              <a:defRPr/>
            </a:pPr>
            <a:r>
              <a:rPr lang="en-US"/>
              <a:t>GURUDEVA.COM - NEW</a:t>
            </a:r>
          </a:p>
        </p:txBody>
      </p:sp>
      <p:pic>
        <p:nvPicPr>
          <p:cNvPr id="64" name="Picture 1" descr="6.JPG"/>
          <p:cNvPicPr>
            <a:picLocks noGrp="1" noChangeAspect="1"/>
          </p:cNvPicPr>
          <p:nvPr isPhoto="1"/>
        </p:nvPicPr>
        <p:blipFill>
          <a:blip r:embed="rId5">
            <a:clrChange>
              <a:clrFrom>
                <a:srgbClr val="FFFFFF"/>
              </a:clrFrom>
              <a:clrTo>
                <a:srgbClr val="FFFFFF">
                  <a:alpha val="0"/>
                </a:srgbClr>
              </a:clrTo>
            </a:clrChange>
          </a:blip>
          <a:srcRect l="17773" t="26667" r="73547" b="66666"/>
          <a:stretch>
            <a:fillRect/>
          </a:stretch>
        </p:blipFill>
        <p:spPr bwMode="auto">
          <a:xfrm rot="18243688">
            <a:off x="1485764" y="3138671"/>
            <a:ext cx="702522" cy="176587"/>
          </a:xfrm>
          <a:prstGeom prst="snip2SameRect">
            <a:avLst/>
          </a:prstGeom>
          <a:noFill/>
          <a:ln w="9525">
            <a:noFill/>
            <a:miter lim="800000"/>
            <a:headEnd/>
            <a:tailEnd/>
          </a:ln>
        </p:spPr>
      </p:pic>
      <p:pic>
        <p:nvPicPr>
          <p:cNvPr id="66" name="Picture 60" descr="D:\MAPS\INDIA\depositphotos_11256619-Mountain-peakslogoiconsignvector.jpg"/>
          <p:cNvPicPr>
            <a:picLocks noChangeAspect="1" noChangeArrowheads="1"/>
          </p:cNvPicPr>
          <p:nvPr/>
        </p:nvPicPr>
        <p:blipFill>
          <a:blip r:embed="rId12" cstate="print">
            <a:clrChange>
              <a:clrFrom>
                <a:srgbClr val="FFFFFF"/>
              </a:clrFrom>
              <a:clrTo>
                <a:srgbClr val="FFFFFF">
                  <a:alpha val="0"/>
                </a:srgbClr>
              </a:clrTo>
            </a:clrChange>
            <a:duotone>
              <a:prstClr val="black"/>
              <a:schemeClr val="accent6">
                <a:tint val="45000"/>
                <a:satMod val="400000"/>
              </a:schemeClr>
            </a:duotone>
            <a:lum bright="-100000" contrast="100000"/>
          </a:blip>
          <a:srcRect t="27159" b="40801"/>
          <a:stretch>
            <a:fillRect/>
          </a:stretch>
        </p:blipFill>
        <p:spPr bwMode="auto">
          <a:xfrm rot="2412820">
            <a:off x="2016472" y="1609999"/>
            <a:ext cx="606865" cy="121373"/>
          </a:xfrm>
          <a:prstGeom prst="rect">
            <a:avLst/>
          </a:prstGeom>
          <a:noFill/>
          <a:effectLst>
            <a:innerShdw blurRad="190500" dir="21540000">
              <a:srgbClr val="FFFF00">
                <a:alpha val="41000"/>
              </a:srgbClr>
            </a:innerShdw>
          </a:effectLst>
        </p:spPr>
      </p:pic>
      <p:sp>
        <p:nvSpPr>
          <p:cNvPr id="67" name="Rectangle 66"/>
          <p:cNvSpPr/>
          <p:nvPr/>
        </p:nvSpPr>
        <p:spPr>
          <a:xfrm>
            <a:off x="457200" y="1295400"/>
            <a:ext cx="5943600" cy="5334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866" fontAlgn="auto">
              <a:spcBef>
                <a:spcPts val="0"/>
              </a:spcBef>
              <a:spcAft>
                <a:spcPts val="0"/>
              </a:spcAft>
              <a:defRPr/>
            </a:pPr>
            <a:endParaRPr lang="en-US"/>
          </a:p>
        </p:txBody>
      </p:sp>
      <p:sp>
        <p:nvSpPr>
          <p:cNvPr id="68" name="Rectangle 67"/>
          <p:cNvSpPr/>
          <p:nvPr/>
        </p:nvSpPr>
        <p:spPr>
          <a:xfrm>
            <a:off x="3581400" y="6742113"/>
            <a:ext cx="2819400" cy="285908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866" fontAlgn="auto">
              <a:spcBef>
                <a:spcPts val="0"/>
              </a:spcBef>
              <a:spcAft>
                <a:spcPts val="0"/>
              </a:spcAft>
              <a:defRPr/>
            </a:pPr>
            <a:endParaRPr lang="en-US"/>
          </a:p>
        </p:txBody>
      </p:sp>
      <p:sp>
        <p:nvSpPr>
          <p:cNvPr id="69" name="Freeform 68"/>
          <p:cNvSpPr/>
          <p:nvPr/>
        </p:nvSpPr>
        <p:spPr>
          <a:xfrm>
            <a:off x="4953000" y="8001000"/>
            <a:ext cx="481013" cy="228600"/>
          </a:xfrm>
          <a:custGeom>
            <a:avLst/>
            <a:gdLst>
              <a:gd name="connsiteX0" fmla="*/ 167130 w 710055"/>
              <a:gd name="connsiteY0" fmla="*/ 429383 h 429383"/>
              <a:gd name="connsiteX1" fmla="*/ 176655 w 710055"/>
              <a:gd name="connsiteY1" fmla="*/ 400808 h 429383"/>
              <a:gd name="connsiteX2" fmla="*/ 262380 w 710055"/>
              <a:gd name="connsiteY2" fmla="*/ 353183 h 429383"/>
              <a:gd name="connsiteX3" fmla="*/ 290955 w 710055"/>
              <a:gd name="connsiteY3" fmla="*/ 343658 h 429383"/>
              <a:gd name="connsiteX4" fmla="*/ 319530 w 710055"/>
              <a:gd name="connsiteY4" fmla="*/ 334133 h 429383"/>
              <a:gd name="connsiteX5" fmla="*/ 348105 w 710055"/>
              <a:gd name="connsiteY5" fmla="*/ 343658 h 429383"/>
              <a:gd name="connsiteX6" fmla="*/ 462405 w 710055"/>
              <a:gd name="connsiteY6" fmla="*/ 324608 h 429383"/>
              <a:gd name="connsiteX7" fmla="*/ 500505 w 710055"/>
              <a:gd name="connsiteY7" fmla="*/ 315083 h 429383"/>
              <a:gd name="connsiteX8" fmla="*/ 529080 w 710055"/>
              <a:gd name="connsiteY8" fmla="*/ 305558 h 429383"/>
              <a:gd name="connsiteX9" fmla="*/ 662430 w 710055"/>
              <a:gd name="connsiteY9" fmla="*/ 296033 h 429383"/>
              <a:gd name="connsiteX10" fmla="*/ 691005 w 710055"/>
              <a:gd name="connsiteY10" fmla="*/ 276983 h 429383"/>
              <a:gd name="connsiteX11" fmla="*/ 700530 w 710055"/>
              <a:gd name="connsiteY11" fmla="*/ 219833 h 429383"/>
              <a:gd name="connsiteX12" fmla="*/ 710055 w 710055"/>
              <a:gd name="connsiteY12" fmla="*/ 191258 h 429383"/>
              <a:gd name="connsiteX13" fmla="*/ 691005 w 710055"/>
              <a:gd name="connsiteY13" fmla="*/ 96008 h 429383"/>
              <a:gd name="connsiteX14" fmla="*/ 671955 w 710055"/>
              <a:gd name="connsiteY14" fmla="*/ 67433 h 429383"/>
              <a:gd name="connsiteX15" fmla="*/ 662430 w 710055"/>
              <a:gd name="connsiteY15" fmla="*/ 29333 h 429383"/>
              <a:gd name="connsiteX16" fmla="*/ 576705 w 710055"/>
              <a:gd name="connsiteY16" fmla="*/ 19808 h 429383"/>
              <a:gd name="connsiteX17" fmla="*/ 529080 w 710055"/>
              <a:gd name="connsiteY17" fmla="*/ 38858 h 429383"/>
              <a:gd name="connsiteX18" fmla="*/ 462405 w 710055"/>
              <a:gd name="connsiteY18" fmla="*/ 57908 h 429383"/>
              <a:gd name="connsiteX19" fmla="*/ 433830 w 710055"/>
              <a:gd name="connsiteY19" fmla="*/ 48383 h 429383"/>
              <a:gd name="connsiteX20" fmla="*/ 414780 w 710055"/>
              <a:gd name="connsiteY20" fmla="*/ 19808 h 429383"/>
              <a:gd name="connsiteX21" fmla="*/ 386205 w 710055"/>
              <a:gd name="connsiteY21" fmla="*/ 758 h 429383"/>
              <a:gd name="connsiteX22" fmla="*/ 310005 w 710055"/>
              <a:gd name="connsiteY22" fmla="*/ 19808 h 429383"/>
              <a:gd name="connsiteX23" fmla="*/ 252855 w 710055"/>
              <a:gd name="connsiteY23" fmla="*/ 57908 h 429383"/>
              <a:gd name="connsiteX24" fmla="*/ 224280 w 710055"/>
              <a:gd name="connsiteY24" fmla="*/ 76958 h 429383"/>
              <a:gd name="connsiteX25" fmla="*/ 195705 w 710055"/>
              <a:gd name="connsiteY25" fmla="*/ 96008 h 429383"/>
              <a:gd name="connsiteX26" fmla="*/ 176655 w 710055"/>
              <a:gd name="connsiteY26" fmla="*/ 124583 h 429383"/>
              <a:gd name="connsiteX27" fmla="*/ 148080 w 710055"/>
              <a:gd name="connsiteY27" fmla="*/ 134108 h 429383"/>
              <a:gd name="connsiteX28" fmla="*/ 119505 w 710055"/>
              <a:gd name="connsiteY28" fmla="*/ 153158 h 429383"/>
              <a:gd name="connsiteX29" fmla="*/ 109980 w 710055"/>
              <a:gd name="connsiteY29" fmla="*/ 257933 h 429383"/>
              <a:gd name="connsiteX30" fmla="*/ 100455 w 710055"/>
              <a:gd name="connsiteY30" fmla="*/ 286508 h 429383"/>
              <a:gd name="connsiteX31" fmla="*/ 43305 w 710055"/>
              <a:gd name="connsiteY31" fmla="*/ 324608 h 429383"/>
              <a:gd name="connsiteX32" fmla="*/ 52830 w 710055"/>
              <a:gd name="connsiteY32" fmla="*/ 400808 h 429383"/>
              <a:gd name="connsiteX33" fmla="*/ 167130 w 710055"/>
              <a:gd name="connsiteY33" fmla="*/ 429383 h 42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10055" h="429383">
                <a:moveTo>
                  <a:pt x="167130" y="429383"/>
                </a:moveTo>
                <a:cubicBezTo>
                  <a:pt x="187767" y="429383"/>
                  <a:pt x="171086" y="409162"/>
                  <a:pt x="176655" y="400808"/>
                </a:cubicBezTo>
                <a:cubicBezTo>
                  <a:pt x="201097" y="364145"/>
                  <a:pt x="219778" y="367384"/>
                  <a:pt x="262380" y="353183"/>
                </a:cubicBezTo>
                <a:lnTo>
                  <a:pt x="290955" y="343658"/>
                </a:lnTo>
                <a:lnTo>
                  <a:pt x="319530" y="334133"/>
                </a:lnTo>
                <a:cubicBezTo>
                  <a:pt x="329055" y="337308"/>
                  <a:pt x="338065" y="343658"/>
                  <a:pt x="348105" y="343658"/>
                </a:cubicBezTo>
                <a:cubicBezTo>
                  <a:pt x="433246" y="343658"/>
                  <a:pt x="410243" y="339511"/>
                  <a:pt x="462405" y="324608"/>
                </a:cubicBezTo>
                <a:cubicBezTo>
                  <a:pt x="474992" y="321012"/>
                  <a:pt x="487918" y="318679"/>
                  <a:pt x="500505" y="315083"/>
                </a:cubicBezTo>
                <a:cubicBezTo>
                  <a:pt x="510159" y="312325"/>
                  <a:pt x="519109" y="306731"/>
                  <a:pt x="529080" y="305558"/>
                </a:cubicBezTo>
                <a:cubicBezTo>
                  <a:pt x="573338" y="300351"/>
                  <a:pt x="617980" y="299208"/>
                  <a:pt x="662430" y="296033"/>
                </a:cubicBezTo>
                <a:cubicBezTo>
                  <a:pt x="671955" y="289683"/>
                  <a:pt x="685885" y="287222"/>
                  <a:pt x="691005" y="276983"/>
                </a:cubicBezTo>
                <a:cubicBezTo>
                  <a:pt x="699642" y="259709"/>
                  <a:pt x="696340" y="238686"/>
                  <a:pt x="700530" y="219833"/>
                </a:cubicBezTo>
                <a:cubicBezTo>
                  <a:pt x="702708" y="210032"/>
                  <a:pt x="706880" y="200783"/>
                  <a:pt x="710055" y="191258"/>
                </a:cubicBezTo>
                <a:cubicBezTo>
                  <a:pt x="706545" y="166687"/>
                  <a:pt x="704305" y="122607"/>
                  <a:pt x="691005" y="96008"/>
                </a:cubicBezTo>
                <a:cubicBezTo>
                  <a:pt x="685885" y="85769"/>
                  <a:pt x="678305" y="76958"/>
                  <a:pt x="671955" y="67433"/>
                </a:cubicBezTo>
                <a:cubicBezTo>
                  <a:pt x="668780" y="54733"/>
                  <a:pt x="670811" y="39390"/>
                  <a:pt x="662430" y="29333"/>
                </a:cubicBezTo>
                <a:cubicBezTo>
                  <a:pt x="637986" y="0"/>
                  <a:pt x="606173" y="10968"/>
                  <a:pt x="576705" y="19808"/>
                </a:cubicBezTo>
                <a:cubicBezTo>
                  <a:pt x="560328" y="24721"/>
                  <a:pt x="545089" y="32855"/>
                  <a:pt x="529080" y="38858"/>
                </a:cubicBezTo>
                <a:cubicBezTo>
                  <a:pt x="501751" y="49107"/>
                  <a:pt x="492429" y="50402"/>
                  <a:pt x="462405" y="57908"/>
                </a:cubicBezTo>
                <a:cubicBezTo>
                  <a:pt x="452880" y="54733"/>
                  <a:pt x="441670" y="54655"/>
                  <a:pt x="433830" y="48383"/>
                </a:cubicBezTo>
                <a:cubicBezTo>
                  <a:pt x="424891" y="41232"/>
                  <a:pt x="422875" y="27903"/>
                  <a:pt x="414780" y="19808"/>
                </a:cubicBezTo>
                <a:cubicBezTo>
                  <a:pt x="406685" y="11713"/>
                  <a:pt x="395730" y="7108"/>
                  <a:pt x="386205" y="758"/>
                </a:cubicBezTo>
                <a:cubicBezTo>
                  <a:pt x="373010" y="3397"/>
                  <a:pt x="326480" y="10655"/>
                  <a:pt x="310005" y="19808"/>
                </a:cubicBezTo>
                <a:cubicBezTo>
                  <a:pt x="289991" y="30927"/>
                  <a:pt x="271905" y="45208"/>
                  <a:pt x="252855" y="57908"/>
                </a:cubicBezTo>
                <a:lnTo>
                  <a:pt x="224280" y="76958"/>
                </a:lnTo>
                <a:lnTo>
                  <a:pt x="195705" y="96008"/>
                </a:lnTo>
                <a:cubicBezTo>
                  <a:pt x="189355" y="105533"/>
                  <a:pt x="185594" y="117432"/>
                  <a:pt x="176655" y="124583"/>
                </a:cubicBezTo>
                <a:cubicBezTo>
                  <a:pt x="168815" y="130855"/>
                  <a:pt x="157060" y="129618"/>
                  <a:pt x="148080" y="134108"/>
                </a:cubicBezTo>
                <a:cubicBezTo>
                  <a:pt x="137841" y="139228"/>
                  <a:pt x="129030" y="146808"/>
                  <a:pt x="119505" y="153158"/>
                </a:cubicBezTo>
                <a:cubicBezTo>
                  <a:pt x="116330" y="188083"/>
                  <a:pt x="114940" y="223216"/>
                  <a:pt x="109980" y="257933"/>
                </a:cubicBezTo>
                <a:cubicBezTo>
                  <a:pt x="108560" y="267872"/>
                  <a:pt x="107555" y="279408"/>
                  <a:pt x="100455" y="286508"/>
                </a:cubicBezTo>
                <a:cubicBezTo>
                  <a:pt x="84266" y="302697"/>
                  <a:pt x="43305" y="324608"/>
                  <a:pt x="43305" y="324608"/>
                </a:cubicBezTo>
                <a:cubicBezTo>
                  <a:pt x="33874" y="352902"/>
                  <a:pt x="0" y="393261"/>
                  <a:pt x="52830" y="400808"/>
                </a:cubicBezTo>
                <a:cubicBezTo>
                  <a:pt x="87404" y="405747"/>
                  <a:pt x="146493" y="429383"/>
                  <a:pt x="167130" y="429383"/>
                </a:cubicBezTo>
                <a:close/>
              </a:path>
            </a:pathLst>
          </a:custGeom>
          <a:blipFill>
            <a:blip r:embed="rId2"/>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latin typeface="Tw Cen MT" pitchFamily="34" charset="0"/>
            </a:endParaRPr>
          </a:p>
        </p:txBody>
      </p:sp>
      <p:sp>
        <p:nvSpPr>
          <p:cNvPr id="70" name="Freeform 69"/>
          <p:cNvSpPr/>
          <p:nvPr/>
        </p:nvSpPr>
        <p:spPr>
          <a:xfrm>
            <a:off x="4038600" y="7848600"/>
            <a:ext cx="533400" cy="280988"/>
          </a:xfrm>
          <a:custGeom>
            <a:avLst/>
            <a:gdLst>
              <a:gd name="connsiteX0" fmla="*/ 30162 w 1061180"/>
              <a:gd name="connsiteY0" fmla="*/ 478098 h 511304"/>
              <a:gd name="connsiteX1" fmla="*/ 249237 w 1061180"/>
              <a:gd name="connsiteY1" fmla="*/ 487623 h 511304"/>
              <a:gd name="connsiteX2" fmla="*/ 306387 w 1061180"/>
              <a:gd name="connsiteY2" fmla="*/ 459048 h 511304"/>
              <a:gd name="connsiteX3" fmla="*/ 515937 w 1061180"/>
              <a:gd name="connsiteY3" fmla="*/ 449523 h 511304"/>
              <a:gd name="connsiteX4" fmla="*/ 639762 w 1061180"/>
              <a:gd name="connsiteY4" fmla="*/ 420948 h 511304"/>
              <a:gd name="connsiteX5" fmla="*/ 668337 w 1061180"/>
              <a:gd name="connsiteY5" fmla="*/ 401898 h 511304"/>
              <a:gd name="connsiteX6" fmla="*/ 868362 w 1061180"/>
              <a:gd name="connsiteY6" fmla="*/ 392373 h 511304"/>
              <a:gd name="connsiteX7" fmla="*/ 925512 w 1061180"/>
              <a:gd name="connsiteY7" fmla="*/ 354273 h 511304"/>
              <a:gd name="connsiteX8" fmla="*/ 954087 w 1061180"/>
              <a:gd name="connsiteY8" fmla="*/ 297123 h 511304"/>
              <a:gd name="connsiteX9" fmla="*/ 1011237 w 1061180"/>
              <a:gd name="connsiteY9" fmla="*/ 278073 h 511304"/>
              <a:gd name="connsiteX10" fmla="*/ 1058862 w 1061180"/>
              <a:gd name="connsiteY10" fmla="*/ 220923 h 511304"/>
              <a:gd name="connsiteX11" fmla="*/ 1049337 w 1061180"/>
              <a:gd name="connsiteY11" fmla="*/ 144723 h 511304"/>
              <a:gd name="connsiteX12" fmla="*/ 1020762 w 1061180"/>
              <a:gd name="connsiteY12" fmla="*/ 87573 h 511304"/>
              <a:gd name="connsiteX13" fmla="*/ 992187 w 1061180"/>
              <a:gd name="connsiteY13" fmla="*/ 68523 h 511304"/>
              <a:gd name="connsiteX14" fmla="*/ 963612 w 1061180"/>
              <a:gd name="connsiteY14" fmla="*/ 11373 h 511304"/>
              <a:gd name="connsiteX15" fmla="*/ 935037 w 1061180"/>
              <a:gd name="connsiteY15" fmla="*/ 1848 h 511304"/>
              <a:gd name="connsiteX16" fmla="*/ 811212 w 1061180"/>
              <a:gd name="connsiteY16" fmla="*/ 11373 h 511304"/>
              <a:gd name="connsiteX17" fmla="*/ 801687 w 1061180"/>
              <a:gd name="connsiteY17" fmla="*/ 39948 h 511304"/>
              <a:gd name="connsiteX18" fmla="*/ 792162 w 1061180"/>
              <a:gd name="connsiteY18" fmla="*/ 192348 h 511304"/>
              <a:gd name="connsiteX19" fmla="*/ 782637 w 1061180"/>
              <a:gd name="connsiteY19" fmla="*/ 220923 h 511304"/>
              <a:gd name="connsiteX20" fmla="*/ 754062 w 1061180"/>
              <a:gd name="connsiteY20" fmla="*/ 230448 h 511304"/>
              <a:gd name="connsiteX21" fmla="*/ 687387 w 1061180"/>
              <a:gd name="connsiteY21" fmla="*/ 220923 h 511304"/>
              <a:gd name="connsiteX22" fmla="*/ 630237 w 1061180"/>
              <a:gd name="connsiteY22" fmla="*/ 182823 h 511304"/>
              <a:gd name="connsiteX23" fmla="*/ 592137 w 1061180"/>
              <a:gd name="connsiteY23" fmla="*/ 135198 h 511304"/>
              <a:gd name="connsiteX24" fmla="*/ 515937 w 1061180"/>
              <a:gd name="connsiteY24" fmla="*/ 116148 h 511304"/>
              <a:gd name="connsiteX25" fmla="*/ 458787 w 1061180"/>
              <a:gd name="connsiteY25" fmla="*/ 163773 h 511304"/>
              <a:gd name="connsiteX26" fmla="*/ 430212 w 1061180"/>
              <a:gd name="connsiteY26" fmla="*/ 173298 h 511304"/>
              <a:gd name="connsiteX27" fmla="*/ 401637 w 1061180"/>
              <a:gd name="connsiteY27" fmla="*/ 144723 h 511304"/>
              <a:gd name="connsiteX28" fmla="*/ 258762 w 1061180"/>
              <a:gd name="connsiteY28" fmla="*/ 135198 h 511304"/>
              <a:gd name="connsiteX29" fmla="*/ 230187 w 1061180"/>
              <a:gd name="connsiteY29" fmla="*/ 144723 h 511304"/>
              <a:gd name="connsiteX30" fmla="*/ 163512 w 1061180"/>
              <a:gd name="connsiteY30" fmla="*/ 230448 h 511304"/>
              <a:gd name="connsiteX31" fmla="*/ 153987 w 1061180"/>
              <a:gd name="connsiteY31" fmla="*/ 259023 h 511304"/>
              <a:gd name="connsiteX32" fmla="*/ 125412 w 1061180"/>
              <a:gd name="connsiteY32" fmla="*/ 268548 h 511304"/>
              <a:gd name="connsiteX33" fmla="*/ 96837 w 1061180"/>
              <a:gd name="connsiteY33" fmla="*/ 325698 h 511304"/>
              <a:gd name="connsiteX34" fmla="*/ 68262 w 1061180"/>
              <a:gd name="connsiteY34" fmla="*/ 382848 h 511304"/>
              <a:gd name="connsiteX35" fmla="*/ 30162 w 1061180"/>
              <a:gd name="connsiteY35" fmla="*/ 478098 h 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61180" h="511304">
                <a:moveTo>
                  <a:pt x="30162" y="478098"/>
                </a:moveTo>
                <a:cubicBezTo>
                  <a:pt x="60324" y="495560"/>
                  <a:pt x="67681" y="511304"/>
                  <a:pt x="249237" y="487623"/>
                </a:cubicBezTo>
                <a:cubicBezTo>
                  <a:pt x="452953" y="461051"/>
                  <a:pt x="120670" y="473905"/>
                  <a:pt x="306387" y="459048"/>
                </a:cubicBezTo>
                <a:cubicBezTo>
                  <a:pt x="376086" y="453472"/>
                  <a:pt x="446087" y="452698"/>
                  <a:pt x="515937" y="449523"/>
                </a:cubicBezTo>
                <a:cubicBezTo>
                  <a:pt x="582539" y="405122"/>
                  <a:pt x="501129" y="452940"/>
                  <a:pt x="639762" y="420948"/>
                </a:cubicBezTo>
                <a:cubicBezTo>
                  <a:pt x="650916" y="418374"/>
                  <a:pt x="656978" y="403318"/>
                  <a:pt x="668337" y="401898"/>
                </a:cubicBezTo>
                <a:cubicBezTo>
                  <a:pt x="734572" y="393619"/>
                  <a:pt x="801687" y="395548"/>
                  <a:pt x="868362" y="392373"/>
                </a:cubicBezTo>
                <a:cubicBezTo>
                  <a:pt x="887412" y="379673"/>
                  <a:pt x="918272" y="375993"/>
                  <a:pt x="925512" y="354273"/>
                </a:cubicBezTo>
                <a:cubicBezTo>
                  <a:pt x="930702" y="338703"/>
                  <a:pt x="938538" y="306841"/>
                  <a:pt x="954087" y="297123"/>
                </a:cubicBezTo>
                <a:cubicBezTo>
                  <a:pt x="971115" y="286480"/>
                  <a:pt x="1011237" y="278073"/>
                  <a:pt x="1011237" y="278073"/>
                </a:cubicBezTo>
                <a:cubicBezTo>
                  <a:pt x="1018259" y="271051"/>
                  <a:pt x="1057536" y="235510"/>
                  <a:pt x="1058862" y="220923"/>
                </a:cubicBezTo>
                <a:cubicBezTo>
                  <a:pt x="1061180" y="195430"/>
                  <a:pt x="1053916" y="169908"/>
                  <a:pt x="1049337" y="144723"/>
                </a:cubicBezTo>
                <a:cubicBezTo>
                  <a:pt x="1045894" y="125786"/>
                  <a:pt x="1034319" y="101130"/>
                  <a:pt x="1020762" y="87573"/>
                </a:cubicBezTo>
                <a:cubicBezTo>
                  <a:pt x="1012667" y="79478"/>
                  <a:pt x="1001712" y="74873"/>
                  <a:pt x="992187" y="68523"/>
                </a:cubicBezTo>
                <a:cubicBezTo>
                  <a:pt x="985912" y="49699"/>
                  <a:pt x="980398" y="24802"/>
                  <a:pt x="963612" y="11373"/>
                </a:cubicBezTo>
                <a:cubicBezTo>
                  <a:pt x="955772" y="5101"/>
                  <a:pt x="944562" y="5023"/>
                  <a:pt x="935037" y="1848"/>
                </a:cubicBezTo>
                <a:cubicBezTo>
                  <a:pt x="893762" y="5023"/>
                  <a:pt x="851016" y="0"/>
                  <a:pt x="811212" y="11373"/>
                </a:cubicBezTo>
                <a:cubicBezTo>
                  <a:pt x="801558" y="14131"/>
                  <a:pt x="802738" y="29963"/>
                  <a:pt x="801687" y="39948"/>
                </a:cubicBezTo>
                <a:cubicBezTo>
                  <a:pt x="796359" y="90567"/>
                  <a:pt x="797490" y="141729"/>
                  <a:pt x="792162" y="192348"/>
                </a:cubicBezTo>
                <a:cubicBezTo>
                  <a:pt x="791111" y="202333"/>
                  <a:pt x="789737" y="213823"/>
                  <a:pt x="782637" y="220923"/>
                </a:cubicBezTo>
                <a:cubicBezTo>
                  <a:pt x="775537" y="228023"/>
                  <a:pt x="763587" y="227273"/>
                  <a:pt x="754062" y="230448"/>
                </a:cubicBezTo>
                <a:cubicBezTo>
                  <a:pt x="731837" y="227273"/>
                  <a:pt x="708341" y="228982"/>
                  <a:pt x="687387" y="220923"/>
                </a:cubicBezTo>
                <a:cubicBezTo>
                  <a:pt x="666018" y="212704"/>
                  <a:pt x="630237" y="182823"/>
                  <a:pt x="630237" y="182823"/>
                </a:cubicBezTo>
                <a:cubicBezTo>
                  <a:pt x="620815" y="154556"/>
                  <a:pt x="624821" y="147083"/>
                  <a:pt x="592137" y="135198"/>
                </a:cubicBezTo>
                <a:cubicBezTo>
                  <a:pt x="567532" y="126251"/>
                  <a:pt x="515937" y="116148"/>
                  <a:pt x="515937" y="116148"/>
                </a:cubicBezTo>
                <a:cubicBezTo>
                  <a:pt x="450419" y="137987"/>
                  <a:pt x="527985" y="106108"/>
                  <a:pt x="458787" y="163773"/>
                </a:cubicBezTo>
                <a:cubicBezTo>
                  <a:pt x="451074" y="170201"/>
                  <a:pt x="439737" y="170123"/>
                  <a:pt x="430212" y="173298"/>
                </a:cubicBezTo>
                <a:cubicBezTo>
                  <a:pt x="420687" y="163773"/>
                  <a:pt x="412598" y="152553"/>
                  <a:pt x="401637" y="144723"/>
                </a:cubicBezTo>
                <a:cubicBezTo>
                  <a:pt x="350657" y="108309"/>
                  <a:pt x="332018" y="128538"/>
                  <a:pt x="258762" y="135198"/>
                </a:cubicBezTo>
                <a:cubicBezTo>
                  <a:pt x="249237" y="138373"/>
                  <a:pt x="238541" y="139154"/>
                  <a:pt x="230187" y="144723"/>
                </a:cubicBezTo>
                <a:cubicBezTo>
                  <a:pt x="209054" y="158812"/>
                  <a:pt x="168918" y="214229"/>
                  <a:pt x="163512" y="230448"/>
                </a:cubicBezTo>
                <a:cubicBezTo>
                  <a:pt x="160337" y="239973"/>
                  <a:pt x="161087" y="251923"/>
                  <a:pt x="153987" y="259023"/>
                </a:cubicBezTo>
                <a:cubicBezTo>
                  <a:pt x="146887" y="266123"/>
                  <a:pt x="134937" y="265373"/>
                  <a:pt x="125412" y="268548"/>
                </a:cubicBezTo>
                <a:cubicBezTo>
                  <a:pt x="70817" y="350440"/>
                  <a:pt x="136272" y="246828"/>
                  <a:pt x="96837" y="325698"/>
                </a:cubicBezTo>
                <a:cubicBezTo>
                  <a:pt x="84476" y="350421"/>
                  <a:pt x="70656" y="354118"/>
                  <a:pt x="68262" y="382848"/>
                </a:cubicBezTo>
                <a:cubicBezTo>
                  <a:pt x="65889" y="411324"/>
                  <a:pt x="0" y="460636"/>
                  <a:pt x="30162" y="478098"/>
                </a:cubicBezTo>
                <a:close/>
              </a:path>
            </a:pathLst>
          </a:custGeom>
          <a:blipFill>
            <a:blip r:embed="rId4"/>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latin typeface="Tw Cen MT" pitchFamily="34" charset="0"/>
            </a:endParaRPr>
          </a:p>
        </p:txBody>
      </p:sp>
      <p:sp>
        <p:nvSpPr>
          <p:cNvPr id="6199" name="Rectangle 1"/>
          <p:cNvSpPr>
            <a:spLocks noChangeArrowheads="1"/>
          </p:cNvSpPr>
          <p:nvPr/>
        </p:nvSpPr>
        <p:spPr bwMode="auto">
          <a:xfrm>
            <a:off x="3962400" y="7543800"/>
            <a:ext cx="609600" cy="368300"/>
          </a:xfrm>
          <a:prstGeom prst="rect">
            <a:avLst/>
          </a:prstGeom>
          <a:noFill/>
          <a:ln w="9525">
            <a:noFill/>
            <a:miter lim="800000"/>
            <a:headEnd/>
            <a:tailEnd/>
          </a:ln>
        </p:spPr>
        <p:txBody>
          <a:bodyPr anchor="ctr">
            <a:spAutoFit/>
          </a:bodyPr>
          <a:lstStyle/>
          <a:p>
            <a:pPr algn="ctr" eaLnBrk="0" hangingPunct="0"/>
            <a:r>
              <a:rPr lang="en-US" sz="900" b="1">
                <a:latin typeface="Tw Cen MT" pitchFamily="34" charset="0"/>
                <a:ea typeface="Times New Roman" pitchFamily="18" charset="0"/>
                <a:cs typeface="Gautami" pitchFamily="34" charset="0"/>
              </a:rPr>
              <a:t>Malwa Plateau</a:t>
            </a:r>
          </a:p>
        </p:txBody>
      </p:sp>
      <p:sp>
        <p:nvSpPr>
          <p:cNvPr id="73" name="Freeform 72"/>
          <p:cNvSpPr/>
          <p:nvPr/>
        </p:nvSpPr>
        <p:spPr>
          <a:xfrm>
            <a:off x="4095750" y="8277225"/>
            <a:ext cx="739775" cy="1196975"/>
          </a:xfrm>
          <a:custGeom>
            <a:avLst/>
            <a:gdLst>
              <a:gd name="connsiteX0" fmla="*/ 336545 w 740351"/>
              <a:gd name="connsiteY0" fmla="*/ 1196246 h 1196246"/>
              <a:gd name="connsiteX1" fmla="*/ 311145 w 740351"/>
              <a:gd name="connsiteY1" fmla="*/ 1120046 h 1196246"/>
              <a:gd name="connsiteX2" fmla="*/ 298445 w 740351"/>
              <a:gd name="connsiteY2" fmla="*/ 1081946 h 1196246"/>
              <a:gd name="connsiteX3" fmla="*/ 273045 w 740351"/>
              <a:gd name="connsiteY3" fmla="*/ 1043846 h 1196246"/>
              <a:gd name="connsiteX4" fmla="*/ 247645 w 740351"/>
              <a:gd name="connsiteY4" fmla="*/ 954946 h 1196246"/>
              <a:gd name="connsiteX5" fmla="*/ 222245 w 740351"/>
              <a:gd name="connsiteY5" fmla="*/ 916846 h 1196246"/>
              <a:gd name="connsiteX6" fmla="*/ 209545 w 740351"/>
              <a:gd name="connsiteY6" fmla="*/ 878746 h 1196246"/>
              <a:gd name="connsiteX7" fmla="*/ 184145 w 740351"/>
              <a:gd name="connsiteY7" fmla="*/ 840646 h 1196246"/>
              <a:gd name="connsiteX8" fmla="*/ 158745 w 740351"/>
              <a:gd name="connsiteY8" fmla="*/ 764446 h 1196246"/>
              <a:gd name="connsiteX9" fmla="*/ 133345 w 740351"/>
              <a:gd name="connsiteY9" fmla="*/ 688246 h 1196246"/>
              <a:gd name="connsiteX10" fmla="*/ 120645 w 740351"/>
              <a:gd name="connsiteY10" fmla="*/ 650146 h 1196246"/>
              <a:gd name="connsiteX11" fmla="*/ 82545 w 740351"/>
              <a:gd name="connsiteY11" fmla="*/ 624746 h 1196246"/>
              <a:gd name="connsiteX12" fmla="*/ 69845 w 740351"/>
              <a:gd name="connsiteY12" fmla="*/ 548546 h 1196246"/>
              <a:gd name="connsiteX13" fmla="*/ 57145 w 740351"/>
              <a:gd name="connsiteY13" fmla="*/ 497746 h 1196246"/>
              <a:gd name="connsiteX14" fmla="*/ 19045 w 740351"/>
              <a:gd name="connsiteY14" fmla="*/ 358046 h 1196246"/>
              <a:gd name="connsiteX15" fmla="*/ 6345 w 740351"/>
              <a:gd name="connsiteY15" fmla="*/ 294546 h 1196246"/>
              <a:gd name="connsiteX16" fmla="*/ 31745 w 740351"/>
              <a:gd name="connsiteY16" fmla="*/ 256446 h 1196246"/>
              <a:gd name="connsiteX17" fmla="*/ 6345 w 740351"/>
              <a:gd name="connsiteY17" fmla="*/ 142146 h 1196246"/>
              <a:gd name="connsiteX18" fmla="*/ 57145 w 740351"/>
              <a:gd name="connsiteY18" fmla="*/ 40546 h 1196246"/>
              <a:gd name="connsiteX19" fmla="*/ 133345 w 740351"/>
              <a:gd name="connsiteY19" fmla="*/ 15146 h 1196246"/>
              <a:gd name="connsiteX20" fmla="*/ 184145 w 740351"/>
              <a:gd name="connsiteY20" fmla="*/ 116746 h 1196246"/>
              <a:gd name="connsiteX21" fmla="*/ 222245 w 740351"/>
              <a:gd name="connsiteY21" fmla="*/ 129446 h 1196246"/>
              <a:gd name="connsiteX22" fmla="*/ 260345 w 740351"/>
              <a:gd name="connsiteY22" fmla="*/ 154846 h 1196246"/>
              <a:gd name="connsiteX23" fmla="*/ 273045 w 740351"/>
              <a:gd name="connsiteY23" fmla="*/ 192946 h 1196246"/>
              <a:gd name="connsiteX24" fmla="*/ 285745 w 740351"/>
              <a:gd name="connsiteY24" fmla="*/ 269146 h 1196246"/>
              <a:gd name="connsiteX25" fmla="*/ 336545 w 740351"/>
              <a:gd name="connsiteY25" fmla="*/ 256446 h 1196246"/>
              <a:gd name="connsiteX26" fmla="*/ 374645 w 740351"/>
              <a:gd name="connsiteY26" fmla="*/ 231046 h 1196246"/>
              <a:gd name="connsiteX27" fmla="*/ 400045 w 740351"/>
              <a:gd name="connsiteY27" fmla="*/ 154846 h 1196246"/>
              <a:gd name="connsiteX28" fmla="*/ 438145 w 740351"/>
              <a:gd name="connsiteY28" fmla="*/ 129446 h 1196246"/>
              <a:gd name="connsiteX29" fmla="*/ 476245 w 740351"/>
              <a:gd name="connsiteY29" fmla="*/ 142146 h 1196246"/>
              <a:gd name="connsiteX30" fmla="*/ 552445 w 740351"/>
              <a:gd name="connsiteY30" fmla="*/ 192946 h 1196246"/>
              <a:gd name="connsiteX31" fmla="*/ 666745 w 740351"/>
              <a:gd name="connsiteY31" fmla="*/ 180246 h 1196246"/>
              <a:gd name="connsiteX32" fmla="*/ 654045 w 740351"/>
              <a:gd name="connsiteY32" fmla="*/ 256446 h 1196246"/>
              <a:gd name="connsiteX33" fmla="*/ 603245 w 740351"/>
              <a:gd name="connsiteY33" fmla="*/ 269146 h 1196246"/>
              <a:gd name="connsiteX34" fmla="*/ 438145 w 740351"/>
              <a:gd name="connsiteY34" fmla="*/ 281846 h 1196246"/>
              <a:gd name="connsiteX35" fmla="*/ 425445 w 740351"/>
              <a:gd name="connsiteY35" fmla="*/ 319946 h 1196246"/>
              <a:gd name="connsiteX36" fmla="*/ 374645 w 740351"/>
              <a:gd name="connsiteY36" fmla="*/ 345346 h 1196246"/>
              <a:gd name="connsiteX37" fmla="*/ 450845 w 740351"/>
              <a:gd name="connsiteY37" fmla="*/ 396146 h 1196246"/>
              <a:gd name="connsiteX38" fmla="*/ 679445 w 740351"/>
              <a:gd name="connsiteY38" fmla="*/ 383446 h 1196246"/>
              <a:gd name="connsiteX39" fmla="*/ 666745 w 740351"/>
              <a:gd name="connsiteY39" fmla="*/ 446946 h 1196246"/>
              <a:gd name="connsiteX40" fmla="*/ 628645 w 740351"/>
              <a:gd name="connsiteY40" fmla="*/ 459646 h 1196246"/>
              <a:gd name="connsiteX41" fmla="*/ 539745 w 740351"/>
              <a:gd name="connsiteY41" fmla="*/ 485046 h 1196246"/>
              <a:gd name="connsiteX42" fmla="*/ 514345 w 740351"/>
              <a:gd name="connsiteY42" fmla="*/ 561246 h 1196246"/>
              <a:gd name="connsiteX43" fmla="*/ 501645 w 740351"/>
              <a:gd name="connsiteY43" fmla="*/ 612046 h 1196246"/>
              <a:gd name="connsiteX44" fmla="*/ 463545 w 740351"/>
              <a:gd name="connsiteY44" fmla="*/ 624746 h 1196246"/>
              <a:gd name="connsiteX45" fmla="*/ 412745 w 740351"/>
              <a:gd name="connsiteY45" fmla="*/ 612046 h 1196246"/>
              <a:gd name="connsiteX46" fmla="*/ 374645 w 740351"/>
              <a:gd name="connsiteY46" fmla="*/ 535846 h 1196246"/>
              <a:gd name="connsiteX47" fmla="*/ 336545 w 740351"/>
              <a:gd name="connsiteY47" fmla="*/ 510446 h 1196246"/>
              <a:gd name="connsiteX48" fmla="*/ 260345 w 740351"/>
              <a:gd name="connsiteY48" fmla="*/ 497746 h 1196246"/>
              <a:gd name="connsiteX49" fmla="*/ 298445 w 740351"/>
              <a:gd name="connsiteY49" fmla="*/ 510446 h 1196246"/>
              <a:gd name="connsiteX50" fmla="*/ 323845 w 740351"/>
              <a:gd name="connsiteY50" fmla="*/ 548546 h 1196246"/>
              <a:gd name="connsiteX51" fmla="*/ 361945 w 740351"/>
              <a:gd name="connsiteY51" fmla="*/ 561246 h 1196246"/>
              <a:gd name="connsiteX52" fmla="*/ 400045 w 740351"/>
              <a:gd name="connsiteY52" fmla="*/ 586646 h 1196246"/>
              <a:gd name="connsiteX53" fmla="*/ 425445 w 740351"/>
              <a:gd name="connsiteY53" fmla="*/ 624746 h 1196246"/>
              <a:gd name="connsiteX54" fmla="*/ 450845 w 740351"/>
              <a:gd name="connsiteY54" fmla="*/ 700946 h 1196246"/>
              <a:gd name="connsiteX55" fmla="*/ 476245 w 740351"/>
              <a:gd name="connsiteY55" fmla="*/ 739046 h 1196246"/>
              <a:gd name="connsiteX56" fmla="*/ 450845 w 740351"/>
              <a:gd name="connsiteY56" fmla="*/ 777146 h 1196246"/>
              <a:gd name="connsiteX57" fmla="*/ 527045 w 740351"/>
              <a:gd name="connsiteY57" fmla="*/ 815246 h 1196246"/>
              <a:gd name="connsiteX58" fmla="*/ 590545 w 740351"/>
              <a:gd name="connsiteY58" fmla="*/ 840646 h 1196246"/>
              <a:gd name="connsiteX59" fmla="*/ 565145 w 740351"/>
              <a:gd name="connsiteY59" fmla="*/ 878746 h 1196246"/>
              <a:gd name="connsiteX60" fmla="*/ 488945 w 740351"/>
              <a:gd name="connsiteY60" fmla="*/ 929546 h 1196246"/>
              <a:gd name="connsiteX61" fmla="*/ 463545 w 740351"/>
              <a:gd name="connsiteY61" fmla="*/ 967646 h 1196246"/>
              <a:gd name="connsiteX62" fmla="*/ 450845 w 740351"/>
              <a:gd name="connsiteY62" fmla="*/ 1056546 h 1196246"/>
              <a:gd name="connsiteX63" fmla="*/ 412745 w 740351"/>
              <a:gd name="connsiteY63" fmla="*/ 1069246 h 1196246"/>
              <a:gd name="connsiteX64" fmla="*/ 361945 w 740351"/>
              <a:gd name="connsiteY64" fmla="*/ 1081946 h 1196246"/>
              <a:gd name="connsiteX65" fmla="*/ 323845 w 740351"/>
              <a:gd name="connsiteY65" fmla="*/ 1132746 h 119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40351" h="1196246">
                <a:moveTo>
                  <a:pt x="336545" y="1196246"/>
                </a:moveTo>
                <a:lnTo>
                  <a:pt x="311145" y="1120046"/>
                </a:lnTo>
                <a:cubicBezTo>
                  <a:pt x="306912" y="1107346"/>
                  <a:pt x="305871" y="1093085"/>
                  <a:pt x="298445" y="1081946"/>
                </a:cubicBezTo>
                <a:cubicBezTo>
                  <a:pt x="289978" y="1069246"/>
                  <a:pt x="279871" y="1057498"/>
                  <a:pt x="273045" y="1043846"/>
                </a:cubicBezTo>
                <a:cubicBezTo>
                  <a:pt x="248331" y="994418"/>
                  <a:pt x="272060" y="1011913"/>
                  <a:pt x="247645" y="954946"/>
                </a:cubicBezTo>
                <a:cubicBezTo>
                  <a:pt x="241632" y="940917"/>
                  <a:pt x="229071" y="930498"/>
                  <a:pt x="222245" y="916846"/>
                </a:cubicBezTo>
                <a:cubicBezTo>
                  <a:pt x="216258" y="904872"/>
                  <a:pt x="215532" y="890720"/>
                  <a:pt x="209545" y="878746"/>
                </a:cubicBezTo>
                <a:cubicBezTo>
                  <a:pt x="202719" y="865094"/>
                  <a:pt x="190344" y="854594"/>
                  <a:pt x="184145" y="840646"/>
                </a:cubicBezTo>
                <a:cubicBezTo>
                  <a:pt x="173271" y="816180"/>
                  <a:pt x="167212" y="789846"/>
                  <a:pt x="158745" y="764446"/>
                </a:cubicBezTo>
                <a:lnTo>
                  <a:pt x="133345" y="688246"/>
                </a:lnTo>
                <a:cubicBezTo>
                  <a:pt x="129112" y="675546"/>
                  <a:pt x="131784" y="657572"/>
                  <a:pt x="120645" y="650146"/>
                </a:cubicBezTo>
                <a:lnTo>
                  <a:pt x="82545" y="624746"/>
                </a:lnTo>
                <a:cubicBezTo>
                  <a:pt x="78312" y="599346"/>
                  <a:pt x="74895" y="573796"/>
                  <a:pt x="69845" y="548546"/>
                </a:cubicBezTo>
                <a:cubicBezTo>
                  <a:pt x="66422" y="531430"/>
                  <a:pt x="60014" y="514963"/>
                  <a:pt x="57145" y="497746"/>
                </a:cubicBezTo>
                <a:cubicBezTo>
                  <a:pt x="36066" y="371272"/>
                  <a:pt x="66278" y="428895"/>
                  <a:pt x="19045" y="358046"/>
                </a:cubicBezTo>
                <a:cubicBezTo>
                  <a:pt x="14812" y="336879"/>
                  <a:pt x="3668" y="315965"/>
                  <a:pt x="6345" y="294546"/>
                </a:cubicBezTo>
                <a:cubicBezTo>
                  <a:pt x="8238" y="279400"/>
                  <a:pt x="30059" y="271616"/>
                  <a:pt x="31745" y="256446"/>
                </a:cubicBezTo>
                <a:cubicBezTo>
                  <a:pt x="35470" y="222919"/>
                  <a:pt x="17505" y="175625"/>
                  <a:pt x="6345" y="142146"/>
                </a:cubicBezTo>
                <a:cubicBezTo>
                  <a:pt x="17537" y="74992"/>
                  <a:pt x="0" y="65944"/>
                  <a:pt x="57145" y="40546"/>
                </a:cubicBezTo>
                <a:cubicBezTo>
                  <a:pt x="81611" y="29672"/>
                  <a:pt x="133345" y="15146"/>
                  <a:pt x="133345" y="15146"/>
                </a:cubicBezTo>
                <a:cubicBezTo>
                  <a:pt x="219422" y="43838"/>
                  <a:pt x="125772" y="0"/>
                  <a:pt x="184145" y="116746"/>
                </a:cubicBezTo>
                <a:cubicBezTo>
                  <a:pt x="190132" y="128720"/>
                  <a:pt x="210271" y="123459"/>
                  <a:pt x="222245" y="129446"/>
                </a:cubicBezTo>
                <a:cubicBezTo>
                  <a:pt x="235897" y="136272"/>
                  <a:pt x="247645" y="146379"/>
                  <a:pt x="260345" y="154846"/>
                </a:cubicBezTo>
                <a:cubicBezTo>
                  <a:pt x="264578" y="167546"/>
                  <a:pt x="270141" y="179878"/>
                  <a:pt x="273045" y="192946"/>
                </a:cubicBezTo>
                <a:cubicBezTo>
                  <a:pt x="278631" y="218083"/>
                  <a:pt x="267537" y="250938"/>
                  <a:pt x="285745" y="269146"/>
                </a:cubicBezTo>
                <a:cubicBezTo>
                  <a:pt x="298087" y="281488"/>
                  <a:pt x="319612" y="260679"/>
                  <a:pt x="336545" y="256446"/>
                </a:cubicBezTo>
                <a:cubicBezTo>
                  <a:pt x="349245" y="247979"/>
                  <a:pt x="366555" y="243989"/>
                  <a:pt x="374645" y="231046"/>
                </a:cubicBezTo>
                <a:cubicBezTo>
                  <a:pt x="388835" y="208342"/>
                  <a:pt x="377768" y="169698"/>
                  <a:pt x="400045" y="154846"/>
                </a:cubicBezTo>
                <a:lnTo>
                  <a:pt x="438145" y="129446"/>
                </a:lnTo>
                <a:cubicBezTo>
                  <a:pt x="450845" y="133679"/>
                  <a:pt x="464543" y="135645"/>
                  <a:pt x="476245" y="142146"/>
                </a:cubicBezTo>
                <a:cubicBezTo>
                  <a:pt x="502930" y="156971"/>
                  <a:pt x="552445" y="192946"/>
                  <a:pt x="552445" y="192946"/>
                </a:cubicBezTo>
                <a:cubicBezTo>
                  <a:pt x="590545" y="188713"/>
                  <a:pt x="629029" y="173389"/>
                  <a:pt x="666745" y="180246"/>
                </a:cubicBezTo>
                <a:cubicBezTo>
                  <a:pt x="740351" y="193629"/>
                  <a:pt x="657937" y="254222"/>
                  <a:pt x="654045" y="256446"/>
                </a:cubicBezTo>
                <a:cubicBezTo>
                  <a:pt x="638890" y="265106"/>
                  <a:pt x="620580" y="267107"/>
                  <a:pt x="603245" y="269146"/>
                </a:cubicBezTo>
                <a:cubicBezTo>
                  <a:pt x="548427" y="275595"/>
                  <a:pt x="493178" y="277613"/>
                  <a:pt x="438145" y="281846"/>
                </a:cubicBezTo>
                <a:cubicBezTo>
                  <a:pt x="433912" y="294546"/>
                  <a:pt x="434911" y="310480"/>
                  <a:pt x="425445" y="319946"/>
                </a:cubicBezTo>
                <a:cubicBezTo>
                  <a:pt x="412058" y="333333"/>
                  <a:pt x="368658" y="327385"/>
                  <a:pt x="374645" y="345346"/>
                </a:cubicBezTo>
                <a:cubicBezTo>
                  <a:pt x="384298" y="374306"/>
                  <a:pt x="450845" y="396146"/>
                  <a:pt x="450845" y="396146"/>
                </a:cubicBezTo>
                <a:cubicBezTo>
                  <a:pt x="575405" y="354626"/>
                  <a:pt x="500364" y="368523"/>
                  <a:pt x="679445" y="383446"/>
                </a:cubicBezTo>
                <a:cubicBezTo>
                  <a:pt x="675212" y="404613"/>
                  <a:pt x="678719" y="428985"/>
                  <a:pt x="666745" y="446946"/>
                </a:cubicBezTo>
                <a:cubicBezTo>
                  <a:pt x="659319" y="458085"/>
                  <a:pt x="641517" y="455968"/>
                  <a:pt x="628645" y="459646"/>
                </a:cubicBezTo>
                <a:cubicBezTo>
                  <a:pt x="517017" y="491540"/>
                  <a:pt x="631096" y="454596"/>
                  <a:pt x="539745" y="485046"/>
                </a:cubicBezTo>
                <a:cubicBezTo>
                  <a:pt x="531278" y="510446"/>
                  <a:pt x="520839" y="535271"/>
                  <a:pt x="514345" y="561246"/>
                </a:cubicBezTo>
                <a:cubicBezTo>
                  <a:pt x="510112" y="578179"/>
                  <a:pt x="512549" y="598416"/>
                  <a:pt x="501645" y="612046"/>
                </a:cubicBezTo>
                <a:cubicBezTo>
                  <a:pt x="493282" y="622499"/>
                  <a:pt x="476245" y="620513"/>
                  <a:pt x="463545" y="624746"/>
                </a:cubicBezTo>
                <a:cubicBezTo>
                  <a:pt x="446612" y="620513"/>
                  <a:pt x="427268" y="621728"/>
                  <a:pt x="412745" y="612046"/>
                </a:cubicBezTo>
                <a:cubicBezTo>
                  <a:pt x="366862" y="581458"/>
                  <a:pt x="403623" y="572069"/>
                  <a:pt x="374645" y="535846"/>
                </a:cubicBezTo>
                <a:cubicBezTo>
                  <a:pt x="365110" y="523927"/>
                  <a:pt x="351025" y="515273"/>
                  <a:pt x="336545" y="510446"/>
                </a:cubicBezTo>
                <a:cubicBezTo>
                  <a:pt x="312116" y="502303"/>
                  <a:pt x="286095" y="497746"/>
                  <a:pt x="260345" y="497746"/>
                </a:cubicBezTo>
                <a:cubicBezTo>
                  <a:pt x="246958" y="497746"/>
                  <a:pt x="285745" y="506213"/>
                  <a:pt x="298445" y="510446"/>
                </a:cubicBezTo>
                <a:cubicBezTo>
                  <a:pt x="306912" y="523146"/>
                  <a:pt x="311926" y="539011"/>
                  <a:pt x="323845" y="548546"/>
                </a:cubicBezTo>
                <a:cubicBezTo>
                  <a:pt x="334298" y="556909"/>
                  <a:pt x="349971" y="555259"/>
                  <a:pt x="361945" y="561246"/>
                </a:cubicBezTo>
                <a:cubicBezTo>
                  <a:pt x="375597" y="568072"/>
                  <a:pt x="387345" y="578179"/>
                  <a:pt x="400045" y="586646"/>
                </a:cubicBezTo>
                <a:cubicBezTo>
                  <a:pt x="408512" y="599346"/>
                  <a:pt x="419246" y="610798"/>
                  <a:pt x="425445" y="624746"/>
                </a:cubicBezTo>
                <a:cubicBezTo>
                  <a:pt x="436319" y="649212"/>
                  <a:pt x="435993" y="678669"/>
                  <a:pt x="450845" y="700946"/>
                </a:cubicBezTo>
                <a:lnTo>
                  <a:pt x="476245" y="739046"/>
                </a:lnTo>
                <a:cubicBezTo>
                  <a:pt x="467778" y="751746"/>
                  <a:pt x="447852" y="762179"/>
                  <a:pt x="450845" y="777146"/>
                </a:cubicBezTo>
                <a:cubicBezTo>
                  <a:pt x="454362" y="794731"/>
                  <a:pt x="514565" y="811086"/>
                  <a:pt x="527045" y="815246"/>
                </a:cubicBezTo>
                <a:cubicBezTo>
                  <a:pt x="553650" y="808595"/>
                  <a:pt x="600843" y="778858"/>
                  <a:pt x="590545" y="840646"/>
                </a:cubicBezTo>
                <a:cubicBezTo>
                  <a:pt x="588036" y="855702"/>
                  <a:pt x="576632" y="868695"/>
                  <a:pt x="565145" y="878746"/>
                </a:cubicBezTo>
                <a:cubicBezTo>
                  <a:pt x="542171" y="898848"/>
                  <a:pt x="488945" y="929546"/>
                  <a:pt x="488945" y="929546"/>
                </a:cubicBezTo>
                <a:cubicBezTo>
                  <a:pt x="480478" y="942246"/>
                  <a:pt x="467931" y="953026"/>
                  <a:pt x="463545" y="967646"/>
                </a:cubicBezTo>
                <a:cubicBezTo>
                  <a:pt x="454943" y="996318"/>
                  <a:pt x="464232" y="1029772"/>
                  <a:pt x="450845" y="1056546"/>
                </a:cubicBezTo>
                <a:cubicBezTo>
                  <a:pt x="444858" y="1068520"/>
                  <a:pt x="425617" y="1065568"/>
                  <a:pt x="412745" y="1069246"/>
                </a:cubicBezTo>
                <a:cubicBezTo>
                  <a:pt x="395962" y="1074041"/>
                  <a:pt x="378878" y="1077713"/>
                  <a:pt x="361945" y="1081946"/>
                </a:cubicBezTo>
                <a:cubicBezTo>
                  <a:pt x="333224" y="1125027"/>
                  <a:pt x="347338" y="1109253"/>
                  <a:pt x="323845" y="1132746"/>
                </a:cubicBezTo>
              </a:path>
            </a:pathLst>
          </a:custGeom>
          <a:blipFill>
            <a:blip r:embed="rId4"/>
            <a:tile tx="0" ty="0" sx="100000" sy="100000" flip="none" algn="tl"/>
          </a:blipFill>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4" name="Freeform 73"/>
          <p:cNvSpPr/>
          <p:nvPr/>
        </p:nvSpPr>
        <p:spPr>
          <a:xfrm>
            <a:off x="4405313" y="9415463"/>
            <a:ext cx="47625" cy="109537"/>
          </a:xfrm>
          <a:custGeom>
            <a:avLst/>
            <a:gdLst>
              <a:gd name="connsiteX0" fmla="*/ 19050 w 48292"/>
              <a:gd name="connsiteY0" fmla="*/ 794 h 110477"/>
              <a:gd name="connsiteX1" fmla="*/ 28575 w 48292"/>
              <a:gd name="connsiteY1" fmla="*/ 15081 h 110477"/>
              <a:gd name="connsiteX2" fmla="*/ 42862 w 48292"/>
              <a:gd name="connsiteY2" fmla="*/ 43656 h 110477"/>
              <a:gd name="connsiteX3" fmla="*/ 38100 w 48292"/>
              <a:gd name="connsiteY3" fmla="*/ 91281 h 110477"/>
              <a:gd name="connsiteX4" fmla="*/ 28575 w 48292"/>
              <a:gd name="connsiteY4" fmla="*/ 105569 h 110477"/>
              <a:gd name="connsiteX5" fmla="*/ 14287 w 48292"/>
              <a:gd name="connsiteY5" fmla="*/ 53181 h 110477"/>
              <a:gd name="connsiteX6" fmla="*/ 0 w 48292"/>
              <a:gd name="connsiteY6" fmla="*/ 48419 h 110477"/>
              <a:gd name="connsiteX7" fmla="*/ 14287 w 48292"/>
              <a:gd name="connsiteY7" fmla="*/ 19844 h 110477"/>
              <a:gd name="connsiteX8" fmla="*/ 19050 w 48292"/>
              <a:gd name="connsiteY8" fmla="*/ 794 h 11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92" h="110477">
                <a:moveTo>
                  <a:pt x="19050" y="794"/>
                </a:moveTo>
                <a:cubicBezTo>
                  <a:pt x="21431" y="0"/>
                  <a:pt x="26015" y="9962"/>
                  <a:pt x="28575" y="15081"/>
                </a:cubicBezTo>
                <a:cubicBezTo>
                  <a:pt x="48292" y="54516"/>
                  <a:pt x="15565" y="2713"/>
                  <a:pt x="42862" y="43656"/>
                </a:cubicBezTo>
                <a:cubicBezTo>
                  <a:pt x="41275" y="59531"/>
                  <a:pt x="41687" y="75735"/>
                  <a:pt x="38100" y="91281"/>
                </a:cubicBezTo>
                <a:cubicBezTo>
                  <a:pt x="36813" y="96858"/>
                  <a:pt x="31520" y="110477"/>
                  <a:pt x="28575" y="105569"/>
                </a:cubicBezTo>
                <a:cubicBezTo>
                  <a:pt x="13135" y="79838"/>
                  <a:pt x="35369" y="70047"/>
                  <a:pt x="14287" y="53181"/>
                </a:cubicBezTo>
                <a:cubicBezTo>
                  <a:pt x="10367" y="50045"/>
                  <a:pt x="4762" y="50006"/>
                  <a:pt x="0" y="48419"/>
                </a:cubicBezTo>
                <a:cubicBezTo>
                  <a:pt x="4816" y="41195"/>
                  <a:pt x="14287" y="29703"/>
                  <a:pt x="14287" y="19844"/>
                </a:cubicBezTo>
                <a:cubicBezTo>
                  <a:pt x="14287" y="13299"/>
                  <a:pt x="16669" y="1588"/>
                  <a:pt x="19050" y="794"/>
                </a:cubicBezTo>
                <a:close/>
              </a:path>
            </a:pathLst>
          </a:custGeom>
          <a:blipFill>
            <a:blip r:embed="rId4"/>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Freeform 74"/>
          <p:cNvSpPr/>
          <p:nvPr/>
        </p:nvSpPr>
        <p:spPr>
          <a:xfrm>
            <a:off x="4738688" y="8462963"/>
            <a:ext cx="166687" cy="195262"/>
          </a:xfrm>
          <a:custGeom>
            <a:avLst/>
            <a:gdLst>
              <a:gd name="connsiteX0" fmla="*/ 100012 w 167355"/>
              <a:gd name="connsiteY0" fmla="*/ 76200 h 195262"/>
              <a:gd name="connsiteX1" fmla="*/ 52387 w 167355"/>
              <a:gd name="connsiteY1" fmla="*/ 109537 h 195262"/>
              <a:gd name="connsiteX2" fmla="*/ 38100 w 167355"/>
              <a:gd name="connsiteY2" fmla="*/ 123825 h 195262"/>
              <a:gd name="connsiteX3" fmla="*/ 14287 w 167355"/>
              <a:gd name="connsiteY3" fmla="*/ 128587 h 195262"/>
              <a:gd name="connsiteX4" fmla="*/ 0 w 167355"/>
              <a:gd name="connsiteY4" fmla="*/ 138112 h 195262"/>
              <a:gd name="connsiteX5" fmla="*/ 4762 w 167355"/>
              <a:gd name="connsiteY5" fmla="*/ 152400 h 195262"/>
              <a:gd name="connsiteX6" fmla="*/ 52387 w 167355"/>
              <a:gd name="connsiteY6" fmla="*/ 185737 h 195262"/>
              <a:gd name="connsiteX7" fmla="*/ 80962 w 167355"/>
              <a:gd name="connsiteY7" fmla="*/ 195262 h 195262"/>
              <a:gd name="connsiteX8" fmla="*/ 95250 w 167355"/>
              <a:gd name="connsiteY8" fmla="*/ 190500 h 195262"/>
              <a:gd name="connsiteX9" fmla="*/ 114300 w 167355"/>
              <a:gd name="connsiteY9" fmla="*/ 161925 h 195262"/>
              <a:gd name="connsiteX10" fmla="*/ 128587 w 167355"/>
              <a:gd name="connsiteY10" fmla="*/ 147637 h 195262"/>
              <a:gd name="connsiteX11" fmla="*/ 138112 w 167355"/>
              <a:gd name="connsiteY11" fmla="*/ 119062 h 195262"/>
              <a:gd name="connsiteX12" fmla="*/ 147637 w 167355"/>
              <a:gd name="connsiteY12" fmla="*/ 104775 h 195262"/>
              <a:gd name="connsiteX13" fmla="*/ 161925 w 167355"/>
              <a:gd name="connsiteY13" fmla="*/ 76200 h 195262"/>
              <a:gd name="connsiteX14" fmla="*/ 157162 w 167355"/>
              <a:gd name="connsiteY14" fmla="*/ 28575 h 195262"/>
              <a:gd name="connsiteX15" fmla="*/ 147637 w 167355"/>
              <a:gd name="connsiteY15" fmla="*/ 0 h 195262"/>
              <a:gd name="connsiteX16" fmla="*/ 114300 w 167355"/>
              <a:gd name="connsiteY16" fmla="*/ 4762 h 195262"/>
              <a:gd name="connsiteX17" fmla="*/ 100012 w 167355"/>
              <a:gd name="connsiteY17" fmla="*/ 9525 h 195262"/>
              <a:gd name="connsiteX18" fmla="*/ 95250 w 167355"/>
              <a:gd name="connsiteY18" fmla="*/ 47625 h 195262"/>
              <a:gd name="connsiteX19" fmla="*/ 90487 w 167355"/>
              <a:gd name="connsiteY19" fmla="*/ 61912 h 195262"/>
              <a:gd name="connsiteX20" fmla="*/ 100012 w 167355"/>
              <a:gd name="connsiteY20" fmla="*/ 76200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355" h="195262">
                <a:moveTo>
                  <a:pt x="100012" y="76200"/>
                </a:moveTo>
                <a:cubicBezTo>
                  <a:pt x="93662" y="84137"/>
                  <a:pt x="84505" y="101508"/>
                  <a:pt x="52387" y="109537"/>
                </a:cubicBezTo>
                <a:cubicBezTo>
                  <a:pt x="47625" y="114300"/>
                  <a:pt x="44124" y="120813"/>
                  <a:pt x="38100" y="123825"/>
                </a:cubicBezTo>
                <a:cubicBezTo>
                  <a:pt x="30860" y="127445"/>
                  <a:pt x="21866" y="125745"/>
                  <a:pt x="14287" y="128587"/>
                </a:cubicBezTo>
                <a:cubicBezTo>
                  <a:pt x="8928" y="130597"/>
                  <a:pt x="4762" y="134937"/>
                  <a:pt x="0" y="138112"/>
                </a:cubicBezTo>
                <a:cubicBezTo>
                  <a:pt x="1587" y="142875"/>
                  <a:pt x="1548" y="148543"/>
                  <a:pt x="4762" y="152400"/>
                </a:cubicBezTo>
                <a:cubicBezTo>
                  <a:pt x="8941" y="157415"/>
                  <a:pt x="51863" y="185562"/>
                  <a:pt x="52387" y="185737"/>
                </a:cubicBezTo>
                <a:lnTo>
                  <a:pt x="80962" y="195262"/>
                </a:lnTo>
                <a:cubicBezTo>
                  <a:pt x="85725" y="193675"/>
                  <a:pt x="91700" y="194050"/>
                  <a:pt x="95250" y="190500"/>
                </a:cubicBezTo>
                <a:cubicBezTo>
                  <a:pt x="103345" y="182405"/>
                  <a:pt x="106206" y="170020"/>
                  <a:pt x="114300" y="161925"/>
                </a:cubicBezTo>
                <a:lnTo>
                  <a:pt x="128587" y="147637"/>
                </a:lnTo>
                <a:cubicBezTo>
                  <a:pt x="131762" y="138112"/>
                  <a:pt x="132543" y="127416"/>
                  <a:pt x="138112" y="119062"/>
                </a:cubicBezTo>
                <a:cubicBezTo>
                  <a:pt x="141287" y="114300"/>
                  <a:pt x="145077" y="109894"/>
                  <a:pt x="147637" y="104775"/>
                </a:cubicBezTo>
                <a:cubicBezTo>
                  <a:pt x="167355" y="65341"/>
                  <a:pt x="134629" y="117143"/>
                  <a:pt x="161925" y="76200"/>
                </a:cubicBezTo>
                <a:cubicBezTo>
                  <a:pt x="160337" y="60325"/>
                  <a:pt x="160102" y="44256"/>
                  <a:pt x="157162" y="28575"/>
                </a:cubicBezTo>
                <a:cubicBezTo>
                  <a:pt x="155312" y="18707"/>
                  <a:pt x="147637" y="0"/>
                  <a:pt x="147637" y="0"/>
                </a:cubicBezTo>
                <a:cubicBezTo>
                  <a:pt x="136525" y="1587"/>
                  <a:pt x="125307" y="2561"/>
                  <a:pt x="114300" y="4762"/>
                </a:cubicBezTo>
                <a:cubicBezTo>
                  <a:pt x="109377" y="5747"/>
                  <a:pt x="102051" y="4937"/>
                  <a:pt x="100012" y="9525"/>
                </a:cubicBezTo>
                <a:cubicBezTo>
                  <a:pt x="94814" y="21221"/>
                  <a:pt x="97540" y="35033"/>
                  <a:pt x="95250" y="47625"/>
                </a:cubicBezTo>
                <a:cubicBezTo>
                  <a:pt x="94352" y="52564"/>
                  <a:pt x="91866" y="57085"/>
                  <a:pt x="90487" y="61912"/>
                </a:cubicBezTo>
                <a:cubicBezTo>
                  <a:pt x="88689" y="68206"/>
                  <a:pt x="106362" y="68263"/>
                  <a:pt x="100012" y="76200"/>
                </a:cubicBezTo>
                <a:close/>
              </a:path>
            </a:pathLst>
          </a:custGeom>
          <a:blipFill>
            <a:blip r:embed="rId4"/>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93" name="Rectangle 1"/>
          <p:cNvSpPr>
            <a:spLocks noChangeArrowheads="1"/>
          </p:cNvSpPr>
          <p:nvPr/>
        </p:nvSpPr>
        <p:spPr bwMode="auto">
          <a:xfrm>
            <a:off x="4191000" y="8077200"/>
            <a:ext cx="762000" cy="430213"/>
          </a:xfrm>
          <a:prstGeom prst="rect">
            <a:avLst/>
          </a:prstGeom>
          <a:noFill/>
          <a:ln w="9525">
            <a:noFill/>
            <a:miter lim="800000"/>
            <a:headEnd/>
            <a:tailEnd/>
          </a:ln>
        </p:spPr>
        <p:txBody>
          <a:bodyPr anchor="ctr">
            <a:spAutoFit/>
          </a:bodyPr>
          <a:lstStyle/>
          <a:p>
            <a:pPr algn="ctr" eaLnBrk="0" hangingPunct="0">
              <a:defRPr/>
            </a:pPr>
            <a:r>
              <a:rPr lang="en-US" sz="1050" b="1" dirty="0">
                <a:latin typeface="Tw Cen MT" pitchFamily="34" charset="0"/>
                <a:ea typeface="Times New Roman" pitchFamily="18" charset="0"/>
                <a:cs typeface="Ramabhadra" pitchFamily="2" charset="0"/>
              </a:rPr>
              <a:t>Deccan Plateau</a:t>
            </a:r>
          </a:p>
        </p:txBody>
      </p:sp>
      <p:sp>
        <p:nvSpPr>
          <p:cNvPr id="6204" name="Rectangle 1"/>
          <p:cNvSpPr>
            <a:spLocks noChangeArrowheads="1"/>
          </p:cNvSpPr>
          <p:nvPr/>
        </p:nvSpPr>
        <p:spPr bwMode="auto">
          <a:xfrm>
            <a:off x="4648200" y="7772400"/>
            <a:ext cx="914400" cy="369888"/>
          </a:xfrm>
          <a:prstGeom prst="rect">
            <a:avLst/>
          </a:prstGeom>
          <a:noFill/>
          <a:ln w="9525">
            <a:noFill/>
            <a:miter lim="800000"/>
            <a:headEnd/>
            <a:tailEnd/>
          </a:ln>
        </p:spPr>
        <p:txBody>
          <a:bodyPr anchor="ctr">
            <a:spAutoFit/>
          </a:bodyPr>
          <a:lstStyle/>
          <a:p>
            <a:pPr algn="ctr" eaLnBrk="0" hangingPunct="0"/>
            <a:r>
              <a:rPr lang="en-US" sz="900" b="1">
                <a:latin typeface="Tw Cen MT" pitchFamily="34" charset="0"/>
                <a:ea typeface="Times New Roman" pitchFamily="18" charset="0"/>
                <a:cs typeface="Gautami" pitchFamily="34" charset="0"/>
              </a:rPr>
              <a:t>Chota Nagapur Plateau</a:t>
            </a:r>
          </a:p>
        </p:txBody>
      </p:sp>
      <p:sp>
        <p:nvSpPr>
          <p:cNvPr id="6205" name="Rectangle 1"/>
          <p:cNvSpPr>
            <a:spLocks noChangeArrowheads="1"/>
          </p:cNvSpPr>
          <p:nvPr/>
        </p:nvSpPr>
        <p:spPr bwMode="auto">
          <a:xfrm>
            <a:off x="4876800" y="6858000"/>
            <a:ext cx="1295400" cy="246063"/>
          </a:xfrm>
          <a:prstGeom prst="rect">
            <a:avLst/>
          </a:prstGeom>
          <a:noFill/>
          <a:ln w="9525">
            <a:noFill/>
            <a:miter lim="800000"/>
            <a:headEnd/>
            <a:tailEnd/>
          </a:ln>
        </p:spPr>
        <p:txBody>
          <a:bodyPr anchor="ctr">
            <a:spAutoFit/>
          </a:bodyPr>
          <a:lstStyle/>
          <a:p>
            <a:pPr algn="ctr" eaLnBrk="0" hangingPunct="0"/>
            <a:r>
              <a:rPr lang="en-US" sz="1000" b="1">
                <a:latin typeface="Tw Cen MT" pitchFamily="34" charset="0"/>
                <a:ea typeface="Times New Roman" pitchFamily="18" charset="0"/>
                <a:cs typeface="Gautami" pitchFamily="34" charset="0"/>
              </a:rPr>
              <a:t>PLATEAUS IN INDIA</a:t>
            </a:r>
          </a:p>
        </p:txBody>
      </p:sp>
      <p:sp>
        <p:nvSpPr>
          <p:cNvPr id="77" name="Rectangle 1"/>
          <p:cNvSpPr>
            <a:spLocks noChangeArrowheads="1"/>
          </p:cNvSpPr>
          <p:nvPr/>
        </p:nvSpPr>
        <p:spPr bwMode="auto">
          <a:xfrm>
            <a:off x="3733800" y="1524000"/>
            <a:ext cx="2362200" cy="415925"/>
          </a:xfrm>
          <a:prstGeom prst="rect">
            <a:avLst/>
          </a:prstGeom>
          <a:noFill/>
          <a:ln w="9525">
            <a:noFill/>
            <a:miter lim="800000"/>
            <a:headEnd/>
            <a:tailEnd/>
          </a:ln>
        </p:spPr>
        <p:txBody>
          <a:bodyPr anchor="ctr">
            <a:spAutoFit/>
          </a:bodyPr>
          <a:lstStyle/>
          <a:p>
            <a:pPr algn="ctr" eaLnBrk="0" hangingPunct="0">
              <a:defRPr/>
            </a:pPr>
            <a:r>
              <a:rPr lang="en-US" sz="1050" b="1" dirty="0">
                <a:latin typeface="Tw Cen MT" pitchFamily="34" charset="0"/>
                <a:ea typeface="Times New Roman" pitchFamily="18" charset="0"/>
                <a:cs typeface="Gautami" pitchFamily="34" charset="0"/>
              </a:rPr>
              <a:t>INDIA HILLRANGES, PEAKS, PLATEAUS AND THAR DESERT</a:t>
            </a:r>
          </a:p>
        </p:txBody>
      </p:sp>
      <p:sp>
        <p:nvSpPr>
          <p:cNvPr id="6207" name="Rectangle 1"/>
          <p:cNvSpPr>
            <a:spLocks noChangeArrowheads="1"/>
          </p:cNvSpPr>
          <p:nvPr/>
        </p:nvSpPr>
        <p:spPr bwMode="auto">
          <a:xfrm rot="-3040621">
            <a:off x="1717675" y="2800351"/>
            <a:ext cx="644525" cy="215900"/>
          </a:xfrm>
          <a:prstGeom prst="rect">
            <a:avLst/>
          </a:prstGeom>
          <a:noFill/>
          <a:ln w="9525">
            <a:noFill/>
            <a:miter lim="800000"/>
            <a:headEnd/>
            <a:tailEnd/>
          </a:ln>
        </p:spPr>
        <p:txBody>
          <a:bodyPr anchor="ctr">
            <a:spAutoFit/>
          </a:bodyPr>
          <a:lstStyle/>
          <a:p>
            <a:pPr algn="r" eaLnBrk="0" hangingPunct="0"/>
            <a:r>
              <a:rPr lang="en-US" sz="800" b="1">
                <a:latin typeface="Tw Cen MT" pitchFamily="34" charset="0"/>
                <a:ea typeface="Times New Roman" pitchFamily="18" charset="0"/>
                <a:cs typeface="Gautami" pitchFamily="34" charset="0"/>
              </a:rPr>
              <a:t>ARAVALI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2"/>
          <a:srcRect l="14999" t="17188" r="42647" b="20313"/>
          <a:stretch>
            <a:fillRect/>
          </a:stretch>
        </p:blipFill>
        <p:spPr bwMode="auto">
          <a:xfrm>
            <a:off x="3429000" y="6934200"/>
            <a:ext cx="3124200" cy="2971800"/>
          </a:xfrm>
          <a:prstGeom prst="rect">
            <a:avLst/>
          </a:prstGeom>
          <a:noFill/>
          <a:ln w="9525">
            <a:noFill/>
            <a:miter lim="800000"/>
            <a:headEnd/>
            <a:tailEnd/>
          </a:ln>
        </p:spPr>
      </p:pic>
      <p:pic>
        <p:nvPicPr>
          <p:cNvPr id="7171" name="Picture 2"/>
          <p:cNvPicPr>
            <a:picLocks noChangeAspect="1" noChangeArrowheads="1"/>
          </p:cNvPicPr>
          <p:nvPr/>
        </p:nvPicPr>
        <p:blipFill>
          <a:blip r:embed="rId3"/>
          <a:srcRect l="26471" r="28529"/>
          <a:stretch>
            <a:fillRect/>
          </a:stretch>
        </p:blipFill>
        <p:spPr bwMode="auto">
          <a:xfrm>
            <a:off x="4648200" y="2581275"/>
            <a:ext cx="1905000" cy="2295525"/>
          </a:xfrm>
          <a:prstGeom prst="rect">
            <a:avLst/>
          </a:prstGeom>
          <a:noFill/>
          <a:ln w="9525">
            <a:noFill/>
            <a:miter lim="800000"/>
            <a:headEnd/>
            <a:tailEnd/>
          </a:ln>
        </p:spPr>
      </p:pic>
      <p:sp>
        <p:nvSpPr>
          <p:cNvPr id="2" name="Rectangle 1"/>
          <p:cNvSpPr/>
          <p:nvPr/>
        </p:nvSpPr>
        <p:spPr>
          <a:xfrm>
            <a:off x="381000" y="152400"/>
            <a:ext cx="4648200" cy="9440863"/>
          </a:xfrm>
          <a:prstGeom prst="rect">
            <a:avLst/>
          </a:prstGeom>
        </p:spPr>
        <p:txBody>
          <a:bodyPr>
            <a:spAutoFit/>
          </a:bodyPr>
          <a:lstStyle/>
          <a:p>
            <a:pPr defTabSz="1072866" fontAlgn="auto">
              <a:spcBef>
                <a:spcPts val="0"/>
              </a:spcBef>
              <a:spcAft>
                <a:spcPts val="0"/>
              </a:spcAft>
              <a:defRPr/>
            </a:pPr>
            <a:r>
              <a:rPr lang="en-US" sz="1000" dirty="0">
                <a:latin typeface="Arial Black" pitchFamily="34" charset="0"/>
                <a:cs typeface="+mn-cs"/>
              </a:rPr>
              <a:t>10. Use an atlas and identify the following:</a:t>
            </a:r>
          </a:p>
          <a:p>
            <a:pPr defTabSz="1072866" fontAlgn="auto">
              <a:spcBef>
                <a:spcPts val="0"/>
              </a:spcBef>
              <a:spcAft>
                <a:spcPts val="0"/>
              </a:spcAft>
              <a:defRPr/>
            </a:pPr>
            <a:r>
              <a:rPr lang="en-US" sz="1150" b="1" dirty="0">
                <a:latin typeface="Gill Sans MT" pitchFamily="34" charset="0"/>
                <a:cs typeface="Aharoni" pitchFamily="2" charset="-79"/>
              </a:rPr>
              <a:t>(i) The Islands formed due to Volcanic eruption.</a:t>
            </a:r>
          </a:p>
          <a:p>
            <a:pPr defTabSz="1072866" fontAlgn="auto">
              <a:spcBef>
                <a:spcPts val="0"/>
              </a:spcBef>
              <a:spcAft>
                <a:spcPts val="0"/>
              </a:spcAft>
              <a:defRPr/>
            </a:pPr>
            <a:r>
              <a:rPr lang="en-US" sz="1200" dirty="0">
                <a:latin typeface="+mn-lt"/>
                <a:cs typeface="+mn-cs"/>
              </a:rPr>
              <a:t>1. </a:t>
            </a:r>
            <a:r>
              <a:rPr lang="en-US" sz="1200" dirty="0" err="1">
                <a:latin typeface="Calibri" pitchFamily="34" charset="0"/>
                <a:ea typeface="Times New Roman" pitchFamily="18" charset="0"/>
                <a:cs typeface="Times New Roman" pitchFamily="18" charset="0"/>
              </a:rPr>
              <a:t>Narcondam</a:t>
            </a:r>
            <a:r>
              <a:rPr lang="en-US" sz="1200" dirty="0">
                <a:latin typeface="Calibri" pitchFamily="34" charset="0"/>
                <a:ea typeface="Times New Roman" pitchFamily="18" charset="0"/>
                <a:cs typeface="Times New Roman" pitchFamily="18" charset="0"/>
              </a:rPr>
              <a:t> </a:t>
            </a:r>
          </a:p>
          <a:p>
            <a:pPr defTabSz="1072866" fontAlgn="auto">
              <a:spcBef>
                <a:spcPts val="0"/>
              </a:spcBef>
              <a:spcAft>
                <a:spcPts val="0"/>
              </a:spcAft>
              <a:defRPr/>
            </a:pPr>
            <a:r>
              <a:rPr lang="en-US" sz="1200" dirty="0">
                <a:latin typeface="Calibri" pitchFamily="34" charset="0"/>
                <a:ea typeface="Times New Roman" pitchFamily="18" charset="0"/>
                <a:cs typeface="Times New Roman" pitchFamily="18" charset="0"/>
              </a:rPr>
              <a:t>2. Barren</a:t>
            </a:r>
          </a:p>
          <a:p>
            <a:pPr defTabSz="1072866" fontAlgn="auto">
              <a:spcBef>
                <a:spcPts val="0"/>
              </a:spcBef>
              <a:spcAft>
                <a:spcPts val="0"/>
              </a:spcAft>
              <a:defRPr/>
            </a:pPr>
            <a:endParaRPr lang="en-US" sz="1200" dirty="0">
              <a:latin typeface="+mn-lt"/>
              <a:cs typeface="+mn-cs"/>
            </a:endParaRPr>
          </a:p>
          <a:p>
            <a:pPr defTabSz="1072866" fontAlgn="auto">
              <a:spcBef>
                <a:spcPts val="0"/>
              </a:spcBef>
              <a:spcAft>
                <a:spcPts val="0"/>
              </a:spcAft>
              <a:defRPr/>
            </a:pPr>
            <a:r>
              <a:rPr lang="en-US" sz="1150" b="1" dirty="0">
                <a:latin typeface="Gill Sans MT" pitchFamily="34" charset="0"/>
                <a:cs typeface="Aharoni" pitchFamily="2" charset="-79"/>
              </a:rPr>
              <a:t>(ii) The countries constituting Indian Subcontinent.</a:t>
            </a:r>
          </a:p>
          <a:p>
            <a:pPr defTabSz="1072866" fontAlgn="auto">
              <a:spcBef>
                <a:spcPts val="0"/>
              </a:spcBef>
              <a:spcAft>
                <a:spcPts val="0"/>
              </a:spcAft>
              <a:defRPr/>
            </a:pPr>
            <a:r>
              <a:rPr lang="en-US" sz="1200" dirty="0">
                <a:latin typeface="Calibri" pitchFamily="34" charset="0"/>
                <a:ea typeface="Times New Roman" pitchFamily="18" charset="0"/>
                <a:cs typeface="Times New Roman" pitchFamily="18" charset="0"/>
              </a:rPr>
              <a:t>1. India</a:t>
            </a:r>
          </a:p>
          <a:p>
            <a:pPr defTabSz="1072866" fontAlgn="auto">
              <a:spcBef>
                <a:spcPts val="0"/>
              </a:spcBef>
              <a:spcAft>
                <a:spcPts val="0"/>
              </a:spcAft>
              <a:defRPr/>
            </a:pPr>
            <a:r>
              <a:rPr lang="en-US" sz="1200" dirty="0">
                <a:latin typeface="Calibri" pitchFamily="34" charset="0"/>
                <a:ea typeface="Times New Roman" pitchFamily="18" charset="0"/>
                <a:cs typeface="Times New Roman" pitchFamily="18" charset="0"/>
              </a:rPr>
              <a:t>2. Pakistan</a:t>
            </a:r>
          </a:p>
          <a:p>
            <a:pPr defTabSz="1072866" fontAlgn="auto">
              <a:spcBef>
                <a:spcPts val="0"/>
              </a:spcBef>
              <a:spcAft>
                <a:spcPts val="0"/>
              </a:spcAft>
              <a:defRPr/>
            </a:pPr>
            <a:r>
              <a:rPr lang="en-US" sz="1200" dirty="0">
                <a:latin typeface="Calibri" pitchFamily="34" charset="0"/>
                <a:ea typeface="Times New Roman" pitchFamily="18" charset="0"/>
                <a:cs typeface="Times New Roman" pitchFamily="18" charset="0"/>
              </a:rPr>
              <a:t>3. Bangladesh</a:t>
            </a:r>
          </a:p>
          <a:p>
            <a:pPr defTabSz="1072866" fontAlgn="auto">
              <a:spcBef>
                <a:spcPts val="0"/>
              </a:spcBef>
              <a:spcAft>
                <a:spcPts val="0"/>
              </a:spcAft>
              <a:defRPr/>
            </a:pPr>
            <a:r>
              <a:rPr lang="en-US" sz="1200" dirty="0">
                <a:latin typeface="Calibri" pitchFamily="34" charset="0"/>
                <a:ea typeface="Times New Roman" pitchFamily="18" charset="0"/>
                <a:cs typeface="Times New Roman" pitchFamily="18" charset="0"/>
              </a:rPr>
              <a:t>4. Nepal</a:t>
            </a:r>
          </a:p>
          <a:p>
            <a:pPr defTabSz="1072866" fontAlgn="auto">
              <a:spcBef>
                <a:spcPts val="0"/>
              </a:spcBef>
              <a:spcAft>
                <a:spcPts val="0"/>
              </a:spcAft>
              <a:defRPr/>
            </a:pPr>
            <a:r>
              <a:rPr lang="en-US" sz="1200" dirty="0">
                <a:latin typeface="Calibri" pitchFamily="34" charset="0"/>
                <a:ea typeface="Times New Roman" pitchFamily="18" charset="0"/>
                <a:cs typeface="Times New Roman" pitchFamily="18" charset="0"/>
              </a:rPr>
              <a:t>5. Bhutan</a:t>
            </a:r>
          </a:p>
          <a:p>
            <a:pPr defTabSz="1072866" fontAlgn="auto">
              <a:spcBef>
                <a:spcPts val="0"/>
              </a:spcBef>
              <a:spcAft>
                <a:spcPts val="0"/>
              </a:spcAft>
              <a:defRPr/>
            </a:pPr>
            <a:r>
              <a:rPr lang="en-US" sz="1200" dirty="0">
                <a:latin typeface="Calibri" pitchFamily="34" charset="0"/>
                <a:ea typeface="Times New Roman" pitchFamily="18" charset="0"/>
                <a:cs typeface="Times New Roman" pitchFamily="18" charset="0"/>
              </a:rPr>
              <a:t>6. Sri Lanka</a:t>
            </a:r>
          </a:p>
          <a:p>
            <a:pPr defTabSz="1072866" fontAlgn="auto">
              <a:spcBef>
                <a:spcPts val="0"/>
              </a:spcBef>
              <a:spcAft>
                <a:spcPts val="0"/>
              </a:spcAft>
              <a:defRPr/>
            </a:pPr>
            <a:r>
              <a:rPr lang="en-US" sz="1200" dirty="0">
                <a:latin typeface="Calibri" pitchFamily="34" charset="0"/>
                <a:ea typeface="Times New Roman" pitchFamily="18" charset="0"/>
                <a:cs typeface="Times New Roman" pitchFamily="18" charset="0"/>
              </a:rPr>
              <a:t>7. Maldives</a:t>
            </a:r>
          </a:p>
          <a:p>
            <a:pPr defTabSz="1072866" fontAlgn="auto">
              <a:spcBef>
                <a:spcPts val="0"/>
              </a:spcBef>
              <a:spcAft>
                <a:spcPts val="0"/>
              </a:spcAft>
              <a:defRPr/>
            </a:pPr>
            <a:endParaRPr lang="en-US" sz="1200" dirty="0">
              <a:latin typeface="+mn-lt"/>
              <a:cs typeface="+mn-cs"/>
            </a:endParaRPr>
          </a:p>
          <a:p>
            <a:pPr defTabSz="1072866" fontAlgn="auto">
              <a:spcBef>
                <a:spcPts val="0"/>
              </a:spcBef>
              <a:spcAft>
                <a:spcPts val="0"/>
              </a:spcAft>
              <a:defRPr/>
            </a:pPr>
            <a:r>
              <a:rPr lang="en-US" sz="1150" b="1" dirty="0">
                <a:latin typeface="Gill Sans MT" pitchFamily="34" charset="0"/>
                <a:cs typeface="Aharoni" pitchFamily="2" charset="-79"/>
              </a:rPr>
              <a:t>(iii) The states through which the Tropic of Cancer passes.</a:t>
            </a:r>
          </a:p>
          <a:p>
            <a:pPr defTabSz="1072866" fontAlgn="auto">
              <a:spcBef>
                <a:spcPts val="0"/>
              </a:spcBef>
              <a:spcAft>
                <a:spcPts val="0"/>
              </a:spcAft>
              <a:defRPr/>
            </a:pPr>
            <a:r>
              <a:rPr lang="en-US" sz="1200" dirty="0">
                <a:latin typeface="+mn-lt"/>
                <a:cs typeface="+mn-cs"/>
              </a:rPr>
              <a:t>1. Gujarat.</a:t>
            </a:r>
          </a:p>
          <a:p>
            <a:pPr defTabSz="1072866" fontAlgn="auto">
              <a:spcBef>
                <a:spcPts val="0"/>
              </a:spcBef>
              <a:spcAft>
                <a:spcPts val="0"/>
              </a:spcAft>
              <a:defRPr/>
            </a:pPr>
            <a:r>
              <a:rPr lang="en-US" sz="1200" dirty="0">
                <a:latin typeface="+mn-lt"/>
                <a:cs typeface="+mn-cs"/>
              </a:rPr>
              <a:t>2. Rajasthan.</a:t>
            </a:r>
          </a:p>
          <a:p>
            <a:pPr defTabSz="1072866" fontAlgn="auto">
              <a:spcBef>
                <a:spcPts val="0"/>
              </a:spcBef>
              <a:spcAft>
                <a:spcPts val="0"/>
              </a:spcAft>
              <a:defRPr/>
            </a:pPr>
            <a:r>
              <a:rPr lang="en-US" sz="1200" dirty="0">
                <a:latin typeface="+mn-lt"/>
                <a:cs typeface="+mn-cs"/>
              </a:rPr>
              <a:t>3. Madhya Pradesh.</a:t>
            </a:r>
          </a:p>
          <a:p>
            <a:pPr defTabSz="1072866" fontAlgn="auto">
              <a:spcBef>
                <a:spcPts val="0"/>
              </a:spcBef>
              <a:spcAft>
                <a:spcPts val="0"/>
              </a:spcAft>
              <a:defRPr/>
            </a:pPr>
            <a:r>
              <a:rPr lang="en-US" sz="1200" dirty="0">
                <a:latin typeface="+mn-lt"/>
                <a:cs typeface="+mn-cs"/>
              </a:rPr>
              <a:t>4. Chhattisgarh.</a:t>
            </a:r>
          </a:p>
          <a:p>
            <a:pPr defTabSz="1072866" fontAlgn="auto">
              <a:spcBef>
                <a:spcPts val="0"/>
              </a:spcBef>
              <a:spcAft>
                <a:spcPts val="0"/>
              </a:spcAft>
              <a:defRPr/>
            </a:pPr>
            <a:r>
              <a:rPr lang="en-US" sz="1200" dirty="0">
                <a:latin typeface="+mn-lt"/>
                <a:cs typeface="+mn-cs"/>
              </a:rPr>
              <a:t>5. Jharkhand.</a:t>
            </a:r>
          </a:p>
          <a:p>
            <a:pPr defTabSz="1072866" fontAlgn="auto">
              <a:spcBef>
                <a:spcPts val="0"/>
              </a:spcBef>
              <a:spcAft>
                <a:spcPts val="0"/>
              </a:spcAft>
              <a:defRPr/>
            </a:pPr>
            <a:r>
              <a:rPr lang="en-US" sz="1200" dirty="0">
                <a:latin typeface="+mn-lt"/>
                <a:cs typeface="+mn-cs"/>
              </a:rPr>
              <a:t>6. West Bengal.</a:t>
            </a:r>
          </a:p>
          <a:p>
            <a:pPr defTabSz="1072866" fontAlgn="auto">
              <a:spcBef>
                <a:spcPts val="0"/>
              </a:spcBef>
              <a:spcAft>
                <a:spcPts val="0"/>
              </a:spcAft>
              <a:defRPr/>
            </a:pPr>
            <a:r>
              <a:rPr lang="en-US" sz="1200" dirty="0">
                <a:latin typeface="+mn-lt"/>
                <a:cs typeface="+mn-cs"/>
              </a:rPr>
              <a:t>7. Tripura.</a:t>
            </a:r>
          </a:p>
          <a:p>
            <a:pPr defTabSz="1072866" fontAlgn="auto">
              <a:spcBef>
                <a:spcPts val="0"/>
              </a:spcBef>
              <a:spcAft>
                <a:spcPts val="0"/>
              </a:spcAft>
              <a:defRPr/>
            </a:pPr>
            <a:r>
              <a:rPr lang="en-US" sz="1200" dirty="0">
                <a:latin typeface="+mn-lt"/>
                <a:cs typeface="+mn-cs"/>
              </a:rPr>
              <a:t>8. Mizoram.</a:t>
            </a:r>
          </a:p>
          <a:p>
            <a:pPr defTabSz="1072866" fontAlgn="auto">
              <a:spcBef>
                <a:spcPts val="0"/>
              </a:spcBef>
              <a:spcAft>
                <a:spcPts val="0"/>
              </a:spcAft>
              <a:defRPr/>
            </a:pPr>
            <a:endParaRPr lang="en-US" sz="1200" dirty="0">
              <a:latin typeface="+mn-lt"/>
              <a:cs typeface="+mn-cs"/>
            </a:endParaRPr>
          </a:p>
          <a:p>
            <a:pPr defTabSz="1072866" fontAlgn="auto">
              <a:spcBef>
                <a:spcPts val="0"/>
              </a:spcBef>
              <a:spcAft>
                <a:spcPts val="0"/>
              </a:spcAft>
              <a:defRPr/>
            </a:pPr>
            <a:r>
              <a:rPr lang="en-US" sz="1150" b="1" dirty="0">
                <a:latin typeface="Gill Sans MT" pitchFamily="34" charset="0"/>
                <a:cs typeface="Aharoni" pitchFamily="2" charset="-79"/>
              </a:rPr>
              <a:t>(iv) The northernmost latitude in degrees </a:t>
            </a:r>
            <a:r>
              <a:rPr lang="en-US" sz="1200" dirty="0">
                <a:latin typeface="+mn-lt"/>
                <a:cs typeface="+mn-cs"/>
              </a:rPr>
              <a:t>- 37°6' North latitude</a:t>
            </a:r>
          </a:p>
          <a:p>
            <a:pPr defTabSz="1072866" fontAlgn="auto">
              <a:spcBef>
                <a:spcPts val="0"/>
              </a:spcBef>
              <a:spcAft>
                <a:spcPts val="0"/>
              </a:spcAft>
              <a:defRPr/>
            </a:pPr>
            <a:endParaRPr lang="en-US" sz="1200" dirty="0">
              <a:latin typeface="+mn-lt"/>
              <a:cs typeface="+mn-cs"/>
            </a:endParaRPr>
          </a:p>
          <a:p>
            <a:pPr defTabSz="1072866" fontAlgn="auto">
              <a:spcBef>
                <a:spcPts val="0"/>
              </a:spcBef>
              <a:spcAft>
                <a:spcPts val="0"/>
              </a:spcAft>
              <a:defRPr/>
            </a:pPr>
            <a:r>
              <a:rPr lang="en-US" sz="1150" b="1" dirty="0">
                <a:latin typeface="Gill Sans MT" pitchFamily="34" charset="0"/>
                <a:cs typeface="Aharoni" pitchFamily="2" charset="-79"/>
              </a:rPr>
              <a:t>(v) The southernmost latitude of the Indian mainland in degrees</a:t>
            </a:r>
            <a:r>
              <a:rPr lang="en-US" sz="1200" dirty="0">
                <a:latin typeface="+mn-lt"/>
                <a:cs typeface="+mn-cs"/>
              </a:rPr>
              <a:t>.</a:t>
            </a:r>
          </a:p>
          <a:p>
            <a:pPr defTabSz="1072866" fontAlgn="auto">
              <a:spcBef>
                <a:spcPts val="0"/>
              </a:spcBef>
              <a:spcAft>
                <a:spcPts val="0"/>
              </a:spcAft>
              <a:defRPr/>
            </a:pPr>
            <a:r>
              <a:rPr lang="en-US" sz="1200" dirty="0">
                <a:latin typeface="+mn-lt"/>
                <a:cs typeface="+mn-cs"/>
              </a:rPr>
              <a:t>A. The southernmost latitude of the Indian mainland is 8°4' N.</a:t>
            </a:r>
          </a:p>
          <a:p>
            <a:pPr defTabSz="1072866" fontAlgn="auto">
              <a:spcBef>
                <a:spcPts val="0"/>
              </a:spcBef>
              <a:spcAft>
                <a:spcPts val="0"/>
              </a:spcAft>
              <a:defRPr/>
            </a:pPr>
            <a:endParaRPr lang="en-US" sz="1200" dirty="0">
              <a:latin typeface="+mn-lt"/>
              <a:cs typeface="+mn-cs"/>
            </a:endParaRPr>
          </a:p>
          <a:p>
            <a:pPr defTabSz="1072866" fontAlgn="auto">
              <a:spcBef>
                <a:spcPts val="0"/>
              </a:spcBef>
              <a:spcAft>
                <a:spcPts val="0"/>
              </a:spcAft>
              <a:defRPr/>
            </a:pPr>
            <a:r>
              <a:rPr lang="en-US" sz="1150" b="1" dirty="0">
                <a:latin typeface="Gill Sans MT" pitchFamily="34" charset="0"/>
                <a:cs typeface="Aharoni" pitchFamily="2" charset="-79"/>
              </a:rPr>
              <a:t>(vi) The eastern and the western most longitude in degrees.</a:t>
            </a:r>
          </a:p>
          <a:p>
            <a:pPr defTabSz="1072866" fontAlgn="auto">
              <a:spcBef>
                <a:spcPts val="0"/>
              </a:spcBef>
              <a:spcAft>
                <a:spcPts val="0"/>
              </a:spcAft>
              <a:defRPr/>
            </a:pPr>
            <a:r>
              <a:rPr lang="en-US" sz="1200" dirty="0">
                <a:latin typeface="+mn-lt"/>
                <a:cs typeface="+mn-cs"/>
              </a:rPr>
              <a:t>A 1. The eastern most longitude is 97°25'</a:t>
            </a:r>
          </a:p>
          <a:p>
            <a:pPr defTabSz="1072866" fontAlgn="auto">
              <a:spcBef>
                <a:spcPts val="0"/>
              </a:spcBef>
              <a:spcAft>
                <a:spcPts val="0"/>
              </a:spcAft>
              <a:defRPr/>
            </a:pPr>
            <a:r>
              <a:rPr lang="en-US" sz="1200" dirty="0">
                <a:latin typeface="+mn-lt"/>
                <a:cs typeface="+mn-cs"/>
              </a:rPr>
              <a:t>2. The western most longitude is 68°7’</a:t>
            </a:r>
            <a:endParaRPr lang="en-US" sz="1200" b="1" dirty="0">
              <a:latin typeface="+mn-lt"/>
              <a:cs typeface="+mn-cs"/>
            </a:endParaRPr>
          </a:p>
          <a:p>
            <a:pPr defTabSz="1072866" fontAlgn="auto">
              <a:spcBef>
                <a:spcPts val="0"/>
              </a:spcBef>
              <a:spcAft>
                <a:spcPts val="0"/>
              </a:spcAft>
              <a:defRPr/>
            </a:pPr>
            <a:endParaRPr lang="en-US" sz="1150" b="1" dirty="0">
              <a:latin typeface="Gill Sans MT" pitchFamily="34" charset="0"/>
              <a:cs typeface="Aharoni" pitchFamily="2" charset="-79"/>
            </a:endParaRPr>
          </a:p>
          <a:p>
            <a:pPr defTabSz="1072866" fontAlgn="auto">
              <a:spcBef>
                <a:spcPts val="0"/>
              </a:spcBef>
              <a:spcAft>
                <a:spcPts val="0"/>
              </a:spcAft>
              <a:defRPr/>
            </a:pPr>
            <a:r>
              <a:rPr lang="en-US" sz="1150" b="1" dirty="0">
                <a:latin typeface="Gill Sans MT" pitchFamily="34" charset="0"/>
                <a:cs typeface="Aharoni" pitchFamily="2" charset="-79"/>
              </a:rPr>
              <a:t>(vii) The place situated on the three seas.</a:t>
            </a:r>
          </a:p>
          <a:p>
            <a:pPr defTabSz="1072866" fontAlgn="auto">
              <a:spcBef>
                <a:spcPts val="0"/>
              </a:spcBef>
              <a:spcAft>
                <a:spcPts val="0"/>
              </a:spcAft>
              <a:defRPr/>
            </a:pPr>
            <a:r>
              <a:rPr lang="en-US" sz="1200" dirty="0">
                <a:latin typeface="+mn-lt"/>
                <a:cs typeface="+mn-cs"/>
              </a:rPr>
              <a:t>1. Kanyakumari is the place which is situated on the three seas.</a:t>
            </a:r>
          </a:p>
          <a:p>
            <a:pPr defTabSz="1072866" fontAlgn="auto">
              <a:spcBef>
                <a:spcPts val="0"/>
              </a:spcBef>
              <a:spcAft>
                <a:spcPts val="0"/>
              </a:spcAft>
              <a:defRPr/>
            </a:pPr>
            <a:r>
              <a:rPr lang="en-US" sz="1200" dirty="0">
                <a:latin typeface="+mn-lt"/>
                <a:cs typeface="+mn-cs"/>
              </a:rPr>
              <a:t>2. They are i. Arabian sea ii. Indian Ocean and iii.  Bay of Bengal</a:t>
            </a:r>
          </a:p>
          <a:p>
            <a:pPr defTabSz="1072866" fontAlgn="auto">
              <a:spcBef>
                <a:spcPts val="0"/>
              </a:spcBef>
              <a:spcAft>
                <a:spcPts val="0"/>
              </a:spcAft>
              <a:defRPr/>
            </a:pPr>
            <a:endParaRPr lang="en-US" sz="1200" dirty="0">
              <a:latin typeface="+mn-lt"/>
              <a:cs typeface="+mn-cs"/>
            </a:endParaRPr>
          </a:p>
          <a:p>
            <a:pPr defTabSz="1072866" fontAlgn="auto">
              <a:spcBef>
                <a:spcPts val="0"/>
              </a:spcBef>
              <a:spcAft>
                <a:spcPts val="0"/>
              </a:spcAft>
              <a:defRPr/>
            </a:pPr>
            <a:r>
              <a:rPr lang="en-US" sz="1150" b="1" dirty="0">
                <a:latin typeface="Gill Sans MT" pitchFamily="34" charset="0"/>
                <a:cs typeface="Aharoni" pitchFamily="2" charset="-79"/>
              </a:rPr>
              <a:t>(viii)The strait separating Sri Lanka from India.</a:t>
            </a:r>
          </a:p>
          <a:p>
            <a:pPr defTabSz="1072866" fontAlgn="auto">
              <a:spcBef>
                <a:spcPts val="0"/>
              </a:spcBef>
              <a:spcAft>
                <a:spcPts val="0"/>
              </a:spcAft>
              <a:defRPr/>
            </a:pPr>
            <a:r>
              <a:rPr lang="en-US" sz="1200" dirty="0">
                <a:latin typeface="+mn-lt"/>
                <a:cs typeface="+mn-cs"/>
              </a:rPr>
              <a:t>The Palk Strait separating Sri Lanka from India. </a:t>
            </a:r>
          </a:p>
          <a:p>
            <a:pPr defTabSz="1072866" fontAlgn="auto">
              <a:spcBef>
                <a:spcPts val="0"/>
              </a:spcBef>
              <a:spcAft>
                <a:spcPts val="0"/>
              </a:spcAft>
              <a:defRPr/>
            </a:pPr>
            <a:endParaRPr lang="en-US" sz="1200" dirty="0">
              <a:latin typeface="+mn-lt"/>
              <a:cs typeface="+mn-cs"/>
            </a:endParaRPr>
          </a:p>
          <a:p>
            <a:pPr defTabSz="1072866" fontAlgn="auto">
              <a:spcBef>
                <a:spcPts val="0"/>
              </a:spcBef>
              <a:spcAft>
                <a:spcPts val="0"/>
              </a:spcAft>
              <a:defRPr/>
            </a:pPr>
            <a:r>
              <a:rPr lang="en-US" sz="1150" b="1" dirty="0">
                <a:latin typeface="Gill Sans MT" pitchFamily="34" charset="0"/>
                <a:cs typeface="Aharoni" pitchFamily="2" charset="-79"/>
              </a:rPr>
              <a:t>(ix) The Union Territories of India.</a:t>
            </a:r>
          </a:p>
          <a:p>
            <a:pPr defTabSz="1072866" fontAlgn="auto">
              <a:spcBef>
                <a:spcPts val="0"/>
              </a:spcBef>
              <a:spcAft>
                <a:spcPts val="0"/>
              </a:spcAft>
              <a:defRPr/>
            </a:pPr>
            <a:r>
              <a:rPr lang="en-US" sz="1400" b="1" dirty="0">
                <a:latin typeface="+mj-lt"/>
                <a:cs typeface="+mn-cs"/>
              </a:rPr>
              <a:t>Union territories	-Capital</a:t>
            </a:r>
            <a:r>
              <a:rPr lang="en-IN" sz="1200" dirty="0">
                <a:latin typeface="+mn-lt"/>
                <a:cs typeface="+mn-cs"/>
              </a:rPr>
              <a:t/>
            </a:r>
            <a:br>
              <a:rPr lang="en-IN" sz="1200" dirty="0">
                <a:latin typeface="+mn-lt"/>
                <a:cs typeface="+mn-cs"/>
              </a:rPr>
            </a:br>
            <a:r>
              <a:rPr lang="en-IN" sz="1200" dirty="0">
                <a:latin typeface="+mn-lt"/>
                <a:cs typeface="+mn-cs"/>
              </a:rPr>
              <a:t>1. </a:t>
            </a:r>
            <a:r>
              <a:rPr lang="en-US" sz="1200" dirty="0">
                <a:latin typeface="+mn-lt"/>
                <a:cs typeface="+mn-cs"/>
              </a:rPr>
              <a:t>Delhi		-Delhi</a:t>
            </a:r>
            <a:r>
              <a:rPr lang="en-IN" sz="1200" dirty="0">
                <a:latin typeface="+mn-lt"/>
                <a:cs typeface="+mn-cs"/>
              </a:rPr>
              <a:t/>
            </a:r>
            <a:br>
              <a:rPr lang="en-IN" sz="1200" dirty="0">
                <a:latin typeface="+mn-lt"/>
                <a:cs typeface="+mn-cs"/>
              </a:rPr>
            </a:br>
            <a:r>
              <a:rPr lang="en-IN" sz="1200" dirty="0">
                <a:latin typeface="+mn-lt"/>
                <a:cs typeface="+mn-cs"/>
              </a:rPr>
              <a:t>2. </a:t>
            </a:r>
            <a:r>
              <a:rPr lang="en-US" sz="1200" dirty="0">
                <a:latin typeface="+mn-lt"/>
                <a:cs typeface="+mn-cs"/>
              </a:rPr>
              <a:t>Andaman &amp; Nicobar </a:t>
            </a:r>
            <a:r>
              <a:rPr lang="en-US" sz="1100" dirty="0">
                <a:latin typeface="+mn-lt"/>
                <a:cs typeface="+mn-cs"/>
              </a:rPr>
              <a:t>(largest UT) </a:t>
            </a:r>
            <a:r>
              <a:rPr lang="en-US" sz="1200" dirty="0">
                <a:latin typeface="+mn-lt"/>
                <a:cs typeface="+mn-cs"/>
              </a:rPr>
              <a:t>	-Port Blair </a:t>
            </a:r>
            <a:r>
              <a:rPr lang="en-IN" sz="1200" dirty="0">
                <a:latin typeface="+mn-lt"/>
                <a:cs typeface="+mn-cs"/>
              </a:rPr>
              <a:t/>
            </a:r>
            <a:br>
              <a:rPr lang="en-IN" sz="1200" dirty="0">
                <a:latin typeface="+mn-lt"/>
                <a:cs typeface="+mn-cs"/>
              </a:rPr>
            </a:br>
            <a:r>
              <a:rPr lang="en-IN" sz="1200" dirty="0">
                <a:latin typeface="+mn-lt"/>
                <a:cs typeface="+mn-cs"/>
              </a:rPr>
              <a:t>3. </a:t>
            </a:r>
            <a:r>
              <a:rPr lang="en-US" sz="1200" dirty="0">
                <a:latin typeface="+mn-lt"/>
                <a:cs typeface="+mn-cs"/>
              </a:rPr>
              <a:t>Chandigarh		-Chandigarh</a:t>
            </a:r>
            <a:r>
              <a:rPr lang="en-IN" sz="1200" dirty="0">
                <a:latin typeface="+mn-lt"/>
                <a:cs typeface="+mn-cs"/>
              </a:rPr>
              <a:t/>
            </a:r>
            <a:br>
              <a:rPr lang="en-IN" sz="1200" dirty="0">
                <a:latin typeface="+mn-lt"/>
                <a:cs typeface="+mn-cs"/>
              </a:rPr>
            </a:br>
            <a:r>
              <a:rPr lang="en-IN" sz="1200" dirty="0">
                <a:latin typeface="+mn-lt"/>
                <a:cs typeface="+mn-cs"/>
              </a:rPr>
              <a:t>4. </a:t>
            </a:r>
            <a:r>
              <a:rPr lang="en-US" sz="1200" dirty="0">
                <a:latin typeface="+mn-lt"/>
                <a:cs typeface="+mn-cs"/>
              </a:rPr>
              <a:t>Dadra, Nagar Haveli	-</a:t>
            </a:r>
            <a:r>
              <a:rPr lang="en-US" sz="1200" dirty="0" err="1">
                <a:latin typeface="+mn-lt"/>
                <a:cs typeface="+mn-cs"/>
              </a:rPr>
              <a:t>Silvassa</a:t>
            </a:r>
            <a:r>
              <a:rPr lang="en-IN" sz="1200" dirty="0">
                <a:latin typeface="+mn-lt"/>
                <a:cs typeface="+mn-cs"/>
              </a:rPr>
              <a:t/>
            </a:r>
            <a:br>
              <a:rPr lang="en-IN" sz="1200" dirty="0">
                <a:latin typeface="+mn-lt"/>
                <a:cs typeface="+mn-cs"/>
              </a:rPr>
            </a:br>
            <a:r>
              <a:rPr lang="en-IN" sz="1200" dirty="0">
                <a:latin typeface="+mn-lt"/>
                <a:cs typeface="+mn-cs"/>
              </a:rPr>
              <a:t>5. </a:t>
            </a:r>
            <a:r>
              <a:rPr lang="en-US" sz="1200" dirty="0">
                <a:latin typeface="+mn-lt"/>
                <a:cs typeface="+mn-cs"/>
              </a:rPr>
              <a:t>Daman, Diu		-Daman</a:t>
            </a:r>
            <a:r>
              <a:rPr lang="en-IN" sz="1200" dirty="0">
                <a:latin typeface="+mn-lt"/>
                <a:cs typeface="+mn-cs"/>
              </a:rPr>
              <a:t/>
            </a:r>
            <a:br>
              <a:rPr lang="en-IN" sz="1200" dirty="0">
                <a:latin typeface="+mn-lt"/>
                <a:cs typeface="+mn-cs"/>
              </a:rPr>
            </a:br>
            <a:r>
              <a:rPr lang="en-IN" sz="1200" dirty="0">
                <a:latin typeface="+mn-lt"/>
                <a:cs typeface="+mn-cs"/>
              </a:rPr>
              <a:t>6. </a:t>
            </a:r>
            <a:r>
              <a:rPr lang="en-US" sz="1200" dirty="0">
                <a:latin typeface="+mn-lt"/>
                <a:cs typeface="+mn-cs"/>
              </a:rPr>
              <a:t>Lakshadweep  (smallest  UT)	-</a:t>
            </a:r>
            <a:r>
              <a:rPr lang="en-US" sz="1200" dirty="0" err="1">
                <a:latin typeface="+mn-lt"/>
                <a:cs typeface="+mn-cs"/>
              </a:rPr>
              <a:t>Kavaratti</a:t>
            </a:r>
            <a:r>
              <a:rPr lang="en-IN" sz="1200" dirty="0">
                <a:latin typeface="+mn-lt"/>
                <a:cs typeface="+mn-cs"/>
              </a:rPr>
              <a:t/>
            </a:r>
            <a:br>
              <a:rPr lang="en-IN" sz="1200" dirty="0">
                <a:latin typeface="+mn-lt"/>
                <a:cs typeface="+mn-cs"/>
              </a:rPr>
            </a:br>
            <a:r>
              <a:rPr lang="en-IN" sz="1200" dirty="0">
                <a:latin typeface="+mn-lt"/>
                <a:cs typeface="+mn-cs"/>
              </a:rPr>
              <a:t>7. </a:t>
            </a:r>
            <a:r>
              <a:rPr lang="en-US" sz="1200" dirty="0">
                <a:latin typeface="+mn-lt"/>
                <a:cs typeface="+mn-cs"/>
              </a:rPr>
              <a:t>Pondicherry		- Pondicherry</a:t>
            </a:r>
          </a:p>
          <a:p>
            <a:pPr defTabSz="1072866" fontAlgn="auto">
              <a:spcBef>
                <a:spcPts val="0"/>
              </a:spcBef>
              <a:spcAft>
                <a:spcPts val="0"/>
              </a:spcAft>
              <a:defRPr/>
            </a:pPr>
            <a:endParaRPr lang="en-US" sz="1200" dirty="0">
              <a:latin typeface="+mn-lt"/>
              <a:cs typeface="+mn-cs"/>
            </a:endParaRPr>
          </a:p>
        </p:txBody>
      </p:sp>
      <p:sp>
        <p:nvSpPr>
          <p:cNvPr id="7173" name="Rectangle 4"/>
          <p:cNvSpPr>
            <a:spLocks noChangeArrowheads="1"/>
          </p:cNvSpPr>
          <p:nvPr/>
        </p:nvSpPr>
        <p:spPr bwMode="auto">
          <a:xfrm>
            <a:off x="4854575" y="3548063"/>
            <a:ext cx="250825" cy="200025"/>
          </a:xfrm>
          <a:prstGeom prst="rect">
            <a:avLst/>
          </a:prstGeom>
          <a:noFill/>
          <a:ln w="9525">
            <a:noFill/>
            <a:miter lim="800000"/>
            <a:headEnd/>
            <a:tailEnd/>
          </a:ln>
        </p:spPr>
        <p:txBody>
          <a:bodyPr wrap="none">
            <a:spAutoFit/>
          </a:bodyPr>
          <a:lstStyle/>
          <a:p>
            <a:r>
              <a:rPr lang="en-US" sz="700">
                <a:latin typeface="Calibri" pitchFamily="34" charset="0"/>
              </a:rPr>
              <a:t>1 </a:t>
            </a:r>
          </a:p>
        </p:txBody>
      </p:sp>
      <p:sp>
        <p:nvSpPr>
          <p:cNvPr id="7174" name="Rectangle 5"/>
          <p:cNvSpPr>
            <a:spLocks noChangeArrowheads="1"/>
          </p:cNvSpPr>
          <p:nvPr/>
        </p:nvSpPr>
        <p:spPr bwMode="auto">
          <a:xfrm>
            <a:off x="4953000" y="3352800"/>
            <a:ext cx="230188" cy="200025"/>
          </a:xfrm>
          <a:prstGeom prst="rect">
            <a:avLst/>
          </a:prstGeom>
          <a:noFill/>
          <a:ln w="9525">
            <a:noFill/>
            <a:miter lim="800000"/>
            <a:headEnd/>
            <a:tailEnd/>
          </a:ln>
        </p:spPr>
        <p:txBody>
          <a:bodyPr wrap="none">
            <a:spAutoFit/>
          </a:bodyPr>
          <a:lstStyle/>
          <a:p>
            <a:r>
              <a:rPr lang="en-US" sz="700">
                <a:latin typeface="Calibri" pitchFamily="34" charset="0"/>
              </a:rPr>
              <a:t>2</a:t>
            </a:r>
          </a:p>
        </p:txBody>
      </p:sp>
      <p:sp>
        <p:nvSpPr>
          <p:cNvPr id="7175" name="Rectangle 6"/>
          <p:cNvSpPr>
            <a:spLocks noChangeArrowheads="1"/>
          </p:cNvSpPr>
          <p:nvPr/>
        </p:nvSpPr>
        <p:spPr bwMode="auto">
          <a:xfrm>
            <a:off x="5105400" y="3581400"/>
            <a:ext cx="230188" cy="200025"/>
          </a:xfrm>
          <a:prstGeom prst="rect">
            <a:avLst/>
          </a:prstGeom>
          <a:noFill/>
          <a:ln w="9525">
            <a:noFill/>
            <a:miter lim="800000"/>
            <a:headEnd/>
            <a:tailEnd/>
          </a:ln>
        </p:spPr>
        <p:txBody>
          <a:bodyPr wrap="none">
            <a:spAutoFit/>
          </a:bodyPr>
          <a:lstStyle/>
          <a:p>
            <a:r>
              <a:rPr lang="en-US" sz="700">
                <a:latin typeface="Calibri" pitchFamily="34" charset="0"/>
              </a:rPr>
              <a:t>3</a:t>
            </a:r>
          </a:p>
        </p:txBody>
      </p:sp>
      <p:sp>
        <p:nvSpPr>
          <p:cNvPr id="7176" name="Rectangle 7"/>
          <p:cNvSpPr>
            <a:spLocks noChangeArrowheads="1"/>
          </p:cNvSpPr>
          <p:nvPr/>
        </p:nvSpPr>
        <p:spPr bwMode="auto">
          <a:xfrm>
            <a:off x="5410200" y="3609975"/>
            <a:ext cx="304800" cy="200025"/>
          </a:xfrm>
          <a:prstGeom prst="rect">
            <a:avLst/>
          </a:prstGeom>
          <a:noFill/>
          <a:ln w="9525">
            <a:noFill/>
            <a:miter lim="800000"/>
            <a:headEnd/>
            <a:tailEnd/>
          </a:ln>
        </p:spPr>
        <p:txBody>
          <a:bodyPr>
            <a:spAutoFit/>
          </a:bodyPr>
          <a:lstStyle/>
          <a:p>
            <a:pPr algn="ctr"/>
            <a:r>
              <a:rPr lang="en-US" sz="700">
                <a:latin typeface="Calibri" pitchFamily="34" charset="0"/>
              </a:rPr>
              <a:t>4</a:t>
            </a:r>
          </a:p>
        </p:txBody>
      </p:sp>
      <p:sp>
        <p:nvSpPr>
          <p:cNvPr id="7177" name="Rectangle 8"/>
          <p:cNvSpPr>
            <a:spLocks noChangeArrowheads="1"/>
          </p:cNvSpPr>
          <p:nvPr/>
        </p:nvSpPr>
        <p:spPr bwMode="auto">
          <a:xfrm>
            <a:off x="5637213" y="3505200"/>
            <a:ext cx="230187" cy="200025"/>
          </a:xfrm>
          <a:prstGeom prst="rect">
            <a:avLst/>
          </a:prstGeom>
          <a:noFill/>
          <a:ln w="9525">
            <a:noFill/>
            <a:miter lim="800000"/>
            <a:headEnd/>
            <a:tailEnd/>
          </a:ln>
        </p:spPr>
        <p:txBody>
          <a:bodyPr wrap="none">
            <a:spAutoFit/>
          </a:bodyPr>
          <a:lstStyle/>
          <a:p>
            <a:r>
              <a:rPr lang="en-US" sz="700">
                <a:latin typeface="Calibri" pitchFamily="34" charset="0"/>
              </a:rPr>
              <a:t>5</a:t>
            </a:r>
          </a:p>
        </p:txBody>
      </p:sp>
      <p:sp>
        <p:nvSpPr>
          <p:cNvPr id="7178" name="Rectangle 9"/>
          <p:cNvSpPr>
            <a:spLocks noChangeArrowheads="1"/>
          </p:cNvSpPr>
          <p:nvPr/>
        </p:nvSpPr>
        <p:spPr bwMode="auto">
          <a:xfrm>
            <a:off x="5715000" y="3581400"/>
            <a:ext cx="322263" cy="200025"/>
          </a:xfrm>
          <a:prstGeom prst="rect">
            <a:avLst/>
          </a:prstGeom>
          <a:noFill/>
          <a:ln w="9525">
            <a:noFill/>
            <a:miter lim="800000"/>
            <a:headEnd/>
            <a:tailEnd/>
          </a:ln>
        </p:spPr>
        <p:txBody>
          <a:bodyPr>
            <a:spAutoFit/>
          </a:bodyPr>
          <a:lstStyle/>
          <a:p>
            <a:pPr algn="ctr"/>
            <a:r>
              <a:rPr lang="en-US" sz="700">
                <a:latin typeface="Calibri" pitchFamily="34" charset="0"/>
              </a:rPr>
              <a:t>6</a:t>
            </a:r>
          </a:p>
        </p:txBody>
      </p:sp>
      <p:sp>
        <p:nvSpPr>
          <p:cNvPr id="7179" name="Rectangle 10"/>
          <p:cNvSpPr>
            <a:spLocks noChangeArrowheads="1"/>
          </p:cNvSpPr>
          <p:nvPr/>
        </p:nvSpPr>
        <p:spPr bwMode="auto">
          <a:xfrm>
            <a:off x="5943600" y="3581400"/>
            <a:ext cx="230188" cy="200025"/>
          </a:xfrm>
          <a:prstGeom prst="rect">
            <a:avLst/>
          </a:prstGeom>
          <a:noFill/>
          <a:ln w="9525">
            <a:noFill/>
            <a:miter lim="800000"/>
            <a:headEnd/>
            <a:tailEnd/>
          </a:ln>
        </p:spPr>
        <p:txBody>
          <a:bodyPr wrap="none">
            <a:spAutoFit/>
          </a:bodyPr>
          <a:lstStyle/>
          <a:p>
            <a:r>
              <a:rPr lang="en-US" sz="700">
                <a:latin typeface="Calibri" pitchFamily="34" charset="0"/>
              </a:rPr>
              <a:t>7</a:t>
            </a:r>
          </a:p>
        </p:txBody>
      </p:sp>
      <p:sp>
        <p:nvSpPr>
          <p:cNvPr id="7180" name="Rectangle 11"/>
          <p:cNvSpPr>
            <a:spLocks noChangeArrowheads="1"/>
          </p:cNvSpPr>
          <p:nvPr/>
        </p:nvSpPr>
        <p:spPr bwMode="auto">
          <a:xfrm>
            <a:off x="6096000" y="3581400"/>
            <a:ext cx="228600" cy="200025"/>
          </a:xfrm>
          <a:prstGeom prst="rect">
            <a:avLst/>
          </a:prstGeom>
          <a:noFill/>
          <a:ln w="9525">
            <a:noFill/>
            <a:miter lim="800000"/>
            <a:headEnd/>
            <a:tailEnd/>
          </a:ln>
        </p:spPr>
        <p:txBody>
          <a:bodyPr>
            <a:spAutoFit/>
          </a:bodyPr>
          <a:lstStyle/>
          <a:p>
            <a:r>
              <a:rPr lang="en-US" sz="700">
                <a:latin typeface="Calibri" pitchFamily="34" charset="0"/>
              </a:rPr>
              <a:t>8</a:t>
            </a:r>
          </a:p>
        </p:txBody>
      </p:sp>
      <p:pic>
        <p:nvPicPr>
          <p:cNvPr id="7181" name="Picture 3" descr="D:\10 NEW\10.7\indian_subcontinent.gif"/>
          <p:cNvPicPr>
            <a:picLocks noChangeAspect="1" noChangeArrowheads="1"/>
          </p:cNvPicPr>
          <p:nvPr/>
        </p:nvPicPr>
        <p:blipFill>
          <a:blip r:embed="rId4">
            <a:clrChange>
              <a:clrFrom>
                <a:srgbClr val="99CCFF"/>
              </a:clrFrom>
              <a:clrTo>
                <a:srgbClr val="99CCFF">
                  <a:alpha val="0"/>
                </a:srgbClr>
              </a:clrTo>
            </a:clrChange>
          </a:blip>
          <a:srcRect l="4886" t="4762" r="7158" b="4762"/>
          <a:stretch>
            <a:fillRect/>
          </a:stretch>
        </p:blipFill>
        <p:spPr bwMode="auto">
          <a:xfrm>
            <a:off x="4114800" y="106363"/>
            <a:ext cx="2438400" cy="2332037"/>
          </a:xfrm>
          <a:prstGeom prst="rect">
            <a:avLst/>
          </a:prstGeom>
          <a:noFill/>
          <a:ln w="9525">
            <a:noFill/>
            <a:miter lim="800000"/>
            <a:headEnd/>
            <a:tailEnd/>
          </a:ln>
        </p:spPr>
      </p:pic>
      <p:sp>
        <p:nvSpPr>
          <p:cNvPr id="7182" name="Rectangle 14"/>
          <p:cNvSpPr>
            <a:spLocks noChangeArrowheads="1"/>
          </p:cNvSpPr>
          <p:nvPr/>
        </p:nvSpPr>
        <p:spPr bwMode="auto">
          <a:xfrm>
            <a:off x="5257800" y="3733800"/>
            <a:ext cx="990600" cy="230188"/>
          </a:xfrm>
          <a:prstGeom prst="rect">
            <a:avLst/>
          </a:prstGeom>
          <a:noFill/>
          <a:ln w="9525">
            <a:noFill/>
            <a:miter lim="800000"/>
            <a:headEnd/>
            <a:tailEnd/>
          </a:ln>
        </p:spPr>
        <p:txBody>
          <a:bodyPr wrap="none">
            <a:spAutoFit/>
          </a:bodyPr>
          <a:lstStyle/>
          <a:p>
            <a:pPr algn="r"/>
            <a:r>
              <a:rPr lang="en-US" sz="900" b="1">
                <a:latin typeface="Calibri" pitchFamily="34" charset="0"/>
              </a:rPr>
              <a:t>Tropic of Cancer </a:t>
            </a:r>
          </a:p>
        </p:txBody>
      </p:sp>
      <p:cxnSp>
        <p:nvCxnSpPr>
          <p:cNvPr id="16" name="Straight Connector 15"/>
          <p:cNvCxnSpPr/>
          <p:nvPr/>
        </p:nvCxnSpPr>
        <p:spPr>
          <a:xfrm>
            <a:off x="4648200" y="2743200"/>
            <a:ext cx="1905000" cy="301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a:spLocks noChangeArrowheads="1"/>
          </p:cNvSpPr>
          <p:nvPr/>
        </p:nvSpPr>
        <p:spPr bwMode="auto">
          <a:xfrm>
            <a:off x="4724400" y="2573338"/>
            <a:ext cx="1752600" cy="215900"/>
          </a:xfrm>
          <a:prstGeom prst="rect">
            <a:avLst/>
          </a:prstGeom>
          <a:noFill/>
          <a:ln w="9525">
            <a:noFill/>
            <a:miter lim="800000"/>
            <a:headEnd/>
            <a:tailEnd/>
          </a:ln>
        </p:spPr>
        <p:txBody>
          <a:bodyPr>
            <a:spAutoFit/>
          </a:bodyPr>
          <a:lstStyle/>
          <a:p>
            <a:pPr marL="228600" indent="-228600" algn="ctr" defTabSz="1072866" fontAlgn="auto">
              <a:spcBef>
                <a:spcPts val="0"/>
              </a:spcBef>
              <a:spcAft>
                <a:spcPts val="0"/>
              </a:spcAft>
              <a:defRPr/>
            </a:pPr>
            <a:r>
              <a:rPr lang="en-US" sz="800" b="1" dirty="0">
                <a:latin typeface="+mj-lt"/>
                <a:cs typeface="+mn-cs"/>
              </a:rPr>
              <a:t>37°6' North latitude</a:t>
            </a:r>
          </a:p>
        </p:txBody>
      </p:sp>
      <p:cxnSp>
        <p:nvCxnSpPr>
          <p:cNvPr id="21" name="Straight Connector 20"/>
          <p:cNvCxnSpPr>
            <a:stCxn id="26" idx="1"/>
          </p:cNvCxnSpPr>
          <p:nvPr/>
        </p:nvCxnSpPr>
        <p:spPr>
          <a:xfrm rot="5400000" flipH="1" flipV="1">
            <a:off x="5619750" y="3563938"/>
            <a:ext cx="0" cy="20193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a:spLocks noChangeArrowheads="1"/>
          </p:cNvSpPr>
          <p:nvPr/>
        </p:nvSpPr>
        <p:spPr bwMode="auto">
          <a:xfrm>
            <a:off x="5181600" y="4554538"/>
            <a:ext cx="1371600" cy="215900"/>
          </a:xfrm>
          <a:prstGeom prst="rect">
            <a:avLst/>
          </a:prstGeom>
          <a:noFill/>
          <a:ln w="9525">
            <a:noFill/>
            <a:miter lim="800000"/>
            <a:headEnd/>
            <a:tailEnd/>
          </a:ln>
        </p:spPr>
        <p:txBody>
          <a:bodyPr>
            <a:spAutoFit/>
          </a:bodyPr>
          <a:lstStyle/>
          <a:p>
            <a:pPr marL="228600" indent="-228600" algn="ctr" defTabSz="1072866" fontAlgn="auto">
              <a:spcBef>
                <a:spcPts val="0"/>
              </a:spcBef>
              <a:spcAft>
                <a:spcPts val="0"/>
              </a:spcAft>
              <a:defRPr/>
            </a:pPr>
            <a:r>
              <a:rPr lang="en-US" sz="800" b="1" dirty="0">
                <a:latin typeface="+mj-lt"/>
                <a:cs typeface="+mn-cs"/>
              </a:rPr>
              <a:t>8°4' North latitude</a:t>
            </a:r>
          </a:p>
        </p:txBody>
      </p:sp>
      <p:sp>
        <p:nvSpPr>
          <p:cNvPr id="25" name="Rectangle 24"/>
          <p:cNvSpPr>
            <a:spLocks noChangeArrowheads="1"/>
          </p:cNvSpPr>
          <p:nvPr/>
        </p:nvSpPr>
        <p:spPr bwMode="auto">
          <a:xfrm rot="16200000">
            <a:off x="5492750" y="3511550"/>
            <a:ext cx="1752600" cy="215900"/>
          </a:xfrm>
          <a:prstGeom prst="rect">
            <a:avLst/>
          </a:prstGeom>
          <a:noFill/>
          <a:ln w="9525">
            <a:noFill/>
            <a:miter lim="800000"/>
            <a:headEnd/>
            <a:tailEnd/>
          </a:ln>
        </p:spPr>
        <p:txBody>
          <a:bodyPr>
            <a:spAutoFit/>
          </a:bodyPr>
          <a:lstStyle/>
          <a:p>
            <a:pPr marL="228600" indent="-228600" algn="ctr" defTabSz="1072866" fontAlgn="auto">
              <a:spcBef>
                <a:spcPts val="0"/>
              </a:spcBef>
              <a:spcAft>
                <a:spcPts val="0"/>
              </a:spcAft>
              <a:defRPr/>
            </a:pPr>
            <a:r>
              <a:rPr lang="en-US" sz="800" b="1" dirty="0">
                <a:latin typeface="+mj-lt"/>
                <a:cs typeface="+mn-cs"/>
              </a:rPr>
              <a:t>97°25' East longitude</a:t>
            </a:r>
          </a:p>
        </p:txBody>
      </p:sp>
      <p:sp>
        <p:nvSpPr>
          <p:cNvPr id="26" name="Rectangle 25"/>
          <p:cNvSpPr>
            <a:spLocks noChangeArrowheads="1"/>
          </p:cNvSpPr>
          <p:nvPr/>
        </p:nvSpPr>
        <p:spPr bwMode="auto">
          <a:xfrm rot="16200000">
            <a:off x="3667918" y="3523457"/>
            <a:ext cx="1884363" cy="215900"/>
          </a:xfrm>
          <a:prstGeom prst="rect">
            <a:avLst/>
          </a:prstGeom>
          <a:noFill/>
          <a:ln w="9525">
            <a:noFill/>
            <a:miter lim="800000"/>
            <a:headEnd/>
            <a:tailEnd/>
          </a:ln>
        </p:spPr>
        <p:txBody>
          <a:bodyPr>
            <a:spAutoFit/>
          </a:bodyPr>
          <a:lstStyle/>
          <a:p>
            <a:pPr marL="228600" indent="-228600" algn="ctr" defTabSz="1072866" fontAlgn="auto">
              <a:spcBef>
                <a:spcPts val="0"/>
              </a:spcBef>
              <a:spcAft>
                <a:spcPts val="0"/>
              </a:spcAft>
              <a:defRPr/>
            </a:pPr>
            <a:r>
              <a:rPr lang="en-US" sz="800" b="1" dirty="0">
                <a:latin typeface="+mj-lt"/>
                <a:cs typeface="+mn-cs"/>
              </a:rPr>
              <a:t>68°7‘ East longitude</a:t>
            </a:r>
          </a:p>
        </p:txBody>
      </p:sp>
      <p:cxnSp>
        <p:nvCxnSpPr>
          <p:cNvPr id="27" name="Straight Connector 26"/>
          <p:cNvCxnSpPr>
            <a:stCxn id="17" idx="3"/>
          </p:cNvCxnSpPr>
          <p:nvPr/>
        </p:nvCxnSpPr>
        <p:spPr>
          <a:xfrm>
            <a:off x="6477000" y="2681288"/>
            <a:ext cx="1588" cy="19669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3733801" y="3657600"/>
            <a:ext cx="1981200" cy="3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191" name="Rectangle 44"/>
          <p:cNvSpPr>
            <a:spLocks noChangeArrowheads="1"/>
          </p:cNvSpPr>
          <p:nvPr/>
        </p:nvSpPr>
        <p:spPr bwMode="auto">
          <a:xfrm>
            <a:off x="4800600" y="4724400"/>
            <a:ext cx="762000" cy="215900"/>
          </a:xfrm>
          <a:prstGeom prst="rect">
            <a:avLst/>
          </a:prstGeom>
          <a:noFill/>
          <a:ln w="9525">
            <a:noFill/>
            <a:miter lim="800000"/>
            <a:headEnd/>
            <a:tailEnd/>
          </a:ln>
        </p:spPr>
        <p:txBody>
          <a:bodyPr>
            <a:spAutoFit/>
          </a:bodyPr>
          <a:lstStyle/>
          <a:p>
            <a:pPr algn="ctr"/>
            <a:r>
              <a:rPr lang="en-US" sz="800">
                <a:latin typeface="Calibri" pitchFamily="34" charset="0"/>
              </a:rPr>
              <a:t>Kanyakumari</a:t>
            </a:r>
          </a:p>
        </p:txBody>
      </p:sp>
      <p:cxnSp>
        <p:nvCxnSpPr>
          <p:cNvPr id="49" name="Straight Arrow Connector 48"/>
          <p:cNvCxnSpPr/>
          <p:nvPr/>
        </p:nvCxnSpPr>
        <p:spPr>
          <a:xfrm rot="5400000">
            <a:off x="5068094" y="4685506"/>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flipH="1">
            <a:off x="5181600" y="4572000"/>
            <a:ext cx="46038" cy="460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866" fontAlgn="auto">
              <a:spcBef>
                <a:spcPts val="0"/>
              </a:spcBef>
              <a:spcAft>
                <a:spcPts val="0"/>
              </a:spcAft>
              <a:defRPr/>
            </a:pPr>
            <a:endParaRPr lang="en-US"/>
          </a:p>
        </p:txBody>
      </p:sp>
      <p:sp>
        <p:nvSpPr>
          <p:cNvPr id="7194" name="Rectangle 28"/>
          <p:cNvSpPr>
            <a:spLocks noChangeArrowheads="1"/>
          </p:cNvSpPr>
          <p:nvPr/>
        </p:nvSpPr>
        <p:spPr bwMode="auto">
          <a:xfrm>
            <a:off x="4114800" y="2133600"/>
            <a:ext cx="2438400" cy="261938"/>
          </a:xfrm>
          <a:prstGeom prst="rect">
            <a:avLst/>
          </a:prstGeom>
          <a:noFill/>
          <a:ln w="9525">
            <a:noFill/>
            <a:miter lim="800000"/>
            <a:headEnd/>
            <a:tailEnd/>
          </a:ln>
        </p:spPr>
        <p:txBody>
          <a:bodyPr>
            <a:spAutoFit/>
          </a:bodyPr>
          <a:lstStyle/>
          <a:p>
            <a:pPr algn="ctr"/>
            <a:r>
              <a:rPr lang="en-US" sz="1100" b="1">
                <a:latin typeface="Calibri" pitchFamily="34" charset="0"/>
              </a:rPr>
              <a:t>Indian Ocean</a:t>
            </a:r>
          </a:p>
        </p:txBody>
      </p:sp>
      <p:pic>
        <p:nvPicPr>
          <p:cNvPr id="7195" name="Picture 4" descr="D:\10 NEW\10.1\Deccan1Fig7_580.gif"/>
          <p:cNvPicPr>
            <a:picLocks noChangeAspect="1" noChangeArrowheads="1"/>
          </p:cNvPicPr>
          <p:nvPr/>
        </p:nvPicPr>
        <p:blipFill>
          <a:blip r:embed="rId5"/>
          <a:srcRect l="23727" t="71014" r="32712" b="5556"/>
          <a:stretch>
            <a:fillRect/>
          </a:stretch>
        </p:blipFill>
        <p:spPr bwMode="auto">
          <a:xfrm>
            <a:off x="4572000" y="5181600"/>
            <a:ext cx="1924050" cy="990600"/>
          </a:xfrm>
          <a:prstGeom prst="rect">
            <a:avLst/>
          </a:prstGeom>
          <a:noFill/>
          <a:ln w="9525">
            <a:noFill/>
            <a:miter lim="800000"/>
            <a:headEnd/>
            <a:tailEnd/>
          </a:ln>
        </p:spPr>
      </p:pic>
      <p:sp>
        <p:nvSpPr>
          <p:cNvPr id="7196" name="Rectangle 30"/>
          <p:cNvSpPr>
            <a:spLocks noChangeArrowheads="1"/>
          </p:cNvSpPr>
          <p:nvPr/>
        </p:nvSpPr>
        <p:spPr bwMode="auto">
          <a:xfrm rot="-3392865">
            <a:off x="5412581" y="5645944"/>
            <a:ext cx="815975" cy="261938"/>
          </a:xfrm>
          <a:prstGeom prst="rect">
            <a:avLst/>
          </a:prstGeom>
          <a:noFill/>
          <a:ln w="9525">
            <a:noFill/>
            <a:miter lim="800000"/>
            <a:headEnd/>
            <a:tailEnd/>
          </a:ln>
        </p:spPr>
        <p:txBody>
          <a:bodyPr wrap="none">
            <a:spAutoFit/>
          </a:bodyPr>
          <a:lstStyle/>
          <a:p>
            <a:r>
              <a:rPr lang="en-US" sz="1100" b="1">
                <a:latin typeface="Calibri" pitchFamily="34" charset="0"/>
              </a:rPr>
              <a:t>Palk Strait </a:t>
            </a:r>
          </a:p>
        </p:txBody>
      </p:sp>
      <p:sp>
        <p:nvSpPr>
          <p:cNvPr id="29" name="Slide Number Placeholder 28"/>
          <p:cNvSpPr>
            <a:spLocks noGrp="1"/>
          </p:cNvSpPr>
          <p:nvPr>
            <p:ph type="sldNum" sz="quarter" idx="12"/>
          </p:nvPr>
        </p:nvSpPr>
        <p:spPr/>
        <p:txBody>
          <a:bodyPr/>
          <a:lstStyle/>
          <a:p>
            <a:pPr>
              <a:defRPr/>
            </a:pPr>
            <a:fld id="{C44E6CF3-6984-4A87-9BC8-76635256F422}" type="slidenum">
              <a:rPr lang="en-US" smtClean="0"/>
              <a:pPr>
                <a:defRPr/>
              </a:pPr>
              <a:t>6</a:t>
            </a:fld>
            <a:endParaRPr lang="en-US"/>
          </a:p>
        </p:txBody>
      </p:sp>
      <p:sp>
        <p:nvSpPr>
          <p:cNvPr id="30" name="Footer Placeholder 29"/>
          <p:cNvSpPr>
            <a:spLocks noGrp="1"/>
          </p:cNvSpPr>
          <p:nvPr>
            <p:ph type="ftr" sz="quarter" idx="11"/>
          </p:nvPr>
        </p:nvSpPr>
        <p:spPr/>
        <p:txBody>
          <a:bodyPr/>
          <a:lstStyle/>
          <a:p>
            <a:pPr>
              <a:defRPr/>
            </a:pPr>
            <a:r>
              <a:rPr lang="en-US"/>
              <a:t>GURUDEVA.COM - NEW</a:t>
            </a:r>
          </a:p>
        </p:txBody>
      </p:sp>
      <p:sp>
        <p:nvSpPr>
          <p:cNvPr id="31" name="Rectangle 30"/>
          <p:cNvSpPr/>
          <p:nvPr/>
        </p:nvSpPr>
        <p:spPr>
          <a:xfrm>
            <a:off x="4114800" y="112713"/>
            <a:ext cx="2438400" cy="232568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866" fontAlgn="auto">
              <a:spcBef>
                <a:spcPts val="0"/>
              </a:spcBef>
              <a:spcAft>
                <a:spcPts val="0"/>
              </a:spcAft>
              <a:defRPr/>
            </a:pPr>
            <a:endParaRPr lang="en-US"/>
          </a:p>
        </p:txBody>
      </p:sp>
      <p:sp>
        <p:nvSpPr>
          <p:cNvPr id="32" name="Rectangle 31"/>
          <p:cNvSpPr/>
          <p:nvPr/>
        </p:nvSpPr>
        <p:spPr>
          <a:xfrm>
            <a:off x="3733800" y="6781800"/>
            <a:ext cx="2743200" cy="2819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866" fontAlgn="auto">
              <a:spcBef>
                <a:spcPts val="0"/>
              </a:spcBef>
              <a:spcAft>
                <a:spcPts val="0"/>
              </a:spcAft>
              <a:defRPr/>
            </a:pPr>
            <a:endParaRPr lang="en-US"/>
          </a:p>
        </p:txBody>
      </p:sp>
      <p:sp>
        <p:nvSpPr>
          <p:cNvPr id="33" name="Rectangle 32"/>
          <p:cNvSpPr/>
          <p:nvPr/>
        </p:nvSpPr>
        <p:spPr>
          <a:xfrm>
            <a:off x="4572000" y="5181600"/>
            <a:ext cx="1905000" cy="990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866"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2"/>
          <a:srcRect l="18529" r="20589"/>
          <a:stretch>
            <a:fillRect/>
          </a:stretch>
        </p:blipFill>
        <p:spPr bwMode="auto">
          <a:xfrm>
            <a:off x="4487863" y="7886700"/>
            <a:ext cx="2065337" cy="1752600"/>
          </a:xfrm>
          <a:prstGeom prst="rect">
            <a:avLst/>
          </a:prstGeom>
          <a:noFill/>
          <a:ln w="9525">
            <a:noFill/>
            <a:miter lim="800000"/>
            <a:headEnd/>
            <a:tailEnd/>
          </a:ln>
        </p:spPr>
      </p:pic>
      <p:pic>
        <p:nvPicPr>
          <p:cNvPr id="8195" name="Picture 2" descr="D:\10 NEW\10.1\arctic.gif"/>
          <p:cNvPicPr>
            <a:picLocks noChangeAspect="1" noChangeArrowheads="1"/>
          </p:cNvPicPr>
          <p:nvPr/>
        </p:nvPicPr>
        <p:blipFill>
          <a:blip r:embed="rId3"/>
          <a:srcRect/>
          <a:stretch>
            <a:fillRect/>
          </a:stretch>
        </p:blipFill>
        <p:spPr bwMode="auto">
          <a:xfrm>
            <a:off x="4724400" y="6057900"/>
            <a:ext cx="1828800" cy="1828800"/>
          </a:xfrm>
          <a:prstGeom prst="rect">
            <a:avLst/>
          </a:prstGeom>
          <a:noFill/>
          <a:ln w="9525">
            <a:noFill/>
            <a:miter lim="800000"/>
            <a:headEnd/>
            <a:tailEnd/>
          </a:ln>
        </p:spPr>
      </p:pic>
      <p:sp>
        <p:nvSpPr>
          <p:cNvPr id="2" name="Rectangle 1"/>
          <p:cNvSpPr/>
          <p:nvPr/>
        </p:nvSpPr>
        <p:spPr>
          <a:xfrm>
            <a:off x="457200" y="4305300"/>
            <a:ext cx="4572000" cy="5524500"/>
          </a:xfrm>
          <a:prstGeom prst="rect">
            <a:avLst/>
          </a:prstGeom>
        </p:spPr>
        <p:txBody>
          <a:bodyPr>
            <a:spAutoFit/>
          </a:bodyPr>
          <a:lstStyle/>
          <a:p>
            <a:pPr defTabSz="1072866" fontAlgn="auto">
              <a:spcBef>
                <a:spcPts val="0"/>
              </a:spcBef>
              <a:spcAft>
                <a:spcPts val="0"/>
              </a:spcAft>
              <a:defRPr/>
            </a:pPr>
            <a:r>
              <a:rPr lang="en-US" sz="1150" b="1" dirty="0">
                <a:latin typeface="Tw Cen MT" pitchFamily="34" charset="0"/>
                <a:cs typeface="Aharoni" pitchFamily="2" charset="-79"/>
              </a:rPr>
              <a:t>Text Book Questions page No. 2</a:t>
            </a:r>
          </a:p>
          <a:p>
            <a:pPr defTabSz="1072866" fontAlgn="auto">
              <a:spcBef>
                <a:spcPts val="0"/>
              </a:spcBef>
              <a:spcAft>
                <a:spcPts val="0"/>
              </a:spcAft>
              <a:defRPr/>
            </a:pPr>
            <a:endParaRPr lang="en-US" sz="1000" dirty="0">
              <a:latin typeface="Arial Black" pitchFamily="34" charset="0"/>
              <a:cs typeface="+mn-cs"/>
            </a:endParaRPr>
          </a:p>
          <a:p>
            <a:pPr defTabSz="1072866" fontAlgn="auto">
              <a:spcBef>
                <a:spcPts val="0"/>
              </a:spcBef>
              <a:spcAft>
                <a:spcPts val="0"/>
              </a:spcAft>
              <a:defRPr/>
            </a:pPr>
            <a:r>
              <a:rPr lang="en-US" sz="1000" dirty="0">
                <a:latin typeface="Arial Black" pitchFamily="34" charset="0"/>
                <a:cs typeface="+mn-cs"/>
              </a:rPr>
              <a:t>Q. Why do we often use the term “Indian peninsula”? </a:t>
            </a:r>
          </a:p>
          <a:p>
            <a:pPr defTabSz="1072866" fontAlgn="auto">
              <a:spcBef>
                <a:spcPts val="0"/>
              </a:spcBef>
              <a:spcAft>
                <a:spcPts val="0"/>
              </a:spcAft>
              <a:defRPr/>
            </a:pPr>
            <a:r>
              <a:rPr lang="en-US" sz="1150" dirty="0">
                <a:latin typeface="+mn-lt"/>
                <a:cs typeface="+mn-cs"/>
              </a:rPr>
              <a:t>A. 1. Peninsula means a piece of land three sides surrounded by water.</a:t>
            </a:r>
          </a:p>
          <a:p>
            <a:pPr defTabSz="1072866" fontAlgn="auto">
              <a:spcBef>
                <a:spcPts val="0"/>
              </a:spcBef>
              <a:spcAft>
                <a:spcPts val="0"/>
              </a:spcAft>
              <a:defRPr/>
            </a:pPr>
            <a:r>
              <a:rPr lang="en-US" sz="1150" dirty="0">
                <a:latin typeface="+mn-lt"/>
                <a:cs typeface="+mn-cs"/>
              </a:rPr>
              <a:t>2. India is surrounded by the sea on three sides.</a:t>
            </a:r>
          </a:p>
          <a:p>
            <a:pPr defTabSz="1072866" fontAlgn="auto">
              <a:spcBef>
                <a:spcPts val="0"/>
              </a:spcBef>
              <a:spcAft>
                <a:spcPts val="0"/>
              </a:spcAft>
              <a:defRPr/>
            </a:pPr>
            <a:r>
              <a:rPr lang="en-US" sz="1150" dirty="0">
                <a:latin typeface="+mn-lt"/>
                <a:cs typeface="+mn-cs"/>
              </a:rPr>
              <a:t>3. In the east Bay of Bengal, in the west Arabian sea and in the south Indian Ocean.</a:t>
            </a:r>
          </a:p>
          <a:p>
            <a:pPr defTabSz="1072866" fontAlgn="auto">
              <a:spcBef>
                <a:spcPts val="0"/>
              </a:spcBef>
              <a:spcAft>
                <a:spcPts val="0"/>
              </a:spcAft>
              <a:defRPr/>
            </a:pPr>
            <a:r>
              <a:rPr lang="en-US" sz="1150" dirty="0">
                <a:latin typeface="+mn-lt"/>
                <a:cs typeface="+mn-cs"/>
              </a:rPr>
              <a:t>4. That’s  why we often use the term “Indian peninsula”</a:t>
            </a:r>
          </a:p>
          <a:p>
            <a:pPr defTabSz="1072866" fontAlgn="auto">
              <a:spcBef>
                <a:spcPts val="0"/>
              </a:spcBef>
              <a:spcAft>
                <a:spcPts val="0"/>
              </a:spcAft>
              <a:defRPr/>
            </a:pPr>
            <a:endParaRPr lang="en-US" sz="1000" dirty="0">
              <a:latin typeface="+mn-lt"/>
              <a:cs typeface="+mn-cs"/>
            </a:endParaRPr>
          </a:p>
          <a:p>
            <a:pPr defTabSz="1072866" fontAlgn="auto">
              <a:spcBef>
                <a:spcPts val="0"/>
              </a:spcBef>
              <a:spcAft>
                <a:spcPts val="0"/>
              </a:spcAft>
              <a:defRPr/>
            </a:pPr>
            <a:r>
              <a:rPr lang="en-US" sz="1000" dirty="0">
                <a:latin typeface="Arial Black" pitchFamily="34" charset="0"/>
                <a:cs typeface="+mn-cs"/>
              </a:rPr>
              <a:t>Q. Examine the map 1.1 above and imagine that India is located in the Arctic Circle. How would your life be different?</a:t>
            </a:r>
          </a:p>
          <a:p>
            <a:pPr defTabSz="1072866" fontAlgn="auto">
              <a:spcBef>
                <a:spcPts val="0"/>
              </a:spcBef>
              <a:spcAft>
                <a:spcPts val="0"/>
              </a:spcAft>
              <a:defRPr/>
            </a:pPr>
            <a:r>
              <a:rPr lang="en-US" sz="1150" dirty="0">
                <a:latin typeface="+mn-lt"/>
                <a:cs typeface="+mn-cs"/>
              </a:rPr>
              <a:t>A. If India located in the Arctic Circle our lifestyle would be like this:</a:t>
            </a:r>
          </a:p>
          <a:p>
            <a:pPr defTabSz="1072866" fontAlgn="auto">
              <a:spcBef>
                <a:spcPts val="0"/>
              </a:spcBef>
              <a:spcAft>
                <a:spcPts val="0"/>
              </a:spcAft>
              <a:defRPr/>
            </a:pPr>
            <a:r>
              <a:rPr lang="en-US" sz="1150" dirty="0">
                <a:latin typeface="+mn-lt"/>
                <a:cs typeface="+mn-cs"/>
              </a:rPr>
              <a:t>i. India would be totally covered with ice.</a:t>
            </a:r>
          </a:p>
          <a:p>
            <a:pPr defTabSz="1072866" fontAlgn="auto">
              <a:spcBef>
                <a:spcPts val="0"/>
              </a:spcBef>
              <a:spcAft>
                <a:spcPts val="0"/>
              </a:spcAft>
              <a:defRPr/>
            </a:pPr>
            <a:r>
              <a:rPr lang="en-US" sz="1150" dirty="0">
                <a:latin typeface="+mn-lt"/>
                <a:cs typeface="+mn-cs"/>
              </a:rPr>
              <a:t>ii. There would be no crops in India.</a:t>
            </a:r>
          </a:p>
          <a:p>
            <a:pPr defTabSz="1072866" fontAlgn="auto">
              <a:spcBef>
                <a:spcPts val="0"/>
              </a:spcBef>
              <a:spcAft>
                <a:spcPts val="0"/>
              </a:spcAft>
              <a:defRPr/>
            </a:pPr>
            <a:r>
              <a:rPr lang="en-US" sz="1150" dirty="0">
                <a:latin typeface="+mn-lt"/>
                <a:cs typeface="+mn-cs"/>
              </a:rPr>
              <a:t>iii. Reindeer, seal, walrus and penguin would find here.</a:t>
            </a:r>
          </a:p>
          <a:p>
            <a:pPr defTabSz="1072866" fontAlgn="auto">
              <a:spcBef>
                <a:spcPts val="0"/>
              </a:spcBef>
              <a:spcAft>
                <a:spcPts val="0"/>
              </a:spcAft>
              <a:defRPr/>
            </a:pPr>
            <a:r>
              <a:rPr lang="en-US" sz="1150" dirty="0">
                <a:latin typeface="+mn-lt"/>
                <a:cs typeface="+mn-cs"/>
              </a:rPr>
              <a:t>iv. Due to cold climate, population would be very low.</a:t>
            </a:r>
          </a:p>
          <a:p>
            <a:pPr defTabSz="1072866" fontAlgn="auto">
              <a:spcBef>
                <a:spcPts val="0"/>
              </a:spcBef>
              <a:spcAft>
                <a:spcPts val="0"/>
              </a:spcAft>
              <a:defRPr/>
            </a:pPr>
            <a:r>
              <a:rPr lang="en-US" sz="1150" dirty="0">
                <a:latin typeface="+mn-lt"/>
                <a:cs typeface="+mn-cs"/>
              </a:rPr>
              <a:t>v. There would be no developed cities like Delhi, Mumbai and Chennai.</a:t>
            </a:r>
          </a:p>
          <a:p>
            <a:pPr defTabSz="1072866" fontAlgn="auto">
              <a:spcBef>
                <a:spcPts val="0"/>
              </a:spcBef>
              <a:spcAft>
                <a:spcPts val="0"/>
              </a:spcAft>
              <a:defRPr/>
            </a:pPr>
            <a:r>
              <a:rPr lang="en-US" sz="1150" dirty="0">
                <a:latin typeface="+mn-lt"/>
                <a:cs typeface="+mn-cs"/>
              </a:rPr>
              <a:t>vi. In our life there would be no transport, rivers and lakes.</a:t>
            </a:r>
          </a:p>
          <a:p>
            <a:pPr defTabSz="1072866" fontAlgn="auto">
              <a:spcBef>
                <a:spcPts val="0"/>
              </a:spcBef>
              <a:spcAft>
                <a:spcPts val="0"/>
              </a:spcAft>
              <a:defRPr/>
            </a:pPr>
            <a:r>
              <a:rPr lang="en-US" sz="1150" dirty="0">
                <a:latin typeface="+mn-lt"/>
                <a:cs typeface="+mn-cs"/>
              </a:rPr>
              <a:t>vii. Our food habits, lifestyle and culture may be different.</a:t>
            </a:r>
          </a:p>
          <a:p>
            <a:pPr defTabSz="1072866" fontAlgn="auto">
              <a:spcBef>
                <a:spcPts val="0"/>
              </a:spcBef>
              <a:spcAft>
                <a:spcPts val="0"/>
              </a:spcAft>
              <a:defRPr/>
            </a:pPr>
            <a:endParaRPr lang="en-US" sz="1000" dirty="0">
              <a:latin typeface="+mn-lt"/>
              <a:cs typeface="+mn-cs"/>
            </a:endParaRPr>
          </a:p>
          <a:p>
            <a:pPr defTabSz="1072866" fontAlgn="auto">
              <a:spcBef>
                <a:spcPts val="0"/>
              </a:spcBef>
              <a:spcAft>
                <a:spcPts val="0"/>
              </a:spcAft>
              <a:defRPr/>
            </a:pPr>
            <a:r>
              <a:rPr lang="en-US" sz="1000" dirty="0">
                <a:latin typeface="Arial Black" pitchFamily="34" charset="0"/>
                <a:cs typeface="+mn-cs"/>
              </a:rPr>
              <a:t>Q. Identify Indira point on the atlas. What is special</a:t>
            </a:r>
          </a:p>
          <a:p>
            <a:pPr defTabSz="1072866" fontAlgn="auto">
              <a:spcBef>
                <a:spcPts val="0"/>
              </a:spcBef>
              <a:spcAft>
                <a:spcPts val="0"/>
              </a:spcAft>
              <a:defRPr/>
            </a:pPr>
            <a:r>
              <a:rPr lang="en-US" sz="1000" dirty="0">
                <a:latin typeface="Arial Black" pitchFamily="34" charset="0"/>
                <a:cs typeface="+mn-cs"/>
              </a:rPr>
              <a:t> about this?</a:t>
            </a:r>
          </a:p>
          <a:p>
            <a:pPr defTabSz="1072866" fontAlgn="auto">
              <a:spcBef>
                <a:spcPts val="0"/>
              </a:spcBef>
              <a:spcAft>
                <a:spcPts val="0"/>
              </a:spcAft>
              <a:defRPr/>
            </a:pPr>
            <a:r>
              <a:rPr lang="en-IN" sz="1150" dirty="0">
                <a:latin typeface="+mn-lt"/>
                <a:cs typeface="+mn-cs"/>
              </a:rPr>
              <a:t>A. 1. </a:t>
            </a:r>
            <a:r>
              <a:rPr lang="en-US" sz="1150" dirty="0">
                <a:latin typeface="+mn-lt"/>
                <a:cs typeface="+mn-cs"/>
              </a:rPr>
              <a:t>Indira Point is the southern-most point of Republic of India.</a:t>
            </a:r>
          </a:p>
          <a:p>
            <a:pPr defTabSz="1072866" fontAlgn="auto">
              <a:spcBef>
                <a:spcPts val="0"/>
              </a:spcBef>
              <a:spcAft>
                <a:spcPts val="0"/>
              </a:spcAft>
              <a:defRPr/>
            </a:pPr>
            <a:r>
              <a:rPr lang="en-US" sz="1150" dirty="0">
                <a:latin typeface="+mn-lt"/>
                <a:cs typeface="+mn-cs"/>
              </a:rPr>
              <a:t>2. It is situated in the Great Nicobar.</a:t>
            </a:r>
          </a:p>
          <a:p>
            <a:pPr defTabSz="1072866" fontAlgn="auto">
              <a:spcBef>
                <a:spcPts val="0"/>
              </a:spcBef>
              <a:spcAft>
                <a:spcPts val="0"/>
              </a:spcAft>
              <a:defRPr/>
            </a:pPr>
            <a:r>
              <a:rPr lang="en-US" sz="1150" dirty="0">
                <a:latin typeface="+mn-lt"/>
                <a:cs typeface="+mn-cs"/>
              </a:rPr>
              <a:t>3. It was formerly known as Pygmalion Point.</a:t>
            </a:r>
          </a:p>
          <a:p>
            <a:pPr defTabSz="1072866" fontAlgn="auto">
              <a:spcBef>
                <a:spcPts val="0"/>
              </a:spcBef>
              <a:spcAft>
                <a:spcPts val="0"/>
              </a:spcAft>
              <a:defRPr/>
            </a:pPr>
            <a:r>
              <a:rPr lang="en-US" sz="1150" dirty="0">
                <a:latin typeface="+mn-lt"/>
                <a:cs typeface="+mn-cs"/>
              </a:rPr>
              <a:t>4. It was renamed in honor of former Prime Minister</a:t>
            </a:r>
          </a:p>
          <a:p>
            <a:pPr defTabSz="1072866" fontAlgn="auto">
              <a:spcBef>
                <a:spcPts val="0"/>
              </a:spcBef>
              <a:spcAft>
                <a:spcPts val="0"/>
              </a:spcAft>
              <a:defRPr/>
            </a:pPr>
            <a:r>
              <a:rPr lang="en-US" sz="1150" dirty="0">
                <a:latin typeface="+mn-lt"/>
                <a:cs typeface="+mn-cs"/>
              </a:rPr>
              <a:t> Indira Gandhi on 22-11-1985.</a:t>
            </a:r>
          </a:p>
          <a:p>
            <a:pPr defTabSz="1072866" fontAlgn="auto">
              <a:spcBef>
                <a:spcPts val="0"/>
              </a:spcBef>
              <a:spcAft>
                <a:spcPts val="0"/>
              </a:spcAft>
              <a:defRPr/>
            </a:pPr>
            <a:r>
              <a:rPr lang="en-US" sz="1150" dirty="0">
                <a:latin typeface="+mn-lt"/>
                <a:cs typeface="+mn-cs"/>
              </a:rPr>
              <a:t>5. It was submerged during the 2004 Tsunami.</a:t>
            </a:r>
            <a:endParaRPr lang="en-US" sz="1150" dirty="0">
              <a:latin typeface="Arial Black" pitchFamily="34" charset="0"/>
              <a:cs typeface="+mn-cs"/>
            </a:endParaRPr>
          </a:p>
          <a:p>
            <a:pPr defTabSz="1072866" fontAlgn="auto">
              <a:spcBef>
                <a:spcPts val="0"/>
              </a:spcBef>
              <a:spcAft>
                <a:spcPts val="0"/>
              </a:spcAft>
              <a:defRPr/>
            </a:pPr>
            <a:r>
              <a:rPr lang="en-US" sz="1000" dirty="0">
                <a:latin typeface="Arial Black" pitchFamily="34" charset="0"/>
                <a:cs typeface="+mn-cs"/>
              </a:rPr>
              <a:t>Q. Andhra Pradesh lies between …… and …… </a:t>
            </a:r>
          </a:p>
          <a:p>
            <a:pPr defTabSz="1072866" fontAlgn="auto">
              <a:spcBef>
                <a:spcPts val="0"/>
              </a:spcBef>
              <a:spcAft>
                <a:spcPts val="0"/>
              </a:spcAft>
              <a:defRPr/>
            </a:pPr>
            <a:r>
              <a:rPr lang="en-US" sz="1000" dirty="0">
                <a:latin typeface="Arial Black" pitchFamily="34" charset="0"/>
                <a:cs typeface="+mn-cs"/>
              </a:rPr>
              <a:t>N latitudes, and …… and ….. E longitudes.</a:t>
            </a:r>
          </a:p>
          <a:p>
            <a:pPr defTabSz="1072866" fontAlgn="auto">
              <a:spcBef>
                <a:spcPts val="0"/>
              </a:spcBef>
              <a:spcAft>
                <a:spcPts val="0"/>
              </a:spcAft>
              <a:defRPr/>
            </a:pPr>
            <a:r>
              <a:rPr lang="en-US" sz="1150" dirty="0">
                <a:latin typeface="+mn-lt"/>
                <a:cs typeface="+mn-cs"/>
              </a:rPr>
              <a:t>A. 1. Andhra Pradesh lies between 12°N and 22°N latitude.</a:t>
            </a:r>
          </a:p>
          <a:p>
            <a:pPr defTabSz="1072866" fontAlgn="auto">
              <a:spcBef>
                <a:spcPts val="0"/>
              </a:spcBef>
              <a:spcAft>
                <a:spcPts val="0"/>
              </a:spcAft>
              <a:defRPr/>
            </a:pPr>
            <a:r>
              <a:rPr lang="en-US" sz="1150" dirty="0">
                <a:latin typeface="+mn-lt"/>
                <a:cs typeface="+mn-cs"/>
              </a:rPr>
              <a:t>2. Andhra Pradesh lies between 77° E and 84° E longitude.</a:t>
            </a:r>
            <a:endParaRPr lang="en-US" sz="1150" i="1" dirty="0">
              <a:latin typeface="+mn-lt"/>
              <a:cs typeface="+mn-cs"/>
            </a:endParaRPr>
          </a:p>
        </p:txBody>
      </p:sp>
      <p:sp>
        <p:nvSpPr>
          <p:cNvPr id="8197" name="Rectangle 2"/>
          <p:cNvSpPr>
            <a:spLocks noChangeArrowheads="1"/>
          </p:cNvSpPr>
          <p:nvPr/>
        </p:nvSpPr>
        <p:spPr bwMode="auto">
          <a:xfrm>
            <a:off x="457200" y="38100"/>
            <a:ext cx="4495800" cy="276225"/>
          </a:xfrm>
          <a:prstGeom prst="rect">
            <a:avLst/>
          </a:prstGeom>
          <a:noFill/>
          <a:ln w="9525">
            <a:noFill/>
            <a:miter lim="800000"/>
            <a:headEnd/>
            <a:tailEnd/>
          </a:ln>
        </p:spPr>
        <p:txBody>
          <a:bodyPr>
            <a:spAutoFit/>
          </a:bodyPr>
          <a:lstStyle/>
          <a:p>
            <a:r>
              <a:rPr lang="en-US" sz="1200" b="1">
                <a:latin typeface="Tw Cen MT" pitchFamily="34" charset="0"/>
                <a:cs typeface="Aharoni" pitchFamily="2" charset="-79"/>
              </a:rPr>
              <a:t>Text Book Questions page No. 1</a:t>
            </a:r>
          </a:p>
        </p:txBody>
      </p:sp>
      <p:pic>
        <p:nvPicPr>
          <p:cNvPr id="8198" name="Picture 2"/>
          <p:cNvPicPr>
            <a:picLocks noChangeAspect="1" noChangeArrowheads="1"/>
          </p:cNvPicPr>
          <p:nvPr/>
        </p:nvPicPr>
        <p:blipFill>
          <a:blip r:embed="rId4"/>
          <a:srcRect/>
          <a:stretch>
            <a:fillRect/>
          </a:stretch>
        </p:blipFill>
        <p:spPr bwMode="auto">
          <a:xfrm>
            <a:off x="331788" y="311150"/>
            <a:ext cx="3630612" cy="2203450"/>
          </a:xfrm>
          <a:prstGeom prst="rect">
            <a:avLst/>
          </a:prstGeom>
          <a:noFill/>
          <a:ln w="9525">
            <a:noFill/>
            <a:miter lim="800000"/>
            <a:headEnd/>
            <a:tailEnd/>
          </a:ln>
        </p:spPr>
      </p:pic>
      <p:sp>
        <p:nvSpPr>
          <p:cNvPr id="6" name="Rectangle 5"/>
          <p:cNvSpPr/>
          <p:nvPr/>
        </p:nvSpPr>
        <p:spPr>
          <a:xfrm>
            <a:off x="3810000" y="114300"/>
            <a:ext cx="2514600" cy="2370138"/>
          </a:xfrm>
          <a:prstGeom prst="rect">
            <a:avLst/>
          </a:prstGeom>
        </p:spPr>
        <p:txBody>
          <a:bodyPr>
            <a:spAutoFit/>
          </a:bodyPr>
          <a:lstStyle/>
          <a:p>
            <a:pPr defTabSz="1072866" fontAlgn="auto">
              <a:spcBef>
                <a:spcPts val="0"/>
              </a:spcBef>
              <a:spcAft>
                <a:spcPts val="0"/>
              </a:spcAft>
              <a:defRPr/>
            </a:pPr>
            <a:r>
              <a:rPr lang="en-US" sz="1000" dirty="0">
                <a:latin typeface="Arial Black" pitchFamily="34" charset="0"/>
                <a:cs typeface="+mn-cs"/>
              </a:rPr>
              <a:t>Q. Look at the world map above, and write a few lines about India’s location with reference to the places marked on this map.</a:t>
            </a:r>
          </a:p>
          <a:p>
            <a:pPr marL="228600" indent="-228600" defTabSz="1072866" fontAlgn="auto">
              <a:spcBef>
                <a:spcPts val="0"/>
              </a:spcBef>
              <a:spcAft>
                <a:spcPts val="0"/>
              </a:spcAft>
              <a:defRPr/>
            </a:pPr>
            <a:r>
              <a:rPr lang="en-US" sz="1200" dirty="0">
                <a:latin typeface="+mn-lt"/>
                <a:cs typeface="+mn-cs"/>
              </a:rPr>
              <a:t>1. India is situated in the continent of Asia.</a:t>
            </a:r>
          </a:p>
          <a:p>
            <a:pPr marL="228600" indent="-228600" defTabSz="1072866" fontAlgn="auto">
              <a:spcBef>
                <a:spcPts val="0"/>
              </a:spcBef>
              <a:spcAft>
                <a:spcPts val="0"/>
              </a:spcAft>
              <a:defRPr/>
            </a:pPr>
            <a:r>
              <a:rPr lang="en-US" sz="1200" dirty="0">
                <a:latin typeface="+mn-lt"/>
                <a:cs typeface="+mn-cs"/>
              </a:rPr>
              <a:t>2. India is situated in Northern and eastern hemispheres.</a:t>
            </a:r>
            <a:endParaRPr lang="en-IN" sz="1200" dirty="0">
              <a:latin typeface="+mn-lt"/>
              <a:cs typeface="+mn-cs"/>
            </a:endParaRPr>
          </a:p>
          <a:p>
            <a:pPr defTabSz="1072866" fontAlgn="auto">
              <a:spcBef>
                <a:spcPts val="0"/>
              </a:spcBef>
              <a:spcAft>
                <a:spcPts val="0"/>
              </a:spcAft>
              <a:defRPr/>
            </a:pPr>
            <a:r>
              <a:rPr lang="en-US" sz="1200" dirty="0">
                <a:latin typeface="+mn-lt"/>
                <a:cs typeface="+mn-cs"/>
              </a:rPr>
              <a:t>3. India is surrounded three sides by water.</a:t>
            </a:r>
            <a:endParaRPr lang="en-IN" sz="1200" dirty="0">
              <a:latin typeface="+mn-lt"/>
              <a:cs typeface="+mn-cs"/>
            </a:endParaRPr>
          </a:p>
          <a:p>
            <a:pPr defTabSz="1072866" fontAlgn="auto">
              <a:spcBef>
                <a:spcPts val="0"/>
              </a:spcBef>
              <a:spcAft>
                <a:spcPts val="0"/>
              </a:spcAft>
              <a:defRPr/>
            </a:pPr>
            <a:r>
              <a:rPr lang="en-US" sz="1200" dirty="0">
                <a:latin typeface="+mn-lt"/>
                <a:cs typeface="+mn-cs"/>
              </a:rPr>
              <a:t>4. Tropic of Cancer 23 ½ ° North latitude goes across our country.</a:t>
            </a:r>
          </a:p>
          <a:p>
            <a:pPr defTabSz="1072866" fontAlgn="auto">
              <a:spcBef>
                <a:spcPts val="0"/>
              </a:spcBef>
              <a:spcAft>
                <a:spcPts val="0"/>
              </a:spcAft>
              <a:defRPr/>
            </a:pPr>
            <a:endParaRPr lang="en-US" sz="1200" dirty="0">
              <a:latin typeface="+mn-lt"/>
              <a:cs typeface="+mn-cs"/>
            </a:endParaRPr>
          </a:p>
        </p:txBody>
      </p:sp>
      <p:cxnSp>
        <p:nvCxnSpPr>
          <p:cNvPr id="17" name="Straight Connector 16"/>
          <p:cNvCxnSpPr/>
          <p:nvPr/>
        </p:nvCxnSpPr>
        <p:spPr>
          <a:xfrm>
            <a:off x="4572000" y="2552700"/>
            <a:ext cx="19812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a:spLocks noChangeArrowheads="1"/>
          </p:cNvSpPr>
          <p:nvPr/>
        </p:nvSpPr>
        <p:spPr bwMode="auto">
          <a:xfrm>
            <a:off x="4648200" y="2395538"/>
            <a:ext cx="1752600" cy="215900"/>
          </a:xfrm>
          <a:prstGeom prst="rect">
            <a:avLst/>
          </a:prstGeom>
          <a:noFill/>
          <a:ln w="9525">
            <a:noFill/>
            <a:miter lim="800000"/>
            <a:headEnd/>
            <a:tailEnd/>
          </a:ln>
        </p:spPr>
        <p:txBody>
          <a:bodyPr>
            <a:spAutoFit/>
          </a:bodyPr>
          <a:lstStyle/>
          <a:p>
            <a:pPr marL="228600" indent="-228600" algn="ctr" defTabSz="1072866" fontAlgn="auto">
              <a:spcBef>
                <a:spcPts val="0"/>
              </a:spcBef>
              <a:spcAft>
                <a:spcPts val="0"/>
              </a:spcAft>
              <a:defRPr/>
            </a:pPr>
            <a:r>
              <a:rPr lang="en-US" sz="800" b="1" dirty="0">
                <a:latin typeface="+mj-lt"/>
                <a:cs typeface="+mn-cs"/>
              </a:rPr>
              <a:t>37°6' North latitude</a:t>
            </a:r>
          </a:p>
        </p:txBody>
      </p:sp>
      <p:cxnSp>
        <p:nvCxnSpPr>
          <p:cNvPr id="19" name="Straight Connector 18"/>
          <p:cNvCxnSpPr/>
          <p:nvPr/>
        </p:nvCxnSpPr>
        <p:spPr>
          <a:xfrm rot="5400000" flipH="1" flipV="1">
            <a:off x="5581650" y="3386138"/>
            <a:ext cx="0" cy="20193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a:spLocks noChangeArrowheads="1"/>
          </p:cNvSpPr>
          <p:nvPr/>
        </p:nvSpPr>
        <p:spPr bwMode="auto">
          <a:xfrm>
            <a:off x="4648200" y="4376738"/>
            <a:ext cx="1828800" cy="215900"/>
          </a:xfrm>
          <a:prstGeom prst="rect">
            <a:avLst/>
          </a:prstGeom>
          <a:noFill/>
          <a:ln w="9525">
            <a:noFill/>
            <a:miter lim="800000"/>
            <a:headEnd/>
            <a:tailEnd/>
          </a:ln>
        </p:spPr>
        <p:txBody>
          <a:bodyPr>
            <a:spAutoFit/>
          </a:bodyPr>
          <a:lstStyle/>
          <a:p>
            <a:pPr marL="228600" indent="-228600" algn="ctr" defTabSz="1072866" fontAlgn="auto">
              <a:spcBef>
                <a:spcPts val="0"/>
              </a:spcBef>
              <a:spcAft>
                <a:spcPts val="0"/>
              </a:spcAft>
              <a:defRPr/>
            </a:pPr>
            <a:r>
              <a:rPr lang="en-US" sz="800" b="1" dirty="0">
                <a:latin typeface="+mj-lt"/>
                <a:cs typeface="+mn-cs"/>
              </a:rPr>
              <a:t>8°4' North latitude</a:t>
            </a:r>
          </a:p>
        </p:txBody>
      </p:sp>
      <p:sp>
        <p:nvSpPr>
          <p:cNvPr id="21" name="Rectangle 20"/>
          <p:cNvSpPr>
            <a:spLocks noChangeArrowheads="1"/>
          </p:cNvSpPr>
          <p:nvPr/>
        </p:nvSpPr>
        <p:spPr bwMode="auto">
          <a:xfrm rot="16200000">
            <a:off x="5632450" y="3549650"/>
            <a:ext cx="1447800" cy="215900"/>
          </a:xfrm>
          <a:prstGeom prst="rect">
            <a:avLst/>
          </a:prstGeom>
          <a:noFill/>
          <a:ln w="9525">
            <a:noFill/>
            <a:miter lim="800000"/>
            <a:headEnd/>
            <a:tailEnd/>
          </a:ln>
        </p:spPr>
        <p:txBody>
          <a:bodyPr>
            <a:spAutoFit/>
          </a:bodyPr>
          <a:lstStyle/>
          <a:p>
            <a:pPr marL="228600" indent="-228600" defTabSz="1072866" fontAlgn="auto">
              <a:spcBef>
                <a:spcPts val="0"/>
              </a:spcBef>
              <a:spcAft>
                <a:spcPts val="0"/>
              </a:spcAft>
              <a:defRPr/>
            </a:pPr>
            <a:r>
              <a:rPr lang="en-US" sz="800" b="1" dirty="0">
                <a:latin typeface="+mj-lt"/>
                <a:cs typeface="+mn-cs"/>
              </a:rPr>
              <a:t>97°25' East longitude</a:t>
            </a:r>
          </a:p>
        </p:txBody>
      </p:sp>
      <p:sp>
        <p:nvSpPr>
          <p:cNvPr id="22" name="Rectangle 21"/>
          <p:cNvSpPr>
            <a:spLocks noChangeArrowheads="1"/>
          </p:cNvSpPr>
          <p:nvPr/>
        </p:nvSpPr>
        <p:spPr bwMode="auto">
          <a:xfrm rot="16200000">
            <a:off x="3892550" y="3321050"/>
            <a:ext cx="1752600" cy="215900"/>
          </a:xfrm>
          <a:prstGeom prst="rect">
            <a:avLst/>
          </a:prstGeom>
          <a:noFill/>
          <a:ln w="9525">
            <a:noFill/>
            <a:miter lim="800000"/>
            <a:headEnd/>
            <a:tailEnd/>
          </a:ln>
        </p:spPr>
        <p:txBody>
          <a:bodyPr>
            <a:spAutoFit/>
          </a:bodyPr>
          <a:lstStyle/>
          <a:p>
            <a:pPr marL="228600" indent="-228600" defTabSz="1072866" fontAlgn="auto">
              <a:spcBef>
                <a:spcPts val="0"/>
              </a:spcBef>
              <a:spcAft>
                <a:spcPts val="0"/>
              </a:spcAft>
              <a:defRPr/>
            </a:pPr>
            <a:r>
              <a:rPr lang="en-US" sz="800" b="1" dirty="0">
                <a:latin typeface="+mj-lt"/>
                <a:cs typeface="+mn-cs"/>
              </a:rPr>
              <a:t>68°7' East longitude</a:t>
            </a:r>
          </a:p>
        </p:txBody>
      </p:sp>
      <p:cxnSp>
        <p:nvCxnSpPr>
          <p:cNvPr id="23" name="Straight Connector 22"/>
          <p:cNvCxnSpPr/>
          <p:nvPr/>
        </p:nvCxnSpPr>
        <p:spPr>
          <a:xfrm rot="5400000">
            <a:off x="5480051" y="3473450"/>
            <a:ext cx="1993900" cy="3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3658394" y="3480594"/>
            <a:ext cx="19812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208" name="Rectangle 27"/>
          <p:cNvSpPr>
            <a:spLocks noChangeArrowheads="1"/>
          </p:cNvSpPr>
          <p:nvPr/>
        </p:nvSpPr>
        <p:spPr bwMode="auto">
          <a:xfrm>
            <a:off x="457200" y="2444750"/>
            <a:ext cx="4191000" cy="1774825"/>
          </a:xfrm>
          <a:prstGeom prst="rect">
            <a:avLst/>
          </a:prstGeom>
          <a:noFill/>
          <a:ln w="9525">
            <a:noFill/>
            <a:miter lim="800000"/>
            <a:headEnd/>
            <a:tailEnd/>
          </a:ln>
        </p:spPr>
        <p:txBody>
          <a:bodyPr>
            <a:spAutoFit/>
          </a:bodyPr>
          <a:lstStyle/>
          <a:p>
            <a:pPr>
              <a:defRPr/>
            </a:pPr>
            <a:r>
              <a:rPr lang="en-US" sz="1000" dirty="0">
                <a:latin typeface="Arial Black" pitchFamily="34" charset="0"/>
              </a:rPr>
              <a:t>Q. The lines of latitude and longitude are used for accurately specifying location of any place or region. Use the atlas and correct the following statement:</a:t>
            </a:r>
          </a:p>
          <a:p>
            <a:pPr>
              <a:defRPr/>
            </a:pPr>
            <a:r>
              <a:rPr lang="en-US" sz="1120" i="1" dirty="0">
                <a:latin typeface="Tw Cen MT" pitchFamily="34" charset="0"/>
              </a:rPr>
              <a:t>“India is a very extensive country and lies totally in the southern Hemisphere of the globe. The country’s mainland lies between 8 degree N and 50 degree N longitude and 68 degree S and 9 degree E latitude.”</a:t>
            </a:r>
            <a:endParaRPr lang="en-US" sz="1150" i="1" dirty="0">
              <a:latin typeface="+mj-lt"/>
            </a:endParaRPr>
          </a:p>
          <a:p>
            <a:pPr>
              <a:defRPr/>
            </a:pPr>
            <a:r>
              <a:rPr lang="en-US" sz="1150" i="1" dirty="0">
                <a:latin typeface="+mj-lt"/>
              </a:rPr>
              <a:t>A. </a:t>
            </a:r>
            <a:r>
              <a:rPr lang="en-US" sz="1150" dirty="0">
                <a:latin typeface="+mj-lt"/>
              </a:rPr>
              <a:t>“India is a very extensive country and lies totally in the northern Hemisphere of the globe. The country’s mainland lies between 8°4' N and 37°6' N latitude and 68°7' E and 97°25' E longitude.”</a:t>
            </a:r>
          </a:p>
        </p:txBody>
      </p:sp>
      <p:sp>
        <p:nvSpPr>
          <p:cNvPr id="29" name="Freeform 28"/>
          <p:cNvSpPr/>
          <p:nvPr/>
        </p:nvSpPr>
        <p:spPr>
          <a:xfrm>
            <a:off x="4652963" y="2552700"/>
            <a:ext cx="1824037" cy="1830388"/>
          </a:xfrm>
          <a:custGeom>
            <a:avLst/>
            <a:gdLst>
              <a:gd name="connsiteX0" fmla="*/ 560198 w 5405330"/>
              <a:gd name="connsiteY0" fmla="*/ 2648198 h 6139543"/>
              <a:gd name="connsiteX1" fmla="*/ 536448 w 5405330"/>
              <a:gd name="connsiteY1" fmla="*/ 2470068 h 6139543"/>
              <a:gd name="connsiteX2" fmla="*/ 512697 w 5405330"/>
              <a:gd name="connsiteY2" fmla="*/ 2434442 h 6139543"/>
              <a:gd name="connsiteX3" fmla="*/ 500822 w 5405330"/>
              <a:gd name="connsiteY3" fmla="*/ 2398816 h 6139543"/>
              <a:gd name="connsiteX4" fmla="*/ 417694 w 5405330"/>
              <a:gd name="connsiteY4" fmla="*/ 2363190 h 6139543"/>
              <a:gd name="connsiteX5" fmla="*/ 393944 w 5405330"/>
              <a:gd name="connsiteY5" fmla="*/ 2327564 h 6139543"/>
              <a:gd name="connsiteX6" fmla="*/ 382068 w 5405330"/>
              <a:gd name="connsiteY6" fmla="*/ 2208811 h 6139543"/>
              <a:gd name="connsiteX7" fmla="*/ 334567 w 5405330"/>
              <a:gd name="connsiteY7" fmla="*/ 2196935 h 6139543"/>
              <a:gd name="connsiteX8" fmla="*/ 298941 w 5405330"/>
              <a:gd name="connsiteY8" fmla="*/ 2185060 h 6139543"/>
              <a:gd name="connsiteX9" fmla="*/ 298941 w 5405330"/>
              <a:gd name="connsiteY9" fmla="*/ 2066307 h 6139543"/>
              <a:gd name="connsiteX10" fmla="*/ 334567 w 5405330"/>
              <a:gd name="connsiteY10" fmla="*/ 2054432 h 6139543"/>
              <a:gd name="connsiteX11" fmla="*/ 370193 w 5405330"/>
              <a:gd name="connsiteY11" fmla="*/ 2030681 h 6139543"/>
              <a:gd name="connsiteX12" fmla="*/ 405819 w 5405330"/>
              <a:gd name="connsiteY12" fmla="*/ 2018806 h 6139543"/>
              <a:gd name="connsiteX13" fmla="*/ 500822 w 5405330"/>
              <a:gd name="connsiteY13" fmla="*/ 1923803 h 6139543"/>
              <a:gd name="connsiteX14" fmla="*/ 560198 w 5405330"/>
              <a:gd name="connsiteY14" fmla="*/ 1935678 h 6139543"/>
              <a:gd name="connsiteX15" fmla="*/ 595824 w 5405330"/>
              <a:gd name="connsiteY15" fmla="*/ 1959429 h 6139543"/>
              <a:gd name="connsiteX16" fmla="*/ 631450 w 5405330"/>
              <a:gd name="connsiteY16" fmla="*/ 1971304 h 6139543"/>
              <a:gd name="connsiteX17" fmla="*/ 714577 w 5405330"/>
              <a:gd name="connsiteY17" fmla="*/ 1888177 h 6139543"/>
              <a:gd name="connsiteX18" fmla="*/ 714577 w 5405330"/>
              <a:gd name="connsiteY18" fmla="*/ 1888177 h 6139543"/>
              <a:gd name="connsiteX19" fmla="*/ 785829 w 5405330"/>
              <a:gd name="connsiteY19" fmla="*/ 1840676 h 6139543"/>
              <a:gd name="connsiteX20" fmla="*/ 809580 w 5405330"/>
              <a:gd name="connsiteY20" fmla="*/ 1805050 h 6139543"/>
              <a:gd name="connsiteX21" fmla="*/ 821455 w 5405330"/>
              <a:gd name="connsiteY21" fmla="*/ 1769424 h 6139543"/>
              <a:gd name="connsiteX22" fmla="*/ 857081 w 5405330"/>
              <a:gd name="connsiteY22" fmla="*/ 1733798 h 6139543"/>
              <a:gd name="connsiteX23" fmla="*/ 963959 w 5405330"/>
              <a:gd name="connsiteY23" fmla="*/ 1710047 h 6139543"/>
              <a:gd name="connsiteX24" fmla="*/ 987710 w 5405330"/>
              <a:gd name="connsiteY24" fmla="*/ 1674421 h 6139543"/>
              <a:gd name="connsiteX25" fmla="*/ 1011461 w 5405330"/>
              <a:gd name="connsiteY25" fmla="*/ 1591294 h 6139543"/>
              <a:gd name="connsiteX26" fmla="*/ 1035211 w 5405330"/>
              <a:gd name="connsiteY26" fmla="*/ 1555668 h 6139543"/>
              <a:gd name="connsiteX27" fmla="*/ 1047087 w 5405330"/>
              <a:gd name="connsiteY27" fmla="*/ 1520042 h 6139543"/>
              <a:gd name="connsiteX28" fmla="*/ 1082713 w 5405330"/>
              <a:gd name="connsiteY28" fmla="*/ 1496291 h 6139543"/>
              <a:gd name="connsiteX29" fmla="*/ 1130214 w 5405330"/>
              <a:gd name="connsiteY29" fmla="*/ 1413164 h 6139543"/>
              <a:gd name="connsiteX30" fmla="*/ 1165840 w 5405330"/>
              <a:gd name="connsiteY30" fmla="*/ 1341912 h 6139543"/>
              <a:gd name="connsiteX31" fmla="*/ 1201466 w 5405330"/>
              <a:gd name="connsiteY31" fmla="*/ 1318161 h 6139543"/>
              <a:gd name="connsiteX32" fmla="*/ 1248967 w 5405330"/>
              <a:gd name="connsiteY32" fmla="*/ 1270660 h 6139543"/>
              <a:gd name="connsiteX33" fmla="*/ 1272718 w 5405330"/>
              <a:gd name="connsiteY33" fmla="*/ 1235034 h 6139543"/>
              <a:gd name="connsiteX34" fmla="*/ 1284593 w 5405330"/>
              <a:gd name="connsiteY34" fmla="*/ 1187533 h 6139543"/>
              <a:gd name="connsiteX35" fmla="*/ 1296468 w 5405330"/>
              <a:gd name="connsiteY35" fmla="*/ 1068780 h 6139543"/>
              <a:gd name="connsiteX36" fmla="*/ 1332094 w 5405330"/>
              <a:gd name="connsiteY36" fmla="*/ 1056904 h 6139543"/>
              <a:gd name="connsiteX37" fmla="*/ 1379596 w 5405330"/>
              <a:gd name="connsiteY37" fmla="*/ 1045029 h 6139543"/>
              <a:gd name="connsiteX38" fmla="*/ 1367720 w 5405330"/>
              <a:gd name="connsiteY38" fmla="*/ 997528 h 6139543"/>
              <a:gd name="connsiteX39" fmla="*/ 1355845 w 5405330"/>
              <a:gd name="connsiteY39" fmla="*/ 961902 h 6139543"/>
              <a:gd name="connsiteX40" fmla="*/ 1260842 w 5405330"/>
              <a:gd name="connsiteY40" fmla="*/ 938151 h 6139543"/>
              <a:gd name="connsiteX41" fmla="*/ 1225216 w 5405330"/>
              <a:gd name="connsiteY41" fmla="*/ 926276 h 6139543"/>
              <a:gd name="connsiteX42" fmla="*/ 1177715 w 5405330"/>
              <a:gd name="connsiteY42" fmla="*/ 866899 h 6139543"/>
              <a:gd name="connsiteX43" fmla="*/ 1118339 w 5405330"/>
              <a:gd name="connsiteY43" fmla="*/ 760021 h 6139543"/>
              <a:gd name="connsiteX44" fmla="*/ 1165840 w 5405330"/>
              <a:gd name="connsiteY44" fmla="*/ 475013 h 6139543"/>
              <a:gd name="connsiteX45" fmla="*/ 1201466 w 5405330"/>
              <a:gd name="connsiteY45" fmla="*/ 451263 h 6139543"/>
              <a:gd name="connsiteX46" fmla="*/ 1165840 w 5405330"/>
              <a:gd name="connsiteY46" fmla="*/ 380011 h 6139543"/>
              <a:gd name="connsiteX47" fmla="*/ 1130214 w 5405330"/>
              <a:gd name="connsiteY47" fmla="*/ 368135 h 6139543"/>
              <a:gd name="connsiteX48" fmla="*/ 1153964 w 5405330"/>
              <a:gd name="connsiteY48" fmla="*/ 332509 h 6139543"/>
              <a:gd name="connsiteX49" fmla="*/ 1106463 w 5405330"/>
              <a:gd name="connsiteY49" fmla="*/ 273133 h 6139543"/>
              <a:gd name="connsiteX50" fmla="*/ 952084 w 5405330"/>
              <a:gd name="connsiteY50" fmla="*/ 249382 h 6139543"/>
              <a:gd name="connsiteX51" fmla="*/ 999585 w 5405330"/>
              <a:gd name="connsiteY51" fmla="*/ 142504 h 6139543"/>
              <a:gd name="connsiteX52" fmla="*/ 1106463 w 5405330"/>
              <a:gd name="connsiteY52" fmla="*/ 83128 h 6139543"/>
              <a:gd name="connsiteX53" fmla="*/ 1153964 w 5405330"/>
              <a:gd name="connsiteY53" fmla="*/ 71252 h 6139543"/>
              <a:gd name="connsiteX54" fmla="*/ 1165840 w 5405330"/>
              <a:gd name="connsiteY54" fmla="*/ 35626 h 6139543"/>
              <a:gd name="connsiteX55" fmla="*/ 1284593 w 5405330"/>
              <a:gd name="connsiteY55" fmla="*/ 0 h 6139543"/>
              <a:gd name="connsiteX56" fmla="*/ 1415222 w 5405330"/>
              <a:gd name="connsiteY56" fmla="*/ 11876 h 6139543"/>
              <a:gd name="connsiteX57" fmla="*/ 1498349 w 5405330"/>
              <a:gd name="connsiteY57" fmla="*/ 106878 h 6139543"/>
              <a:gd name="connsiteX58" fmla="*/ 1522100 w 5405330"/>
              <a:gd name="connsiteY58" fmla="*/ 142504 h 6139543"/>
              <a:gd name="connsiteX59" fmla="*/ 1545850 w 5405330"/>
              <a:gd name="connsiteY59" fmla="*/ 178130 h 6139543"/>
              <a:gd name="connsiteX60" fmla="*/ 1652728 w 5405330"/>
              <a:gd name="connsiteY60" fmla="*/ 237507 h 6139543"/>
              <a:gd name="connsiteX61" fmla="*/ 1688354 w 5405330"/>
              <a:gd name="connsiteY61" fmla="*/ 261258 h 6139543"/>
              <a:gd name="connsiteX62" fmla="*/ 1723980 w 5405330"/>
              <a:gd name="connsiteY62" fmla="*/ 273133 h 6139543"/>
              <a:gd name="connsiteX63" fmla="*/ 1735855 w 5405330"/>
              <a:gd name="connsiteY63" fmla="*/ 320634 h 6139543"/>
              <a:gd name="connsiteX64" fmla="*/ 1807107 w 5405330"/>
              <a:gd name="connsiteY64" fmla="*/ 356260 h 6139543"/>
              <a:gd name="connsiteX65" fmla="*/ 1902110 w 5405330"/>
              <a:gd name="connsiteY65" fmla="*/ 344385 h 6139543"/>
              <a:gd name="connsiteX66" fmla="*/ 1937736 w 5405330"/>
              <a:gd name="connsiteY66" fmla="*/ 332509 h 6139543"/>
              <a:gd name="connsiteX67" fmla="*/ 2020863 w 5405330"/>
              <a:gd name="connsiteY67" fmla="*/ 308759 h 6139543"/>
              <a:gd name="connsiteX68" fmla="*/ 2198993 w 5405330"/>
              <a:gd name="connsiteY68" fmla="*/ 320634 h 6139543"/>
              <a:gd name="connsiteX69" fmla="*/ 2258370 w 5405330"/>
              <a:gd name="connsiteY69" fmla="*/ 332509 h 6139543"/>
              <a:gd name="connsiteX70" fmla="*/ 2270245 w 5405330"/>
              <a:gd name="connsiteY70" fmla="*/ 368135 h 6139543"/>
              <a:gd name="connsiteX71" fmla="*/ 2258370 w 5405330"/>
              <a:gd name="connsiteY71" fmla="*/ 510639 h 6139543"/>
              <a:gd name="connsiteX72" fmla="*/ 2246494 w 5405330"/>
              <a:gd name="connsiteY72" fmla="*/ 546265 h 6139543"/>
              <a:gd name="connsiteX73" fmla="*/ 2175242 w 5405330"/>
              <a:gd name="connsiteY73" fmla="*/ 593767 h 6139543"/>
              <a:gd name="connsiteX74" fmla="*/ 2151492 w 5405330"/>
              <a:gd name="connsiteY74" fmla="*/ 629393 h 6139543"/>
              <a:gd name="connsiteX75" fmla="*/ 2115866 w 5405330"/>
              <a:gd name="connsiteY75" fmla="*/ 653143 h 6139543"/>
              <a:gd name="connsiteX76" fmla="*/ 2103990 w 5405330"/>
              <a:gd name="connsiteY76" fmla="*/ 688769 h 6139543"/>
              <a:gd name="connsiteX77" fmla="*/ 2068364 w 5405330"/>
              <a:gd name="connsiteY77" fmla="*/ 724395 h 6139543"/>
              <a:gd name="connsiteX78" fmla="*/ 2080240 w 5405330"/>
              <a:gd name="connsiteY78" fmla="*/ 807522 h 6139543"/>
              <a:gd name="connsiteX79" fmla="*/ 2139616 w 5405330"/>
              <a:gd name="connsiteY79" fmla="*/ 866899 h 6139543"/>
              <a:gd name="connsiteX80" fmla="*/ 2175242 w 5405330"/>
              <a:gd name="connsiteY80" fmla="*/ 878774 h 6139543"/>
              <a:gd name="connsiteX81" fmla="*/ 2163367 w 5405330"/>
              <a:gd name="connsiteY81" fmla="*/ 997528 h 6139543"/>
              <a:gd name="connsiteX82" fmla="*/ 2151492 w 5405330"/>
              <a:gd name="connsiteY82" fmla="*/ 1033154 h 6139543"/>
              <a:gd name="connsiteX83" fmla="*/ 2103990 w 5405330"/>
              <a:gd name="connsiteY83" fmla="*/ 1045029 h 6139543"/>
              <a:gd name="connsiteX84" fmla="*/ 2068364 w 5405330"/>
              <a:gd name="connsiteY84" fmla="*/ 1033154 h 6139543"/>
              <a:gd name="connsiteX85" fmla="*/ 2020863 w 5405330"/>
              <a:gd name="connsiteY85" fmla="*/ 1009403 h 6139543"/>
              <a:gd name="connsiteX86" fmla="*/ 1997113 w 5405330"/>
              <a:gd name="connsiteY86" fmla="*/ 1045029 h 6139543"/>
              <a:gd name="connsiteX87" fmla="*/ 2032739 w 5405330"/>
              <a:gd name="connsiteY87" fmla="*/ 1187533 h 6139543"/>
              <a:gd name="connsiteX88" fmla="*/ 2044614 w 5405330"/>
              <a:gd name="connsiteY88" fmla="*/ 1223159 h 6139543"/>
              <a:gd name="connsiteX89" fmla="*/ 2080240 w 5405330"/>
              <a:gd name="connsiteY89" fmla="*/ 1235034 h 6139543"/>
              <a:gd name="connsiteX90" fmla="*/ 2139616 w 5405330"/>
              <a:gd name="connsiteY90" fmla="*/ 1294411 h 6139543"/>
              <a:gd name="connsiteX91" fmla="*/ 2210868 w 5405330"/>
              <a:gd name="connsiteY91" fmla="*/ 1341912 h 6139543"/>
              <a:gd name="connsiteX92" fmla="*/ 2317746 w 5405330"/>
              <a:gd name="connsiteY92" fmla="*/ 1425039 h 6139543"/>
              <a:gd name="connsiteX93" fmla="*/ 2365248 w 5405330"/>
              <a:gd name="connsiteY93" fmla="*/ 1472541 h 6139543"/>
              <a:gd name="connsiteX94" fmla="*/ 2377123 w 5405330"/>
              <a:gd name="connsiteY94" fmla="*/ 1508167 h 6139543"/>
              <a:gd name="connsiteX95" fmla="*/ 2400874 w 5405330"/>
              <a:gd name="connsiteY95" fmla="*/ 1543793 h 6139543"/>
              <a:gd name="connsiteX96" fmla="*/ 2377123 w 5405330"/>
              <a:gd name="connsiteY96" fmla="*/ 1626920 h 6139543"/>
              <a:gd name="connsiteX97" fmla="*/ 2305871 w 5405330"/>
              <a:gd name="connsiteY97" fmla="*/ 1674421 h 6139543"/>
              <a:gd name="connsiteX98" fmla="*/ 2305871 w 5405330"/>
              <a:gd name="connsiteY98" fmla="*/ 1805050 h 6139543"/>
              <a:gd name="connsiteX99" fmla="*/ 2341497 w 5405330"/>
              <a:gd name="connsiteY99" fmla="*/ 1816925 h 6139543"/>
              <a:gd name="connsiteX100" fmla="*/ 2388998 w 5405330"/>
              <a:gd name="connsiteY100" fmla="*/ 1828800 h 6139543"/>
              <a:gd name="connsiteX101" fmla="*/ 2424624 w 5405330"/>
              <a:gd name="connsiteY101" fmla="*/ 1864426 h 6139543"/>
              <a:gd name="connsiteX102" fmla="*/ 2460250 w 5405330"/>
              <a:gd name="connsiteY102" fmla="*/ 1876302 h 6139543"/>
              <a:gd name="connsiteX103" fmla="*/ 2507751 w 5405330"/>
              <a:gd name="connsiteY103" fmla="*/ 1923803 h 6139543"/>
              <a:gd name="connsiteX104" fmla="*/ 2543377 w 5405330"/>
              <a:gd name="connsiteY104" fmla="*/ 1947554 h 6139543"/>
              <a:gd name="connsiteX105" fmla="*/ 2614629 w 5405330"/>
              <a:gd name="connsiteY105" fmla="*/ 1971304 h 6139543"/>
              <a:gd name="connsiteX106" fmla="*/ 2650255 w 5405330"/>
              <a:gd name="connsiteY106" fmla="*/ 1983180 h 6139543"/>
              <a:gd name="connsiteX107" fmla="*/ 2697757 w 5405330"/>
              <a:gd name="connsiteY107" fmla="*/ 2006930 h 6139543"/>
              <a:gd name="connsiteX108" fmla="*/ 2733383 w 5405330"/>
              <a:gd name="connsiteY108" fmla="*/ 2030681 h 6139543"/>
              <a:gd name="connsiteX109" fmla="*/ 2804635 w 5405330"/>
              <a:gd name="connsiteY109" fmla="*/ 2054432 h 6139543"/>
              <a:gd name="connsiteX110" fmla="*/ 2911513 w 5405330"/>
              <a:gd name="connsiteY110" fmla="*/ 2113808 h 6139543"/>
              <a:gd name="connsiteX111" fmla="*/ 3125268 w 5405330"/>
              <a:gd name="connsiteY111" fmla="*/ 2125683 h 6139543"/>
              <a:gd name="connsiteX112" fmla="*/ 3196520 w 5405330"/>
              <a:gd name="connsiteY112" fmla="*/ 2149434 h 6139543"/>
              <a:gd name="connsiteX113" fmla="*/ 3279648 w 5405330"/>
              <a:gd name="connsiteY113" fmla="*/ 2173185 h 6139543"/>
              <a:gd name="connsiteX114" fmla="*/ 3315274 w 5405330"/>
              <a:gd name="connsiteY114" fmla="*/ 2196935 h 6139543"/>
              <a:gd name="connsiteX115" fmla="*/ 3457777 w 5405330"/>
              <a:gd name="connsiteY115" fmla="*/ 2232561 h 6139543"/>
              <a:gd name="connsiteX116" fmla="*/ 3647783 w 5405330"/>
              <a:gd name="connsiteY116" fmla="*/ 2220686 h 6139543"/>
              <a:gd name="connsiteX117" fmla="*/ 3683409 w 5405330"/>
              <a:gd name="connsiteY117" fmla="*/ 2208811 h 6139543"/>
              <a:gd name="connsiteX118" fmla="*/ 3671533 w 5405330"/>
              <a:gd name="connsiteY118" fmla="*/ 2113808 h 6139543"/>
              <a:gd name="connsiteX119" fmla="*/ 3659658 w 5405330"/>
              <a:gd name="connsiteY119" fmla="*/ 2030681 h 6139543"/>
              <a:gd name="connsiteX120" fmla="*/ 3707159 w 5405330"/>
              <a:gd name="connsiteY120" fmla="*/ 1876302 h 6139543"/>
              <a:gd name="connsiteX121" fmla="*/ 3778411 w 5405330"/>
              <a:gd name="connsiteY121" fmla="*/ 1852551 h 6139543"/>
              <a:gd name="connsiteX122" fmla="*/ 3814037 w 5405330"/>
              <a:gd name="connsiteY122" fmla="*/ 1840676 h 6139543"/>
              <a:gd name="connsiteX123" fmla="*/ 3861539 w 5405330"/>
              <a:gd name="connsiteY123" fmla="*/ 2054432 h 6139543"/>
              <a:gd name="connsiteX124" fmla="*/ 3885289 w 5405330"/>
              <a:gd name="connsiteY124" fmla="*/ 2090058 h 6139543"/>
              <a:gd name="connsiteX125" fmla="*/ 3956541 w 5405330"/>
              <a:gd name="connsiteY125" fmla="*/ 2113808 h 6139543"/>
              <a:gd name="connsiteX126" fmla="*/ 4099045 w 5405330"/>
              <a:gd name="connsiteY126" fmla="*/ 2137559 h 6139543"/>
              <a:gd name="connsiteX127" fmla="*/ 4300926 w 5405330"/>
              <a:gd name="connsiteY127" fmla="*/ 2137559 h 6139543"/>
              <a:gd name="connsiteX128" fmla="*/ 4372177 w 5405330"/>
              <a:gd name="connsiteY128" fmla="*/ 2113808 h 6139543"/>
              <a:gd name="connsiteX129" fmla="*/ 4407803 w 5405330"/>
              <a:gd name="connsiteY129" fmla="*/ 2090058 h 6139543"/>
              <a:gd name="connsiteX130" fmla="*/ 4431554 w 5405330"/>
              <a:gd name="connsiteY130" fmla="*/ 2054432 h 6139543"/>
              <a:gd name="connsiteX131" fmla="*/ 4395928 w 5405330"/>
              <a:gd name="connsiteY131" fmla="*/ 2042556 h 6139543"/>
              <a:gd name="connsiteX132" fmla="*/ 4336551 w 5405330"/>
              <a:gd name="connsiteY132" fmla="*/ 1971304 h 6139543"/>
              <a:gd name="connsiteX133" fmla="*/ 4324676 w 5405330"/>
              <a:gd name="connsiteY133" fmla="*/ 1935678 h 6139543"/>
              <a:gd name="connsiteX134" fmla="*/ 4538432 w 5405330"/>
              <a:gd name="connsiteY134" fmla="*/ 1864426 h 6139543"/>
              <a:gd name="connsiteX135" fmla="*/ 4585933 w 5405330"/>
              <a:gd name="connsiteY135" fmla="*/ 1757548 h 6139543"/>
              <a:gd name="connsiteX136" fmla="*/ 4692811 w 5405330"/>
              <a:gd name="connsiteY136" fmla="*/ 1674421 h 6139543"/>
              <a:gd name="connsiteX137" fmla="*/ 4764063 w 5405330"/>
              <a:gd name="connsiteY137" fmla="*/ 1650670 h 6139543"/>
              <a:gd name="connsiteX138" fmla="*/ 4847190 w 5405330"/>
              <a:gd name="connsiteY138" fmla="*/ 1615045 h 6139543"/>
              <a:gd name="connsiteX139" fmla="*/ 4918442 w 5405330"/>
              <a:gd name="connsiteY139" fmla="*/ 1567543 h 6139543"/>
              <a:gd name="connsiteX140" fmla="*/ 5025320 w 5405330"/>
              <a:gd name="connsiteY140" fmla="*/ 1531917 h 6139543"/>
              <a:gd name="connsiteX141" fmla="*/ 5060946 w 5405330"/>
              <a:gd name="connsiteY141" fmla="*/ 1520042 h 6139543"/>
              <a:gd name="connsiteX142" fmla="*/ 5096572 w 5405330"/>
              <a:gd name="connsiteY142" fmla="*/ 1508167 h 6139543"/>
              <a:gd name="connsiteX143" fmla="*/ 5155949 w 5405330"/>
              <a:gd name="connsiteY143" fmla="*/ 1520042 h 6139543"/>
              <a:gd name="connsiteX144" fmla="*/ 5155949 w 5405330"/>
              <a:gd name="connsiteY144" fmla="*/ 1591294 h 6139543"/>
              <a:gd name="connsiteX145" fmla="*/ 5215326 w 5405330"/>
              <a:gd name="connsiteY145" fmla="*/ 1638795 h 6139543"/>
              <a:gd name="connsiteX146" fmla="*/ 5239076 w 5405330"/>
              <a:gd name="connsiteY146" fmla="*/ 1674421 h 6139543"/>
              <a:gd name="connsiteX147" fmla="*/ 5250951 w 5405330"/>
              <a:gd name="connsiteY147" fmla="*/ 1710047 h 6139543"/>
              <a:gd name="connsiteX148" fmla="*/ 5298453 w 5405330"/>
              <a:gd name="connsiteY148" fmla="*/ 1721922 h 6139543"/>
              <a:gd name="connsiteX149" fmla="*/ 5381580 w 5405330"/>
              <a:gd name="connsiteY149" fmla="*/ 1733798 h 6139543"/>
              <a:gd name="connsiteX150" fmla="*/ 5357829 w 5405330"/>
              <a:gd name="connsiteY150" fmla="*/ 1781299 h 6139543"/>
              <a:gd name="connsiteX151" fmla="*/ 5345954 w 5405330"/>
              <a:gd name="connsiteY151" fmla="*/ 1816925 h 6139543"/>
              <a:gd name="connsiteX152" fmla="*/ 5357829 w 5405330"/>
              <a:gd name="connsiteY152" fmla="*/ 1876302 h 6139543"/>
              <a:gd name="connsiteX153" fmla="*/ 5369705 w 5405330"/>
              <a:gd name="connsiteY153" fmla="*/ 1911928 h 6139543"/>
              <a:gd name="connsiteX154" fmla="*/ 5274702 w 5405330"/>
              <a:gd name="connsiteY154" fmla="*/ 1935678 h 6139543"/>
              <a:gd name="connsiteX155" fmla="*/ 5239076 w 5405330"/>
              <a:gd name="connsiteY155" fmla="*/ 1959429 h 6139543"/>
              <a:gd name="connsiteX156" fmla="*/ 5203450 w 5405330"/>
              <a:gd name="connsiteY156" fmla="*/ 1971304 h 6139543"/>
              <a:gd name="connsiteX157" fmla="*/ 5096572 w 5405330"/>
              <a:gd name="connsiteY157" fmla="*/ 2030681 h 6139543"/>
              <a:gd name="connsiteX158" fmla="*/ 5072822 w 5405330"/>
              <a:gd name="connsiteY158" fmla="*/ 2066307 h 6139543"/>
              <a:gd name="connsiteX159" fmla="*/ 5049071 w 5405330"/>
              <a:gd name="connsiteY159" fmla="*/ 2137559 h 6139543"/>
              <a:gd name="connsiteX160" fmla="*/ 5037196 w 5405330"/>
              <a:gd name="connsiteY160" fmla="*/ 2280063 h 6139543"/>
              <a:gd name="connsiteX161" fmla="*/ 5013445 w 5405330"/>
              <a:gd name="connsiteY161" fmla="*/ 2363190 h 6139543"/>
              <a:gd name="connsiteX162" fmla="*/ 4977819 w 5405330"/>
              <a:gd name="connsiteY162" fmla="*/ 2481943 h 6139543"/>
              <a:gd name="connsiteX163" fmla="*/ 4954068 w 5405330"/>
              <a:gd name="connsiteY163" fmla="*/ 2553195 h 6139543"/>
              <a:gd name="connsiteX164" fmla="*/ 4906567 w 5405330"/>
              <a:gd name="connsiteY164" fmla="*/ 2624447 h 6139543"/>
              <a:gd name="connsiteX165" fmla="*/ 4811564 w 5405330"/>
              <a:gd name="connsiteY165" fmla="*/ 2707574 h 6139543"/>
              <a:gd name="connsiteX166" fmla="*/ 4716562 w 5405330"/>
              <a:gd name="connsiteY166" fmla="*/ 2719450 h 6139543"/>
              <a:gd name="connsiteX167" fmla="*/ 4740313 w 5405330"/>
              <a:gd name="connsiteY167" fmla="*/ 2790702 h 6139543"/>
              <a:gd name="connsiteX168" fmla="*/ 4752188 w 5405330"/>
              <a:gd name="connsiteY168" fmla="*/ 2826328 h 6139543"/>
              <a:gd name="connsiteX169" fmla="*/ 4728437 w 5405330"/>
              <a:gd name="connsiteY169" fmla="*/ 3028208 h 6139543"/>
              <a:gd name="connsiteX170" fmla="*/ 4716562 w 5405330"/>
              <a:gd name="connsiteY170" fmla="*/ 3063834 h 6139543"/>
              <a:gd name="connsiteX171" fmla="*/ 4645310 w 5405330"/>
              <a:gd name="connsiteY171" fmla="*/ 3099460 h 6139543"/>
              <a:gd name="connsiteX172" fmla="*/ 4609684 w 5405330"/>
              <a:gd name="connsiteY172" fmla="*/ 2992582 h 6139543"/>
              <a:gd name="connsiteX173" fmla="*/ 4574058 w 5405330"/>
              <a:gd name="connsiteY173" fmla="*/ 2921330 h 6139543"/>
              <a:gd name="connsiteX174" fmla="*/ 4538432 w 5405330"/>
              <a:gd name="connsiteY174" fmla="*/ 2897580 h 6139543"/>
              <a:gd name="connsiteX175" fmla="*/ 4490931 w 5405330"/>
              <a:gd name="connsiteY175" fmla="*/ 2838203 h 6139543"/>
              <a:gd name="connsiteX176" fmla="*/ 4455305 w 5405330"/>
              <a:gd name="connsiteY176" fmla="*/ 2850078 h 6139543"/>
              <a:gd name="connsiteX177" fmla="*/ 4324676 w 5405330"/>
              <a:gd name="connsiteY177" fmla="*/ 2909455 h 6139543"/>
              <a:gd name="connsiteX178" fmla="*/ 4312801 w 5405330"/>
              <a:gd name="connsiteY178" fmla="*/ 2873829 h 6139543"/>
              <a:gd name="connsiteX179" fmla="*/ 4336551 w 5405330"/>
              <a:gd name="connsiteY179" fmla="*/ 2802577 h 6139543"/>
              <a:gd name="connsiteX180" fmla="*/ 4443429 w 5405330"/>
              <a:gd name="connsiteY180" fmla="*/ 2755076 h 6139543"/>
              <a:gd name="connsiteX181" fmla="*/ 4490931 w 5405330"/>
              <a:gd name="connsiteY181" fmla="*/ 2648198 h 6139543"/>
              <a:gd name="connsiteX182" fmla="*/ 4502806 w 5405330"/>
              <a:gd name="connsiteY182" fmla="*/ 2612572 h 6139543"/>
              <a:gd name="connsiteX183" fmla="*/ 4348427 w 5405330"/>
              <a:gd name="connsiteY183" fmla="*/ 2493819 h 6139543"/>
              <a:gd name="connsiteX184" fmla="*/ 4110920 w 5405330"/>
              <a:gd name="connsiteY184" fmla="*/ 2470068 h 6139543"/>
              <a:gd name="connsiteX185" fmla="*/ 4063419 w 5405330"/>
              <a:gd name="connsiteY185" fmla="*/ 2398816 h 6139543"/>
              <a:gd name="connsiteX186" fmla="*/ 4051544 w 5405330"/>
              <a:gd name="connsiteY186" fmla="*/ 2339439 h 6139543"/>
              <a:gd name="connsiteX187" fmla="*/ 3980292 w 5405330"/>
              <a:gd name="connsiteY187" fmla="*/ 2315689 h 6139543"/>
              <a:gd name="connsiteX188" fmla="*/ 3909040 w 5405330"/>
              <a:gd name="connsiteY188" fmla="*/ 2291938 h 6139543"/>
              <a:gd name="connsiteX189" fmla="*/ 3873414 w 5405330"/>
              <a:gd name="connsiteY189" fmla="*/ 2280063 h 6139543"/>
              <a:gd name="connsiteX190" fmla="*/ 3837788 w 5405330"/>
              <a:gd name="connsiteY190" fmla="*/ 2268187 h 6139543"/>
              <a:gd name="connsiteX191" fmla="*/ 3766536 w 5405330"/>
              <a:gd name="connsiteY191" fmla="*/ 2315689 h 6139543"/>
              <a:gd name="connsiteX192" fmla="*/ 3778411 w 5405330"/>
              <a:gd name="connsiteY192" fmla="*/ 2351315 h 6139543"/>
              <a:gd name="connsiteX193" fmla="*/ 3849663 w 5405330"/>
              <a:gd name="connsiteY193" fmla="*/ 2398816 h 6139543"/>
              <a:gd name="connsiteX194" fmla="*/ 3861539 w 5405330"/>
              <a:gd name="connsiteY194" fmla="*/ 2470068 h 6139543"/>
              <a:gd name="connsiteX195" fmla="*/ 3825913 w 5405330"/>
              <a:gd name="connsiteY195" fmla="*/ 2481943 h 6139543"/>
              <a:gd name="connsiteX196" fmla="*/ 3766536 w 5405330"/>
              <a:gd name="connsiteY196" fmla="*/ 2588821 h 6139543"/>
              <a:gd name="connsiteX197" fmla="*/ 3778411 w 5405330"/>
              <a:gd name="connsiteY197" fmla="*/ 2624447 h 6139543"/>
              <a:gd name="connsiteX198" fmla="*/ 3814037 w 5405330"/>
              <a:gd name="connsiteY198" fmla="*/ 2648198 h 6139543"/>
              <a:gd name="connsiteX199" fmla="*/ 3837788 w 5405330"/>
              <a:gd name="connsiteY199" fmla="*/ 2719450 h 6139543"/>
              <a:gd name="connsiteX200" fmla="*/ 3849663 w 5405330"/>
              <a:gd name="connsiteY200" fmla="*/ 2814452 h 6139543"/>
              <a:gd name="connsiteX201" fmla="*/ 3873414 w 5405330"/>
              <a:gd name="connsiteY201" fmla="*/ 2885704 h 6139543"/>
              <a:gd name="connsiteX202" fmla="*/ 3897164 w 5405330"/>
              <a:gd name="connsiteY202" fmla="*/ 2956956 h 6139543"/>
              <a:gd name="connsiteX203" fmla="*/ 3920915 w 5405330"/>
              <a:gd name="connsiteY203" fmla="*/ 3028208 h 6139543"/>
              <a:gd name="connsiteX204" fmla="*/ 3932790 w 5405330"/>
              <a:gd name="connsiteY204" fmla="*/ 3063834 h 6139543"/>
              <a:gd name="connsiteX205" fmla="*/ 3920915 w 5405330"/>
              <a:gd name="connsiteY205" fmla="*/ 3206338 h 6139543"/>
              <a:gd name="connsiteX206" fmla="*/ 3873414 w 5405330"/>
              <a:gd name="connsiteY206" fmla="*/ 3218213 h 6139543"/>
              <a:gd name="connsiteX207" fmla="*/ 3707159 w 5405330"/>
              <a:gd name="connsiteY207" fmla="*/ 3230089 h 6139543"/>
              <a:gd name="connsiteX208" fmla="*/ 3671533 w 5405330"/>
              <a:gd name="connsiteY208" fmla="*/ 3253839 h 6139543"/>
              <a:gd name="connsiteX209" fmla="*/ 3624032 w 5405330"/>
              <a:gd name="connsiteY209" fmla="*/ 3301341 h 6139543"/>
              <a:gd name="connsiteX210" fmla="*/ 3588406 w 5405330"/>
              <a:gd name="connsiteY210" fmla="*/ 3336967 h 6139543"/>
              <a:gd name="connsiteX211" fmla="*/ 3552780 w 5405330"/>
              <a:gd name="connsiteY211" fmla="*/ 3467595 h 6139543"/>
              <a:gd name="connsiteX212" fmla="*/ 3529029 w 5405330"/>
              <a:gd name="connsiteY212" fmla="*/ 3538847 h 6139543"/>
              <a:gd name="connsiteX213" fmla="*/ 3445902 w 5405330"/>
              <a:gd name="connsiteY213" fmla="*/ 3574473 h 6139543"/>
              <a:gd name="connsiteX214" fmla="*/ 3410276 w 5405330"/>
              <a:gd name="connsiteY214" fmla="*/ 3598224 h 6139543"/>
              <a:gd name="connsiteX215" fmla="*/ 3374650 w 5405330"/>
              <a:gd name="connsiteY215" fmla="*/ 3669476 h 6139543"/>
              <a:gd name="connsiteX216" fmla="*/ 3339024 w 5405330"/>
              <a:gd name="connsiteY216" fmla="*/ 3681351 h 6139543"/>
              <a:gd name="connsiteX217" fmla="*/ 3291523 w 5405330"/>
              <a:gd name="connsiteY217" fmla="*/ 3669476 h 6139543"/>
              <a:gd name="connsiteX218" fmla="*/ 3255897 w 5405330"/>
              <a:gd name="connsiteY218" fmla="*/ 3645725 h 6139543"/>
              <a:gd name="connsiteX219" fmla="*/ 3244022 w 5405330"/>
              <a:gd name="connsiteY219" fmla="*/ 3681351 h 6139543"/>
              <a:gd name="connsiteX220" fmla="*/ 3196520 w 5405330"/>
              <a:gd name="connsiteY220" fmla="*/ 3752603 h 6139543"/>
              <a:gd name="connsiteX221" fmla="*/ 3172770 w 5405330"/>
              <a:gd name="connsiteY221" fmla="*/ 3788229 h 6139543"/>
              <a:gd name="connsiteX222" fmla="*/ 3113393 w 5405330"/>
              <a:gd name="connsiteY222" fmla="*/ 3859481 h 6139543"/>
              <a:gd name="connsiteX223" fmla="*/ 3042141 w 5405330"/>
              <a:gd name="connsiteY223" fmla="*/ 3906982 h 6139543"/>
              <a:gd name="connsiteX224" fmla="*/ 3006515 w 5405330"/>
              <a:gd name="connsiteY224" fmla="*/ 3930733 h 6139543"/>
              <a:gd name="connsiteX225" fmla="*/ 2970889 w 5405330"/>
              <a:gd name="connsiteY225" fmla="*/ 3954483 h 6139543"/>
              <a:gd name="connsiteX226" fmla="*/ 2947139 w 5405330"/>
              <a:gd name="connsiteY226" fmla="*/ 3990109 h 6139543"/>
              <a:gd name="connsiteX227" fmla="*/ 2911513 w 5405330"/>
              <a:gd name="connsiteY227" fmla="*/ 4061361 h 6139543"/>
              <a:gd name="connsiteX228" fmla="*/ 2840261 w 5405330"/>
              <a:gd name="connsiteY228" fmla="*/ 4108863 h 6139543"/>
              <a:gd name="connsiteX229" fmla="*/ 2816510 w 5405330"/>
              <a:gd name="connsiteY229" fmla="*/ 4144489 h 6139543"/>
              <a:gd name="connsiteX230" fmla="*/ 2780884 w 5405330"/>
              <a:gd name="connsiteY230" fmla="*/ 4168239 h 6139543"/>
              <a:gd name="connsiteX231" fmla="*/ 2733383 w 5405330"/>
              <a:gd name="connsiteY231" fmla="*/ 4215741 h 6139543"/>
              <a:gd name="connsiteX232" fmla="*/ 2721507 w 5405330"/>
              <a:gd name="connsiteY232" fmla="*/ 4251367 h 6139543"/>
              <a:gd name="connsiteX233" fmla="*/ 2685881 w 5405330"/>
              <a:gd name="connsiteY233" fmla="*/ 4263242 h 6139543"/>
              <a:gd name="connsiteX234" fmla="*/ 2590879 w 5405330"/>
              <a:gd name="connsiteY234" fmla="*/ 4358245 h 6139543"/>
              <a:gd name="connsiteX235" fmla="*/ 2519627 w 5405330"/>
              <a:gd name="connsiteY235" fmla="*/ 4381995 h 6139543"/>
              <a:gd name="connsiteX236" fmla="*/ 2484001 w 5405330"/>
              <a:gd name="connsiteY236" fmla="*/ 4393870 h 6139543"/>
              <a:gd name="connsiteX237" fmla="*/ 2424624 w 5405330"/>
              <a:gd name="connsiteY237" fmla="*/ 4488873 h 6139543"/>
              <a:gd name="connsiteX238" fmla="*/ 2293996 w 5405330"/>
              <a:gd name="connsiteY238" fmla="*/ 4500748 h 6139543"/>
              <a:gd name="connsiteX239" fmla="*/ 2270245 w 5405330"/>
              <a:gd name="connsiteY239" fmla="*/ 4536374 h 6139543"/>
              <a:gd name="connsiteX240" fmla="*/ 2246494 w 5405330"/>
              <a:gd name="connsiteY240" fmla="*/ 4607626 h 6139543"/>
              <a:gd name="connsiteX241" fmla="*/ 2222744 w 5405330"/>
              <a:gd name="connsiteY241" fmla="*/ 5023263 h 6139543"/>
              <a:gd name="connsiteX242" fmla="*/ 2210868 w 5405330"/>
              <a:gd name="connsiteY242" fmla="*/ 5332021 h 6139543"/>
              <a:gd name="connsiteX243" fmla="*/ 2187118 w 5405330"/>
              <a:gd name="connsiteY243" fmla="*/ 5403273 h 6139543"/>
              <a:gd name="connsiteX244" fmla="*/ 2163367 w 5405330"/>
              <a:gd name="connsiteY244" fmla="*/ 5474525 h 6139543"/>
              <a:gd name="connsiteX245" fmla="*/ 2151492 w 5405330"/>
              <a:gd name="connsiteY245" fmla="*/ 5510151 h 6139543"/>
              <a:gd name="connsiteX246" fmla="*/ 2139616 w 5405330"/>
              <a:gd name="connsiteY246" fmla="*/ 5545777 h 6139543"/>
              <a:gd name="connsiteX247" fmla="*/ 2163367 w 5405330"/>
              <a:gd name="connsiteY247" fmla="*/ 5652655 h 6139543"/>
              <a:gd name="connsiteX248" fmla="*/ 2175242 w 5405330"/>
              <a:gd name="connsiteY248" fmla="*/ 5688281 h 6139543"/>
              <a:gd name="connsiteX249" fmla="*/ 2092115 w 5405330"/>
              <a:gd name="connsiteY249" fmla="*/ 5759533 h 6139543"/>
              <a:gd name="connsiteX250" fmla="*/ 2056489 w 5405330"/>
              <a:gd name="connsiteY250" fmla="*/ 5771408 h 6139543"/>
              <a:gd name="connsiteX251" fmla="*/ 2020863 w 5405330"/>
              <a:gd name="connsiteY251" fmla="*/ 5783283 h 6139543"/>
              <a:gd name="connsiteX252" fmla="*/ 1985237 w 5405330"/>
              <a:gd name="connsiteY252" fmla="*/ 5854535 h 6139543"/>
              <a:gd name="connsiteX253" fmla="*/ 2020863 w 5405330"/>
              <a:gd name="connsiteY253" fmla="*/ 5878286 h 6139543"/>
              <a:gd name="connsiteX254" fmla="*/ 2008988 w 5405330"/>
              <a:gd name="connsiteY254" fmla="*/ 5913912 h 6139543"/>
              <a:gd name="connsiteX255" fmla="*/ 1937736 w 5405330"/>
              <a:gd name="connsiteY255" fmla="*/ 5937663 h 6139543"/>
              <a:gd name="connsiteX256" fmla="*/ 1902110 w 5405330"/>
              <a:gd name="connsiteY256" fmla="*/ 5973289 h 6139543"/>
              <a:gd name="connsiteX257" fmla="*/ 1830858 w 5405330"/>
              <a:gd name="connsiteY257" fmla="*/ 6020790 h 6139543"/>
              <a:gd name="connsiteX258" fmla="*/ 1807107 w 5405330"/>
              <a:gd name="connsiteY258" fmla="*/ 6092042 h 6139543"/>
              <a:gd name="connsiteX259" fmla="*/ 1771481 w 5405330"/>
              <a:gd name="connsiteY259" fmla="*/ 6115793 h 6139543"/>
              <a:gd name="connsiteX260" fmla="*/ 1664603 w 5405330"/>
              <a:gd name="connsiteY260" fmla="*/ 6139543 h 6139543"/>
              <a:gd name="connsiteX261" fmla="*/ 1593351 w 5405330"/>
              <a:gd name="connsiteY261" fmla="*/ 6127668 h 6139543"/>
              <a:gd name="connsiteX262" fmla="*/ 1557726 w 5405330"/>
              <a:gd name="connsiteY262" fmla="*/ 6056416 h 6139543"/>
              <a:gd name="connsiteX263" fmla="*/ 1533975 w 5405330"/>
              <a:gd name="connsiteY263" fmla="*/ 6020790 h 6139543"/>
              <a:gd name="connsiteX264" fmla="*/ 1522100 w 5405330"/>
              <a:gd name="connsiteY264" fmla="*/ 5985164 h 6139543"/>
              <a:gd name="connsiteX265" fmla="*/ 1474598 w 5405330"/>
              <a:gd name="connsiteY265" fmla="*/ 5913912 h 6139543"/>
              <a:gd name="connsiteX266" fmla="*/ 1450848 w 5405330"/>
              <a:gd name="connsiteY266" fmla="*/ 5878286 h 6139543"/>
              <a:gd name="connsiteX267" fmla="*/ 1427097 w 5405330"/>
              <a:gd name="connsiteY267" fmla="*/ 5842660 h 6139543"/>
              <a:gd name="connsiteX268" fmla="*/ 1403346 w 5405330"/>
              <a:gd name="connsiteY268" fmla="*/ 5807034 h 6139543"/>
              <a:gd name="connsiteX269" fmla="*/ 1391471 w 5405330"/>
              <a:gd name="connsiteY269" fmla="*/ 5759533 h 6139543"/>
              <a:gd name="connsiteX270" fmla="*/ 1367720 w 5405330"/>
              <a:gd name="connsiteY270" fmla="*/ 5688281 h 6139543"/>
              <a:gd name="connsiteX271" fmla="*/ 1343970 w 5405330"/>
              <a:gd name="connsiteY271" fmla="*/ 5617029 h 6139543"/>
              <a:gd name="connsiteX272" fmla="*/ 1320219 w 5405330"/>
              <a:gd name="connsiteY272" fmla="*/ 5545777 h 6139543"/>
              <a:gd name="connsiteX273" fmla="*/ 1308344 w 5405330"/>
              <a:gd name="connsiteY273" fmla="*/ 5486400 h 6139543"/>
              <a:gd name="connsiteX274" fmla="*/ 1284593 w 5405330"/>
              <a:gd name="connsiteY274" fmla="*/ 5415148 h 6139543"/>
              <a:gd name="connsiteX275" fmla="*/ 1272718 w 5405330"/>
              <a:gd name="connsiteY275" fmla="*/ 5379522 h 6139543"/>
              <a:gd name="connsiteX276" fmla="*/ 1260842 w 5405330"/>
              <a:gd name="connsiteY276" fmla="*/ 5343896 h 6139543"/>
              <a:gd name="connsiteX277" fmla="*/ 1237092 w 5405330"/>
              <a:gd name="connsiteY277" fmla="*/ 5260769 h 6139543"/>
              <a:gd name="connsiteX278" fmla="*/ 1225216 w 5405330"/>
              <a:gd name="connsiteY278" fmla="*/ 5142016 h 6139543"/>
              <a:gd name="connsiteX279" fmla="*/ 1201466 w 5405330"/>
              <a:gd name="connsiteY279" fmla="*/ 5106390 h 6139543"/>
              <a:gd name="connsiteX280" fmla="*/ 1189590 w 5405330"/>
              <a:gd name="connsiteY280" fmla="*/ 5070764 h 6139543"/>
              <a:gd name="connsiteX281" fmla="*/ 1142089 w 5405330"/>
              <a:gd name="connsiteY281" fmla="*/ 4963886 h 6139543"/>
              <a:gd name="connsiteX282" fmla="*/ 1130214 w 5405330"/>
              <a:gd name="connsiteY282" fmla="*/ 4928260 h 6139543"/>
              <a:gd name="connsiteX283" fmla="*/ 1118339 w 5405330"/>
              <a:gd name="connsiteY283" fmla="*/ 4892634 h 6139543"/>
              <a:gd name="connsiteX284" fmla="*/ 1070837 w 5405330"/>
              <a:gd name="connsiteY284" fmla="*/ 4821382 h 6139543"/>
              <a:gd name="connsiteX285" fmla="*/ 1023336 w 5405330"/>
              <a:gd name="connsiteY285" fmla="*/ 4655128 h 6139543"/>
              <a:gd name="connsiteX286" fmla="*/ 999585 w 5405330"/>
              <a:gd name="connsiteY286" fmla="*/ 4583876 h 6139543"/>
              <a:gd name="connsiteX287" fmla="*/ 987710 w 5405330"/>
              <a:gd name="connsiteY287" fmla="*/ 4548250 h 6139543"/>
              <a:gd name="connsiteX288" fmla="*/ 963959 w 5405330"/>
              <a:gd name="connsiteY288" fmla="*/ 4512624 h 6139543"/>
              <a:gd name="connsiteX289" fmla="*/ 952084 w 5405330"/>
              <a:gd name="connsiteY289" fmla="*/ 4476998 h 6139543"/>
              <a:gd name="connsiteX290" fmla="*/ 928333 w 5405330"/>
              <a:gd name="connsiteY290" fmla="*/ 4441372 h 6139543"/>
              <a:gd name="connsiteX291" fmla="*/ 904583 w 5405330"/>
              <a:gd name="connsiteY291" fmla="*/ 4370120 h 6139543"/>
              <a:gd name="connsiteX292" fmla="*/ 892707 w 5405330"/>
              <a:gd name="connsiteY292" fmla="*/ 4334494 h 6139543"/>
              <a:gd name="connsiteX293" fmla="*/ 880832 w 5405330"/>
              <a:gd name="connsiteY293" fmla="*/ 4298868 h 6139543"/>
              <a:gd name="connsiteX294" fmla="*/ 868957 w 5405330"/>
              <a:gd name="connsiteY294" fmla="*/ 4073237 h 6139543"/>
              <a:gd name="connsiteX295" fmla="*/ 833331 w 5405330"/>
              <a:gd name="connsiteY295" fmla="*/ 3954483 h 6139543"/>
              <a:gd name="connsiteX296" fmla="*/ 809580 w 5405330"/>
              <a:gd name="connsiteY296" fmla="*/ 3859481 h 6139543"/>
              <a:gd name="connsiteX297" fmla="*/ 809580 w 5405330"/>
              <a:gd name="connsiteY297" fmla="*/ 3396343 h 6139543"/>
              <a:gd name="connsiteX298" fmla="*/ 797705 w 5405330"/>
              <a:gd name="connsiteY298" fmla="*/ 3360717 h 6139543"/>
              <a:gd name="connsiteX299" fmla="*/ 809580 w 5405330"/>
              <a:gd name="connsiteY299" fmla="*/ 3313216 h 6139543"/>
              <a:gd name="connsiteX300" fmla="*/ 821455 w 5405330"/>
              <a:gd name="connsiteY300" fmla="*/ 3277590 h 6139543"/>
              <a:gd name="connsiteX301" fmla="*/ 750203 w 5405330"/>
              <a:gd name="connsiteY301" fmla="*/ 3218213 h 6139543"/>
              <a:gd name="connsiteX302" fmla="*/ 738328 w 5405330"/>
              <a:gd name="connsiteY302" fmla="*/ 3123211 h 6139543"/>
              <a:gd name="connsiteX303" fmla="*/ 714577 w 5405330"/>
              <a:gd name="connsiteY303" fmla="*/ 3158837 h 6139543"/>
              <a:gd name="connsiteX304" fmla="*/ 667076 w 5405330"/>
              <a:gd name="connsiteY304" fmla="*/ 3265715 h 6139543"/>
              <a:gd name="connsiteX305" fmla="*/ 619575 w 5405330"/>
              <a:gd name="connsiteY305" fmla="*/ 3372593 h 6139543"/>
              <a:gd name="connsiteX306" fmla="*/ 500822 w 5405330"/>
              <a:gd name="connsiteY306" fmla="*/ 3408219 h 6139543"/>
              <a:gd name="connsiteX307" fmla="*/ 370193 w 5405330"/>
              <a:gd name="connsiteY307" fmla="*/ 3396343 h 6139543"/>
              <a:gd name="connsiteX308" fmla="*/ 334567 w 5405330"/>
              <a:gd name="connsiteY308" fmla="*/ 3384468 h 6139543"/>
              <a:gd name="connsiteX309" fmla="*/ 322692 w 5405330"/>
              <a:gd name="connsiteY309" fmla="*/ 3348842 h 6139543"/>
              <a:gd name="connsiteX310" fmla="*/ 287066 w 5405330"/>
              <a:gd name="connsiteY310" fmla="*/ 3313216 h 6139543"/>
              <a:gd name="connsiteX311" fmla="*/ 239564 w 5405330"/>
              <a:gd name="connsiteY311" fmla="*/ 3206338 h 6139543"/>
              <a:gd name="connsiteX312" fmla="*/ 192063 w 5405330"/>
              <a:gd name="connsiteY312" fmla="*/ 3146961 h 6139543"/>
              <a:gd name="connsiteX313" fmla="*/ 180188 w 5405330"/>
              <a:gd name="connsiteY313" fmla="*/ 3111335 h 6139543"/>
              <a:gd name="connsiteX314" fmla="*/ 156437 w 5405330"/>
              <a:gd name="connsiteY314" fmla="*/ 3075709 h 6139543"/>
              <a:gd name="connsiteX315" fmla="*/ 144562 w 5405330"/>
              <a:gd name="connsiteY315" fmla="*/ 3040083 h 6139543"/>
              <a:gd name="connsiteX316" fmla="*/ 251440 w 5405330"/>
              <a:gd name="connsiteY316" fmla="*/ 3028208 h 6139543"/>
              <a:gd name="connsiteX317" fmla="*/ 393944 w 5405330"/>
              <a:gd name="connsiteY317" fmla="*/ 2992582 h 6139543"/>
              <a:gd name="connsiteX318" fmla="*/ 417694 w 5405330"/>
              <a:gd name="connsiteY318" fmla="*/ 2921330 h 6139543"/>
              <a:gd name="connsiteX319" fmla="*/ 382068 w 5405330"/>
              <a:gd name="connsiteY319" fmla="*/ 2909455 h 6139543"/>
              <a:gd name="connsiteX320" fmla="*/ 310816 w 5405330"/>
              <a:gd name="connsiteY320" fmla="*/ 2933206 h 6139543"/>
              <a:gd name="connsiteX321" fmla="*/ 144562 w 5405330"/>
              <a:gd name="connsiteY321" fmla="*/ 2921330 h 6139543"/>
              <a:gd name="connsiteX322" fmla="*/ 120811 w 5405330"/>
              <a:gd name="connsiteY322" fmla="*/ 2885704 h 6139543"/>
              <a:gd name="connsiteX323" fmla="*/ 108936 w 5405330"/>
              <a:gd name="connsiteY323" fmla="*/ 2850078 h 6139543"/>
              <a:gd name="connsiteX324" fmla="*/ 97061 w 5405330"/>
              <a:gd name="connsiteY324" fmla="*/ 2778826 h 6139543"/>
              <a:gd name="connsiteX325" fmla="*/ 25809 w 5405330"/>
              <a:gd name="connsiteY325" fmla="*/ 2755076 h 6139543"/>
              <a:gd name="connsiteX326" fmla="*/ 2058 w 5405330"/>
              <a:gd name="connsiteY326" fmla="*/ 2719450 h 6139543"/>
              <a:gd name="connsiteX327" fmla="*/ 13933 w 5405330"/>
              <a:gd name="connsiteY327" fmla="*/ 2683824 h 6139543"/>
              <a:gd name="connsiteX328" fmla="*/ 37684 w 5405330"/>
              <a:gd name="connsiteY328" fmla="*/ 2648198 h 6139543"/>
              <a:gd name="connsiteX329" fmla="*/ 73310 w 5405330"/>
              <a:gd name="connsiteY329" fmla="*/ 2636322 h 6139543"/>
              <a:gd name="connsiteX330" fmla="*/ 168313 w 5405330"/>
              <a:gd name="connsiteY330" fmla="*/ 2624447 h 6139543"/>
              <a:gd name="connsiteX331" fmla="*/ 203939 w 5405330"/>
              <a:gd name="connsiteY331" fmla="*/ 2612572 h 6139543"/>
              <a:gd name="connsiteX332" fmla="*/ 251440 w 5405330"/>
              <a:gd name="connsiteY332" fmla="*/ 2588821 h 6139543"/>
              <a:gd name="connsiteX333" fmla="*/ 358318 w 5405330"/>
              <a:gd name="connsiteY333" fmla="*/ 2600696 h 6139543"/>
              <a:gd name="connsiteX334" fmla="*/ 382068 w 5405330"/>
              <a:gd name="connsiteY334" fmla="*/ 2636322 h 6139543"/>
              <a:gd name="connsiteX335" fmla="*/ 417694 w 5405330"/>
              <a:gd name="connsiteY335" fmla="*/ 2648198 h 6139543"/>
              <a:gd name="connsiteX336" fmla="*/ 500822 w 5405330"/>
              <a:gd name="connsiteY336" fmla="*/ 2671948 h 6139543"/>
              <a:gd name="connsiteX337" fmla="*/ 548323 w 5405330"/>
              <a:gd name="connsiteY337" fmla="*/ 2660073 h 6139543"/>
              <a:gd name="connsiteX338" fmla="*/ 560198 w 5405330"/>
              <a:gd name="connsiteY338" fmla="*/ 2612572 h 6139543"/>
              <a:gd name="connsiteX339" fmla="*/ 536448 w 5405330"/>
              <a:gd name="connsiteY339" fmla="*/ 2446317 h 613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Lst>
            <a:rect l="l" t="t" r="r" b="b"/>
            <a:pathLst>
              <a:path w="5405330" h="6139543">
                <a:moveTo>
                  <a:pt x="560198" y="2648198"/>
                </a:moveTo>
                <a:cubicBezTo>
                  <a:pt x="557546" y="2616367"/>
                  <a:pt x="560701" y="2518574"/>
                  <a:pt x="536448" y="2470068"/>
                </a:cubicBezTo>
                <a:cubicBezTo>
                  <a:pt x="530065" y="2457302"/>
                  <a:pt x="520614" y="2446317"/>
                  <a:pt x="512697" y="2434442"/>
                </a:cubicBezTo>
                <a:cubicBezTo>
                  <a:pt x="508739" y="2422567"/>
                  <a:pt x="508642" y="2408591"/>
                  <a:pt x="500822" y="2398816"/>
                </a:cubicBezTo>
                <a:cubicBezTo>
                  <a:pt x="480319" y="2373187"/>
                  <a:pt x="446219" y="2370321"/>
                  <a:pt x="417694" y="2363190"/>
                </a:cubicBezTo>
                <a:cubicBezTo>
                  <a:pt x="409777" y="2351315"/>
                  <a:pt x="397153" y="2341471"/>
                  <a:pt x="393944" y="2327564"/>
                </a:cubicBezTo>
                <a:cubicBezTo>
                  <a:pt x="384999" y="2288801"/>
                  <a:pt x="398530" y="2245027"/>
                  <a:pt x="382068" y="2208811"/>
                </a:cubicBezTo>
                <a:cubicBezTo>
                  <a:pt x="375314" y="2193953"/>
                  <a:pt x="350260" y="2201419"/>
                  <a:pt x="334567" y="2196935"/>
                </a:cubicBezTo>
                <a:cubicBezTo>
                  <a:pt x="322531" y="2193496"/>
                  <a:pt x="310816" y="2189018"/>
                  <a:pt x="298941" y="2185060"/>
                </a:cubicBezTo>
                <a:cubicBezTo>
                  <a:pt x="284317" y="2141188"/>
                  <a:pt x="271650" y="2120888"/>
                  <a:pt x="298941" y="2066307"/>
                </a:cubicBezTo>
                <a:cubicBezTo>
                  <a:pt x="304539" y="2055111"/>
                  <a:pt x="322692" y="2058390"/>
                  <a:pt x="334567" y="2054432"/>
                </a:cubicBezTo>
                <a:cubicBezTo>
                  <a:pt x="346442" y="2046515"/>
                  <a:pt x="357427" y="2037064"/>
                  <a:pt x="370193" y="2030681"/>
                </a:cubicBezTo>
                <a:cubicBezTo>
                  <a:pt x="381389" y="2025083"/>
                  <a:pt x="396968" y="2027657"/>
                  <a:pt x="405819" y="2018806"/>
                </a:cubicBezTo>
                <a:cubicBezTo>
                  <a:pt x="520462" y="1904163"/>
                  <a:pt x="392239" y="1978095"/>
                  <a:pt x="500822" y="1923803"/>
                </a:cubicBezTo>
                <a:cubicBezTo>
                  <a:pt x="520614" y="1927761"/>
                  <a:pt x="541299" y="1928591"/>
                  <a:pt x="560198" y="1935678"/>
                </a:cubicBezTo>
                <a:cubicBezTo>
                  <a:pt x="573562" y="1940689"/>
                  <a:pt x="583058" y="1953046"/>
                  <a:pt x="595824" y="1959429"/>
                </a:cubicBezTo>
                <a:cubicBezTo>
                  <a:pt x="607020" y="1965027"/>
                  <a:pt x="619575" y="1967346"/>
                  <a:pt x="631450" y="1971304"/>
                </a:cubicBezTo>
                <a:cubicBezTo>
                  <a:pt x="694156" y="1950403"/>
                  <a:pt x="660132" y="1969844"/>
                  <a:pt x="714577" y="1888177"/>
                </a:cubicBezTo>
                <a:lnTo>
                  <a:pt x="714577" y="1888177"/>
                </a:lnTo>
                <a:lnTo>
                  <a:pt x="785829" y="1840676"/>
                </a:lnTo>
                <a:cubicBezTo>
                  <a:pt x="793746" y="1828801"/>
                  <a:pt x="803197" y="1817816"/>
                  <a:pt x="809580" y="1805050"/>
                </a:cubicBezTo>
                <a:cubicBezTo>
                  <a:pt x="815178" y="1793854"/>
                  <a:pt x="814511" y="1779839"/>
                  <a:pt x="821455" y="1769424"/>
                </a:cubicBezTo>
                <a:cubicBezTo>
                  <a:pt x="830771" y="1755450"/>
                  <a:pt x="843107" y="1743114"/>
                  <a:pt x="857081" y="1733798"/>
                </a:cubicBezTo>
                <a:cubicBezTo>
                  <a:pt x="876573" y="1720803"/>
                  <a:pt x="955332" y="1711485"/>
                  <a:pt x="963959" y="1710047"/>
                </a:cubicBezTo>
                <a:cubicBezTo>
                  <a:pt x="971876" y="1698172"/>
                  <a:pt x="982088" y="1687539"/>
                  <a:pt x="987710" y="1674421"/>
                </a:cubicBezTo>
                <a:cubicBezTo>
                  <a:pt x="1010550" y="1621128"/>
                  <a:pt x="988342" y="1637532"/>
                  <a:pt x="1011461" y="1591294"/>
                </a:cubicBezTo>
                <a:cubicBezTo>
                  <a:pt x="1017844" y="1578529"/>
                  <a:pt x="1028828" y="1568433"/>
                  <a:pt x="1035211" y="1555668"/>
                </a:cubicBezTo>
                <a:cubicBezTo>
                  <a:pt x="1040809" y="1544472"/>
                  <a:pt x="1039267" y="1529817"/>
                  <a:pt x="1047087" y="1520042"/>
                </a:cubicBezTo>
                <a:cubicBezTo>
                  <a:pt x="1056003" y="1508897"/>
                  <a:pt x="1070838" y="1504208"/>
                  <a:pt x="1082713" y="1496291"/>
                </a:cubicBezTo>
                <a:cubicBezTo>
                  <a:pt x="1106563" y="1460515"/>
                  <a:pt x="1112136" y="1455347"/>
                  <a:pt x="1130214" y="1413164"/>
                </a:cubicBezTo>
                <a:cubicBezTo>
                  <a:pt x="1144703" y="1379357"/>
                  <a:pt x="1137311" y="1370441"/>
                  <a:pt x="1165840" y="1341912"/>
                </a:cubicBezTo>
                <a:cubicBezTo>
                  <a:pt x="1175932" y="1331820"/>
                  <a:pt x="1189591" y="1326078"/>
                  <a:pt x="1201466" y="1318161"/>
                </a:cubicBezTo>
                <a:cubicBezTo>
                  <a:pt x="1227375" y="1240432"/>
                  <a:pt x="1191390" y="1316721"/>
                  <a:pt x="1248967" y="1270660"/>
                </a:cubicBezTo>
                <a:cubicBezTo>
                  <a:pt x="1260112" y="1261744"/>
                  <a:pt x="1264801" y="1246909"/>
                  <a:pt x="1272718" y="1235034"/>
                </a:cubicBezTo>
                <a:cubicBezTo>
                  <a:pt x="1276676" y="1219200"/>
                  <a:pt x="1282285" y="1203690"/>
                  <a:pt x="1284593" y="1187533"/>
                </a:cubicBezTo>
                <a:cubicBezTo>
                  <a:pt x="1290219" y="1148151"/>
                  <a:pt x="1282873" y="1106167"/>
                  <a:pt x="1296468" y="1068780"/>
                </a:cubicBezTo>
                <a:cubicBezTo>
                  <a:pt x="1300746" y="1057016"/>
                  <a:pt x="1320058" y="1060343"/>
                  <a:pt x="1332094" y="1056904"/>
                </a:cubicBezTo>
                <a:cubicBezTo>
                  <a:pt x="1347787" y="1052420"/>
                  <a:pt x="1363762" y="1048987"/>
                  <a:pt x="1379596" y="1045029"/>
                </a:cubicBezTo>
                <a:cubicBezTo>
                  <a:pt x="1375637" y="1029195"/>
                  <a:pt x="1372204" y="1013221"/>
                  <a:pt x="1367720" y="997528"/>
                </a:cubicBezTo>
                <a:cubicBezTo>
                  <a:pt x="1364281" y="985492"/>
                  <a:pt x="1366787" y="967981"/>
                  <a:pt x="1355845" y="961902"/>
                </a:cubicBezTo>
                <a:cubicBezTo>
                  <a:pt x="1327311" y="946049"/>
                  <a:pt x="1291809" y="948473"/>
                  <a:pt x="1260842" y="938151"/>
                </a:cubicBezTo>
                <a:lnTo>
                  <a:pt x="1225216" y="926276"/>
                </a:lnTo>
                <a:cubicBezTo>
                  <a:pt x="1159389" y="882391"/>
                  <a:pt x="1211456" y="927634"/>
                  <a:pt x="1177715" y="866899"/>
                </a:cubicBezTo>
                <a:cubicBezTo>
                  <a:pt x="1109660" y="744398"/>
                  <a:pt x="1145209" y="840634"/>
                  <a:pt x="1118339" y="760021"/>
                </a:cubicBezTo>
                <a:cubicBezTo>
                  <a:pt x="1137340" y="322985"/>
                  <a:pt x="1042857" y="536505"/>
                  <a:pt x="1165840" y="475013"/>
                </a:cubicBezTo>
                <a:cubicBezTo>
                  <a:pt x="1178605" y="468630"/>
                  <a:pt x="1189591" y="459180"/>
                  <a:pt x="1201466" y="451263"/>
                </a:cubicBezTo>
                <a:cubicBezTo>
                  <a:pt x="1193643" y="427795"/>
                  <a:pt x="1186766" y="396752"/>
                  <a:pt x="1165840" y="380011"/>
                </a:cubicBezTo>
                <a:cubicBezTo>
                  <a:pt x="1156065" y="372191"/>
                  <a:pt x="1142089" y="372094"/>
                  <a:pt x="1130214" y="368135"/>
                </a:cubicBezTo>
                <a:cubicBezTo>
                  <a:pt x="1138131" y="356260"/>
                  <a:pt x="1151618" y="346587"/>
                  <a:pt x="1153964" y="332509"/>
                </a:cubicBezTo>
                <a:cubicBezTo>
                  <a:pt x="1159024" y="302149"/>
                  <a:pt x="1128050" y="282384"/>
                  <a:pt x="1106463" y="273133"/>
                </a:cubicBezTo>
                <a:cubicBezTo>
                  <a:pt x="1070468" y="257707"/>
                  <a:pt x="973537" y="251766"/>
                  <a:pt x="952084" y="249382"/>
                </a:cubicBezTo>
                <a:cubicBezTo>
                  <a:pt x="960929" y="222847"/>
                  <a:pt x="973019" y="165750"/>
                  <a:pt x="999585" y="142504"/>
                </a:cubicBezTo>
                <a:cubicBezTo>
                  <a:pt x="1040828" y="106417"/>
                  <a:pt x="1061485" y="95979"/>
                  <a:pt x="1106463" y="83128"/>
                </a:cubicBezTo>
                <a:cubicBezTo>
                  <a:pt x="1122156" y="78644"/>
                  <a:pt x="1138130" y="75211"/>
                  <a:pt x="1153964" y="71252"/>
                </a:cubicBezTo>
                <a:cubicBezTo>
                  <a:pt x="1157923" y="59377"/>
                  <a:pt x="1158020" y="45401"/>
                  <a:pt x="1165840" y="35626"/>
                </a:cubicBezTo>
                <a:cubicBezTo>
                  <a:pt x="1193714" y="785"/>
                  <a:pt x="1248216" y="5197"/>
                  <a:pt x="1284593" y="0"/>
                </a:cubicBezTo>
                <a:cubicBezTo>
                  <a:pt x="1328136" y="3959"/>
                  <a:pt x="1372470" y="2715"/>
                  <a:pt x="1415222" y="11876"/>
                </a:cubicBezTo>
                <a:cubicBezTo>
                  <a:pt x="1453708" y="20123"/>
                  <a:pt x="1484713" y="86424"/>
                  <a:pt x="1498349" y="106878"/>
                </a:cubicBezTo>
                <a:lnTo>
                  <a:pt x="1522100" y="142504"/>
                </a:lnTo>
                <a:cubicBezTo>
                  <a:pt x="1530017" y="154379"/>
                  <a:pt x="1533975" y="170213"/>
                  <a:pt x="1545850" y="178130"/>
                </a:cubicBezTo>
                <a:cubicBezTo>
                  <a:pt x="1627517" y="232576"/>
                  <a:pt x="1590022" y="216606"/>
                  <a:pt x="1652728" y="237507"/>
                </a:cubicBezTo>
                <a:cubicBezTo>
                  <a:pt x="1664603" y="245424"/>
                  <a:pt x="1675588" y="254875"/>
                  <a:pt x="1688354" y="261258"/>
                </a:cubicBezTo>
                <a:cubicBezTo>
                  <a:pt x="1699550" y="266856"/>
                  <a:pt x="1716160" y="263358"/>
                  <a:pt x="1723980" y="273133"/>
                </a:cubicBezTo>
                <a:cubicBezTo>
                  <a:pt x="1734176" y="285877"/>
                  <a:pt x="1726802" y="307054"/>
                  <a:pt x="1735855" y="320634"/>
                </a:cubicBezTo>
                <a:cubicBezTo>
                  <a:pt x="1749010" y="340367"/>
                  <a:pt x="1786784" y="349486"/>
                  <a:pt x="1807107" y="356260"/>
                </a:cubicBezTo>
                <a:cubicBezTo>
                  <a:pt x="1838775" y="352302"/>
                  <a:pt x="1870711" y="350094"/>
                  <a:pt x="1902110" y="344385"/>
                </a:cubicBezTo>
                <a:cubicBezTo>
                  <a:pt x="1914426" y="342146"/>
                  <a:pt x="1925700" y="335948"/>
                  <a:pt x="1937736" y="332509"/>
                </a:cubicBezTo>
                <a:cubicBezTo>
                  <a:pt x="2042141" y="302678"/>
                  <a:pt x="1935424" y="337238"/>
                  <a:pt x="2020863" y="308759"/>
                </a:cubicBezTo>
                <a:cubicBezTo>
                  <a:pt x="2080240" y="312717"/>
                  <a:pt x="2139780" y="314713"/>
                  <a:pt x="2198993" y="320634"/>
                </a:cubicBezTo>
                <a:cubicBezTo>
                  <a:pt x="2219077" y="322642"/>
                  <a:pt x="2241576" y="321313"/>
                  <a:pt x="2258370" y="332509"/>
                </a:cubicBezTo>
                <a:cubicBezTo>
                  <a:pt x="2268785" y="339453"/>
                  <a:pt x="2266287" y="356260"/>
                  <a:pt x="2270245" y="368135"/>
                </a:cubicBezTo>
                <a:cubicBezTo>
                  <a:pt x="2266287" y="415636"/>
                  <a:pt x="2264670" y="463391"/>
                  <a:pt x="2258370" y="510639"/>
                </a:cubicBezTo>
                <a:cubicBezTo>
                  <a:pt x="2256716" y="523047"/>
                  <a:pt x="2255345" y="537414"/>
                  <a:pt x="2246494" y="546265"/>
                </a:cubicBezTo>
                <a:cubicBezTo>
                  <a:pt x="2226310" y="566449"/>
                  <a:pt x="2175242" y="593767"/>
                  <a:pt x="2175242" y="593767"/>
                </a:cubicBezTo>
                <a:cubicBezTo>
                  <a:pt x="2167325" y="605642"/>
                  <a:pt x="2161584" y="619301"/>
                  <a:pt x="2151492" y="629393"/>
                </a:cubicBezTo>
                <a:cubicBezTo>
                  <a:pt x="2141400" y="639485"/>
                  <a:pt x="2124782" y="641998"/>
                  <a:pt x="2115866" y="653143"/>
                </a:cubicBezTo>
                <a:cubicBezTo>
                  <a:pt x="2108046" y="662918"/>
                  <a:pt x="2110934" y="678354"/>
                  <a:pt x="2103990" y="688769"/>
                </a:cubicBezTo>
                <a:cubicBezTo>
                  <a:pt x="2094674" y="702743"/>
                  <a:pt x="2080239" y="712520"/>
                  <a:pt x="2068364" y="724395"/>
                </a:cubicBezTo>
                <a:cubicBezTo>
                  <a:pt x="2072323" y="752104"/>
                  <a:pt x="2072197" y="780712"/>
                  <a:pt x="2080240" y="807522"/>
                </a:cubicBezTo>
                <a:cubicBezTo>
                  <a:pt x="2088623" y="835464"/>
                  <a:pt x="2115399" y="854791"/>
                  <a:pt x="2139616" y="866899"/>
                </a:cubicBezTo>
                <a:cubicBezTo>
                  <a:pt x="2150812" y="872497"/>
                  <a:pt x="2163367" y="874816"/>
                  <a:pt x="2175242" y="878774"/>
                </a:cubicBezTo>
                <a:cubicBezTo>
                  <a:pt x="2171284" y="918359"/>
                  <a:pt x="2169416" y="958208"/>
                  <a:pt x="2163367" y="997528"/>
                </a:cubicBezTo>
                <a:cubicBezTo>
                  <a:pt x="2161464" y="1009900"/>
                  <a:pt x="2161267" y="1025334"/>
                  <a:pt x="2151492" y="1033154"/>
                </a:cubicBezTo>
                <a:cubicBezTo>
                  <a:pt x="2138747" y="1043350"/>
                  <a:pt x="2119824" y="1041071"/>
                  <a:pt x="2103990" y="1045029"/>
                </a:cubicBezTo>
                <a:cubicBezTo>
                  <a:pt x="2092115" y="1041071"/>
                  <a:pt x="2079870" y="1038085"/>
                  <a:pt x="2068364" y="1033154"/>
                </a:cubicBezTo>
                <a:cubicBezTo>
                  <a:pt x="2052093" y="1026181"/>
                  <a:pt x="2038325" y="1006493"/>
                  <a:pt x="2020863" y="1009403"/>
                </a:cubicBezTo>
                <a:cubicBezTo>
                  <a:pt x="2006785" y="1011749"/>
                  <a:pt x="2005030" y="1033154"/>
                  <a:pt x="1997113" y="1045029"/>
                </a:cubicBezTo>
                <a:cubicBezTo>
                  <a:pt x="2045103" y="1189004"/>
                  <a:pt x="2000756" y="1043613"/>
                  <a:pt x="2032739" y="1187533"/>
                </a:cubicBezTo>
                <a:cubicBezTo>
                  <a:pt x="2035454" y="1199753"/>
                  <a:pt x="2035763" y="1214308"/>
                  <a:pt x="2044614" y="1223159"/>
                </a:cubicBezTo>
                <a:cubicBezTo>
                  <a:pt x="2053465" y="1232010"/>
                  <a:pt x="2068365" y="1231076"/>
                  <a:pt x="2080240" y="1235034"/>
                </a:cubicBezTo>
                <a:cubicBezTo>
                  <a:pt x="2123781" y="1300347"/>
                  <a:pt x="2080241" y="1244931"/>
                  <a:pt x="2139616" y="1294411"/>
                </a:cubicBezTo>
                <a:cubicBezTo>
                  <a:pt x="2198918" y="1343830"/>
                  <a:pt x="2148260" y="1321043"/>
                  <a:pt x="2210868" y="1341912"/>
                </a:cubicBezTo>
                <a:cubicBezTo>
                  <a:pt x="2296094" y="1398729"/>
                  <a:pt x="2261936" y="1369229"/>
                  <a:pt x="2317746" y="1425039"/>
                </a:cubicBezTo>
                <a:cubicBezTo>
                  <a:pt x="2349416" y="1520044"/>
                  <a:pt x="2301911" y="1409203"/>
                  <a:pt x="2365248" y="1472541"/>
                </a:cubicBezTo>
                <a:cubicBezTo>
                  <a:pt x="2374099" y="1481392"/>
                  <a:pt x="2371525" y="1496971"/>
                  <a:pt x="2377123" y="1508167"/>
                </a:cubicBezTo>
                <a:cubicBezTo>
                  <a:pt x="2383506" y="1520933"/>
                  <a:pt x="2392957" y="1531918"/>
                  <a:pt x="2400874" y="1543793"/>
                </a:cubicBezTo>
                <a:cubicBezTo>
                  <a:pt x="2400772" y="1544201"/>
                  <a:pt x="2382800" y="1621243"/>
                  <a:pt x="2377123" y="1626920"/>
                </a:cubicBezTo>
                <a:cubicBezTo>
                  <a:pt x="2356939" y="1647104"/>
                  <a:pt x="2305871" y="1674421"/>
                  <a:pt x="2305871" y="1674421"/>
                </a:cubicBezTo>
                <a:cubicBezTo>
                  <a:pt x="2289673" y="1723018"/>
                  <a:pt x="2277737" y="1741747"/>
                  <a:pt x="2305871" y="1805050"/>
                </a:cubicBezTo>
                <a:cubicBezTo>
                  <a:pt x="2310955" y="1816489"/>
                  <a:pt x="2329461" y="1813486"/>
                  <a:pt x="2341497" y="1816925"/>
                </a:cubicBezTo>
                <a:cubicBezTo>
                  <a:pt x="2357190" y="1821409"/>
                  <a:pt x="2373164" y="1824842"/>
                  <a:pt x="2388998" y="1828800"/>
                </a:cubicBezTo>
                <a:cubicBezTo>
                  <a:pt x="2400873" y="1840675"/>
                  <a:pt x="2410650" y="1855110"/>
                  <a:pt x="2424624" y="1864426"/>
                </a:cubicBezTo>
                <a:cubicBezTo>
                  <a:pt x="2435039" y="1871370"/>
                  <a:pt x="2451399" y="1867451"/>
                  <a:pt x="2460250" y="1876302"/>
                </a:cubicBezTo>
                <a:cubicBezTo>
                  <a:pt x="2523584" y="1939636"/>
                  <a:pt x="2412753" y="1892137"/>
                  <a:pt x="2507751" y="1923803"/>
                </a:cubicBezTo>
                <a:cubicBezTo>
                  <a:pt x="2519626" y="1931720"/>
                  <a:pt x="2530335" y="1941757"/>
                  <a:pt x="2543377" y="1947554"/>
                </a:cubicBezTo>
                <a:cubicBezTo>
                  <a:pt x="2566255" y="1957722"/>
                  <a:pt x="2590878" y="1963387"/>
                  <a:pt x="2614629" y="1971304"/>
                </a:cubicBezTo>
                <a:cubicBezTo>
                  <a:pt x="2626504" y="1975262"/>
                  <a:pt x="2639059" y="1977582"/>
                  <a:pt x="2650255" y="1983180"/>
                </a:cubicBezTo>
                <a:cubicBezTo>
                  <a:pt x="2666089" y="1991097"/>
                  <a:pt x="2682387" y="1998147"/>
                  <a:pt x="2697757" y="2006930"/>
                </a:cubicBezTo>
                <a:cubicBezTo>
                  <a:pt x="2710149" y="2014011"/>
                  <a:pt x="2720341" y="2024884"/>
                  <a:pt x="2733383" y="2030681"/>
                </a:cubicBezTo>
                <a:cubicBezTo>
                  <a:pt x="2756261" y="2040849"/>
                  <a:pt x="2783804" y="2040545"/>
                  <a:pt x="2804635" y="2054432"/>
                </a:cubicBezTo>
                <a:cubicBezTo>
                  <a:pt x="2826724" y="2069158"/>
                  <a:pt x="2874934" y="2110324"/>
                  <a:pt x="2911513" y="2113808"/>
                </a:cubicBezTo>
                <a:cubicBezTo>
                  <a:pt x="2982553" y="2120574"/>
                  <a:pt x="3054016" y="2121725"/>
                  <a:pt x="3125268" y="2125683"/>
                </a:cubicBezTo>
                <a:cubicBezTo>
                  <a:pt x="3149019" y="2133600"/>
                  <a:pt x="3172232" y="2143362"/>
                  <a:pt x="3196520" y="2149434"/>
                </a:cubicBezTo>
                <a:cubicBezTo>
                  <a:pt x="3211747" y="2153241"/>
                  <a:pt x="3262606" y="2164664"/>
                  <a:pt x="3279648" y="2173185"/>
                </a:cubicBezTo>
                <a:cubicBezTo>
                  <a:pt x="3292413" y="2179568"/>
                  <a:pt x="3302232" y="2191139"/>
                  <a:pt x="3315274" y="2196935"/>
                </a:cubicBezTo>
                <a:cubicBezTo>
                  <a:pt x="3371733" y="2222028"/>
                  <a:pt x="3398027" y="2222603"/>
                  <a:pt x="3457777" y="2232561"/>
                </a:cubicBezTo>
                <a:cubicBezTo>
                  <a:pt x="3521112" y="2228603"/>
                  <a:pt x="3584673" y="2227329"/>
                  <a:pt x="3647783" y="2220686"/>
                </a:cubicBezTo>
                <a:cubicBezTo>
                  <a:pt x="3660232" y="2219376"/>
                  <a:pt x="3680694" y="2221031"/>
                  <a:pt x="3683409" y="2208811"/>
                </a:cubicBezTo>
                <a:cubicBezTo>
                  <a:pt x="3690332" y="2177657"/>
                  <a:pt x="3675751" y="2145442"/>
                  <a:pt x="3671533" y="2113808"/>
                </a:cubicBezTo>
                <a:cubicBezTo>
                  <a:pt x="3667834" y="2086063"/>
                  <a:pt x="3663616" y="2058390"/>
                  <a:pt x="3659658" y="2030681"/>
                </a:cubicBezTo>
                <a:cubicBezTo>
                  <a:pt x="3666097" y="1966286"/>
                  <a:pt x="3646403" y="1910055"/>
                  <a:pt x="3707159" y="1876302"/>
                </a:cubicBezTo>
                <a:cubicBezTo>
                  <a:pt x="3729044" y="1864144"/>
                  <a:pt x="3754660" y="1860468"/>
                  <a:pt x="3778411" y="1852551"/>
                </a:cubicBezTo>
                <a:lnTo>
                  <a:pt x="3814037" y="1840676"/>
                </a:lnTo>
                <a:cubicBezTo>
                  <a:pt x="3917434" y="1875141"/>
                  <a:pt x="3828354" y="1833197"/>
                  <a:pt x="3861539" y="2054432"/>
                </a:cubicBezTo>
                <a:cubicBezTo>
                  <a:pt x="3863656" y="2068546"/>
                  <a:pt x="3873186" y="2082494"/>
                  <a:pt x="3885289" y="2090058"/>
                </a:cubicBezTo>
                <a:cubicBezTo>
                  <a:pt x="3906519" y="2103327"/>
                  <a:pt x="3932253" y="2107736"/>
                  <a:pt x="3956541" y="2113808"/>
                </a:cubicBezTo>
                <a:cubicBezTo>
                  <a:pt x="4035003" y="2133423"/>
                  <a:pt x="3987847" y="2123659"/>
                  <a:pt x="4099045" y="2137559"/>
                </a:cubicBezTo>
                <a:cubicBezTo>
                  <a:pt x="4180833" y="2164821"/>
                  <a:pt x="4151243" y="2160012"/>
                  <a:pt x="4300926" y="2137559"/>
                </a:cubicBezTo>
                <a:cubicBezTo>
                  <a:pt x="4325684" y="2133845"/>
                  <a:pt x="4351346" y="2127695"/>
                  <a:pt x="4372177" y="2113808"/>
                </a:cubicBezTo>
                <a:lnTo>
                  <a:pt x="4407803" y="2090058"/>
                </a:lnTo>
                <a:cubicBezTo>
                  <a:pt x="4415720" y="2078183"/>
                  <a:pt x="4435015" y="2068278"/>
                  <a:pt x="4431554" y="2054432"/>
                </a:cubicBezTo>
                <a:cubicBezTo>
                  <a:pt x="4428518" y="2042288"/>
                  <a:pt x="4406343" y="2049500"/>
                  <a:pt x="4395928" y="2042556"/>
                </a:cubicBezTo>
                <a:cubicBezTo>
                  <a:pt x="4368497" y="2024269"/>
                  <a:pt x="4354076" y="1997592"/>
                  <a:pt x="4336551" y="1971304"/>
                </a:cubicBezTo>
                <a:cubicBezTo>
                  <a:pt x="4332593" y="1959429"/>
                  <a:pt x="4324676" y="1948196"/>
                  <a:pt x="4324676" y="1935678"/>
                </a:cubicBezTo>
                <a:cubicBezTo>
                  <a:pt x="4324676" y="1840729"/>
                  <a:pt x="4512175" y="1866302"/>
                  <a:pt x="4538432" y="1864426"/>
                </a:cubicBezTo>
                <a:cubicBezTo>
                  <a:pt x="4555692" y="1812648"/>
                  <a:pt x="4554570" y="1795184"/>
                  <a:pt x="4585933" y="1757548"/>
                </a:cubicBezTo>
                <a:cubicBezTo>
                  <a:pt x="4609578" y="1729173"/>
                  <a:pt x="4662255" y="1684607"/>
                  <a:pt x="4692811" y="1674421"/>
                </a:cubicBezTo>
                <a:cubicBezTo>
                  <a:pt x="4716562" y="1666504"/>
                  <a:pt x="4743232" y="1664557"/>
                  <a:pt x="4764063" y="1650670"/>
                </a:cubicBezTo>
                <a:cubicBezTo>
                  <a:pt x="4813269" y="1617867"/>
                  <a:pt x="4785843" y="1630381"/>
                  <a:pt x="4847190" y="1615045"/>
                </a:cubicBezTo>
                <a:cubicBezTo>
                  <a:pt x="4870941" y="1599211"/>
                  <a:pt x="4891362" y="1576569"/>
                  <a:pt x="4918442" y="1567543"/>
                </a:cubicBezTo>
                <a:lnTo>
                  <a:pt x="5025320" y="1531917"/>
                </a:lnTo>
                <a:lnTo>
                  <a:pt x="5060946" y="1520042"/>
                </a:lnTo>
                <a:lnTo>
                  <a:pt x="5096572" y="1508167"/>
                </a:lnTo>
                <a:cubicBezTo>
                  <a:pt x="5116364" y="1512125"/>
                  <a:pt x="5139155" y="1508846"/>
                  <a:pt x="5155949" y="1520042"/>
                </a:cubicBezTo>
                <a:cubicBezTo>
                  <a:pt x="5181858" y="1537315"/>
                  <a:pt x="5161706" y="1574021"/>
                  <a:pt x="5155949" y="1591294"/>
                </a:cubicBezTo>
                <a:cubicBezTo>
                  <a:pt x="5224018" y="1693396"/>
                  <a:pt x="5133381" y="1573238"/>
                  <a:pt x="5215326" y="1638795"/>
                </a:cubicBezTo>
                <a:cubicBezTo>
                  <a:pt x="5226471" y="1647711"/>
                  <a:pt x="5232693" y="1661655"/>
                  <a:pt x="5239076" y="1674421"/>
                </a:cubicBezTo>
                <a:cubicBezTo>
                  <a:pt x="5244674" y="1685617"/>
                  <a:pt x="5241176" y="1702227"/>
                  <a:pt x="5250951" y="1710047"/>
                </a:cubicBezTo>
                <a:cubicBezTo>
                  <a:pt x="5263696" y="1720243"/>
                  <a:pt x="5282395" y="1719002"/>
                  <a:pt x="5298453" y="1721922"/>
                </a:cubicBezTo>
                <a:cubicBezTo>
                  <a:pt x="5325992" y="1726929"/>
                  <a:pt x="5353871" y="1729839"/>
                  <a:pt x="5381580" y="1733798"/>
                </a:cubicBezTo>
                <a:cubicBezTo>
                  <a:pt x="5405330" y="1805051"/>
                  <a:pt x="5397414" y="1741714"/>
                  <a:pt x="5357829" y="1781299"/>
                </a:cubicBezTo>
                <a:cubicBezTo>
                  <a:pt x="5348978" y="1790150"/>
                  <a:pt x="5349912" y="1805050"/>
                  <a:pt x="5345954" y="1816925"/>
                </a:cubicBezTo>
                <a:cubicBezTo>
                  <a:pt x="5349912" y="1836717"/>
                  <a:pt x="5352934" y="1856720"/>
                  <a:pt x="5357829" y="1876302"/>
                </a:cubicBezTo>
                <a:cubicBezTo>
                  <a:pt x="5360865" y="1888446"/>
                  <a:pt x="5379891" y="1904652"/>
                  <a:pt x="5369705" y="1911928"/>
                </a:cubicBezTo>
                <a:cubicBezTo>
                  <a:pt x="5343143" y="1930901"/>
                  <a:pt x="5274702" y="1935678"/>
                  <a:pt x="5274702" y="1935678"/>
                </a:cubicBezTo>
                <a:cubicBezTo>
                  <a:pt x="5262827" y="1943595"/>
                  <a:pt x="5251842" y="1953046"/>
                  <a:pt x="5239076" y="1959429"/>
                </a:cubicBezTo>
                <a:cubicBezTo>
                  <a:pt x="5227880" y="1965027"/>
                  <a:pt x="5214392" y="1965225"/>
                  <a:pt x="5203450" y="1971304"/>
                </a:cubicBezTo>
                <a:cubicBezTo>
                  <a:pt x="5080949" y="2039360"/>
                  <a:pt x="5177185" y="2003811"/>
                  <a:pt x="5096572" y="2030681"/>
                </a:cubicBezTo>
                <a:cubicBezTo>
                  <a:pt x="5088655" y="2042556"/>
                  <a:pt x="5078618" y="2053265"/>
                  <a:pt x="5072822" y="2066307"/>
                </a:cubicBezTo>
                <a:cubicBezTo>
                  <a:pt x="5062654" y="2089185"/>
                  <a:pt x="5049071" y="2137559"/>
                  <a:pt x="5049071" y="2137559"/>
                </a:cubicBezTo>
                <a:cubicBezTo>
                  <a:pt x="5045113" y="2185060"/>
                  <a:pt x="5043108" y="2232765"/>
                  <a:pt x="5037196" y="2280063"/>
                </a:cubicBezTo>
                <a:cubicBezTo>
                  <a:pt x="5033072" y="2313055"/>
                  <a:pt x="5022207" y="2332523"/>
                  <a:pt x="5013445" y="2363190"/>
                </a:cubicBezTo>
                <a:cubicBezTo>
                  <a:pt x="4977553" y="2488816"/>
                  <a:pt x="5034259" y="2312624"/>
                  <a:pt x="4977819" y="2481943"/>
                </a:cubicBezTo>
                <a:cubicBezTo>
                  <a:pt x="4977817" y="2481948"/>
                  <a:pt x="4954071" y="2553191"/>
                  <a:pt x="4954068" y="2553195"/>
                </a:cubicBezTo>
                <a:lnTo>
                  <a:pt x="4906567" y="2624447"/>
                </a:lnTo>
                <a:cubicBezTo>
                  <a:pt x="4883356" y="2659263"/>
                  <a:pt x="4861944" y="2701276"/>
                  <a:pt x="4811564" y="2707574"/>
                </a:cubicBezTo>
                <a:lnTo>
                  <a:pt x="4716562" y="2719450"/>
                </a:lnTo>
                <a:lnTo>
                  <a:pt x="4740313" y="2790702"/>
                </a:lnTo>
                <a:lnTo>
                  <a:pt x="4752188" y="2826328"/>
                </a:lnTo>
                <a:cubicBezTo>
                  <a:pt x="4743120" y="2944219"/>
                  <a:pt x="4751548" y="2947321"/>
                  <a:pt x="4728437" y="3028208"/>
                </a:cubicBezTo>
                <a:cubicBezTo>
                  <a:pt x="4724998" y="3040244"/>
                  <a:pt x="4724382" y="3054059"/>
                  <a:pt x="4716562" y="3063834"/>
                </a:cubicBezTo>
                <a:cubicBezTo>
                  <a:pt x="4699819" y="3084763"/>
                  <a:pt x="4668780" y="3091637"/>
                  <a:pt x="4645310" y="3099460"/>
                </a:cubicBezTo>
                <a:lnTo>
                  <a:pt x="4609684" y="2992582"/>
                </a:lnTo>
                <a:cubicBezTo>
                  <a:pt x="4600026" y="2963606"/>
                  <a:pt x="4597079" y="2944351"/>
                  <a:pt x="4574058" y="2921330"/>
                </a:cubicBezTo>
                <a:cubicBezTo>
                  <a:pt x="4563966" y="2911238"/>
                  <a:pt x="4550307" y="2905497"/>
                  <a:pt x="4538432" y="2897580"/>
                </a:cubicBezTo>
                <a:cubicBezTo>
                  <a:pt x="4529170" y="2869792"/>
                  <a:pt x="4528848" y="2844523"/>
                  <a:pt x="4490931" y="2838203"/>
                </a:cubicBezTo>
                <a:cubicBezTo>
                  <a:pt x="4478584" y="2836145"/>
                  <a:pt x="4467180" y="2846120"/>
                  <a:pt x="4455305" y="2850078"/>
                </a:cubicBezTo>
                <a:cubicBezTo>
                  <a:pt x="4420219" y="2955336"/>
                  <a:pt x="4456436" y="2924095"/>
                  <a:pt x="4324676" y="2909455"/>
                </a:cubicBezTo>
                <a:cubicBezTo>
                  <a:pt x="4320718" y="2897580"/>
                  <a:pt x="4311419" y="2886270"/>
                  <a:pt x="4312801" y="2873829"/>
                </a:cubicBezTo>
                <a:cubicBezTo>
                  <a:pt x="4315566" y="2848947"/>
                  <a:pt x="4312800" y="2810494"/>
                  <a:pt x="4336551" y="2802577"/>
                </a:cubicBezTo>
                <a:cubicBezTo>
                  <a:pt x="4421343" y="2774313"/>
                  <a:pt x="4386972" y="2792713"/>
                  <a:pt x="4443429" y="2755076"/>
                </a:cubicBezTo>
                <a:cubicBezTo>
                  <a:pt x="4471693" y="2670284"/>
                  <a:pt x="4453293" y="2704655"/>
                  <a:pt x="4490931" y="2648198"/>
                </a:cubicBezTo>
                <a:cubicBezTo>
                  <a:pt x="4494889" y="2636323"/>
                  <a:pt x="4502806" y="2625090"/>
                  <a:pt x="4502806" y="2612572"/>
                </a:cubicBezTo>
                <a:cubicBezTo>
                  <a:pt x="4502806" y="2433123"/>
                  <a:pt x="4516852" y="2479783"/>
                  <a:pt x="4348427" y="2493819"/>
                </a:cubicBezTo>
                <a:cubicBezTo>
                  <a:pt x="4269258" y="2485902"/>
                  <a:pt x="4186401" y="2495228"/>
                  <a:pt x="4110920" y="2470068"/>
                </a:cubicBezTo>
                <a:cubicBezTo>
                  <a:pt x="4083840" y="2461041"/>
                  <a:pt x="4063419" y="2398816"/>
                  <a:pt x="4063419" y="2398816"/>
                </a:cubicBezTo>
                <a:cubicBezTo>
                  <a:pt x="4059461" y="2379024"/>
                  <a:pt x="4065816" y="2353711"/>
                  <a:pt x="4051544" y="2339439"/>
                </a:cubicBezTo>
                <a:cubicBezTo>
                  <a:pt x="4033841" y="2321736"/>
                  <a:pt x="4004043" y="2323606"/>
                  <a:pt x="3980292" y="2315689"/>
                </a:cubicBezTo>
                <a:lnTo>
                  <a:pt x="3909040" y="2291938"/>
                </a:lnTo>
                <a:lnTo>
                  <a:pt x="3873414" y="2280063"/>
                </a:lnTo>
                <a:lnTo>
                  <a:pt x="3837788" y="2268187"/>
                </a:lnTo>
                <a:cubicBezTo>
                  <a:pt x="3805798" y="2276185"/>
                  <a:pt x="3773668" y="2272902"/>
                  <a:pt x="3766536" y="2315689"/>
                </a:cubicBezTo>
                <a:cubicBezTo>
                  <a:pt x="3764478" y="2328036"/>
                  <a:pt x="3769560" y="2342464"/>
                  <a:pt x="3778411" y="2351315"/>
                </a:cubicBezTo>
                <a:cubicBezTo>
                  <a:pt x="3798595" y="2371499"/>
                  <a:pt x="3849663" y="2398816"/>
                  <a:pt x="3849663" y="2398816"/>
                </a:cubicBezTo>
                <a:cubicBezTo>
                  <a:pt x="3865408" y="2422434"/>
                  <a:pt x="3891038" y="2440569"/>
                  <a:pt x="3861539" y="2470068"/>
                </a:cubicBezTo>
                <a:cubicBezTo>
                  <a:pt x="3852688" y="2478919"/>
                  <a:pt x="3837788" y="2477985"/>
                  <a:pt x="3825913" y="2481943"/>
                </a:cubicBezTo>
                <a:cubicBezTo>
                  <a:pt x="3771467" y="2563610"/>
                  <a:pt x="3787437" y="2526115"/>
                  <a:pt x="3766536" y="2588821"/>
                </a:cubicBezTo>
                <a:cubicBezTo>
                  <a:pt x="3770494" y="2600696"/>
                  <a:pt x="3770591" y="2614672"/>
                  <a:pt x="3778411" y="2624447"/>
                </a:cubicBezTo>
                <a:cubicBezTo>
                  <a:pt x="3787327" y="2635592"/>
                  <a:pt x="3806473" y="2636095"/>
                  <a:pt x="3814037" y="2648198"/>
                </a:cubicBezTo>
                <a:cubicBezTo>
                  <a:pt x="3827306" y="2669428"/>
                  <a:pt x="3837788" y="2719450"/>
                  <a:pt x="3837788" y="2719450"/>
                </a:cubicBezTo>
                <a:cubicBezTo>
                  <a:pt x="3841746" y="2751117"/>
                  <a:pt x="3842976" y="2783247"/>
                  <a:pt x="3849663" y="2814452"/>
                </a:cubicBezTo>
                <a:cubicBezTo>
                  <a:pt x="3854909" y="2838932"/>
                  <a:pt x="3865497" y="2861953"/>
                  <a:pt x="3873414" y="2885704"/>
                </a:cubicBezTo>
                <a:lnTo>
                  <a:pt x="3897164" y="2956956"/>
                </a:lnTo>
                <a:lnTo>
                  <a:pt x="3920915" y="3028208"/>
                </a:lnTo>
                <a:lnTo>
                  <a:pt x="3932790" y="3063834"/>
                </a:lnTo>
                <a:cubicBezTo>
                  <a:pt x="3928832" y="3111335"/>
                  <a:pt x="3938026" y="3161849"/>
                  <a:pt x="3920915" y="3206338"/>
                </a:cubicBezTo>
                <a:cubicBezTo>
                  <a:pt x="3915056" y="3221571"/>
                  <a:pt x="3889635" y="3216411"/>
                  <a:pt x="3873414" y="3218213"/>
                </a:cubicBezTo>
                <a:cubicBezTo>
                  <a:pt x="3818194" y="3224349"/>
                  <a:pt x="3762577" y="3226130"/>
                  <a:pt x="3707159" y="3230089"/>
                </a:cubicBezTo>
                <a:cubicBezTo>
                  <a:pt x="3695284" y="3238006"/>
                  <a:pt x="3680449" y="3242694"/>
                  <a:pt x="3671533" y="3253839"/>
                </a:cubicBezTo>
                <a:cubicBezTo>
                  <a:pt x="3625470" y="3311418"/>
                  <a:pt x="3701763" y="3275429"/>
                  <a:pt x="3624032" y="3301341"/>
                </a:cubicBezTo>
                <a:cubicBezTo>
                  <a:pt x="3612157" y="3313216"/>
                  <a:pt x="3596562" y="3322286"/>
                  <a:pt x="3588406" y="3336967"/>
                </a:cubicBezTo>
                <a:cubicBezTo>
                  <a:pt x="3562771" y="3383109"/>
                  <a:pt x="3565937" y="3419351"/>
                  <a:pt x="3552780" y="3467595"/>
                </a:cubicBezTo>
                <a:cubicBezTo>
                  <a:pt x="3546193" y="3491748"/>
                  <a:pt x="3551421" y="3527651"/>
                  <a:pt x="3529029" y="3538847"/>
                </a:cubicBezTo>
                <a:cubicBezTo>
                  <a:pt x="3470332" y="3568196"/>
                  <a:pt x="3498322" y="3557000"/>
                  <a:pt x="3445902" y="3574473"/>
                </a:cubicBezTo>
                <a:cubicBezTo>
                  <a:pt x="3434027" y="3582390"/>
                  <a:pt x="3419192" y="3587079"/>
                  <a:pt x="3410276" y="3598224"/>
                </a:cubicBezTo>
                <a:cubicBezTo>
                  <a:pt x="3372031" y="3646031"/>
                  <a:pt x="3430266" y="3624984"/>
                  <a:pt x="3374650" y="3669476"/>
                </a:cubicBezTo>
                <a:cubicBezTo>
                  <a:pt x="3364875" y="3677296"/>
                  <a:pt x="3350899" y="3677393"/>
                  <a:pt x="3339024" y="3681351"/>
                </a:cubicBezTo>
                <a:cubicBezTo>
                  <a:pt x="3323190" y="3677393"/>
                  <a:pt x="3306524" y="3675905"/>
                  <a:pt x="3291523" y="3669476"/>
                </a:cubicBezTo>
                <a:cubicBezTo>
                  <a:pt x="3278405" y="3663854"/>
                  <a:pt x="3269743" y="3642263"/>
                  <a:pt x="3255897" y="3645725"/>
                </a:cubicBezTo>
                <a:cubicBezTo>
                  <a:pt x="3243753" y="3648761"/>
                  <a:pt x="3250101" y="3670409"/>
                  <a:pt x="3244022" y="3681351"/>
                </a:cubicBezTo>
                <a:cubicBezTo>
                  <a:pt x="3230159" y="3706304"/>
                  <a:pt x="3212354" y="3728852"/>
                  <a:pt x="3196520" y="3752603"/>
                </a:cubicBezTo>
                <a:lnTo>
                  <a:pt x="3172770" y="3788229"/>
                </a:lnTo>
                <a:cubicBezTo>
                  <a:pt x="3151659" y="3819895"/>
                  <a:pt x="3145042" y="3834865"/>
                  <a:pt x="3113393" y="3859481"/>
                </a:cubicBezTo>
                <a:cubicBezTo>
                  <a:pt x="3090861" y="3877006"/>
                  <a:pt x="3065892" y="3891148"/>
                  <a:pt x="3042141" y="3906982"/>
                </a:cubicBezTo>
                <a:lnTo>
                  <a:pt x="3006515" y="3930733"/>
                </a:lnTo>
                <a:lnTo>
                  <a:pt x="2970889" y="3954483"/>
                </a:lnTo>
                <a:cubicBezTo>
                  <a:pt x="2962972" y="3966358"/>
                  <a:pt x="2953522" y="3977344"/>
                  <a:pt x="2947139" y="3990109"/>
                </a:cubicBezTo>
                <a:cubicBezTo>
                  <a:pt x="2931140" y="4022107"/>
                  <a:pt x="2941761" y="4034893"/>
                  <a:pt x="2911513" y="4061361"/>
                </a:cubicBezTo>
                <a:cubicBezTo>
                  <a:pt x="2890031" y="4080158"/>
                  <a:pt x="2840261" y="4108863"/>
                  <a:pt x="2840261" y="4108863"/>
                </a:cubicBezTo>
                <a:cubicBezTo>
                  <a:pt x="2832344" y="4120738"/>
                  <a:pt x="2826602" y="4134397"/>
                  <a:pt x="2816510" y="4144489"/>
                </a:cubicBezTo>
                <a:cubicBezTo>
                  <a:pt x="2806418" y="4154581"/>
                  <a:pt x="2789800" y="4157094"/>
                  <a:pt x="2780884" y="4168239"/>
                </a:cubicBezTo>
                <a:cubicBezTo>
                  <a:pt x="2734821" y="4225818"/>
                  <a:pt x="2811114" y="4189829"/>
                  <a:pt x="2733383" y="4215741"/>
                </a:cubicBezTo>
                <a:cubicBezTo>
                  <a:pt x="2729424" y="4227616"/>
                  <a:pt x="2730358" y="4242516"/>
                  <a:pt x="2721507" y="4251367"/>
                </a:cubicBezTo>
                <a:cubicBezTo>
                  <a:pt x="2712656" y="4260218"/>
                  <a:pt x="2693157" y="4253056"/>
                  <a:pt x="2685881" y="4263242"/>
                </a:cubicBezTo>
                <a:cubicBezTo>
                  <a:pt x="2606713" y="4374078"/>
                  <a:pt x="2733383" y="4310744"/>
                  <a:pt x="2590879" y="4358245"/>
                </a:cubicBezTo>
                <a:lnTo>
                  <a:pt x="2519627" y="4381995"/>
                </a:lnTo>
                <a:lnTo>
                  <a:pt x="2484001" y="4393870"/>
                </a:lnTo>
                <a:cubicBezTo>
                  <a:pt x="2471819" y="4430415"/>
                  <a:pt x="2471912" y="4478740"/>
                  <a:pt x="2424624" y="4488873"/>
                </a:cubicBezTo>
                <a:cubicBezTo>
                  <a:pt x="2381872" y="4498034"/>
                  <a:pt x="2337539" y="4496790"/>
                  <a:pt x="2293996" y="4500748"/>
                </a:cubicBezTo>
                <a:cubicBezTo>
                  <a:pt x="2286079" y="4512623"/>
                  <a:pt x="2276042" y="4523332"/>
                  <a:pt x="2270245" y="4536374"/>
                </a:cubicBezTo>
                <a:cubicBezTo>
                  <a:pt x="2260077" y="4559252"/>
                  <a:pt x="2246494" y="4607626"/>
                  <a:pt x="2246494" y="4607626"/>
                </a:cubicBezTo>
                <a:cubicBezTo>
                  <a:pt x="2231240" y="4821193"/>
                  <a:pt x="2233442" y="4771856"/>
                  <a:pt x="2222744" y="5023263"/>
                </a:cubicBezTo>
                <a:cubicBezTo>
                  <a:pt x="2218365" y="5126165"/>
                  <a:pt x="2220482" y="5229475"/>
                  <a:pt x="2210868" y="5332021"/>
                </a:cubicBezTo>
                <a:cubicBezTo>
                  <a:pt x="2208531" y="5356947"/>
                  <a:pt x="2195035" y="5379522"/>
                  <a:pt x="2187118" y="5403273"/>
                </a:cubicBezTo>
                <a:lnTo>
                  <a:pt x="2163367" y="5474525"/>
                </a:lnTo>
                <a:lnTo>
                  <a:pt x="2151492" y="5510151"/>
                </a:lnTo>
                <a:lnTo>
                  <a:pt x="2139616" y="5545777"/>
                </a:lnTo>
                <a:cubicBezTo>
                  <a:pt x="2147778" y="5586585"/>
                  <a:pt x="2152188" y="5613528"/>
                  <a:pt x="2163367" y="5652655"/>
                </a:cubicBezTo>
                <a:cubicBezTo>
                  <a:pt x="2166806" y="5664691"/>
                  <a:pt x="2171284" y="5676406"/>
                  <a:pt x="2175242" y="5688281"/>
                </a:cubicBezTo>
                <a:cubicBezTo>
                  <a:pt x="2157295" y="5760070"/>
                  <a:pt x="2178850" y="5730621"/>
                  <a:pt x="2092115" y="5759533"/>
                </a:cubicBezTo>
                <a:lnTo>
                  <a:pt x="2056489" y="5771408"/>
                </a:lnTo>
                <a:lnTo>
                  <a:pt x="2020863" y="5783283"/>
                </a:lnTo>
                <a:cubicBezTo>
                  <a:pt x="2015862" y="5790784"/>
                  <a:pt x="1979092" y="5839172"/>
                  <a:pt x="1985237" y="5854535"/>
                </a:cubicBezTo>
                <a:cubicBezTo>
                  <a:pt x="1990537" y="5867787"/>
                  <a:pt x="2008988" y="5870369"/>
                  <a:pt x="2020863" y="5878286"/>
                </a:cubicBezTo>
                <a:cubicBezTo>
                  <a:pt x="2016905" y="5890161"/>
                  <a:pt x="2019174" y="5906636"/>
                  <a:pt x="2008988" y="5913912"/>
                </a:cubicBezTo>
                <a:cubicBezTo>
                  <a:pt x="1988616" y="5928464"/>
                  <a:pt x="1937736" y="5937663"/>
                  <a:pt x="1937736" y="5937663"/>
                </a:cubicBezTo>
                <a:cubicBezTo>
                  <a:pt x="1925861" y="5949538"/>
                  <a:pt x="1915367" y="5962978"/>
                  <a:pt x="1902110" y="5973289"/>
                </a:cubicBezTo>
                <a:cubicBezTo>
                  <a:pt x="1879578" y="5990814"/>
                  <a:pt x="1830858" y="6020790"/>
                  <a:pt x="1830858" y="6020790"/>
                </a:cubicBezTo>
                <a:cubicBezTo>
                  <a:pt x="1822941" y="6044541"/>
                  <a:pt x="1827938" y="6078155"/>
                  <a:pt x="1807107" y="6092042"/>
                </a:cubicBezTo>
                <a:cubicBezTo>
                  <a:pt x="1795232" y="6099959"/>
                  <a:pt x="1784247" y="6109410"/>
                  <a:pt x="1771481" y="6115793"/>
                </a:cubicBezTo>
                <a:cubicBezTo>
                  <a:pt x="1742248" y="6130410"/>
                  <a:pt x="1691966" y="6134983"/>
                  <a:pt x="1664603" y="6139543"/>
                </a:cubicBezTo>
                <a:cubicBezTo>
                  <a:pt x="1640852" y="6135585"/>
                  <a:pt x="1614887" y="6138436"/>
                  <a:pt x="1593351" y="6127668"/>
                </a:cubicBezTo>
                <a:cubicBezTo>
                  <a:pt x="1570663" y="6116324"/>
                  <a:pt x="1567093" y="6075150"/>
                  <a:pt x="1557726" y="6056416"/>
                </a:cubicBezTo>
                <a:cubicBezTo>
                  <a:pt x="1551343" y="6043650"/>
                  <a:pt x="1541892" y="6032665"/>
                  <a:pt x="1533975" y="6020790"/>
                </a:cubicBezTo>
                <a:cubicBezTo>
                  <a:pt x="1530017" y="6008915"/>
                  <a:pt x="1528179" y="5996106"/>
                  <a:pt x="1522100" y="5985164"/>
                </a:cubicBezTo>
                <a:cubicBezTo>
                  <a:pt x="1508237" y="5960211"/>
                  <a:pt x="1490432" y="5937663"/>
                  <a:pt x="1474598" y="5913912"/>
                </a:cubicBezTo>
                <a:lnTo>
                  <a:pt x="1450848" y="5878286"/>
                </a:lnTo>
                <a:lnTo>
                  <a:pt x="1427097" y="5842660"/>
                </a:lnTo>
                <a:lnTo>
                  <a:pt x="1403346" y="5807034"/>
                </a:lnTo>
                <a:cubicBezTo>
                  <a:pt x="1399388" y="5791200"/>
                  <a:pt x="1396161" y="5775166"/>
                  <a:pt x="1391471" y="5759533"/>
                </a:cubicBezTo>
                <a:cubicBezTo>
                  <a:pt x="1384277" y="5735553"/>
                  <a:pt x="1375637" y="5712032"/>
                  <a:pt x="1367720" y="5688281"/>
                </a:cubicBezTo>
                <a:lnTo>
                  <a:pt x="1343970" y="5617029"/>
                </a:lnTo>
                <a:lnTo>
                  <a:pt x="1320219" y="5545777"/>
                </a:lnTo>
                <a:cubicBezTo>
                  <a:pt x="1316261" y="5525985"/>
                  <a:pt x="1313655" y="5505873"/>
                  <a:pt x="1308344" y="5486400"/>
                </a:cubicBezTo>
                <a:cubicBezTo>
                  <a:pt x="1301757" y="5462247"/>
                  <a:pt x="1292510" y="5438899"/>
                  <a:pt x="1284593" y="5415148"/>
                </a:cubicBezTo>
                <a:lnTo>
                  <a:pt x="1272718" y="5379522"/>
                </a:lnTo>
                <a:cubicBezTo>
                  <a:pt x="1268759" y="5367647"/>
                  <a:pt x="1263878" y="5356040"/>
                  <a:pt x="1260842" y="5343896"/>
                </a:cubicBezTo>
                <a:cubicBezTo>
                  <a:pt x="1245931" y="5284251"/>
                  <a:pt x="1254128" y="5311878"/>
                  <a:pt x="1237092" y="5260769"/>
                </a:cubicBezTo>
                <a:cubicBezTo>
                  <a:pt x="1233133" y="5221185"/>
                  <a:pt x="1234161" y="5180779"/>
                  <a:pt x="1225216" y="5142016"/>
                </a:cubicBezTo>
                <a:cubicBezTo>
                  <a:pt x="1222007" y="5128109"/>
                  <a:pt x="1207849" y="5119155"/>
                  <a:pt x="1201466" y="5106390"/>
                </a:cubicBezTo>
                <a:cubicBezTo>
                  <a:pt x="1195868" y="5095194"/>
                  <a:pt x="1195188" y="5081960"/>
                  <a:pt x="1189590" y="5070764"/>
                </a:cubicBezTo>
                <a:cubicBezTo>
                  <a:pt x="1133137" y="4957858"/>
                  <a:pt x="1203359" y="5147697"/>
                  <a:pt x="1142089" y="4963886"/>
                </a:cubicBezTo>
                <a:lnTo>
                  <a:pt x="1130214" y="4928260"/>
                </a:lnTo>
                <a:cubicBezTo>
                  <a:pt x="1126256" y="4916385"/>
                  <a:pt x="1125283" y="4903049"/>
                  <a:pt x="1118339" y="4892634"/>
                </a:cubicBezTo>
                <a:lnTo>
                  <a:pt x="1070837" y="4821382"/>
                </a:lnTo>
                <a:cubicBezTo>
                  <a:pt x="1041013" y="4702085"/>
                  <a:pt x="1057411" y="4757353"/>
                  <a:pt x="1023336" y="4655128"/>
                </a:cubicBezTo>
                <a:lnTo>
                  <a:pt x="999585" y="4583876"/>
                </a:lnTo>
                <a:cubicBezTo>
                  <a:pt x="995627" y="4572001"/>
                  <a:pt x="994654" y="4558665"/>
                  <a:pt x="987710" y="4548250"/>
                </a:cubicBezTo>
                <a:lnTo>
                  <a:pt x="963959" y="4512624"/>
                </a:lnTo>
                <a:cubicBezTo>
                  <a:pt x="960001" y="4500749"/>
                  <a:pt x="957682" y="4488194"/>
                  <a:pt x="952084" y="4476998"/>
                </a:cubicBezTo>
                <a:cubicBezTo>
                  <a:pt x="945701" y="4464232"/>
                  <a:pt x="934130" y="4454414"/>
                  <a:pt x="928333" y="4441372"/>
                </a:cubicBezTo>
                <a:cubicBezTo>
                  <a:pt x="918165" y="4418494"/>
                  <a:pt x="912500" y="4393871"/>
                  <a:pt x="904583" y="4370120"/>
                </a:cubicBezTo>
                <a:lnTo>
                  <a:pt x="892707" y="4334494"/>
                </a:lnTo>
                <a:lnTo>
                  <a:pt x="880832" y="4298868"/>
                </a:lnTo>
                <a:cubicBezTo>
                  <a:pt x="876874" y="4223658"/>
                  <a:pt x="875482" y="4148268"/>
                  <a:pt x="868957" y="4073237"/>
                </a:cubicBezTo>
                <a:cubicBezTo>
                  <a:pt x="866846" y="4048960"/>
                  <a:pt x="837950" y="3968338"/>
                  <a:pt x="833331" y="3954483"/>
                </a:cubicBezTo>
                <a:cubicBezTo>
                  <a:pt x="815070" y="3899699"/>
                  <a:pt x="823913" y="3931149"/>
                  <a:pt x="809580" y="3859481"/>
                </a:cubicBezTo>
                <a:cubicBezTo>
                  <a:pt x="816192" y="3667725"/>
                  <a:pt x="835182" y="3562758"/>
                  <a:pt x="809580" y="3396343"/>
                </a:cubicBezTo>
                <a:cubicBezTo>
                  <a:pt x="807677" y="3383971"/>
                  <a:pt x="801663" y="3372592"/>
                  <a:pt x="797705" y="3360717"/>
                </a:cubicBezTo>
                <a:cubicBezTo>
                  <a:pt x="801663" y="3344883"/>
                  <a:pt x="805096" y="3328909"/>
                  <a:pt x="809580" y="3313216"/>
                </a:cubicBezTo>
                <a:cubicBezTo>
                  <a:pt x="813019" y="3301180"/>
                  <a:pt x="825413" y="3289465"/>
                  <a:pt x="821455" y="3277590"/>
                </a:cubicBezTo>
                <a:cubicBezTo>
                  <a:pt x="814924" y="3257997"/>
                  <a:pt x="766500" y="3229078"/>
                  <a:pt x="750203" y="3218213"/>
                </a:cubicBezTo>
                <a:cubicBezTo>
                  <a:pt x="746245" y="3186546"/>
                  <a:pt x="754748" y="3150577"/>
                  <a:pt x="738328" y="3123211"/>
                </a:cubicBezTo>
                <a:cubicBezTo>
                  <a:pt x="730985" y="3110973"/>
                  <a:pt x="720374" y="3145795"/>
                  <a:pt x="714577" y="3158837"/>
                </a:cubicBezTo>
                <a:cubicBezTo>
                  <a:pt x="658049" y="3286025"/>
                  <a:pt x="720828" y="3185089"/>
                  <a:pt x="667076" y="3265715"/>
                </a:cubicBezTo>
                <a:cubicBezTo>
                  <a:pt x="663135" y="3277538"/>
                  <a:pt x="643347" y="3357736"/>
                  <a:pt x="619575" y="3372593"/>
                </a:cubicBezTo>
                <a:cubicBezTo>
                  <a:pt x="600305" y="3384637"/>
                  <a:pt x="528629" y="3401267"/>
                  <a:pt x="500822" y="3408219"/>
                </a:cubicBezTo>
                <a:cubicBezTo>
                  <a:pt x="457279" y="3404260"/>
                  <a:pt x="413476" y="3402526"/>
                  <a:pt x="370193" y="3396343"/>
                </a:cubicBezTo>
                <a:cubicBezTo>
                  <a:pt x="357801" y="3394573"/>
                  <a:pt x="343418" y="3393319"/>
                  <a:pt x="334567" y="3384468"/>
                </a:cubicBezTo>
                <a:cubicBezTo>
                  <a:pt x="325716" y="3375617"/>
                  <a:pt x="329636" y="3359257"/>
                  <a:pt x="322692" y="3348842"/>
                </a:cubicBezTo>
                <a:cubicBezTo>
                  <a:pt x="313376" y="3334868"/>
                  <a:pt x="298941" y="3325091"/>
                  <a:pt x="287066" y="3313216"/>
                </a:cubicBezTo>
                <a:cubicBezTo>
                  <a:pt x="258802" y="3228424"/>
                  <a:pt x="277202" y="3262795"/>
                  <a:pt x="239564" y="3206338"/>
                </a:cubicBezTo>
                <a:cubicBezTo>
                  <a:pt x="209716" y="3116791"/>
                  <a:pt x="253451" y="3223697"/>
                  <a:pt x="192063" y="3146961"/>
                </a:cubicBezTo>
                <a:cubicBezTo>
                  <a:pt x="184243" y="3137186"/>
                  <a:pt x="185786" y="3122531"/>
                  <a:pt x="180188" y="3111335"/>
                </a:cubicBezTo>
                <a:cubicBezTo>
                  <a:pt x="173805" y="3098569"/>
                  <a:pt x="164354" y="3087584"/>
                  <a:pt x="156437" y="3075709"/>
                </a:cubicBezTo>
                <a:cubicBezTo>
                  <a:pt x="152479" y="3063834"/>
                  <a:pt x="139913" y="3051705"/>
                  <a:pt x="144562" y="3040083"/>
                </a:cubicBezTo>
                <a:cubicBezTo>
                  <a:pt x="161956" y="2996599"/>
                  <a:pt x="230668" y="3024746"/>
                  <a:pt x="251440" y="3028208"/>
                </a:cubicBezTo>
                <a:cubicBezTo>
                  <a:pt x="269462" y="3025955"/>
                  <a:pt x="370343" y="3024050"/>
                  <a:pt x="393944" y="2992582"/>
                </a:cubicBezTo>
                <a:cubicBezTo>
                  <a:pt x="408965" y="2972554"/>
                  <a:pt x="417694" y="2921330"/>
                  <a:pt x="417694" y="2921330"/>
                </a:cubicBezTo>
                <a:cubicBezTo>
                  <a:pt x="405819" y="2917372"/>
                  <a:pt x="394509" y="2908073"/>
                  <a:pt x="382068" y="2909455"/>
                </a:cubicBezTo>
                <a:cubicBezTo>
                  <a:pt x="357186" y="2912220"/>
                  <a:pt x="310816" y="2933206"/>
                  <a:pt x="310816" y="2933206"/>
                </a:cubicBezTo>
                <a:cubicBezTo>
                  <a:pt x="255398" y="2929247"/>
                  <a:pt x="198462" y="2934805"/>
                  <a:pt x="144562" y="2921330"/>
                </a:cubicBezTo>
                <a:cubicBezTo>
                  <a:pt x="130716" y="2917868"/>
                  <a:pt x="127194" y="2898470"/>
                  <a:pt x="120811" y="2885704"/>
                </a:cubicBezTo>
                <a:cubicBezTo>
                  <a:pt x="115213" y="2874508"/>
                  <a:pt x="111651" y="2862298"/>
                  <a:pt x="108936" y="2850078"/>
                </a:cubicBezTo>
                <a:cubicBezTo>
                  <a:pt x="103713" y="2826573"/>
                  <a:pt x="112917" y="2796947"/>
                  <a:pt x="97061" y="2778826"/>
                </a:cubicBezTo>
                <a:cubicBezTo>
                  <a:pt x="80575" y="2759985"/>
                  <a:pt x="25809" y="2755076"/>
                  <a:pt x="25809" y="2755076"/>
                </a:cubicBezTo>
                <a:cubicBezTo>
                  <a:pt x="17892" y="2743201"/>
                  <a:pt x="4405" y="2733528"/>
                  <a:pt x="2058" y="2719450"/>
                </a:cubicBezTo>
                <a:cubicBezTo>
                  <a:pt x="0" y="2707103"/>
                  <a:pt x="8335" y="2695020"/>
                  <a:pt x="13933" y="2683824"/>
                </a:cubicBezTo>
                <a:cubicBezTo>
                  <a:pt x="20316" y="2671058"/>
                  <a:pt x="26539" y="2657114"/>
                  <a:pt x="37684" y="2648198"/>
                </a:cubicBezTo>
                <a:cubicBezTo>
                  <a:pt x="47459" y="2640378"/>
                  <a:pt x="60994" y="2638561"/>
                  <a:pt x="73310" y="2636322"/>
                </a:cubicBezTo>
                <a:cubicBezTo>
                  <a:pt x="104709" y="2630613"/>
                  <a:pt x="136645" y="2628405"/>
                  <a:pt x="168313" y="2624447"/>
                </a:cubicBezTo>
                <a:cubicBezTo>
                  <a:pt x="180188" y="2620489"/>
                  <a:pt x="192433" y="2617503"/>
                  <a:pt x="203939" y="2612572"/>
                </a:cubicBezTo>
                <a:cubicBezTo>
                  <a:pt x="220210" y="2605599"/>
                  <a:pt x="233789" y="2590179"/>
                  <a:pt x="251440" y="2588821"/>
                </a:cubicBezTo>
                <a:cubicBezTo>
                  <a:pt x="287180" y="2586072"/>
                  <a:pt x="322692" y="2596738"/>
                  <a:pt x="358318" y="2600696"/>
                </a:cubicBezTo>
                <a:cubicBezTo>
                  <a:pt x="366235" y="2612571"/>
                  <a:pt x="370923" y="2627406"/>
                  <a:pt x="382068" y="2636322"/>
                </a:cubicBezTo>
                <a:cubicBezTo>
                  <a:pt x="391843" y="2644142"/>
                  <a:pt x="405658" y="2644759"/>
                  <a:pt x="417694" y="2648198"/>
                </a:cubicBezTo>
                <a:cubicBezTo>
                  <a:pt x="522100" y="2678029"/>
                  <a:pt x="415383" y="2643469"/>
                  <a:pt x="500822" y="2671948"/>
                </a:cubicBezTo>
                <a:cubicBezTo>
                  <a:pt x="516656" y="2667990"/>
                  <a:pt x="536782" y="2671614"/>
                  <a:pt x="548323" y="2660073"/>
                </a:cubicBezTo>
                <a:cubicBezTo>
                  <a:pt x="559864" y="2648532"/>
                  <a:pt x="560198" y="2628893"/>
                  <a:pt x="560198" y="2612572"/>
                </a:cubicBezTo>
                <a:cubicBezTo>
                  <a:pt x="560198" y="2486468"/>
                  <a:pt x="567298" y="2508019"/>
                  <a:pt x="536448" y="244631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1072866" fontAlgn="auto">
              <a:spcBef>
                <a:spcPts val="0"/>
              </a:spcBef>
              <a:spcAft>
                <a:spcPts val="0"/>
              </a:spcAft>
              <a:defRPr/>
            </a:pPr>
            <a:endParaRPr lang="en-IN">
              <a:latin typeface="+mj-lt"/>
            </a:endParaRPr>
          </a:p>
        </p:txBody>
      </p:sp>
      <p:pic>
        <p:nvPicPr>
          <p:cNvPr id="8210" name="Picture 2" descr="D:\10 NEW\10.1\250px-Godavari_River.png"/>
          <p:cNvPicPr>
            <a:picLocks noChangeAspect="1" noChangeArrowheads="1"/>
          </p:cNvPicPr>
          <p:nvPr/>
        </p:nvPicPr>
        <p:blipFill>
          <a:blip r:embed="rId5"/>
          <a:srcRect/>
          <a:stretch>
            <a:fillRect/>
          </a:stretch>
        </p:blipFill>
        <p:spPr bwMode="auto">
          <a:xfrm>
            <a:off x="4800600" y="4648200"/>
            <a:ext cx="1754188" cy="1293813"/>
          </a:xfrm>
          <a:prstGeom prst="rect">
            <a:avLst/>
          </a:prstGeom>
          <a:noFill/>
          <a:ln w="9525">
            <a:noFill/>
            <a:miter lim="800000"/>
            <a:headEnd/>
            <a:tailEnd/>
          </a:ln>
        </p:spPr>
      </p:pic>
      <p:sp>
        <p:nvSpPr>
          <p:cNvPr id="8211" name="Rectangle 32"/>
          <p:cNvSpPr>
            <a:spLocks noChangeArrowheads="1"/>
          </p:cNvSpPr>
          <p:nvPr/>
        </p:nvSpPr>
        <p:spPr bwMode="auto">
          <a:xfrm rot="-2371636">
            <a:off x="5210175" y="4819650"/>
            <a:ext cx="863600" cy="400050"/>
          </a:xfrm>
          <a:prstGeom prst="rect">
            <a:avLst/>
          </a:prstGeom>
          <a:noFill/>
          <a:ln w="9525">
            <a:noFill/>
            <a:miter lim="800000"/>
            <a:headEnd/>
            <a:tailEnd/>
          </a:ln>
        </p:spPr>
        <p:txBody>
          <a:bodyPr>
            <a:spAutoFit/>
          </a:bodyPr>
          <a:lstStyle/>
          <a:p>
            <a:pPr algn="ctr"/>
            <a:r>
              <a:rPr lang="en-US" sz="1000">
                <a:latin typeface="Arial Black" pitchFamily="34" charset="0"/>
              </a:rPr>
              <a:t>Indian peninsula</a:t>
            </a:r>
            <a:endParaRPr lang="en-US" sz="1000">
              <a:latin typeface="Calibri" pitchFamily="34" charset="0"/>
            </a:endParaRPr>
          </a:p>
        </p:txBody>
      </p:sp>
      <p:sp>
        <p:nvSpPr>
          <p:cNvPr id="35" name="Freeform 34"/>
          <p:cNvSpPr/>
          <p:nvPr/>
        </p:nvSpPr>
        <p:spPr>
          <a:xfrm>
            <a:off x="5334000" y="6743700"/>
            <a:ext cx="533400" cy="533400"/>
          </a:xfrm>
          <a:custGeom>
            <a:avLst/>
            <a:gdLst>
              <a:gd name="connsiteX0" fmla="*/ 560198 w 5405330"/>
              <a:gd name="connsiteY0" fmla="*/ 2648198 h 6139543"/>
              <a:gd name="connsiteX1" fmla="*/ 536448 w 5405330"/>
              <a:gd name="connsiteY1" fmla="*/ 2470068 h 6139543"/>
              <a:gd name="connsiteX2" fmla="*/ 512697 w 5405330"/>
              <a:gd name="connsiteY2" fmla="*/ 2434442 h 6139543"/>
              <a:gd name="connsiteX3" fmla="*/ 500822 w 5405330"/>
              <a:gd name="connsiteY3" fmla="*/ 2398816 h 6139543"/>
              <a:gd name="connsiteX4" fmla="*/ 417694 w 5405330"/>
              <a:gd name="connsiteY4" fmla="*/ 2363190 h 6139543"/>
              <a:gd name="connsiteX5" fmla="*/ 393944 w 5405330"/>
              <a:gd name="connsiteY5" fmla="*/ 2327564 h 6139543"/>
              <a:gd name="connsiteX6" fmla="*/ 382068 w 5405330"/>
              <a:gd name="connsiteY6" fmla="*/ 2208811 h 6139543"/>
              <a:gd name="connsiteX7" fmla="*/ 334567 w 5405330"/>
              <a:gd name="connsiteY7" fmla="*/ 2196935 h 6139543"/>
              <a:gd name="connsiteX8" fmla="*/ 298941 w 5405330"/>
              <a:gd name="connsiteY8" fmla="*/ 2185060 h 6139543"/>
              <a:gd name="connsiteX9" fmla="*/ 298941 w 5405330"/>
              <a:gd name="connsiteY9" fmla="*/ 2066307 h 6139543"/>
              <a:gd name="connsiteX10" fmla="*/ 334567 w 5405330"/>
              <a:gd name="connsiteY10" fmla="*/ 2054432 h 6139543"/>
              <a:gd name="connsiteX11" fmla="*/ 370193 w 5405330"/>
              <a:gd name="connsiteY11" fmla="*/ 2030681 h 6139543"/>
              <a:gd name="connsiteX12" fmla="*/ 405819 w 5405330"/>
              <a:gd name="connsiteY12" fmla="*/ 2018806 h 6139543"/>
              <a:gd name="connsiteX13" fmla="*/ 500822 w 5405330"/>
              <a:gd name="connsiteY13" fmla="*/ 1923803 h 6139543"/>
              <a:gd name="connsiteX14" fmla="*/ 560198 w 5405330"/>
              <a:gd name="connsiteY14" fmla="*/ 1935678 h 6139543"/>
              <a:gd name="connsiteX15" fmla="*/ 595824 w 5405330"/>
              <a:gd name="connsiteY15" fmla="*/ 1959429 h 6139543"/>
              <a:gd name="connsiteX16" fmla="*/ 631450 w 5405330"/>
              <a:gd name="connsiteY16" fmla="*/ 1971304 h 6139543"/>
              <a:gd name="connsiteX17" fmla="*/ 714577 w 5405330"/>
              <a:gd name="connsiteY17" fmla="*/ 1888177 h 6139543"/>
              <a:gd name="connsiteX18" fmla="*/ 714577 w 5405330"/>
              <a:gd name="connsiteY18" fmla="*/ 1888177 h 6139543"/>
              <a:gd name="connsiteX19" fmla="*/ 785829 w 5405330"/>
              <a:gd name="connsiteY19" fmla="*/ 1840676 h 6139543"/>
              <a:gd name="connsiteX20" fmla="*/ 809580 w 5405330"/>
              <a:gd name="connsiteY20" fmla="*/ 1805050 h 6139543"/>
              <a:gd name="connsiteX21" fmla="*/ 821455 w 5405330"/>
              <a:gd name="connsiteY21" fmla="*/ 1769424 h 6139543"/>
              <a:gd name="connsiteX22" fmla="*/ 857081 w 5405330"/>
              <a:gd name="connsiteY22" fmla="*/ 1733798 h 6139543"/>
              <a:gd name="connsiteX23" fmla="*/ 963959 w 5405330"/>
              <a:gd name="connsiteY23" fmla="*/ 1710047 h 6139543"/>
              <a:gd name="connsiteX24" fmla="*/ 987710 w 5405330"/>
              <a:gd name="connsiteY24" fmla="*/ 1674421 h 6139543"/>
              <a:gd name="connsiteX25" fmla="*/ 1011461 w 5405330"/>
              <a:gd name="connsiteY25" fmla="*/ 1591294 h 6139543"/>
              <a:gd name="connsiteX26" fmla="*/ 1035211 w 5405330"/>
              <a:gd name="connsiteY26" fmla="*/ 1555668 h 6139543"/>
              <a:gd name="connsiteX27" fmla="*/ 1047087 w 5405330"/>
              <a:gd name="connsiteY27" fmla="*/ 1520042 h 6139543"/>
              <a:gd name="connsiteX28" fmla="*/ 1082713 w 5405330"/>
              <a:gd name="connsiteY28" fmla="*/ 1496291 h 6139543"/>
              <a:gd name="connsiteX29" fmla="*/ 1130214 w 5405330"/>
              <a:gd name="connsiteY29" fmla="*/ 1413164 h 6139543"/>
              <a:gd name="connsiteX30" fmla="*/ 1165840 w 5405330"/>
              <a:gd name="connsiteY30" fmla="*/ 1341912 h 6139543"/>
              <a:gd name="connsiteX31" fmla="*/ 1201466 w 5405330"/>
              <a:gd name="connsiteY31" fmla="*/ 1318161 h 6139543"/>
              <a:gd name="connsiteX32" fmla="*/ 1248967 w 5405330"/>
              <a:gd name="connsiteY32" fmla="*/ 1270660 h 6139543"/>
              <a:gd name="connsiteX33" fmla="*/ 1272718 w 5405330"/>
              <a:gd name="connsiteY33" fmla="*/ 1235034 h 6139543"/>
              <a:gd name="connsiteX34" fmla="*/ 1284593 w 5405330"/>
              <a:gd name="connsiteY34" fmla="*/ 1187533 h 6139543"/>
              <a:gd name="connsiteX35" fmla="*/ 1296468 w 5405330"/>
              <a:gd name="connsiteY35" fmla="*/ 1068780 h 6139543"/>
              <a:gd name="connsiteX36" fmla="*/ 1332094 w 5405330"/>
              <a:gd name="connsiteY36" fmla="*/ 1056904 h 6139543"/>
              <a:gd name="connsiteX37" fmla="*/ 1379596 w 5405330"/>
              <a:gd name="connsiteY37" fmla="*/ 1045029 h 6139543"/>
              <a:gd name="connsiteX38" fmla="*/ 1367720 w 5405330"/>
              <a:gd name="connsiteY38" fmla="*/ 997528 h 6139543"/>
              <a:gd name="connsiteX39" fmla="*/ 1355845 w 5405330"/>
              <a:gd name="connsiteY39" fmla="*/ 961902 h 6139543"/>
              <a:gd name="connsiteX40" fmla="*/ 1260842 w 5405330"/>
              <a:gd name="connsiteY40" fmla="*/ 938151 h 6139543"/>
              <a:gd name="connsiteX41" fmla="*/ 1225216 w 5405330"/>
              <a:gd name="connsiteY41" fmla="*/ 926276 h 6139543"/>
              <a:gd name="connsiteX42" fmla="*/ 1177715 w 5405330"/>
              <a:gd name="connsiteY42" fmla="*/ 866899 h 6139543"/>
              <a:gd name="connsiteX43" fmla="*/ 1118339 w 5405330"/>
              <a:gd name="connsiteY43" fmla="*/ 760021 h 6139543"/>
              <a:gd name="connsiteX44" fmla="*/ 1165840 w 5405330"/>
              <a:gd name="connsiteY44" fmla="*/ 475013 h 6139543"/>
              <a:gd name="connsiteX45" fmla="*/ 1201466 w 5405330"/>
              <a:gd name="connsiteY45" fmla="*/ 451263 h 6139543"/>
              <a:gd name="connsiteX46" fmla="*/ 1165840 w 5405330"/>
              <a:gd name="connsiteY46" fmla="*/ 380011 h 6139543"/>
              <a:gd name="connsiteX47" fmla="*/ 1130214 w 5405330"/>
              <a:gd name="connsiteY47" fmla="*/ 368135 h 6139543"/>
              <a:gd name="connsiteX48" fmla="*/ 1153964 w 5405330"/>
              <a:gd name="connsiteY48" fmla="*/ 332509 h 6139543"/>
              <a:gd name="connsiteX49" fmla="*/ 1106463 w 5405330"/>
              <a:gd name="connsiteY49" fmla="*/ 273133 h 6139543"/>
              <a:gd name="connsiteX50" fmla="*/ 952084 w 5405330"/>
              <a:gd name="connsiteY50" fmla="*/ 249382 h 6139543"/>
              <a:gd name="connsiteX51" fmla="*/ 999585 w 5405330"/>
              <a:gd name="connsiteY51" fmla="*/ 142504 h 6139543"/>
              <a:gd name="connsiteX52" fmla="*/ 1106463 w 5405330"/>
              <a:gd name="connsiteY52" fmla="*/ 83128 h 6139543"/>
              <a:gd name="connsiteX53" fmla="*/ 1153964 w 5405330"/>
              <a:gd name="connsiteY53" fmla="*/ 71252 h 6139543"/>
              <a:gd name="connsiteX54" fmla="*/ 1165840 w 5405330"/>
              <a:gd name="connsiteY54" fmla="*/ 35626 h 6139543"/>
              <a:gd name="connsiteX55" fmla="*/ 1284593 w 5405330"/>
              <a:gd name="connsiteY55" fmla="*/ 0 h 6139543"/>
              <a:gd name="connsiteX56" fmla="*/ 1415222 w 5405330"/>
              <a:gd name="connsiteY56" fmla="*/ 11876 h 6139543"/>
              <a:gd name="connsiteX57" fmla="*/ 1498349 w 5405330"/>
              <a:gd name="connsiteY57" fmla="*/ 106878 h 6139543"/>
              <a:gd name="connsiteX58" fmla="*/ 1522100 w 5405330"/>
              <a:gd name="connsiteY58" fmla="*/ 142504 h 6139543"/>
              <a:gd name="connsiteX59" fmla="*/ 1545850 w 5405330"/>
              <a:gd name="connsiteY59" fmla="*/ 178130 h 6139543"/>
              <a:gd name="connsiteX60" fmla="*/ 1652728 w 5405330"/>
              <a:gd name="connsiteY60" fmla="*/ 237507 h 6139543"/>
              <a:gd name="connsiteX61" fmla="*/ 1688354 w 5405330"/>
              <a:gd name="connsiteY61" fmla="*/ 261258 h 6139543"/>
              <a:gd name="connsiteX62" fmla="*/ 1723980 w 5405330"/>
              <a:gd name="connsiteY62" fmla="*/ 273133 h 6139543"/>
              <a:gd name="connsiteX63" fmla="*/ 1735855 w 5405330"/>
              <a:gd name="connsiteY63" fmla="*/ 320634 h 6139543"/>
              <a:gd name="connsiteX64" fmla="*/ 1807107 w 5405330"/>
              <a:gd name="connsiteY64" fmla="*/ 356260 h 6139543"/>
              <a:gd name="connsiteX65" fmla="*/ 1902110 w 5405330"/>
              <a:gd name="connsiteY65" fmla="*/ 344385 h 6139543"/>
              <a:gd name="connsiteX66" fmla="*/ 1937736 w 5405330"/>
              <a:gd name="connsiteY66" fmla="*/ 332509 h 6139543"/>
              <a:gd name="connsiteX67" fmla="*/ 2020863 w 5405330"/>
              <a:gd name="connsiteY67" fmla="*/ 308759 h 6139543"/>
              <a:gd name="connsiteX68" fmla="*/ 2198993 w 5405330"/>
              <a:gd name="connsiteY68" fmla="*/ 320634 h 6139543"/>
              <a:gd name="connsiteX69" fmla="*/ 2258370 w 5405330"/>
              <a:gd name="connsiteY69" fmla="*/ 332509 h 6139543"/>
              <a:gd name="connsiteX70" fmla="*/ 2270245 w 5405330"/>
              <a:gd name="connsiteY70" fmla="*/ 368135 h 6139543"/>
              <a:gd name="connsiteX71" fmla="*/ 2258370 w 5405330"/>
              <a:gd name="connsiteY71" fmla="*/ 510639 h 6139543"/>
              <a:gd name="connsiteX72" fmla="*/ 2246494 w 5405330"/>
              <a:gd name="connsiteY72" fmla="*/ 546265 h 6139543"/>
              <a:gd name="connsiteX73" fmla="*/ 2175242 w 5405330"/>
              <a:gd name="connsiteY73" fmla="*/ 593767 h 6139543"/>
              <a:gd name="connsiteX74" fmla="*/ 2151492 w 5405330"/>
              <a:gd name="connsiteY74" fmla="*/ 629393 h 6139543"/>
              <a:gd name="connsiteX75" fmla="*/ 2115866 w 5405330"/>
              <a:gd name="connsiteY75" fmla="*/ 653143 h 6139543"/>
              <a:gd name="connsiteX76" fmla="*/ 2103990 w 5405330"/>
              <a:gd name="connsiteY76" fmla="*/ 688769 h 6139543"/>
              <a:gd name="connsiteX77" fmla="*/ 2068364 w 5405330"/>
              <a:gd name="connsiteY77" fmla="*/ 724395 h 6139543"/>
              <a:gd name="connsiteX78" fmla="*/ 2080240 w 5405330"/>
              <a:gd name="connsiteY78" fmla="*/ 807522 h 6139543"/>
              <a:gd name="connsiteX79" fmla="*/ 2139616 w 5405330"/>
              <a:gd name="connsiteY79" fmla="*/ 866899 h 6139543"/>
              <a:gd name="connsiteX80" fmla="*/ 2175242 w 5405330"/>
              <a:gd name="connsiteY80" fmla="*/ 878774 h 6139543"/>
              <a:gd name="connsiteX81" fmla="*/ 2163367 w 5405330"/>
              <a:gd name="connsiteY81" fmla="*/ 997528 h 6139543"/>
              <a:gd name="connsiteX82" fmla="*/ 2151492 w 5405330"/>
              <a:gd name="connsiteY82" fmla="*/ 1033154 h 6139543"/>
              <a:gd name="connsiteX83" fmla="*/ 2103990 w 5405330"/>
              <a:gd name="connsiteY83" fmla="*/ 1045029 h 6139543"/>
              <a:gd name="connsiteX84" fmla="*/ 2068364 w 5405330"/>
              <a:gd name="connsiteY84" fmla="*/ 1033154 h 6139543"/>
              <a:gd name="connsiteX85" fmla="*/ 2020863 w 5405330"/>
              <a:gd name="connsiteY85" fmla="*/ 1009403 h 6139543"/>
              <a:gd name="connsiteX86" fmla="*/ 1997113 w 5405330"/>
              <a:gd name="connsiteY86" fmla="*/ 1045029 h 6139543"/>
              <a:gd name="connsiteX87" fmla="*/ 2032739 w 5405330"/>
              <a:gd name="connsiteY87" fmla="*/ 1187533 h 6139543"/>
              <a:gd name="connsiteX88" fmla="*/ 2044614 w 5405330"/>
              <a:gd name="connsiteY88" fmla="*/ 1223159 h 6139543"/>
              <a:gd name="connsiteX89" fmla="*/ 2080240 w 5405330"/>
              <a:gd name="connsiteY89" fmla="*/ 1235034 h 6139543"/>
              <a:gd name="connsiteX90" fmla="*/ 2139616 w 5405330"/>
              <a:gd name="connsiteY90" fmla="*/ 1294411 h 6139543"/>
              <a:gd name="connsiteX91" fmla="*/ 2210868 w 5405330"/>
              <a:gd name="connsiteY91" fmla="*/ 1341912 h 6139543"/>
              <a:gd name="connsiteX92" fmla="*/ 2317746 w 5405330"/>
              <a:gd name="connsiteY92" fmla="*/ 1425039 h 6139543"/>
              <a:gd name="connsiteX93" fmla="*/ 2365248 w 5405330"/>
              <a:gd name="connsiteY93" fmla="*/ 1472541 h 6139543"/>
              <a:gd name="connsiteX94" fmla="*/ 2377123 w 5405330"/>
              <a:gd name="connsiteY94" fmla="*/ 1508167 h 6139543"/>
              <a:gd name="connsiteX95" fmla="*/ 2400874 w 5405330"/>
              <a:gd name="connsiteY95" fmla="*/ 1543793 h 6139543"/>
              <a:gd name="connsiteX96" fmla="*/ 2377123 w 5405330"/>
              <a:gd name="connsiteY96" fmla="*/ 1626920 h 6139543"/>
              <a:gd name="connsiteX97" fmla="*/ 2305871 w 5405330"/>
              <a:gd name="connsiteY97" fmla="*/ 1674421 h 6139543"/>
              <a:gd name="connsiteX98" fmla="*/ 2305871 w 5405330"/>
              <a:gd name="connsiteY98" fmla="*/ 1805050 h 6139543"/>
              <a:gd name="connsiteX99" fmla="*/ 2341497 w 5405330"/>
              <a:gd name="connsiteY99" fmla="*/ 1816925 h 6139543"/>
              <a:gd name="connsiteX100" fmla="*/ 2388998 w 5405330"/>
              <a:gd name="connsiteY100" fmla="*/ 1828800 h 6139543"/>
              <a:gd name="connsiteX101" fmla="*/ 2424624 w 5405330"/>
              <a:gd name="connsiteY101" fmla="*/ 1864426 h 6139543"/>
              <a:gd name="connsiteX102" fmla="*/ 2460250 w 5405330"/>
              <a:gd name="connsiteY102" fmla="*/ 1876302 h 6139543"/>
              <a:gd name="connsiteX103" fmla="*/ 2507751 w 5405330"/>
              <a:gd name="connsiteY103" fmla="*/ 1923803 h 6139543"/>
              <a:gd name="connsiteX104" fmla="*/ 2543377 w 5405330"/>
              <a:gd name="connsiteY104" fmla="*/ 1947554 h 6139543"/>
              <a:gd name="connsiteX105" fmla="*/ 2614629 w 5405330"/>
              <a:gd name="connsiteY105" fmla="*/ 1971304 h 6139543"/>
              <a:gd name="connsiteX106" fmla="*/ 2650255 w 5405330"/>
              <a:gd name="connsiteY106" fmla="*/ 1983180 h 6139543"/>
              <a:gd name="connsiteX107" fmla="*/ 2697757 w 5405330"/>
              <a:gd name="connsiteY107" fmla="*/ 2006930 h 6139543"/>
              <a:gd name="connsiteX108" fmla="*/ 2733383 w 5405330"/>
              <a:gd name="connsiteY108" fmla="*/ 2030681 h 6139543"/>
              <a:gd name="connsiteX109" fmla="*/ 2804635 w 5405330"/>
              <a:gd name="connsiteY109" fmla="*/ 2054432 h 6139543"/>
              <a:gd name="connsiteX110" fmla="*/ 2911513 w 5405330"/>
              <a:gd name="connsiteY110" fmla="*/ 2113808 h 6139543"/>
              <a:gd name="connsiteX111" fmla="*/ 3125268 w 5405330"/>
              <a:gd name="connsiteY111" fmla="*/ 2125683 h 6139543"/>
              <a:gd name="connsiteX112" fmla="*/ 3196520 w 5405330"/>
              <a:gd name="connsiteY112" fmla="*/ 2149434 h 6139543"/>
              <a:gd name="connsiteX113" fmla="*/ 3279648 w 5405330"/>
              <a:gd name="connsiteY113" fmla="*/ 2173185 h 6139543"/>
              <a:gd name="connsiteX114" fmla="*/ 3315274 w 5405330"/>
              <a:gd name="connsiteY114" fmla="*/ 2196935 h 6139543"/>
              <a:gd name="connsiteX115" fmla="*/ 3457777 w 5405330"/>
              <a:gd name="connsiteY115" fmla="*/ 2232561 h 6139543"/>
              <a:gd name="connsiteX116" fmla="*/ 3647783 w 5405330"/>
              <a:gd name="connsiteY116" fmla="*/ 2220686 h 6139543"/>
              <a:gd name="connsiteX117" fmla="*/ 3683409 w 5405330"/>
              <a:gd name="connsiteY117" fmla="*/ 2208811 h 6139543"/>
              <a:gd name="connsiteX118" fmla="*/ 3671533 w 5405330"/>
              <a:gd name="connsiteY118" fmla="*/ 2113808 h 6139543"/>
              <a:gd name="connsiteX119" fmla="*/ 3659658 w 5405330"/>
              <a:gd name="connsiteY119" fmla="*/ 2030681 h 6139543"/>
              <a:gd name="connsiteX120" fmla="*/ 3707159 w 5405330"/>
              <a:gd name="connsiteY120" fmla="*/ 1876302 h 6139543"/>
              <a:gd name="connsiteX121" fmla="*/ 3778411 w 5405330"/>
              <a:gd name="connsiteY121" fmla="*/ 1852551 h 6139543"/>
              <a:gd name="connsiteX122" fmla="*/ 3814037 w 5405330"/>
              <a:gd name="connsiteY122" fmla="*/ 1840676 h 6139543"/>
              <a:gd name="connsiteX123" fmla="*/ 3861539 w 5405330"/>
              <a:gd name="connsiteY123" fmla="*/ 2054432 h 6139543"/>
              <a:gd name="connsiteX124" fmla="*/ 3885289 w 5405330"/>
              <a:gd name="connsiteY124" fmla="*/ 2090058 h 6139543"/>
              <a:gd name="connsiteX125" fmla="*/ 3956541 w 5405330"/>
              <a:gd name="connsiteY125" fmla="*/ 2113808 h 6139543"/>
              <a:gd name="connsiteX126" fmla="*/ 4099045 w 5405330"/>
              <a:gd name="connsiteY126" fmla="*/ 2137559 h 6139543"/>
              <a:gd name="connsiteX127" fmla="*/ 4300926 w 5405330"/>
              <a:gd name="connsiteY127" fmla="*/ 2137559 h 6139543"/>
              <a:gd name="connsiteX128" fmla="*/ 4372177 w 5405330"/>
              <a:gd name="connsiteY128" fmla="*/ 2113808 h 6139543"/>
              <a:gd name="connsiteX129" fmla="*/ 4407803 w 5405330"/>
              <a:gd name="connsiteY129" fmla="*/ 2090058 h 6139543"/>
              <a:gd name="connsiteX130" fmla="*/ 4431554 w 5405330"/>
              <a:gd name="connsiteY130" fmla="*/ 2054432 h 6139543"/>
              <a:gd name="connsiteX131" fmla="*/ 4395928 w 5405330"/>
              <a:gd name="connsiteY131" fmla="*/ 2042556 h 6139543"/>
              <a:gd name="connsiteX132" fmla="*/ 4336551 w 5405330"/>
              <a:gd name="connsiteY132" fmla="*/ 1971304 h 6139543"/>
              <a:gd name="connsiteX133" fmla="*/ 4324676 w 5405330"/>
              <a:gd name="connsiteY133" fmla="*/ 1935678 h 6139543"/>
              <a:gd name="connsiteX134" fmla="*/ 4538432 w 5405330"/>
              <a:gd name="connsiteY134" fmla="*/ 1864426 h 6139543"/>
              <a:gd name="connsiteX135" fmla="*/ 4585933 w 5405330"/>
              <a:gd name="connsiteY135" fmla="*/ 1757548 h 6139543"/>
              <a:gd name="connsiteX136" fmla="*/ 4692811 w 5405330"/>
              <a:gd name="connsiteY136" fmla="*/ 1674421 h 6139543"/>
              <a:gd name="connsiteX137" fmla="*/ 4764063 w 5405330"/>
              <a:gd name="connsiteY137" fmla="*/ 1650670 h 6139543"/>
              <a:gd name="connsiteX138" fmla="*/ 4847190 w 5405330"/>
              <a:gd name="connsiteY138" fmla="*/ 1615045 h 6139543"/>
              <a:gd name="connsiteX139" fmla="*/ 4918442 w 5405330"/>
              <a:gd name="connsiteY139" fmla="*/ 1567543 h 6139543"/>
              <a:gd name="connsiteX140" fmla="*/ 5025320 w 5405330"/>
              <a:gd name="connsiteY140" fmla="*/ 1531917 h 6139543"/>
              <a:gd name="connsiteX141" fmla="*/ 5060946 w 5405330"/>
              <a:gd name="connsiteY141" fmla="*/ 1520042 h 6139543"/>
              <a:gd name="connsiteX142" fmla="*/ 5096572 w 5405330"/>
              <a:gd name="connsiteY142" fmla="*/ 1508167 h 6139543"/>
              <a:gd name="connsiteX143" fmla="*/ 5155949 w 5405330"/>
              <a:gd name="connsiteY143" fmla="*/ 1520042 h 6139543"/>
              <a:gd name="connsiteX144" fmla="*/ 5155949 w 5405330"/>
              <a:gd name="connsiteY144" fmla="*/ 1591294 h 6139543"/>
              <a:gd name="connsiteX145" fmla="*/ 5215326 w 5405330"/>
              <a:gd name="connsiteY145" fmla="*/ 1638795 h 6139543"/>
              <a:gd name="connsiteX146" fmla="*/ 5239076 w 5405330"/>
              <a:gd name="connsiteY146" fmla="*/ 1674421 h 6139543"/>
              <a:gd name="connsiteX147" fmla="*/ 5250951 w 5405330"/>
              <a:gd name="connsiteY147" fmla="*/ 1710047 h 6139543"/>
              <a:gd name="connsiteX148" fmla="*/ 5298453 w 5405330"/>
              <a:gd name="connsiteY148" fmla="*/ 1721922 h 6139543"/>
              <a:gd name="connsiteX149" fmla="*/ 5381580 w 5405330"/>
              <a:gd name="connsiteY149" fmla="*/ 1733798 h 6139543"/>
              <a:gd name="connsiteX150" fmla="*/ 5357829 w 5405330"/>
              <a:gd name="connsiteY150" fmla="*/ 1781299 h 6139543"/>
              <a:gd name="connsiteX151" fmla="*/ 5345954 w 5405330"/>
              <a:gd name="connsiteY151" fmla="*/ 1816925 h 6139543"/>
              <a:gd name="connsiteX152" fmla="*/ 5357829 w 5405330"/>
              <a:gd name="connsiteY152" fmla="*/ 1876302 h 6139543"/>
              <a:gd name="connsiteX153" fmla="*/ 5369705 w 5405330"/>
              <a:gd name="connsiteY153" fmla="*/ 1911928 h 6139543"/>
              <a:gd name="connsiteX154" fmla="*/ 5274702 w 5405330"/>
              <a:gd name="connsiteY154" fmla="*/ 1935678 h 6139543"/>
              <a:gd name="connsiteX155" fmla="*/ 5239076 w 5405330"/>
              <a:gd name="connsiteY155" fmla="*/ 1959429 h 6139543"/>
              <a:gd name="connsiteX156" fmla="*/ 5203450 w 5405330"/>
              <a:gd name="connsiteY156" fmla="*/ 1971304 h 6139543"/>
              <a:gd name="connsiteX157" fmla="*/ 5096572 w 5405330"/>
              <a:gd name="connsiteY157" fmla="*/ 2030681 h 6139543"/>
              <a:gd name="connsiteX158" fmla="*/ 5072822 w 5405330"/>
              <a:gd name="connsiteY158" fmla="*/ 2066307 h 6139543"/>
              <a:gd name="connsiteX159" fmla="*/ 5049071 w 5405330"/>
              <a:gd name="connsiteY159" fmla="*/ 2137559 h 6139543"/>
              <a:gd name="connsiteX160" fmla="*/ 5037196 w 5405330"/>
              <a:gd name="connsiteY160" fmla="*/ 2280063 h 6139543"/>
              <a:gd name="connsiteX161" fmla="*/ 5013445 w 5405330"/>
              <a:gd name="connsiteY161" fmla="*/ 2363190 h 6139543"/>
              <a:gd name="connsiteX162" fmla="*/ 4977819 w 5405330"/>
              <a:gd name="connsiteY162" fmla="*/ 2481943 h 6139543"/>
              <a:gd name="connsiteX163" fmla="*/ 4954068 w 5405330"/>
              <a:gd name="connsiteY163" fmla="*/ 2553195 h 6139543"/>
              <a:gd name="connsiteX164" fmla="*/ 4906567 w 5405330"/>
              <a:gd name="connsiteY164" fmla="*/ 2624447 h 6139543"/>
              <a:gd name="connsiteX165" fmla="*/ 4811564 w 5405330"/>
              <a:gd name="connsiteY165" fmla="*/ 2707574 h 6139543"/>
              <a:gd name="connsiteX166" fmla="*/ 4716562 w 5405330"/>
              <a:gd name="connsiteY166" fmla="*/ 2719450 h 6139543"/>
              <a:gd name="connsiteX167" fmla="*/ 4740313 w 5405330"/>
              <a:gd name="connsiteY167" fmla="*/ 2790702 h 6139543"/>
              <a:gd name="connsiteX168" fmla="*/ 4752188 w 5405330"/>
              <a:gd name="connsiteY168" fmla="*/ 2826328 h 6139543"/>
              <a:gd name="connsiteX169" fmla="*/ 4728437 w 5405330"/>
              <a:gd name="connsiteY169" fmla="*/ 3028208 h 6139543"/>
              <a:gd name="connsiteX170" fmla="*/ 4716562 w 5405330"/>
              <a:gd name="connsiteY170" fmla="*/ 3063834 h 6139543"/>
              <a:gd name="connsiteX171" fmla="*/ 4645310 w 5405330"/>
              <a:gd name="connsiteY171" fmla="*/ 3099460 h 6139543"/>
              <a:gd name="connsiteX172" fmla="*/ 4609684 w 5405330"/>
              <a:gd name="connsiteY172" fmla="*/ 2992582 h 6139543"/>
              <a:gd name="connsiteX173" fmla="*/ 4574058 w 5405330"/>
              <a:gd name="connsiteY173" fmla="*/ 2921330 h 6139543"/>
              <a:gd name="connsiteX174" fmla="*/ 4538432 w 5405330"/>
              <a:gd name="connsiteY174" fmla="*/ 2897580 h 6139543"/>
              <a:gd name="connsiteX175" fmla="*/ 4490931 w 5405330"/>
              <a:gd name="connsiteY175" fmla="*/ 2838203 h 6139543"/>
              <a:gd name="connsiteX176" fmla="*/ 4455305 w 5405330"/>
              <a:gd name="connsiteY176" fmla="*/ 2850078 h 6139543"/>
              <a:gd name="connsiteX177" fmla="*/ 4324676 w 5405330"/>
              <a:gd name="connsiteY177" fmla="*/ 2909455 h 6139543"/>
              <a:gd name="connsiteX178" fmla="*/ 4312801 w 5405330"/>
              <a:gd name="connsiteY178" fmla="*/ 2873829 h 6139543"/>
              <a:gd name="connsiteX179" fmla="*/ 4336551 w 5405330"/>
              <a:gd name="connsiteY179" fmla="*/ 2802577 h 6139543"/>
              <a:gd name="connsiteX180" fmla="*/ 4443429 w 5405330"/>
              <a:gd name="connsiteY180" fmla="*/ 2755076 h 6139543"/>
              <a:gd name="connsiteX181" fmla="*/ 4490931 w 5405330"/>
              <a:gd name="connsiteY181" fmla="*/ 2648198 h 6139543"/>
              <a:gd name="connsiteX182" fmla="*/ 4502806 w 5405330"/>
              <a:gd name="connsiteY182" fmla="*/ 2612572 h 6139543"/>
              <a:gd name="connsiteX183" fmla="*/ 4348427 w 5405330"/>
              <a:gd name="connsiteY183" fmla="*/ 2493819 h 6139543"/>
              <a:gd name="connsiteX184" fmla="*/ 4110920 w 5405330"/>
              <a:gd name="connsiteY184" fmla="*/ 2470068 h 6139543"/>
              <a:gd name="connsiteX185" fmla="*/ 4063419 w 5405330"/>
              <a:gd name="connsiteY185" fmla="*/ 2398816 h 6139543"/>
              <a:gd name="connsiteX186" fmla="*/ 4051544 w 5405330"/>
              <a:gd name="connsiteY186" fmla="*/ 2339439 h 6139543"/>
              <a:gd name="connsiteX187" fmla="*/ 3980292 w 5405330"/>
              <a:gd name="connsiteY187" fmla="*/ 2315689 h 6139543"/>
              <a:gd name="connsiteX188" fmla="*/ 3909040 w 5405330"/>
              <a:gd name="connsiteY188" fmla="*/ 2291938 h 6139543"/>
              <a:gd name="connsiteX189" fmla="*/ 3873414 w 5405330"/>
              <a:gd name="connsiteY189" fmla="*/ 2280063 h 6139543"/>
              <a:gd name="connsiteX190" fmla="*/ 3837788 w 5405330"/>
              <a:gd name="connsiteY190" fmla="*/ 2268187 h 6139543"/>
              <a:gd name="connsiteX191" fmla="*/ 3766536 w 5405330"/>
              <a:gd name="connsiteY191" fmla="*/ 2315689 h 6139543"/>
              <a:gd name="connsiteX192" fmla="*/ 3778411 w 5405330"/>
              <a:gd name="connsiteY192" fmla="*/ 2351315 h 6139543"/>
              <a:gd name="connsiteX193" fmla="*/ 3849663 w 5405330"/>
              <a:gd name="connsiteY193" fmla="*/ 2398816 h 6139543"/>
              <a:gd name="connsiteX194" fmla="*/ 3861539 w 5405330"/>
              <a:gd name="connsiteY194" fmla="*/ 2470068 h 6139543"/>
              <a:gd name="connsiteX195" fmla="*/ 3825913 w 5405330"/>
              <a:gd name="connsiteY195" fmla="*/ 2481943 h 6139543"/>
              <a:gd name="connsiteX196" fmla="*/ 3766536 w 5405330"/>
              <a:gd name="connsiteY196" fmla="*/ 2588821 h 6139543"/>
              <a:gd name="connsiteX197" fmla="*/ 3778411 w 5405330"/>
              <a:gd name="connsiteY197" fmla="*/ 2624447 h 6139543"/>
              <a:gd name="connsiteX198" fmla="*/ 3814037 w 5405330"/>
              <a:gd name="connsiteY198" fmla="*/ 2648198 h 6139543"/>
              <a:gd name="connsiteX199" fmla="*/ 3837788 w 5405330"/>
              <a:gd name="connsiteY199" fmla="*/ 2719450 h 6139543"/>
              <a:gd name="connsiteX200" fmla="*/ 3849663 w 5405330"/>
              <a:gd name="connsiteY200" fmla="*/ 2814452 h 6139543"/>
              <a:gd name="connsiteX201" fmla="*/ 3873414 w 5405330"/>
              <a:gd name="connsiteY201" fmla="*/ 2885704 h 6139543"/>
              <a:gd name="connsiteX202" fmla="*/ 3897164 w 5405330"/>
              <a:gd name="connsiteY202" fmla="*/ 2956956 h 6139543"/>
              <a:gd name="connsiteX203" fmla="*/ 3920915 w 5405330"/>
              <a:gd name="connsiteY203" fmla="*/ 3028208 h 6139543"/>
              <a:gd name="connsiteX204" fmla="*/ 3932790 w 5405330"/>
              <a:gd name="connsiteY204" fmla="*/ 3063834 h 6139543"/>
              <a:gd name="connsiteX205" fmla="*/ 3920915 w 5405330"/>
              <a:gd name="connsiteY205" fmla="*/ 3206338 h 6139543"/>
              <a:gd name="connsiteX206" fmla="*/ 3873414 w 5405330"/>
              <a:gd name="connsiteY206" fmla="*/ 3218213 h 6139543"/>
              <a:gd name="connsiteX207" fmla="*/ 3707159 w 5405330"/>
              <a:gd name="connsiteY207" fmla="*/ 3230089 h 6139543"/>
              <a:gd name="connsiteX208" fmla="*/ 3671533 w 5405330"/>
              <a:gd name="connsiteY208" fmla="*/ 3253839 h 6139543"/>
              <a:gd name="connsiteX209" fmla="*/ 3624032 w 5405330"/>
              <a:gd name="connsiteY209" fmla="*/ 3301341 h 6139543"/>
              <a:gd name="connsiteX210" fmla="*/ 3588406 w 5405330"/>
              <a:gd name="connsiteY210" fmla="*/ 3336967 h 6139543"/>
              <a:gd name="connsiteX211" fmla="*/ 3552780 w 5405330"/>
              <a:gd name="connsiteY211" fmla="*/ 3467595 h 6139543"/>
              <a:gd name="connsiteX212" fmla="*/ 3529029 w 5405330"/>
              <a:gd name="connsiteY212" fmla="*/ 3538847 h 6139543"/>
              <a:gd name="connsiteX213" fmla="*/ 3445902 w 5405330"/>
              <a:gd name="connsiteY213" fmla="*/ 3574473 h 6139543"/>
              <a:gd name="connsiteX214" fmla="*/ 3410276 w 5405330"/>
              <a:gd name="connsiteY214" fmla="*/ 3598224 h 6139543"/>
              <a:gd name="connsiteX215" fmla="*/ 3374650 w 5405330"/>
              <a:gd name="connsiteY215" fmla="*/ 3669476 h 6139543"/>
              <a:gd name="connsiteX216" fmla="*/ 3339024 w 5405330"/>
              <a:gd name="connsiteY216" fmla="*/ 3681351 h 6139543"/>
              <a:gd name="connsiteX217" fmla="*/ 3291523 w 5405330"/>
              <a:gd name="connsiteY217" fmla="*/ 3669476 h 6139543"/>
              <a:gd name="connsiteX218" fmla="*/ 3255897 w 5405330"/>
              <a:gd name="connsiteY218" fmla="*/ 3645725 h 6139543"/>
              <a:gd name="connsiteX219" fmla="*/ 3244022 w 5405330"/>
              <a:gd name="connsiteY219" fmla="*/ 3681351 h 6139543"/>
              <a:gd name="connsiteX220" fmla="*/ 3196520 w 5405330"/>
              <a:gd name="connsiteY220" fmla="*/ 3752603 h 6139543"/>
              <a:gd name="connsiteX221" fmla="*/ 3172770 w 5405330"/>
              <a:gd name="connsiteY221" fmla="*/ 3788229 h 6139543"/>
              <a:gd name="connsiteX222" fmla="*/ 3113393 w 5405330"/>
              <a:gd name="connsiteY222" fmla="*/ 3859481 h 6139543"/>
              <a:gd name="connsiteX223" fmla="*/ 3042141 w 5405330"/>
              <a:gd name="connsiteY223" fmla="*/ 3906982 h 6139543"/>
              <a:gd name="connsiteX224" fmla="*/ 3006515 w 5405330"/>
              <a:gd name="connsiteY224" fmla="*/ 3930733 h 6139543"/>
              <a:gd name="connsiteX225" fmla="*/ 2970889 w 5405330"/>
              <a:gd name="connsiteY225" fmla="*/ 3954483 h 6139543"/>
              <a:gd name="connsiteX226" fmla="*/ 2947139 w 5405330"/>
              <a:gd name="connsiteY226" fmla="*/ 3990109 h 6139543"/>
              <a:gd name="connsiteX227" fmla="*/ 2911513 w 5405330"/>
              <a:gd name="connsiteY227" fmla="*/ 4061361 h 6139543"/>
              <a:gd name="connsiteX228" fmla="*/ 2840261 w 5405330"/>
              <a:gd name="connsiteY228" fmla="*/ 4108863 h 6139543"/>
              <a:gd name="connsiteX229" fmla="*/ 2816510 w 5405330"/>
              <a:gd name="connsiteY229" fmla="*/ 4144489 h 6139543"/>
              <a:gd name="connsiteX230" fmla="*/ 2780884 w 5405330"/>
              <a:gd name="connsiteY230" fmla="*/ 4168239 h 6139543"/>
              <a:gd name="connsiteX231" fmla="*/ 2733383 w 5405330"/>
              <a:gd name="connsiteY231" fmla="*/ 4215741 h 6139543"/>
              <a:gd name="connsiteX232" fmla="*/ 2721507 w 5405330"/>
              <a:gd name="connsiteY232" fmla="*/ 4251367 h 6139543"/>
              <a:gd name="connsiteX233" fmla="*/ 2685881 w 5405330"/>
              <a:gd name="connsiteY233" fmla="*/ 4263242 h 6139543"/>
              <a:gd name="connsiteX234" fmla="*/ 2590879 w 5405330"/>
              <a:gd name="connsiteY234" fmla="*/ 4358245 h 6139543"/>
              <a:gd name="connsiteX235" fmla="*/ 2519627 w 5405330"/>
              <a:gd name="connsiteY235" fmla="*/ 4381995 h 6139543"/>
              <a:gd name="connsiteX236" fmla="*/ 2484001 w 5405330"/>
              <a:gd name="connsiteY236" fmla="*/ 4393870 h 6139543"/>
              <a:gd name="connsiteX237" fmla="*/ 2424624 w 5405330"/>
              <a:gd name="connsiteY237" fmla="*/ 4488873 h 6139543"/>
              <a:gd name="connsiteX238" fmla="*/ 2293996 w 5405330"/>
              <a:gd name="connsiteY238" fmla="*/ 4500748 h 6139543"/>
              <a:gd name="connsiteX239" fmla="*/ 2270245 w 5405330"/>
              <a:gd name="connsiteY239" fmla="*/ 4536374 h 6139543"/>
              <a:gd name="connsiteX240" fmla="*/ 2246494 w 5405330"/>
              <a:gd name="connsiteY240" fmla="*/ 4607626 h 6139543"/>
              <a:gd name="connsiteX241" fmla="*/ 2222744 w 5405330"/>
              <a:gd name="connsiteY241" fmla="*/ 5023263 h 6139543"/>
              <a:gd name="connsiteX242" fmla="*/ 2210868 w 5405330"/>
              <a:gd name="connsiteY242" fmla="*/ 5332021 h 6139543"/>
              <a:gd name="connsiteX243" fmla="*/ 2187118 w 5405330"/>
              <a:gd name="connsiteY243" fmla="*/ 5403273 h 6139543"/>
              <a:gd name="connsiteX244" fmla="*/ 2163367 w 5405330"/>
              <a:gd name="connsiteY244" fmla="*/ 5474525 h 6139543"/>
              <a:gd name="connsiteX245" fmla="*/ 2151492 w 5405330"/>
              <a:gd name="connsiteY245" fmla="*/ 5510151 h 6139543"/>
              <a:gd name="connsiteX246" fmla="*/ 2139616 w 5405330"/>
              <a:gd name="connsiteY246" fmla="*/ 5545777 h 6139543"/>
              <a:gd name="connsiteX247" fmla="*/ 2163367 w 5405330"/>
              <a:gd name="connsiteY247" fmla="*/ 5652655 h 6139543"/>
              <a:gd name="connsiteX248" fmla="*/ 2175242 w 5405330"/>
              <a:gd name="connsiteY248" fmla="*/ 5688281 h 6139543"/>
              <a:gd name="connsiteX249" fmla="*/ 2092115 w 5405330"/>
              <a:gd name="connsiteY249" fmla="*/ 5759533 h 6139543"/>
              <a:gd name="connsiteX250" fmla="*/ 2056489 w 5405330"/>
              <a:gd name="connsiteY250" fmla="*/ 5771408 h 6139543"/>
              <a:gd name="connsiteX251" fmla="*/ 2020863 w 5405330"/>
              <a:gd name="connsiteY251" fmla="*/ 5783283 h 6139543"/>
              <a:gd name="connsiteX252" fmla="*/ 1985237 w 5405330"/>
              <a:gd name="connsiteY252" fmla="*/ 5854535 h 6139543"/>
              <a:gd name="connsiteX253" fmla="*/ 2020863 w 5405330"/>
              <a:gd name="connsiteY253" fmla="*/ 5878286 h 6139543"/>
              <a:gd name="connsiteX254" fmla="*/ 2008988 w 5405330"/>
              <a:gd name="connsiteY254" fmla="*/ 5913912 h 6139543"/>
              <a:gd name="connsiteX255" fmla="*/ 1937736 w 5405330"/>
              <a:gd name="connsiteY255" fmla="*/ 5937663 h 6139543"/>
              <a:gd name="connsiteX256" fmla="*/ 1902110 w 5405330"/>
              <a:gd name="connsiteY256" fmla="*/ 5973289 h 6139543"/>
              <a:gd name="connsiteX257" fmla="*/ 1830858 w 5405330"/>
              <a:gd name="connsiteY257" fmla="*/ 6020790 h 6139543"/>
              <a:gd name="connsiteX258" fmla="*/ 1807107 w 5405330"/>
              <a:gd name="connsiteY258" fmla="*/ 6092042 h 6139543"/>
              <a:gd name="connsiteX259" fmla="*/ 1771481 w 5405330"/>
              <a:gd name="connsiteY259" fmla="*/ 6115793 h 6139543"/>
              <a:gd name="connsiteX260" fmla="*/ 1664603 w 5405330"/>
              <a:gd name="connsiteY260" fmla="*/ 6139543 h 6139543"/>
              <a:gd name="connsiteX261" fmla="*/ 1593351 w 5405330"/>
              <a:gd name="connsiteY261" fmla="*/ 6127668 h 6139543"/>
              <a:gd name="connsiteX262" fmla="*/ 1557726 w 5405330"/>
              <a:gd name="connsiteY262" fmla="*/ 6056416 h 6139543"/>
              <a:gd name="connsiteX263" fmla="*/ 1533975 w 5405330"/>
              <a:gd name="connsiteY263" fmla="*/ 6020790 h 6139543"/>
              <a:gd name="connsiteX264" fmla="*/ 1522100 w 5405330"/>
              <a:gd name="connsiteY264" fmla="*/ 5985164 h 6139543"/>
              <a:gd name="connsiteX265" fmla="*/ 1474598 w 5405330"/>
              <a:gd name="connsiteY265" fmla="*/ 5913912 h 6139543"/>
              <a:gd name="connsiteX266" fmla="*/ 1450848 w 5405330"/>
              <a:gd name="connsiteY266" fmla="*/ 5878286 h 6139543"/>
              <a:gd name="connsiteX267" fmla="*/ 1427097 w 5405330"/>
              <a:gd name="connsiteY267" fmla="*/ 5842660 h 6139543"/>
              <a:gd name="connsiteX268" fmla="*/ 1403346 w 5405330"/>
              <a:gd name="connsiteY268" fmla="*/ 5807034 h 6139543"/>
              <a:gd name="connsiteX269" fmla="*/ 1391471 w 5405330"/>
              <a:gd name="connsiteY269" fmla="*/ 5759533 h 6139543"/>
              <a:gd name="connsiteX270" fmla="*/ 1367720 w 5405330"/>
              <a:gd name="connsiteY270" fmla="*/ 5688281 h 6139543"/>
              <a:gd name="connsiteX271" fmla="*/ 1343970 w 5405330"/>
              <a:gd name="connsiteY271" fmla="*/ 5617029 h 6139543"/>
              <a:gd name="connsiteX272" fmla="*/ 1320219 w 5405330"/>
              <a:gd name="connsiteY272" fmla="*/ 5545777 h 6139543"/>
              <a:gd name="connsiteX273" fmla="*/ 1308344 w 5405330"/>
              <a:gd name="connsiteY273" fmla="*/ 5486400 h 6139543"/>
              <a:gd name="connsiteX274" fmla="*/ 1284593 w 5405330"/>
              <a:gd name="connsiteY274" fmla="*/ 5415148 h 6139543"/>
              <a:gd name="connsiteX275" fmla="*/ 1272718 w 5405330"/>
              <a:gd name="connsiteY275" fmla="*/ 5379522 h 6139543"/>
              <a:gd name="connsiteX276" fmla="*/ 1260842 w 5405330"/>
              <a:gd name="connsiteY276" fmla="*/ 5343896 h 6139543"/>
              <a:gd name="connsiteX277" fmla="*/ 1237092 w 5405330"/>
              <a:gd name="connsiteY277" fmla="*/ 5260769 h 6139543"/>
              <a:gd name="connsiteX278" fmla="*/ 1225216 w 5405330"/>
              <a:gd name="connsiteY278" fmla="*/ 5142016 h 6139543"/>
              <a:gd name="connsiteX279" fmla="*/ 1201466 w 5405330"/>
              <a:gd name="connsiteY279" fmla="*/ 5106390 h 6139543"/>
              <a:gd name="connsiteX280" fmla="*/ 1189590 w 5405330"/>
              <a:gd name="connsiteY280" fmla="*/ 5070764 h 6139543"/>
              <a:gd name="connsiteX281" fmla="*/ 1142089 w 5405330"/>
              <a:gd name="connsiteY281" fmla="*/ 4963886 h 6139543"/>
              <a:gd name="connsiteX282" fmla="*/ 1130214 w 5405330"/>
              <a:gd name="connsiteY282" fmla="*/ 4928260 h 6139543"/>
              <a:gd name="connsiteX283" fmla="*/ 1118339 w 5405330"/>
              <a:gd name="connsiteY283" fmla="*/ 4892634 h 6139543"/>
              <a:gd name="connsiteX284" fmla="*/ 1070837 w 5405330"/>
              <a:gd name="connsiteY284" fmla="*/ 4821382 h 6139543"/>
              <a:gd name="connsiteX285" fmla="*/ 1023336 w 5405330"/>
              <a:gd name="connsiteY285" fmla="*/ 4655128 h 6139543"/>
              <a:gd name="connsiteX286" fmla="*/ 999585 w 5405330"/>
              <a:gd name="connsiteY286" fmla="*/ 4583876 h 6139543"/>
              <a:gd name="connsiteX287" fmla="*/ 987710 w 5405330"/>
              <a:gd name="connsiteY287" fmla="*/ 4548250 h 6139543"/>
              <a:gd name="connsiteX288" fmla="*/ 963959 w 5405330"/>
              <a:gd name="connsiteY288" fmla="*/ 4512624 h 6139543"/>
              <a:gd name="connsiteX289" fmla="*/ 952084 w 5405330"/>
              <a:gd name="connsiteY289" fmla="*/ 4476998 h 6139543"/>
              <a:gd name="connsiteX290" fmla="*/ 928333 w 5405330"/>
              <a:gd name="connsiteY290" fmla="*/ 4441372 h 6139543"/>
              <a:gd name="connsiteX291" fmla="*/ 904583 w 5405330"/>
              <a:gd name="connsiteY291" fmla="*/ 4370120 h 6139543"/>
              <a:gd name="connsiteX292" fmla="*/ 892707 w 5405330"/>
              <a:gd name="connsiteY292" fmla="*/ 4334494 h 6139543"/>
              <a:gd name="connsiteX293" fmla="*/ 880832 w 5405330"/>
              <a:gd name="connsiteY293" fmla="*/ 4298868 h 6139543"/>
              <a:gd name="connsiteX294" fmla="*/ 868957 w 5405330"/>
              <a:gd name="connsiteY294" fmla="*/ 4073237 h 6139543"/>
              <a:gd name="connsiteX295" fmla="*/ 833331 w 5405330"/>
              <a:gd name="connsiteY295" fmla="*/ 3954483 h 6139543"/>
              <a:gd name="connsiteX296" fmla="*/ 809580 w 5405330"/>
              <a:gd name="connsiteY296" fmla="*/ 3859481 h 6139543"/>
              <a:gd name="connsiteX297" fmla="*/ 809580 w 5405330"/>
              <a:gd name="connsiteY297" fmla="*/ 3396343 h 6139543"/>
              <a:gd name="connsiteX298" fmla="*/ 797705 w 5405330"/>
              <a:gd name="connsiteY298" fmla="*/ 3360717 h 6139543"/>
              <a:gd name="connsiteX299" fmla="*/ 809580 w 5405330"/>
              <a:gd name="connsiteY299" fmla="*/ 3313216 h 6139543"/>
              <a:gd name="connsiteX300" fmla="*/ 821455 w 5405330"/>
              <a:gd name="connsiteY300" fmla="*/ 3277590 h 6139543"/>
              <a:gd name="connsiteX301" fmla="*/ 750203 w 5405330"/>
              <a:gd name="connsiteY301" fmla="*/ 3218213 h 6139543"/>
              <a:gd name="connsiteX302" fmla="*/ 738328 w 5405330"/>
              <a:gd name="connsiteY302" fmla="*/ 3123211 h 6139543"/>
              <a:gd name="connsiteX303" fmla="*/ 714577 w 5405330"/>
              <a:gd name="connsiteY303" fmla="*/ 3158837 h 6139543"/>
              <a:gd name="connsiteX304" fmla="*/ 667076 w 5405330"/>
              <a:gd name="connsiteY304" fmla="*/ 3265715 h 6139543"/>
              <a:gd name="connsiteX305" fmla="*/ 619575 w 5405330"/>
              <a:gd name="connsiteY305" fmla="*/ 3372593 h 6139543"/>
              <a:gd name="connsiteX306" fmla="*/ 500822 w 5405330"/>
              <a:gd name="connsiteY306" fmla="*/ 3408219 h 6139543"/>
              <a:gd name="connsiteX307" fmla="*/ 370193 w 5405330"/>
              <a:gd name="connsiteY307" fmla="*/ 3396343 h 6139543"/>
              <a:gd name="connsiteX308" fmla="*/ 334567 w 5405330"/>
              <a:gd name="connsiteY308" fmla="*/ 3384468 h 6139543"/>
              <a:gd name="connsiteX309" fmla="*/ 322692 w 5405330"/>
              <a:gd name="connsiteY309" fmla="*/ 3348842 h 6139543"/>
              <a:gd name="connsiteX310" fmla="*/ 287066 w 5405330"/>
              <a:gd name="connsiteY310" fmla="*/ 3313216 h 6139543"/>
              <a:gd name="connsiteX311" fmla="*/ 239564 w 5405330"/>
              <a:gd name="connsiteY311" fmla="*/ 3206338 h 6139543"/>
              <a:gd name="connsiteX312" fmla="*/ 192063 w 5405330"/>
              <a:gd name="connsiteY312" fmla="*/ 3146961 h 6139543"/>
              <a:gd name="connsiteX313" fmla="*/ 180188 w 5405330"/>
              <a:gd name="connsiteY313" fmla="*/ 3111335 h 6139543"/>
              <a:gd name="connsiteX314" fmla="*/ 156437 w 5405330"/>
              <a:gd name="connsiteY314" fmla="*/ 3075709 h 6139543"/>
              <a:gd name="connsiteX315" fmla="*/ 144562 w 5405330"/>
              <a:gd name="connsiteY315" fmla="*/ 3040083 h 6139543"/>
              <a:gd name="connsiteX316" fmla="*/ 251440 w 5405330"/>
              <a:gd name="connsiteY316" fmla="*/ 3028208 h 6139543"/>
              <a:gd name="connsiteX317" fmla="*/ 393944 w 5405330"/>
              <a:gd name="connsiteY317" fmla="*/ 2992582 h 6139543"/>
              <a:gd name="connsiteX318" fmla="*/ 417694 w 5405330"/>
              <a:gd name="connsiteY318" fmla="*/ 2921330 h 6139543"/>
              <a:gd name="connsiteX319" fmla="*/ 382068 w 5405330"/>
              <a:gd name="connsiteY319" fmla="*/ 2909455 h 6139543"/>
              <a:gd name="connsiteX320" fmla="*/ 310816 w 5405330"/>
              <a:gd name="connsiteY320" fmla="*/ 2933206 h 6139543"/>
              <a:gd name="connsiteX321" fmla="*/ 144562 w 5405330"/>
              <a:gd name="connsiteY321" fmla="*/ 2921330 h 6139543"/>
              <a:gd name="connsiteX322" fmla="*/ 120811 w 5405330"/>
              <a:gd name="connsiteY322" fmla="*/ 2885704 h 6139543"/>
              <a:gd name="connsiteX323" fmla="*/ 108936 w 5405330"/>
              <a:gd name="connsiteY323" fmla="*/ 2850078 h 6139543"/>
              <a:gd name="connsiteX324" fmla="*/ 97061 w 5405330"/>
              <a:gd name="connsiteY324" fmla="*/ 2778826 h 6139543"/>
              <a:gd name="connsiteX325" fmla="*/ 25809 w 5405330"/>
              <a:gd name="connsiteY325" fmla="*/ 2755076 h 6139543"/>
              <a:gd name="connsiteX326" fmla="*/ 2058 w 5405330"/>
              <a:gd name="connsiteY326" fmla="*/ 2719450 h 6139543"/>
              <a:gd name="connsiteX327" fmla="*/ 13933 w 5405330"/>
              <a:gd name="connsiteY327" fmla="*/ 2683824 h 6139543"/>
              <a:gd name="connsiteX328" fmla="*/ 37684 w 5405330"/>
              <a:gd name="connsiteY328" fmla="*/ 2648198 h 6139543"/>
              <a:gd name="connsiteX329" fmla="*/ 73310 w 5405330"/>
              <a:gd name="connsiteY329" fmla="*/ 2636322 h 6139543"/>
              <a:gd name="connsiteX330" fmla="*/ 168313 w 5405330"/>
              <a:gd name="connsiteY330" fmla="*/ 2624447 h 6139543"/>
              <a:gd name="connsiteX331" fmla="*/ 203939 w 5405330"/>
              <a:gd name="connsiteY331" fmla="*/ 2612572 h 6139543"/>
              <a:gd name="connsiteX332" fmla="*/ 251440 w 5405330"/>
              <a:gd name="connsiteY332" fmla="*/ 2588821 h 6139543"/>
              <a:gd name="connsiteX333" fmla="*/ 358318 w 5405330"/>
              <a:gd name="connsiteY333" fmla="*/ 2600696 h 6139543"/>
              <a:gd name="connsiteX334" fmla="*/ 382068 w 5405330"/>
              <a:gd name="connsiteY334" fmla="*/ 2636322 h 6139543"/>
              <a:gd name="connsiteX335" fmla="*/ 417694 w 5405330"/>
              <a:gd name="connsiteY335" fmla="*/ 2648198 h 6139543"/>
              <a:gd name="connsiteX336" fmla="*/ 500822 w 5405330"/>
              <a:gd name="connsiteY336" fmla="*/ 2671948 h 6139543"/>
              <a:gd name="connsiteX337" fmla="*/ 548323 w 5405330"/>
              <a:gd name="connsiteY337" fmla="*/ 2660073 h 6139543"/>
              <a:gd name="connsiteX338" fmla="*/ 560198 w 5405330"/>
              <a:gd name="connsiteY338" fmla="*/ 2612572 h 6139543"/>
              <a:gd name="connsiteX339" fmla="*/ 536448 w 5405330"/>
              <a:gd name="connsiteY339" fmla="*/ 2446317 h 613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Lst>
            <a:rect l="l" t="t" r="r" b="b"/>
            <a:pathLst>
              <a:path w="5405330" h="6139543">
                <a:moveTo>
                  <a:pt x="560198" y="2648198"/>
                </a:moveTo>
                <a:cubicBezTo>
                  <a:pt x="557546" y="2616367"/>
                  <a:pt x="560701" y="2518574"/>
                  <a:pt x="536448" y="2470068"/>
                </a:cubicBezTo>
                <a:cubicBezTo>
                  <a:pt x="530065" y="2457302"/>
                  <a:pt x="520614" y="2446317"/>
                  <a:pt x="512697" y="2434442"/>
                </a:cubicBezTo>
                <a:cubicBezTo>
                  <a:pt x="508739" y="2422567"/>
                  <a:pt x="508642" y="2408591"/>
                  <a:pt x="500822" y="2398816"/>
                </a:cubicBezTo>
                <a:cubicBezTo>
                  <a:pt x="480319" y="2373187"/>
                  <a:pt x="446219" y="2370321"/>
                  <a:pt x="417694" y="2363190"/>
                </a:cubicBezTo>
                <a:cubicBezTo>
                  <a:pt x="409777" y="2351315"/>
                  <a:pt x="397153" y="2341471"/>
                  <a:pt x="393944" y="2327564"/>
                </a:cubicBezTo>
                <a:cubicBezTo>
                  <a:pt x="384999" y="2288801"/>
                  <a:pt x="398530" y="2245027"/>
                  <a:pt x="382068" y="2208811"/>
                </a:cubicBezTo>
                <a:cubicBezTo>
                  <a:pt x="375314" y="2193953"/>
                  <a:pt x="350260" y="2201419"/>
                  <a:pt x="334567" y="2196935"/>
                </a:cubicBezTo>
                <a:cubicBezTo>
                  <a:pt x="322531" y="2193496"/>
                  <a:pt x="310816" y="2189018"/>
                  <a:pt x="298941" y="2185060"/>
                </a:cubicBezTo>
                <a:cubicBezTo>
                  <a:pt x="284317" y="2141188"/>
                  <a:pt x="271650" y="2120888"/>
                  <a:pt x="298941" y="2066307"/>
                </a:cubicBezTo>
                <a:cubicBezTo>
                  <a:pt x="304539" y="2055111"/>
                  <a:pt x="322692" y="2058390"/>
                  <a:pt x="334567" y="2054432"/>
                </a:cubicBezTo>
                <a:cubicBezTo>
                  <a:pt x="346442" y="2046515"/>
                  <a:pt x="357427" y="2037064"/>
                  <a:pt x="370193" y="2030681"/>
                </a:cubicBezTo>
                <a:cubicBezTo>
                  <a:pt x="381389" y="2025083"/>
                  <a:pt x="396968" y="2027657"/>
                  <a:pt x="405819" y="2018806"/>
                </a:cubicBezTo>
                <a:cubicBezTo>
                  <a:pt x="520462" y="1904163"/>
                  <a:pt x="392239" y="1978095"/>
                  <a:pt x="500822" y="1923803"/>
                </a:cubicBezTo>
                <a:cubicBezTo>
                  <a:pt x="520614" y="1927761"/>
                  <a:pt x="541299" y="1928591"/>
                  <a:pt x="560198" y="1935678"/>
                </a:cubicBezTo>
                <a:cubicBezTo>
                  <a:pt x="573562" y="1940689"/>
                  <a:pt x="583058" y="1953046"/>
                  <a:pt x="595824" y="1959429"/>
                </a:cubicBezTo>
                <a:cubicBezTo>
                  <a:pt x="607020" y="1965027"/>
                  <a:pt x="619575" y="1967346"/>
                  <a:pt x="631450" y="1971304"/>
                </a:cubicBezTo>
                <a:cubicBezTo>
                  <a:pt x="694156" y="1950403"/>
                  <a:pt x="660132" y="1969844"/>
                  <a:pt x="714577" y="1888177"/>
                </a:cubicBezTo>
                <a:lnTo>
                  <a:pt x="714577" y="1888177"/>
                </a:lnTo>
                <a:lnTo>
                  <a:pt x="785829" y="1840676"/>
                </a:lnTo>
                <a:cubicBezTo>
                  <a:pt x="793746" y="1828801"/>
                  <a:pt x="803197" y="1817816"/>
                  <a:pt x="809580" y="1805050"/>
                </a:cubicBezTo>
                <a:cubicBezTo>
                  <a:pt x="815178" y="1793854"/>
                  <a:pt x="814511" y="1779839"/>
                  <a:pt x="821455" y="1769424"/>
                </a:cubicBezTo>
                <a:cubicBezTo>
                  <a:pt x="830771" y="1755450"/>
                  <a:pt x="843107" y="1743114"/>
                  <a:pt x="857081" y="1733798"/>
                </a:cubicBezTo>
                <a:cubicBezTo>
                  <a:pt x="876573" y="1720803"/>
                  <a:pt x="955332" y="1711485"/>
                  <a:pt x="963959" y="1710047"/>
                </a:cubicBezTo>
                <a:cubicBezTo>
                  <a:pt x="971876" y="1698172"/>
                  <a:pt x="982088" y="1687539"/>
                  <a:pt x="987710" y="1674421"/>
                </a:cubicBezTo>
                <a:cubicBezTo>
                  <a:pt x="1010550" y="1621128"/>
                  <a:pt x="988342" y="1637532"/>
                  <a:pt x="1011461" y="1591294"/>
                </a:cubicBezTo>
                <a:cubicBezTo>
                  <a:pt x="1017844" y="1578529"/>
                  <a:pt x="1028828" y="1568433"/>
                  <a:pt x="1035211" y="1555668"/>
                </a:cubicBezTo>
                <a:cubicBezTo>
                  <a:pt x="1040809" y="1544472"/>
                  <a:pt x="1039267" y="1529817"/>
                  <a:pt x="1047087" y="1520042"/>
                </a:cubicBezTo>
                <a:cubicBezTo>
                  <a:pt x="1056003" y="1508897"/>
                  <a:pt x="1070838" y="1504208"/>
                  <a:pt x="1082713" y="1496291"/>
                </a:cubicBezTo>
                <a:cubicBezTo>
                  <a:pt x="1106563" y="1460515"/>
                  <a:pt x="1112136" y="1455347"/>
                  <a:pt x="1130214" y="1413164"/>
                </a:cubicBezTo>
                <a:cubicBezTo>
                  <a:pt x="1144703" y="1379357"/>
                  <a:pt x="1137311" y="1370441"/>
                  <a:pt x="1165840" y="1341912"/>
                </a:cubicBezTo>
                <a:cubicBezTo>
                  <a:pt x="1175932" y="1331820"/>
                  <a:pt x="1189591" y="1326078"/>
                  <a:pt x="1201466" y="1318161"/>
                </a:cubicBezTo>
                <a:cubicBezTo>
                  <a:pt x="1227375" y="1240432"/>
                  <a:pt x="1191390" y="1316721"/>
                  <a:pt x="1248967" y="1270660"/>
                </a:cubicBezTo>
                <a:cubicBezTo>
                  <a:pt x="1260112" y="1261744"/>
                  <a:pt x="1264801" y="1246909"/>
                  <a:pt x="1272718" y="1235034"/>
                </a:cubicBezTo>
                <a:cubicBezTo>
                  <a:pt x="1276676" y="1219200"/>
                  <a:pt x="1282285" y="1203690"/>
                  <a:pt x="1284593" y="1187533"/>
                </a:cubicBezTo>
                <a:cubicBezTo>
                  <a:pt x="1290219" y="1148151"/>
                  <a:pt x="1282873" y="1106167"/>
                  <a:pt x="1296468" y="1068780"/>
                </a:cubicBezTo>
                <a:cubicBezTo>
                  <a:pt x="1300746" y="1057016"/>
                  <a:pt x="1320058" y="1060343"/>
                  <a:pt x="1332094" y="1056904"/>
                </a:cubicBezTo>
                <a:cubicBezTo>
                  <a:pt x="1347787" y="1052420"/>
                  <a:pt x="1363762" y="1048987"/>
                  <a:pt x="1379596" y="1045029"/>
                </a:cubicBezTo>
                <a:cubicBezTo>
                  <a:pt x="1375637" y="1029195"/>
                  <a:pt x="1372204" y="1013221"/>
                  <a:pt x="1367720" y="997528"/>
                </a:cubicBezTo>
                <a:cubicBezTo>
                  <a:pt x="1364281" y="985492"/>
                  <a:pt x="1366787" y="967981"/>
                  <a:pt x="1355845" y="961902"/>
                </a:cubicBezTo>
                <a:cubicBezTo>
                  <a:pt x="1327311" y="946049"/>
                  <a:pt x="1291809" y="948473"/>
                  <a:pt x="1260842" y="938151"/>
                </a:cubicBezTo>
                <a:lnTo>
                  <a:pt x="1225216" y="926276"/>
                </a:lnTo>
                <a:cubicBezTo>
                  <a:pt x="1159389" y="882391"/>
                  <a:pt x="1211456" y="927634"/>
                  <a:pt x="1177715" y="866899"/>
                </a:cubicBezTo>
                <a:cubicBezTo>
                  <a:pt x="1109660" y="744398"/>
                  <a:pt x="1145209" y="840634"/>
                  <a:pt x="1118339" y="760021"/>
                </a:cubicBezTo>
                <a:cubicBezTo>
                  <a:pt x="1137340" y="322985"/>
                  <a:pt x="1042857" y="536505"/>
                  <a:pt x="1165840" y="475013"/>
                </a:cubicBezTo>
                <a:cubicBezTo>
                  <a:pt x="1178605" y="468630"/>
                  <a:pt x="1189591" y="459180"/>
                  <a:pt x="1201466" y="451263"/>
                </a:cubicBezTo>
                <a:cubicBezTo>
                  <a:pt x="1193643" y="427795"/>
                  <a:pt x="1186766" y="396752"/>
                  <a:pt x="1165840" y="380011"/>
                </a:cubicBezTo>
                <a:cubicBezTo>
                  <a:pt x="1156065" y="372191"/>
                  <a:pt x="1142089" y="372094"/>
                  <a:pt x="1130214" y="368135"/>
                </a:cubicBezTo>
                <a:cubicBezTo>
                  <a:pt x="1138131" y="356260"/>
                  <a:pt x="1151618" y="346587"/>
                  <a:pt x="1153964" y="332509"/>
                </a:cubicBezTo>
                <a:cubicBezTo>
                  <a:pt x="1159024" y="302149"/>
                  <a:pt x="1128050" y="282384"/>
                  <a:pt x="1106463" y="273133"/>
                </a:cubicBezTo>
                <a:cubicBezTo>
                  <a:pt x="1070468" y="257707"/>
                  <a:pt x="973537" y="251766"/>
                  <a:pt x="952084" y="249382"/>
                </a:cubicBezTo>
                <a:cubicBezTo>
                  <a:pt x="960929" y="222847"/>
                  <a:pt x="973019" y="165750"/>
                  <a:pt x="999585" y="142504"/>
                </a:cubicBezTo>
                <a:cubicBezTo>
                  <a:pt x="1040828" y="106417"/>
                  <a:pt x="1061485" y="95979"/>
                  <a:pt x="1106463" y="83128"/>
                </a:cubicBezTo>
                <a:cubicBezTo>
                  <a:pt x="1122156" y="78644"/>
                  <a:pt x="1138130" y="75211"/>
                  <a:pt x="1153964" y="71252"/>
                </a:cubicBezTo>
                <a:cubicBezTo>
                  <a:pt x="1157923" y="59377"/>
                  <a:pt x="1158020" y="45401"/>
                  <a:pt x="1165840" y="35626"/>
                </a:cubicBezTo>
                <a:cubicBezTo>
                  <a:pt x="1193714" y="785"/>
                  <a:pt x="1248216" y="5197"/>
                  <a:pt x="1284593" y="0"/>
                </a:cubicBezTo>
                <a:cubicBezTo>
                  <a:pt x="1328136" y="3959"/>
                  <a:pt x="1372470" y="2715"/>
                  <a:pt x="1415222" y="11876"/>
                </a:cubicBezTo>
                <a:cubicBezTo>
                  <a:pt x="1453708" y="20123"/>
                  <a:pt x="1484713" y="86424"/>
                  <a:pt x="1498349" y="106878"/>
                </a:cubicBezTo>
                <a:lnTo>
                  <a:pt x="1522100" y="142504"/>
                </a:lnTo>
                <a:cubicBezTo>
                  <a:pt x="1530017" y="154379"/>
                  <a:pt x="1533975" y="170213"/>
                  <a:pt x="1545850" y="178130"/>
                </a:cubicBezTo>
                <a:cubicBezTo>
                  <a:pt x="1627517" y="232576"/>
                  <a:pt x="1590022" y="216606"/>
                  <a:pt x="1652728" y="237507"/>
                </a:cubicBezTo>
                <a:cubicBezTo>
                  <a:pt x="1664603" y="245424"/>
                  <a:pt x="1675588" y="254875"/>
                  <a:pt x="1688354" y="261258"/>
                </a:cubicBezTo>
                <a:cubicBezTo>
                  <a:pt x="1699550" y="266856"/>
                  <a:pt x="1716160" y="263358"/>
                  <a:pt x="1723980" y="273133"/>
                </a:cubicBezTo>
                <a:cubicBezTo>
                  <a:pt x="1734176" y="285877"/>
                  <a:pt x="1726802" y="307054"/>
                  <a:pt x="1735855" y="320634"/>
                </a:cubicBezTo>
                <a:cubicBezTo>
                  <a:pt x="1749010" y="340367"/>
                  <a:pt x="1786784" y="349486"/>
                  <a:pt x="1807107" y="356260"/>
                </a:cubicBezTo>
                <a:cubicBezTo>
                  <a:pt x="1838775" y="352302"/>
                  <a:pt x="1870711" y="350094"/>
                  <a:pt x="1902110" y="344385"/>
                </a:cubicBezTo>
                <a:cubicBezTo>
                  <a:pt x="1914426" y="342146"/>
                  <a:pt x="1925700" y="335948"/>
                  <a:pt x="1937736" y="332509"/>
                </a:cubicBezTo>
                <a:cubicBezTo>
                  <a:pt x="2042141" y="302678"/>
                  <a:pt x="1935424" y="337238"/>
                  <a:pt x="2020863" y="308759"/>
                </a:cubicBezTo>
                <a:cubicBezTo>
                  <a:pt x="2080240" y="312717"/>
                  <a:pt x="2139780" y="314713"/>
                  <a:pt x="2198993" y="320634"/>
                </a:cubicBezTo>
                <a:cubicBezTo>
                  <a:pt x="2219077" y="322642"/>
                  <a:pt x="2241576" y="321313"/>
                  <a:pt x="2258370" y="332509"/>
                </a:cubicBezTo>
                <a:cubicBezTo>
                  <a:pt x="2268785" y="339453"/>
                  <a:pt x="2266287" y="356260"/>
                  <a:pt x="2270245" y="368135"/>
                </a:cubicBezTo>
                <a:cubicBezTo>
                  <a:pt x="2266287" y="415636"/>
                  <a:pt x="2264670" y="463391"/>
                  <a:pt x="2258370" y="510639"/>
                </a:cubicBezTo>
                <a:cubicBezTo>
                  <a:pt x="2256716" y="523047"/>
                  <a:pt x="2255345" y="537414"/>
                  <a:pt x="2246494" y="546265"/>
                </a:cubicBezTo>
                <a:cubicBezTo>
                  <a:pt x="2226310" y="566449"/>
                  <a:pt x="2175242" y="593767"/>
                  <a:pt x="2175242" y="593767"/>
                </a:cubicBezTo>
                <a:cubicBezTo>
                  <a:pt x="2167325" y="605642"/>
                  <a:pt x="2161584" y="619301"/>
                  <a:pt x="2151492" y="629393"/>
                </a:cubicBezTo>
                <a:cubicBezTo>
                  <a:pt x="2141400" y="639485"/>
                  <a:pt x="2124782" y="641998"/>
                  <a:pt x="2115866" y="653143"/>
                </a:cubicBezTo>
                <a:cubicBezTo>
                  <a:pt x="2108046" y="662918"/>
                  <a:pt x="2110934" y="678354"/>
                  <a:pt x="2103990" y="688769"/>
                </a:cubicBezTo>
                <a:cubicBezTo>
                  <a:pt x="2094674" y="702743"/>
                  <a:pt x="2080239" y="712520"/>
                  <a:pt x="2068364" y="724395"/>
                </a:cubicBezTo>
                <a:cubicBezTo>
                  <a:pt x="2072323" y="752104"/>
                  <a:pt x="2072197" y="780712"/>
                  <a:pt x="2080240" y="807522"/>
                </a:cubicBezTo>
                <a:cubicBezTo>
                  <a:pt x="2088623" y="835464"/>
                  <a:pt x="2115399" y="854791"/>
                  <a:pt x="2139616" y="866899"/>
                </a:cubicBezTo>
                <a:cubicBezTo>
                  <a:pt x="2150812" y="872497"/>
                  <a:pt x="2163367" y="874816"/>
                  <a:pt x="2175242" y="878774"/>
                </a:cubicBezTo>
                <a:cubicBezTo>
                  <a:pt x="2171284" y="918359"/>
                  <a:pt x="2169416" y="958208"/>
                  <a:pt x="2163367" y="997528"/>
                </a:cubicBezTo>
                <a:cubicBezTo>
                  <a:pt x="2161464" y="1009900"/>
                  <a:pt x="2161267" y="1025334"/>
                  <a:pt x="2151492" y="1033154"/>
                </a:cubicBezTo>
                <a:cubicBezTo>
                  <a:pt x="2138747" y="1043350"/>
                  <a:pt x="2119824" y="1041071"/>
                  <a:pt x="2103990" y="1045029"/>
                </a:cubicBezTo>
                <a:cubicBezTo>
                  <a:pt x="2092115" y="1041071"/>
                  <a:pt x="2079870" y="1038085"/>
                  <a:pt x="2068364" y="1033154"/>
                </a:cubicBezTo>
                <a:cubicBezTo>
                  <a:pt x="2052093" y="1026181"/>
                  <a:pt x="2038325" y="1006493"/>
                  <a:pt x="2020863" y="1009403"/>
                </a:cubicBezTo>
                <a:cubicBezTo>
                  <a:pt x="2006785" y="1011749"/>
                  <a:pt x="2005030" y="1033154"/>
                  <a:pt x="1997113" y="1045029"/>
                </a:cubicBezTo>
                <a:cubicBezTo>
                  <a:pt x="2045103" y="1189004"/>
                  <a:pt x="2000756" y="1043613"/>
                  <a:pt x="2032739" y="1187533"/>
                </a:cubicBezTo>
                <a:cubicBezTo>
                  <a:pt x="2035454" y="1199753"/>
                  <a:pt x="2035763" y="1214308"/>
                  <a:pt x="2044614" y="1223159"/>
                </a:cubicBezTo>
                <a:cubicBezTo>
                  <a:pt x="2053465" y="1232010"/>
                  <a:pt x="2068365" y="1231076"/>
                  <a:pt x="2080240" y="1235034"/>
                </a:cubicBezTo>
                <a:cubicBezTo>
                  <a:pt x="2123781" y="1300347"/>
                  <a:pt x="2080241" y="1244931"/>
                  <a:pt x="2139616" y="1294411"/>
                </a:cubicBezTo>
                <a:cubicBezTo>
                  <a:pt x="2198918" y="1343830"/>
                  <a:pt x="2148260" y="1321043"/>
                  <a:pt x="2210868" y="1341912"/>
                </a:cubicBezTo>
                <a:cubicBezTo>
                  <a:pt x="2296094" y="1398729"/>
                  <a:pt x="2261936" y="1369229"/>
                  <a:pt x="2317746" y="1425039"/>
                </a:cubicBezTo>
                <a:cubicBezTo>
                  <a:pt x="2349416" y="1520044"/>
                  <a:pt x="2301911" y="1409203"/>
                  <a:pt x="2365248" y="1472541"/>
                </a:cubicBezTo>
                <a:cubicBezTo>
                  <a:pt x="2374099" y="1481392"/>
                  <a:pt x="2371525" y="1496971"/>
                  <a:pt x="2377123" y="1508167"/>
                </a:cubicBezTo>
                <a:cubicBezTo>
                  <a:pt x="2383506" y="1520933"/>
                  <a:pt x="2392957" y="1531918"/>
                  <a:pt x="2400874" y="1543793"/>
                </a:cubicBezTo>
                <a:cubicBezTo>
                  <a:pt x="2400772" y="1544201"/>
                  <a:pt x="2382800" y="1621243"/>
                  <a:pt x="2377123" y="1626920"/>
                </a:cubicBezTo>
                <a:cubicBezTo>
                  <a:pt x="2356939" y="1647104"/>
                  <a:pt x="2305871" y="1674421"/>
                  <a:pt x="2305871" y="1674421"/>
                </a:cubicBezTo>
                <a:cubicBezTo>
                  <a:pt x="2289673" y="1723018"/>
                  <a:pt x="2277737" y="1741747"/>
                  <a:pt x="2305871" y="1805050"/>
                </a:cubicBezTo>
                <a:cubicBezTo>
                  <a:pt x="2310955" y="1816489"/>
                  <a:pt x="2329461" y="1813486"/>
                  <a:pt x="2341497" y="1816925"/>
                </a:cubicBezTo>
                <a:cubicBezTo>
                  <a:pt x="2357190" y="1821409"/>
                  <a:pt x="2373164" y="1824842"/>
                  <a:pt x="2388998" y="1828800"/>
                </a:cubicBezTo>
                <a:cubicBezTo>
                  <a:pt x="2400873" y="1840675"/>
                  <a:pt x="2410650" y="1855110"/>
                  <a:pt x="2424624" y="1864426"/>
                </a:cubicBezTo>
                <a:cubicBezTo>
                  <a:pt x="2435039" y="1871370"/>
                  <a:pt x="2451399" y="1867451"/>
                  <a:pt x="2460250" y="1876302"/>
                </a:cubicBezTo>
                <a:cubicBezTo>
                  <a:pt x="2523584" y="1939636"/>
                  <a:pt x="2412753" y="1892137"/>
                  <a:pt x="2507751" y="1923803"/>
                </a:cubicBezTo>
                <a:cubicBezTo>
                  <a:pt x="2519626" y="1931720"/>
                  <a:pt x="2530335" y="1941757"/>
                  <a:pt x="2543377" y="1947554"/>
                </a:cubicBezTo>
                <a:cubicBezTo>
                  <a:pt x="2566255" y="1957722"/>
                  <a:pt x="2590878" y="1963387"/>
                  <a:pt x="2614629" y="1971304"/>
                </a:cubicBezTo>
                <a:cubicBezTo>
                  <a:pt x="2626504" y="1975262"/>
                  <a:pt x="2639059" y="1977582"/>
                  <a:pt x="2650255" y="1983180"/>
                </a:cubicBezTo>
                <a:cubicBezTo>
                  <a:pt x="2666089" y="1991097"/>
                  <a:pt x="2682387" y="1998147"/>
                  <a:pt x="2697757" y="2006930"/>
                </a:cubicBezTo>
                <a:cubicBezTo>
                  <a:pt x="2710149" y="2014011"/>
                  <a:pt x="2720341" y="2024884"/>
                  <a:pt x="2733383" y="2030681"/>
                </a:cubicBezTo>
                <a:cubicBezTo>
                  <a:pt x="2756261" y="2040849"/>
                  <a:pt x="2783804" y="2040545"/>
                  <a:pt x="2804635" y="2054432"/>
                </a:cubicBezTo>
                <a:cubicBezTo>
                  <a:pt x="2826724" y="2069158"/>
                  <a:pt x="2874934" y="2110324"/>
                  <a:pt x="2911513" y="2113808"/>
                </a:cubicBezTo>
                <a:cubicBezTo>
                  <a:pt x="2982553" y="2120574"/>
                  <a:pt x="3054016" y="2121725"/>
                  <a:pt x="3125268" y="2125683"/>
                </a:cubicBezTo>
                <a:cubicBezTo>
                  <a:pt x="3149019" y="2133600"/>
                  <a:pt x="3172232" y="2143362"/>
                  <a:pt x="3196520" y="2149434"/>
                </a:cubicBezTo>
                <a:cubicBezTo>
                  <a:pt x="3211747" y="2153241"/>
                  <a:pt x="3262606" y="2164664"/>
                  <a:pt x="3279648" y="2173185"/>
                </a:cubicBezTo>
                <a:cubicBezTo>
                  <a:pt x="3292413" y="2179568"/>
                  <a:pt x="3302232" y="2191139"/>
                  <a:pt x="3315274" y="2196935"/>
                </a:cubicBezTo>
                <a:cubicBezTo>
                  <a:pt x="3371733" y="2222028"/>
                  <a:pt x="3398027" y="2222603"/>
                  <a:pt x="3457777" y="2232561"/>
                </a:cubicBezTo>
                <a:cubicBezTo>
                  <a:pt x="3521112" y="2228603"/>
                  <a:pt x="3584673" y="2227329"/>
                  <a:pt x="3647783" y="2220686"/>
                </a:cubicBezTo>
                <a:cubicBezTo>
                  <a:pt x="3660232" y="2219376"/>
                  <a:pt x="3680694" y="2221031"/>
                  <a:pt x="3683409" y="2208811"/>
                </a:cubicBezTo>
                <a:cubicBezTo>
                  <a:pt x="3690332" y="2177657"/>
                  <a:pt x="3675751" y="2145442"/>
                  <a:pt x="3671533" y="2113808"/>
                </a:cubicBezTo>
                <a:cubicBezTo>
                  <a:pt x="3667834" y="2086063"/>
                  <a:pt x="3663616" y="2058390"/>
                  <a:pt x="3659658" y="2030681"/>
                </a:cubicBezTo>
                <a:cubicBezTo>
                  <a:pt x="3666097" y="1966286"/>
                  <a:pt x="3646403" y="1910055"/>
                  <a:pt x="3707159" y="1876302"/>
                </a:cubicBezTo>
                <a:cubicBezTo>
                  <a:pt x="3729044" y="1864144"/>
                  <a:pt x="3754660" y="1860468"/>
                  <a:pt x="3778411" y="1852551"/>
                </a:cubicBezTo>
                <a:lnTo>
                  <a:pt x="3814037" y="1840676"/>
                </a:lnTo>
                <a:cubicBezTo>
                  <a:pt x="3917434" y="1875141"/>
                  <a:pt x="3828354" y="1833197"/>
                  <a:pt x="3861539" y="2054432"/>
                </a:cubicBezTo>
                <a:cubicBezTo>
                  <a:pt x="3863656" y="2068546"/>
                  <a:pt x="3873186" y="2082494"/>
                  <a:pt x="3885289" y="2090058"/>
                </a:cubicBezTo>
                <a:cubicBezTo>
                  <a:pt x="3906519" y="2103327"/>
                  <a:pt x="3932253" y="2107736"/>
                  <a:pt x="3956541" y="2113808"/>
                </a:cubicBezTo>
                <a:cubicBezTo>
                  <a:pt x="4035003" y="2133423"/>
                  <a:pt x="3987847" y="2123659"/>
                  <a:pt x="4099045" y="2137559"/>
                </a:cubicBezTo>
                <a:cubicBezTo>
                  <a:pt x="4180833" y="2164821"/>
                  <a:pt x="4151243" y="2160012"/>
                  <a:pt x="4300926" y="2137559"/>
                </a:cubicBezTo>
                <a:cubicBezTo>
                  <a:pt x="4325684" y="2133845"/>
                  <a:pt x="4351346" y="2127695"/>
                  <a:pt x="4372177" y="2113808"/>
                </a:cubicBezTo>
                <a:lnTo>
                  <a:pt x="4407803" y="2090058"/>
                </a:lnTo>
                <a:cubicBezTo>
                  <a:pt x="4415720" y="2078183"/>
                  <a:pt x="4435015" y="2068278"/>
                  <a:pt x="4431554" y="2054432"/>
                </a:cubicBezTo>
                <a:cubicBezTo>
                  <a:pt x="4428518" y="2042288"/>
                  <a:pt x="4406343" y="2049500"/>
                  <a:pt x="4395928" y="2042556"/>
                </a:cubicBezTo>
                <a:cubicBezTo>
                  <a:pt x="4368497" y="2024269"/>
                  <a:pt x="4354076" y="1997592"/>
                  <a:pt x="4336551" y="1971304"/>
                </a:cubicBezTo>
                <a:cubicBezTo>
                  <a:pt x="4332593" y="1959429"/>
                  <a:pt x="4324676" y="1948196"/>
                  <a:pt x="4324676" y="1935678"/>
                </a:cubicBezTo>
                <a:cubicBezTo>
                  <a:pt x="4324676" y="1840729"/>
                  <a:pt x="4512175" y="1866302"/>
                  <a:pt x="4538432" y="1864426"/>
                </a:cubicBezTo>
                <a:cubicBezTo>
                  <a:pt x="4555692" y="1812648"/>
                  <a:pt x="4554570" y="1795184"/>
                  <a:pt x="4585933" y="1757548"/>
                </a:cubicBezTo>
                <a:cubicBezTo>
                  <a:pt x="4609578" y="1729173"/>
                  <a:pt x="4662255" y="1684607"/>
                  <a:pt x="4692811" y="1674421"/>
                </a:cubicBezTo>
                <a:cubicBezTo>
                  <a:pt x="4716562" y="1666504"/>
                  <a:pt x="4743232" y="1664557"/>
                  <a:pt x="4764063" y="1650670"/>
                </a:cubicBezTo>
                <a:cubicBezTo>
                  <a:pt x="4813269" y="1617867"/>
                  <a:pt x="4785843" y="1630381"/>
                  <a:pt x="4847190" y="1615045"/>
                </a:cubicBezTo>
                <a:cubicBezTo>
                  <a:pt x="4870941" y="1599211"/>
                  <a:pt x="4891362" y="1576569"/>
                  <a:pt x="4918442" y="1567543"/>
                </a:cubicBezTo>
                <a:lnTo>
                  <a:pt x="5025320" y="1531917"/>
                </a:lnTo>
                <a:lnTo>
                  <a:pt x="5060946" y="1520042"/>
                </a:lnTo>
                <a:lnTo>
                  <a:pt x="5096572" y="1508167"/>
                </a:lnTo>
                <a:cubicBezTo>
                  <a:pt x="5116364" y="1512125"/>
                  <a:pt x="5139155" y="1508846"/>
                  <a:pt x="5155949" y="1520042"/>
                </a:cubicBezTo>
                <a:cubicBezTo>
                  <a:pt x="5181858" y="1537315"/>
                  <a:pt x="5161706" y="1574021"/>
                  <a:pt x="5155949" y="1591294"/>
                </a:cubicBezTo>
                <a:cubicBezTo>
                  <a:pt x="5224018" y="1693396"/>
                  <a:pt x="5133381" y="1573238"/>
                  <a:pt x="5215326" y="1638795"/>
                </a:cubicBezTo>
                <a:cubicBezTo>
                  <a:pt x="5226471" y="1647711"/>
                  <a:pt x="5232693" y="1661655"/>
                  <a:pt x="5239076" y="1674421"/>
                </a:cubicBezTo>
                <a:cubicBezTo>
                  <a:pt x="5244674" y="1685617"/>
                  <a:pt x="5241176" y="1702227"/>
                  <a:pt x="5250951" y="1710047"/>
                </a:cubicBezTo>
                <a:cubicBezTo>
                  <a:pt x="5263696" y="1720243"/>
                  <a:pt x="5282395" y="1719002"/>
                  <a:pt x="5298453" y="1721922"/>
                </a:cubicBezTo>
                <a:cubicBezTo>
                  <a:pt x="5325992" y="1726929"/>
                  <a:pt x="5353871" y="1729839"/>
                  <a:pt x="5381580" y="1733798"/>
                </a:cubicBezTo>
                <a:cubicBezTo>
                  <a:pt x="5405330" y="1805051"/>
                  <a:pt x="5397414" y="1741714"/>
                  <a:pt x="5357829" y="1781299"/>
                </a:cubicBezTo>
                <a:cubicBezTo>
                  <a:pt x="5348978" y="1790150"/>
                  <a:pt x="5349912" y="1805050"/>
                  <a:pt x="5345954" y="1816925"/>
                </a:cubicBezTo>
                <a:cubicBezTo>
                  <a:pt x="5349912" y="1836717"/>
                  <a:pt x="5352934" y="1856720"/>
                  <a:pt x="5357829" y="1876302"/>
                </a:cubicBezTo>
                <a:cubicBezTo>
                  <a:pt x="5360865" y="1888446"/>
                  <a:pt x="5379891" y="1904652"/>
                  <a:pt x="5369705" y="1911928"/>
                </a:cubicBezTo>
                <a:cubicBezTo>
                  <a:pt x="5343143" y="1930901"/>
                  <a:pt x="5274702" y="1935678"/>
                  <a:pt x="5274702" y="1935678"/>
                </a:cubicBezTo>
                <a:cubicBezTo>
                  <a:pt x="5262827" y="1943595"/>
                  <a:pt x="5251842" y="1953046"/>
                  <a:pt x="5239076" y="1959429"/>
                </a:cubicBezTo>
                <a:cubicBezTo>
                  <a:pt x="5227880" y="1965027"/>
                  <a:pt x="5214392" y="1965225"/>
                  <a:pt x="5203450" y="1971304"/>
                </a:cubicBezTo>
                <a:cubicBezTo>
                  <a:pt x="5080949" y="2039360"/>
                  <a:pt x="5177185" y="2003811"/>
                  <a:pt x="5096572" y="2030681"/>
                </a:cubicBezTo>
                <a:cubicBezTo>
                  <a:pt x="5088655" y="2042556"/>
                  <a:pt x="5078618" y="2053265"/>
                  <a:pt x="5072822" y="2066307"/>
                </a:cubicBezTo>
                <a:cubicBezTo>
                  <a:pt x="5062654" y="2089185"/>
                  <a:pt x="5049071" y="2137559"/>
                  <a:pt x="5049071" y="2137559"/>
                </a:cubicBezTo>
                <a:cubicBezTo>
                  <a:pt x="5045113" y="2185060"/>
                  <a:pt x="5043108" y="2232765"/>
                  <a:pt x="5037196" y="2280063"/>
                </a:cubicBezTo>
                <a:cubicBezTo>
                  <a:pt x="5033072" y="2313055"/>
                  <a:pt x="5022207" y="2332523"/>
                  <a:pt x="5013445" y="2363190"/>
                </a:cubicBezTo>
                <a:cubicBezTo>
                  <a:pt x="4977553" y="2488816"/>
                  <a:pt x="5034259" y="2312624"/>
                  <a:pt x="4977819" y="2481943"/>
                </a:cubicBezTo>
                <a:cubicBezTo>
                  <a:pt x="4977817" y="2481948"/>
                  <a:pt x="4954071" y="2553191"/>
                  <a:pt x="4954068" y="2553195"/>
                </a:cubicBezTo>
                <a:lnTo>
                  <a:pt x="4906567" y="2624447"/>
                </a:lnTo>
                <a:cubicBezTo>
                  <a:pt x="4883356" y="2659263"/>
                  <a:pt x="4861944" y="2701276"/>
                  <a:pt x="4811564" y="2707574"/>
                </a:cubicBezTo>
                <a:lnTo>
                  <a:pt x="4716562" y="2719450"/>
                </a:lnTo>
                <a:lnTo>
                  <a:pt x="4740313" y="2790702"/>
                </a:lnTo>
                <a:lnTo>
                  <a:pt x="4752188" y="2826328"/>
                </a:lnTo>
                <a:cubicBezTo>
                  <a:pt x="4743120" y="2944219"/>
                  <a:pt x="4751548" y="2947321"/>
                  <a:pt x="4728437" y="3028208"/>
                </a:cubicBezTo>
                <a:cubicBezTo>
                  <a:pt x="4724998" y="3040244"/>
                  <a:pt x="4724382" y="3054059"/>
                  <a:pt x="4716562" y="3063834"/>
                </a:cubicBezTo>
                <a:cubicBezTo>
                  <a:pt x="4699819" y="3084763"/>
                  <a:pt x="4668780" y="3091637"/>
                  <a:pt x="4645310" y="3099460"/>
                </a:cubicBezTo>
                <a:lnTo>
                  <a:pt x="4609684" y="2992582"/>
                </a:lnTo>
                <a:cubicBezTo>
                  <a:pt x="4600026" y="2963606"/>
                  <a:pt x="4597079" y="2944351"/>
                  <a:pt x="4574058" y="2921330"/>
                </a:cubicBezTo>
                <a:cubicBezTo>
                  <a:pt x="4563966" y="2911238"/>
                  <a:pt x="4550307" y="2905497"/>
                  <a:pt x="4538432" y="2897580"/>
                </a:cubicBezTo>
                <a:cubicBezTo>
                  <a:pt x="4529170" y="2869792"/>
                  <a:pt x="4528848" y="2844523"/>
                  <a:pt x="4490931" y="2838203"/>
                </a:cubicBezTo>
                <a:cubicBezTo>
                  <a:pt x="4478584" y="2836145"/>
                  <a:pt x="4467180" y="2846120"/>
                  <a:pt x="4455305" y="2850078"/>
                </a:cubicBezTo>
                <a:cubicBezTo>
                  <a:pt x="4420219" y="2955336"/>
                  <a:pt x="4456436" y="2924095"/>
                  <a:pt x="4324676" y="2909455"/>
                </a:cubicBezTo>
                <a:cubicBezTo>
                  <a:pt x="4320718" y="2897580"/>
                  <a:pt x="4311419" y="2886270"/>
                  <a:pt x="4312801" y="2873829"/>
                </a:cubicBezTo>
                <a:cubicBezTo>
                  <a:pt x="4315566" y="2848947"/>
                  <a:pt x="4312800" y="2810494"/>
                  <a:pt x="4336551" y="2802577"/>
                </a:cubicBezTo>
                <a:cubicBezTo>
                  <a:pt x="4421343" y="2774313"/>
                  <a:pt x="4386972" y="2792713"/>
                  <a:pt x="4443429" y="2755076"/>
                </a:cubicBezTo>
                <a:cubicBezTo>
                  <a:pt x="4471693" y="2670284"/>
                  <a:pt x="4453293" y="2704655"/>
                  <a:pt x="4490931" y="2648198"/>
                </a:cubicBezTo>
                <a:cubicBezTo>
                  <a:pt x="4494889" y="2636323"/>
                  <a:pt x="4502806" y="2625090"/>
                  <a:pt x="4502806" y="2612572"/>
                </a:cubicBezTo>
                <a:cubicBezTo>
                  <a:pt x="4502806" y="2433123"/>
                  <a:pt x="4516852" y="2479783"/>
                  <a:pt x="4348427" y="2493819"/>
                </a:cubicBezTo>
                <a:cubicBezTo>
                  <a:pt x="4269258" y="2485902"/>
                  <a:pt x="4186401" y="2495228"/>
                  <a:pt x="4110920" y="2470068"/>
                </a:cubicBezTo>
                <a:cubicBezTo>
                  <a:pt x="4083840" y="2461041"/>
                  <a:pt x="4063419" y="2398816"/>
                  <a:pt x="4063419" y="2398816"/>
                </a:cubicBezTo>
                <a:cubicBezTo>
                  <a:pt x="4059461" y="2379024"/>
                  <a:pt x="4065816" y="2353711"/>
                  <a:pt x="4051544" y="2339439"/>
                </a:cubicBezTo>
                <a:cubicBezTo>
                  <a:pt x="4033841" y="2321736"/>
                  <a:pt x="4004043" y="2323606"/>
                  <a:pt x="3980292" y="2315689"/>
                </a:cubicBezTo>
                <a:lnTo>
                  <a:pt x="3909040" y="2291938"/>
                </a:lnTo>
                <a:lnTo>
                  <a:pt x="3873414" y="2280063"/>
                </a:lnTo>
                <a:lnTo>
                  <a:pt x="3837788" y="2268187"/>
                </a:lnTo>
                <a:cubicBezTo>
                  <a:pt x="3805798" y="2276185"/>
                  <a:pt x="3773668" y="2272902"/>
                  <a:pt x="3766536" y="2315689"/>
                </a:cubicBezTo>
                <a:cubicBezTo>
                  <a:pt x="3764478" y="2328036"/>
                  <a:pt x="3769560" y="2342464"/>
                  <a:pt x="3778411" y="2351315"/>
                </a:cubicBezTo>
                <a:cubicBezTo>
                  <a:pt x="3798595" y="2371499"/>
                  <a:pt x="3849663" y="2398816"/>
                  <a:pt x="3849663" y="2398816"/>
                </a:cubicBezTo>
                <a:cubicBezTo>
                  <a:pt x="3865408" y="2422434"/>
                  <a:pt x="3891038" y="2440569"/>
                  <a:pt x="3861539" y="2470068"/>
                </a:cubicBezTo>
                <a:cubicBezTo>
                  <a:pt x="3852688" y="2478919"/>
                  <a:pt x="3837788" y="2477985"/>
                  <a:pt x="3825913" y="2481943"/>
                </a:cubicBezTo>
                <a:cubicBezTo>
                  <a:pt x="3771467" y="2563610"/>
                  <a:pt x="3787437" y="2526115"/>
                  <a:pt x="3766536" y="2588821"/>
                </a:cubicBezTo>
                <a:cubicBezTo>
                  <a:pt x="3770494" y="2600696"/>
                  <a:pt x="3770591" y="2614672"/>
                  <a:pt x="3778411" y="2624447"/>
                </a:cubicBezTo>
                <a:cubicBezTo>
                  <a:pt x="3787327" y="2635592"/>
                  <a:pt x="3806473" y="2636095"/>
                  <a:pt x="3814037" y="2648198"/>
                </a:cubicBezTo>
                <a:cubicBezTo>
                  <a:pt x="3827306" y="2669428"/>
                  <a:pt x="3837788" y="2719450"/>
                  <a:pt x="3837788" y="2719450"/>
                </a:cubicBezTo>
                <a:cubicBezTo>
                  <a:pt x="3841746" y="2751117"/>
                  <a:pt x="3842976" y="2783247"/>
                  <a:pt x="3849663" y="2814452"/>
                </a:cubicBezTo>
                <a:cubicBezTo>
                  <a:pt x="3854909" y="2838932"/>
                  <a:pt x="3865497" y="2861953"/>
                  <a:pt x="3873414" y="2885704"/>
                </a:cubicBezTo>
                <a:lnTo>
                  <a:pt x="3897164" y="2956956"/>
                </a:lnTo>
                <a:lnTo>
                  <a:pt x="3920915" y="3028208"/>
                </a:lnTo>
                <a:lnTo>
                  <a:pt x="3932790" y="3063834"/>
                </a:lnTo>
                <a:cubicBezTo>
                  <a:pt x="3928832" y="3111335"/>
                  <a:pt x="3938026" y="3161849"/>
                  <a:pt x="3920915" y="3206338"/>
                </a:cubicBezTo>
                <a:cubicBezTo>
                  <a:pt x="3915056" y="3221571"/>
                  <a:pt x="3889635" y="3216411"/>
                  <a:pt x="3873414" y="3218213"/>
                </a:cubicBezTo>
                <a:cubicBezTo>
                  <a:pt x="3818194" y="3224349"/>
                  <a:pt x="3762577" y="3226130"/>
                  <a:pt x="3707159" y="3230089"/>
                </a:cubicBezTo>
                <a:cubicBezTo>
                  <a:pt x="3695284" y="3238006"/>
                  <a:pt x="3680449" y="3242694"/>
                  <a:pt x="3671533" y="3253839"/>
                </a:cubicBezTo>
                <a:cubicBezTo>
                  <a:pt x="3625470" y="3311418"/>
                  <a:pt x="3701763" y="3275429"/>
                  <a:pt x="3624032" y="3301341"/>
                </a:cubicBezTo>
                <a:cubicBezTo>
                  <a:pt x="3612157" y="3313216"/>
                  <a:pt x="3596562" y="3322286"/>
                  <a:pt x="3588406" y="3336967"/>
                </a:cubicBezTo>
                <a:cubicBezTo>
                  <a:pt x="3562771" y="3383109"/>
                  <a:pt x="3565937" y="3419351"/>
                  <a:pt x="3552780" y="3467595"/>
                </a:cubicBezTo>
                <a:cubicBezTo>
                  <a:pt x="3546193" y="3491748"/>
                  <a:pt x="3551421" y="3527651"/>
                  <a:pt x="3529029" y="3538847"/>
                </a:cubicBezTo>
                <a:cubicBezTo>
                  <a:pt x="3470332" y="3568196"/>
                  <a:pt x="3498322" y="3557000"/>
                  <a:pt x="3445902" y="3574473"/>
                </a:cubicBezTo>
                <a:cubicBezTo>
                  <a:pt x="3434027" y="3582390"/>
                  <a:pt x="3419192" y="3587079"/>
                  <a:pt x="3410276" y="3598224"/>
                </a:cubicBezTo>
                <a:cubicBezTo>
                  <a:pt x="3372031" y="3646031"/>
                  <a:pt x="3430266" y="3624984"/>
                  <a:pt x="3374650" y="3669476"/>
                </a:cubicBezTo>
                <a:cubicBezTo>
                  <a:pt x="3364875" y="3677296"/>
                  <a:pt x="3350899" y="3677393"/>
                  <a:pt x="3339024" y="3681351"/>
                </a:cubicBezTo>
                <a:cubicBezTo>
                  <a:pt x="3323190" y="3677393"/>
                  <a:pt x="3306524" y="3675905"/>
                  <a:pt x="3291523" y="3669476"/>
                </a:cubicBezTo>
                <a:cubicBezTo>
                  <a:pt x="3278405" y="3663854"/>
                  <a:pt x="3269743" y="3642263"/>
                  <a:pt x="3255897" y="3645725"/>
                </a:cubicBezTo>
                <a:cubicBezTo>
                  <a:pt x="3243753" y="3648761"/>
                  <a:pt x="3250101" y="3670409"/>
                  <a:pt x="3244022" y="3681351"/>
                </a:cubicBezTo>
                <a:cubicBezTo>
                  <a:pt x="3230159" y="3706304"/>
                  <a:pt x="3212354" y="3728852"/>
                  <a:pt x="3196520" y="3752603"/>
                </a:cubicBezTo>
                <a:lnTo>
                  <a:pt x="3172770" y="3788229"/>
                </a:lnTo>
                <a:cubicBezTo>
                  <a:pt x="3151659" y="3819895"/>
                  <a:pt x="3145042" y="3834865"/>
                  <a:pt x="3113393" y="3859481"/>
                </a:cubicBezTo>
                <a:cubicBezTo>
                  <a:pt x="3090861" y="3877006"/>
                  <a:pt x="3065892" y="3891148"/>
                  <a:pt x="3042141" y="3906982"/>
                </a:cubicBezTo>
                <a:lnTo>
                  <a:pt x="3006515" y="3930733"/>
                </a:lnTo>
                <a:lnTo>
                  <a:pt x="2970889" y="3954483"/>
                </a:lnTo>
                <a:cubicBezTo>
                  <a:pt x="2962972" y="3966358"/>
                  <a:pt x="2953522" y="3977344"/>
                  <a:pt x="2947139" y="3990109"/>
                </a:cubicBezTo>
                <a:cubicBezTo>
                  <a:pt x="2931140" y="4022107"/>
                  <a:pt x="2941761" y="4034893"/>
                  <a:pt x="2911513" y="4061361"/>
                </a:cubicBezTo>
                <a:cubicBezTo>
                  <a:pt x="2890031" y="4080158"/>
                  <a:pt x="2840261" y="4108863"/>
                  <a:pt x="2840261" y="4108863"/>
                </a:cubicBezTo>
                <a:cubicBezTo>
                  <a:pt x="2832344" y="4120738"/>
                  <a:pt x="2826602" y="4134397"/>
                  <a:pt x="2816510" y="4144489"/>
                </a:cubicBezTo>
                <a:cubicBezTo>
                  <a:pt x="2806418" y="4154581"/>
                  <a:pt x="2789800" y="4157094"/>
                  <a:pt x="2780884" y="4168239"/>
                </a:cubicBezTo>
                <a:cubicBezTo>
                  <a:pt x="2734821" y="4225818"/>
                  <a:pt x="2811114" y="4189829"/>
                  <a:pt x="2733383" y="4215741"/>
                </a:cubicBezTo>
                <a:cubicBezTo>
                  <a:pt x="2729424" y="4227616"/>
                  <a:pt x="2730358" y="4242516"/>
                  <a:pt x="2721507" y="4251367"/>
                </a:cubicBezTo>
                <a:cubicBezTo>
                  <a:pt x="2712656" y="4260218"/>
                  <a:pt x="2693157" y="4253056"/>
                  <a:pt x="2685881" y="4263242"/>
                </a:cubicBezTo>
                <a:cubicBezTo>
                  <a:pt x="2606713" y="4374078"/>
                  <a:pt x="2733383" y="4310744"/>
                  <a:pt x="2590879" y="4358245"/>
                </a:cubicBezTo>
                <a:lnTo>
                  <a:pt x="2519627" y="4381995"/>
                </a:lnTo>
                <a:lnTo>
                  <a:pt x="2484001" y="4393870"/>
                </a:lnTo>
                <a:cubicBezTo>
                  <a:pt x="2471819" y="4430415"/>
                  <a:pt x="2471912" y="4478740"/>
                  <a:pt x="2424624" y="4488873"/>
                </a:cubicBezTo>
                <a:cubicBezTo>
                  <a:pt x="2381872" y="4498034"/>
                  <a:pt x="2337539" y="4496790"/>
                  <a:pt x="2293996" y="4500748"/>
                </a:cubicBezTo>
                <a:cubicBezTo>
                  <a:pt x="2286079" y="4512623"/>
                  <a:pt x="2276042" y="4523332"/>
                  <a:pt x="2270245" y="4536374"/>
                </a:cubicBezTo>
                <a:cubicBezTo>
                  <a:pt x="2260077" y="4559252"/>
                  <a:pt x="2246494" y="4607626"/>
                  <a:pt x="2246494" y="4607626"/>
                </a:cubicBezTo>
                <a:cubicBezTo>
                  <a:pt x="2231240" y="4821193"/>
                  <a:pt x="2233442" y="4771856"/>
                  <a:pt x="2222744" y="5023263"/>
                </a:cubicBezTo>
                <a:cubicBezTo>
                  <a:pt x="2218365" y="5126165"/>
                  <a:pt x="2220482" y="5229475"/>
                  <a:pt x="2210868" y="5332021"/>
                </a:cubicBezTo>
                <a:cubicBezTo>
                  <a:pt x="2208531" y="5356947"/>
                  <a:pt x="2195035" y="5379522"/>
                  <a:pt x="2187118" y="5403273"/>
                </a:cubicBezTo>
                <a:lnTo>
                  <a:pt x="2163367" y="5474525"/>
                </a:lnTo>
                <a:lnTo>
                  <a:pt x="2151492" y="5510151"/>
                </a:lnTo>
                <a:lnTo>
                  <a:pt x="2139616" y="5545777"/>
                </a:lnTo>
                <a:cubicBezTo>
                  <a:pt x="2147778" y="5586585"/>
                  <a:pt x="2152188" y="5613528"/>
                  <a:pt x="2163367" y="5652655"/>
                </a:cubicBezTo>
                <a:cubicBezTo>
                  <a:pt x="2166806" y="5664691"/>
                  <a:pt x="2171284" y="5676406"/>
                  <a:pt x="2175242" y="5688281"/>
                </a:cubicBezTo>
                <a:cubicBezTo>
                  <a:pt x="2157295" y="5760070"/>
                  <a:pt x="2178850" y="5730621"/>
                  <a:pt x="2092115" y="5759533"/>
                </a:cubicBezTo>
                <a:lnTo>
                  <a:pt x="2056489" y="5771408"/>
                </a:lnTo>
                <a:lnTo>
                  <a:pt x="2020863" y="5783283"/>
                </a:lnTo>
                <a:cubicBezTo>
                  <a:pt x="2015862" y="5790784"/>
                  <a:pt x="1979092" y="5839172"/>
                  <a:pt x="1985237" y="5854535"/>
                </a:cubicBezTo>
                <a:cubicBezTo>
                  <a:pt x="1990537" y="5867787"/>
                  <a:pt x="2008988" y="5870369"/>
                  <a:pt x="2020863" y="5878286"/>
                </a:cubicBezTo>
                <a:cubicBezTo>
                  <a:pt x="2016905" y="5890161"/>
                  <a:pt x="2019174" y="5906636"/>
                  <a:pt x="2008988" y="5913912"/>
                </a:cubicBezTo>
                <a:cubicBezTo>
                  <a:pt x="1988616" y="5928464"/>
                  <a:pt x="1937736" y="5937663"/>
                  <a:pt x="1937736" y="5937663"/>
                </a:cubicBezTo>
                <a:cubicBezTo>
                  <a:pt x="1925861" y="5949538"/>
                  <a:pt x="1915367" y="5962978"/>
                  <a:pt x="1902110" y="5973289"/>
                </a:cubicBezTo>
                <a:cubicBezTo>
                  <a:pt x="1879578" y="5990814"/>
                  <a:pt x="1830858" y="6020790"/>
                  <a:pt x="1830858" y="6020790"/>
                </a:cubicBezTo>
                <a:cubicBezTo>
                  <a:pt x="1822941" y="6044541"/>
                  <a:pt x="1827938" y="6078155"/>
                  <a:pt x="1807107" y="6092042"/>
                </a:cubicBezTo>
                <a:cubicBezTo>
                  <a:pt x="1795232" y="6099959"/>
                  <a:pt x="1784247" y="6109410"/>
                  <a:pt x="1771481" y="6115793"/>
                </a:cubicBezTo>
                <a:cubicBezTo>
                  <a:pt x="1742248" y="6130410"/>
                  <a:pt x="1691966" y="6134983"/>
                  <a:pt x="1664603" y="6139543"/>
                </a:cubicBezTo>
                <a:cubicBezTo>
                  <a:pt x="1640852" y="6135585"/>
                  <a:pt x="1614887" y="6138436"/>
                  <a:pt x="1593351" y="6127668"/>
                </a:cubicBezTo>
                <a:cubicBezTo>
                  <a:pt x="1570663" y="6116324"/>
                  <a:pt x="1567093" y="6075150"/>
                  <a:pt x="1557726" y="6056416"/>
                </a:cubicBezTo>
                <a:cubicBezTo>
                  <a:pt x="1551343" y="6043650"/>
                  <a:pt x="1541892" y="6032665"/>
                  <a:pt x="1533975" y="6020790"/>
                </a:cubicBezTo>
                <a:cubicBezTo>
                  <a:pt x="1530017" y="6008915"/>
                  <a:pt x="1528179" y="5996106"/>
                  <a:pt x="1522100" y="5985164"/>
                </a:cubicBezTo>
                <a:cubicBezTo>
                  <a:pt x="1508237" y="5960211"/>
                  <a:pt x="1490432" y="5937663"/>
                  <a:pt x="1474598" y="5913912"/>
                </a:cubicBezTo>
                <a:lnTo>
                  <a:pt x="1450848" y="5878286"/>
                </a:lnTo>
                <a:lnTo>
                  <a:pt x="1427097" y="5842660"/>
                </a:lnTo>
                <a:lnTo>
                  <a:pt x="1403346" y="5807034"/>
                </a:lnTo>
                <a:cubicBezTo>
                  <a:pt x="1399388" y="5791200"/>
                  <a:pt x="1396161" y="5775166"/>
                  <a:pt x="1391471" y="5759533"/>
                </a:cubicBezTo>
                <a:cubicBezTo>
                  <a:pt x="1384277" y="5735553"/>
                  <a:pt x="1375637" y="5712032"/>
                  <a:pt x="1367720" y="5688281"/>
                </a:cubicBezTo>
                <a:lnTo>
                  <a:pt x="1343970" y="5617029"/>
                </a:lnTo>
                <a:lnTo>
                  <a:pt x="1320219" y="5545777"/>
                </a:lnTo>
                <a:cubicBezTo>
                  <a:pt x="1316261" y="5525985"/>
                  <a:pt x="1313655" y="5505873"/>
                  <a:pt x="1308344" y="5486400"/>
                </a:cubicBezTo>
                <a:cubicBezTo>
                  <a:pt x="1301757" y="5462247"/>
                  <a:pt x="1292510" y="5438899"/>
                  <a:pt x="1284593" y="5415148"/>
                </a:cubicBezTo>
                <a:lnTo>
                  <a:pt x="1272718" y="5379522"/>
                </a:lnTo>
                <a:cubicBezTo>
                  <a:pt x="1268759" y="5367647"/>
                  <a:pt x="1263878" y="5356040"/>
                  <a:pt x="1260842" y="5343896"/>
                </a:cubicBezTo>
                <a:cubicBezTo>
                  <a:pt x="1245931" y="5284251"/>
                  <a:pt x="1254128" y="5311878"/>
                  <a:pt x="1237092" y="5260769"/>
                </a:cubicBezTo>
                <a:cubicBezTo>
                  <a:pt x="1233133" y="5221185"/>
                  <a:pt x="1234161" y="5180779"/>
                  <a:pt x="1225216" y="5142016"/>
                </a:cubicBezTo>
                <a:cubicBezTo>
                  <a:pt x="1222007" y="5128109"/>
                  <a:pt x="1207849" y="5119155"/>
                  <a:pt x="1201466" y="5106390"/>
                </a:cubicBezTo>
                <a:cubicBezTo>
                  <a:pt x="1195868" y="5095194"/>
                  <a:pt x="1195188" y="5081960"/>
                  <a:pt x="1189590" y="5070764"/>
                </a:cubicBezTo>
                <a:cubicBezTo>
                  <a:pt x="1133137" y="4957858"/>
                  <a:pt x="1203359" y="5147697"/>
                  <a:pt x="1142089" y="4963886"/>
                </a:cubicBezTo>
                <a:lnTo>
                  <a:pt x="1130214" y="4928260"/>
                </a:lnTo>
                <a:cubicBezTo>
                  <a:pt x="1126256" y="4916385"/>
                  <a:pt x="1125283" y="4903049"/>
                  <a:pt x="1118339" y="4892634"/>
                </a:cubicBezTo>
                <a:lnTo>
                  <a:pt x="1070837" y="4821382"/>
                </a:lnTo>
                <a:cubicBezTo>
                  <a:pt x="1041013" y="4702085"/>
                  <a:pt x="1057411" y="4757353"/>
                  <a:pt x="1023336" y="4655128"/>
                </a:cubicBezTo>
                <a:lnTo>
                  <a:pt x="999585" y="4583876"/>
                </a:lnTo>
                <a:cubicBezTo>
                  <a:pt x="995627" y="4572001"/>
                  <a:pt x="994654" y="4558665"/>
                  <a:pt x="987710" y="4548250"/>
                </a:cubicBezTo>
                <a:lnTo>
                  <a:pt x="963959" y="4512624"/>
                </a:lnTo>
                <a:cubicBezTo>
                  <a:pt x="960001" y="4500749"/>
                  <a:pt x="957682" y="4488194"/>
                  <a:pt x="952084" y="4476998"/>
                </a:cubicBezTo>
                <a:cubicBezTo>
                  <a:pt x="945701" y="4464232"/>
                  <a:pt x="934130" y="4454414"/>
                  <a:pt x="928333" y="4441372"/>
                </a:cubicBezTo>
                <a:cubicBezTo>
                  <a:pt x="918165" y="4418494"/>
                  <a:pt x="912500" y="4393871"/>
                  <a:pt x="904583" y="4370120"/>
                </a:cubicBezTo>
                <a:lnTo>
                  <a:pt x="892707" y="4334494"/>
                </a:lnTo>
                <a:lnTo>
                  <a:pt x="880832" y="4298868"/>
                </a:lnTo>
                <a:cubicBezTo>
                  <a:pt x="876874" y="4223658"/>
                  <a:pt x="875482" y="4148268"/>
                  <a:pt x="868957" y="4073237"/>
                </a:cubicBezTo>
                <a:cubicBezTo>
                  <a:pt x="866846" y="4048960"/>
                  <a:pt x="837950" y="3968338"/>
                  <a:pt x="833331" y="3954483"/>
                </a:cubicBezTo>
                <a:cubicBezTo>
                  <a:pt x="815070" y="3899699"/>
                  <a:pt x="823913" y="3931149"/>
                  <a:pt x="809580" y="3859481"/>
                </a:cubicBezTo>
                <a:cubicBezTo>
                  <a:pt x="816192" y="3667725"/>
                  <a:pt x="835182" y="3562758"/>
                  <a:pt x="809580" y="3396343"/>
                </a:cubicBezTo>
                <a:cubicBezTo>
                  <a:pt x="807677" y="3383971"/>
                  <a:pt x="801663" y="3372592"/>
                  <a:pt x="797705" y="3360717"/>
                </a:cubicBezTo>
                <a:cubicBezTo>
                  <a:pt x="801663" y="3344883"/>
                  <a:pt x="805096" y="3328909"/>
                  <a:pt x="809580" y="3313216"/>
                </a:cubicBezTo>
                <a:cubicBezTo>
                  <a:pt x="813019" y="3301180"/>
                  <a:pt x="825413" y="3289465"/>
                  <a:pt x="821455" y="3277590"/>
                </a:cubicBezTo>
                <a:cubicBezTo>
                  <a:pt x="814924" y="3257997"/>
                  <a:pt x="766500" y="3229078"/>
                  <a:pt x="750203" y="3218213"/>
                </a:cubicBezTo>
                <a:cubicBezTo>
                  <a:pt x="746245" y="3186546"/>
                  <a:pt x="754748" y="3150577"/>
                  <a:pt x="738328" y="3123211"/>
                </a:cubicBezTo>
                <a:cubicBezTo>
                  <a:pt x="730985" y="3110973"/>
                  <a:pt x="720374" y="3145795"/>
                  <a:pt x="714577" y="3158837"/>
                </a:cubicBezTo>
                <a:cubicBezTo>
                  <a:pt x="658049" y="3286025"/>
                  <a:pt x="720828" y="3185089"/>
                  <a:pt x="667076" y="3265715"/>
                </a:cubicBezTo>
                <a:cubicBezTo>
                  <a:pt x="663135" y="3277538"/>
                  <a:pt x="643347" y="3357736"/>
                  <a:pt x="619575" y="3372593"/>
                </a:cubicBezTo>
                <a:cubicBezTo>
                  <a:pt x="600305" y="3384637"/>
                  <a:pt x="528629" y="3401267"/>
                  <a:pt x="500822" y="3408219"/>
                </a:cubicBezTo>
                <a:cubicBezTo>
                  <a:pt x="457279" y="3404260"/>
                  <a:pt x="413476" y="3402526"/>
                  <a:pt x="370193" y="3396343"/>
                </a:cubicBezTo>
                <a:cubicBezTo>
                  <a:pt x="357801" y="3394573"/>
                  <a:pt x="343418" y="3393319"/>
                  <a:pt x="334567" y="3384468"/>
                </a:cubicBezTo>
                <a:cubicBezTo>
                  <a:pt x="325716" y="3375617"/>
                  <a:pt x="329636" y="3359257"/>
                  <a:pt x="322692" y="3348842"/>
                </a:cubicBezTo>
                <a:cubicBezTo>
                  <a:pt x="313376" y="3334868"/>
                  <a:pt x="298941" y="3325091"/>
                  <a:pt x="287066" y="3313216"/>
                </a:cubicBezTo>
                <a:cubicBezTo>
                  <a:pt x="258802" y="3228424"/>
                  <a:pt x="277202" y="3262795"/>
                  <a:pt x="239564" y="3206338"/>
                </a:cubicBezTo>
                <a:cubicBezTo>
                  <a:pt x="209716" y="3116791"/>
                  <a:pt x="253451" y="3223697"/>
                  <a:pt x="192063" y="3146961"/>
                </a:cubicBezTo>
                <a:cubicBezTo>
                  <a:pt x="184243" y="3137186"/>
                  <a:pt x="185786" y="3122531"/>
                  <a:pt x="180188" y="3111335"/>
                </a:cubicBezTo>
                <a:cubicBezTo>
                  <a:pt x="173805" y="3098569"/>
                  <a:pt x="164354" y="3087584"/>
                  <a:pt x="156437" y="3075709"/>
                </a:cubicBezTo>
                <a:cubicBezTo>
                  <a:pt x="152479" y="3063834"/>
                  <a:pt x="139913" y="3051705"/>
                  <a:pt x="144562" y="3040083"/>
                </a:cubicBezTo>
                <a:cubicBezTo>
                  <a:pt x="161956" y="2996599"/>
                  <a:pt x="230668" y="3024746"/>
                  <a:pt x="251440" y="3028208"/>
                </a:cubicBezTo>
                <a:cubicBezTo>
                  <a:pt x="269462" y="3025955"/>
                  <a:pt x="370343" y="3024050"/>
                  <a:pt x="393944" y="2992582"/>
                </a:cubicBezTo>
                <a:cubicBezTo>
                  <a:pt x="408965" y="2972554"/>
                  <a:pt x="417694" y="2921330"/>
                  <a:pt x="417694" y="2921330"/>
                </a:cubicBezTo>
                <a:cubicBezTo>
                  <a:pt x="405819" y="2917372"/>
                  <a:pt x="394509" y="2908073"/>
                  <a:pt x="382068" y="2909455"/>
                </a:cubicBezTo>
                <a:cubicBezTo>
                  <a:pt x="357186" y="2912220"/>
                  <a:pt x="310816" y="2933206"/>
                  <a:pt x="310816" y="2933206"/>
                </a:cubicBezTo>
                <a:cubicBezTo>
                  <a:pt x="255398" y="2929247"/>
                  <a:pt x="198462" y="2934805"/>
                  <a:pt x="144562" y="2921330"/>
                </a:cubicBezTo>
                <a:cubicBezTo>
                  <a:pt x="130716" y="2917868"/>
                  <a:pt x="127194" y="2898470"/>
                  <a:pt x="120811" y="2885704"/>
                </a:cubicBezTo>
                <a:cubicBezTo>
                  <a:pt x="115213" y="2874508"/>
                  <a:pt x="111651" y="2862298"/>
                  <a:pt x="108936" y="2850078"/>
                </a:cubicBezTo>
                <a:cubicBezTo>
                  <a:pt x="103713" y="2826573"/>
                  <a:pt x="112917" y="2796947"/>
                  <a:pt x="97061" y="2778826"/>
                </a:cubicBezTo>
                <a:cubicBezTo>
                  <a:pt x="80575" y="2759985"/>
                  <a:pt x="25809" y="2755076"/>
                  <a:pt x="25809" y="2755076"/>
                </a:cubicBezTo>
                <a:cubicBezTo>
                  <a:pt x="17892" y="2743201"/>
                  <a:pt x="4405" y="2733528"/>
                  <a:pt x="2058" y="2719450"/>
                </a:cubicBezTo>
                <a:cubicBezTo>
                  <a:pt x="0" y="2707103"/>
                  <a:pt x="8335" y="2695020"/>
                  <a:pt x="13933" y="2683824"/>
                </a:cubicBezTo>
                <a:cubicBezTo>
                  <a:pt x="20316" y="2671058"/>
                  <a:pt x="26539" y="2657114"/>
                  <a:pt x="37684" y="2648198"/>
                </a:cubicBezTo>
                <a:cubicBezTo>
                  <a:pt x="47459" y="2640378"/>
                  <a:pt x="60994" y="2638561"/>
                  <a:pt x="73310" y="2636322"/>
                </a:cubicBezTo>
                <a:cubicBezTo>
                  <a:pt x="104709" y="2630613"/>
                  <a:pt x="136645" y="2628405"/>
                  <a:pt x="168313" y="2624447"/>
                </a:cubicBezTo>
                <a:cubicBezTo>
                  <a:pt x="180188" y="2620489"/>
                  <a:pt x="192433" y="2617503"/>
                  <a:pt x="203939" y="2612572"/>
                </a:cubicBezTo>
                <a:cubicBezTo>
                  <a:pt x="220210" y="2605599"/>
                  <a:pt x="233789" y="2590179"/>
                  <a:pt x="251440" y="2588821"/>
                </a:cubicBezTo>
                <a:cubicBezTo>
                  <a:pt x="287180" y="2586072"/>
                  <a:pt x="322692" y="2596738"/>
                  <a:pt x="358318" y="2600696"/>
                </a:cubicBezTo>
                <a:cubicBezTo>
                  <a:pt x="366235" y="2612571"/>
                  <a:pt x="370923" y="2627406"/>
                  <a:pt x="382068" y="2636322"/>
                </a:cubicBezTo>
                <a:cubicBezTo>
                  <a:pt x="391843" y="2644142"/>
                  <a:pt x="405658" y="2644759"/>
                  <a:pt x="417694" y="2648198"/>
                </a:cubicBezTo>
                <a:cubicBezTo>
                  <a:pt x="522100" y="2678029"/>
                  <a:pt x="415383" y="2643469"/>
                  <a:pt x="500822" y="2671948"/>
                </a:cubicBezTo>
                <a:cubicBezTo>
                  <a:pt x="516656" y="2667990"/>
                  <a:pt x="536782" y="2671614"/>
                  <a:pt x="548323" y="2660073"/>
                </a:cubicBezTo>
                <a:cubicBezTo>
                  <a:pt x="559864" y="2648532"/>
                  <a:pt x="560198" y="2628893"/>
                  <a:pt x="560198" y="2612572"/>
                </a:cubicBezTo>
                <a:cubicBezTo>
                  <a:pt x="560198" y="2486468"/>
                  <a:pt x="567298" y="2508019"/>
                  <a:pt x="536448" y="2446317"/>
                </a:cubicBezTo>
              </a:path>
            </a:pathLst>
          </a:custGeom>
          <a:blipFill>
            <a:blip r:embed="rId6" cstate="print"/>
            <a:stretch>
              <a:fillRect/>
            </a:stretch>
          </a:bli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1072866" fontAlgn="auto">
              <a:spcBef>
                <a:spcPts val="0"/>
              </a:spcBef>
              <a:spcAft>
                <a:spcPts val="0"/>
              </a:spcAft>
              <a:defRPr/>
            </a:pPr>
            <a:endParaRPr lang="en-IN">
              <a:latin typeface="+mj-lt"/>
            </a:endParaRPr>
          </a:p>
        </p:txBody>
      </p:sp>
      <p:cxnSp>
        <p:nvCxnSpPr>
          <p:cNvPr id="38" name="Straight Connector 37"/>
          <p:cNvCxnSpPr/>
          <p:nvPr/>
        </p:nvCxnSpPr>
        <p:spPr>
          <a:xfrm>
            <a:off x="4495800" y="7962900"/>
            <a:ext cx="2057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214" name="Rectangle 38"/>
          <p:cNvSpPr>
            <a:spLocks noChangeArrowheads="1"/>
          </p:cNvSpPr>
          <p:nvPr/>
        </p:nvSpPr>
        <p:spPr bwMode="auto">
          <a:xfrm>
            <a:off x="5029200" y="7962900"/>
            <a:ext cx="1295400" cy="215900"/>
          </a:xfrm>
          <a:prstGeom prst="rect">
            <a:avLst/>
          </a:prstGeom>
          <a:noFill/>
          <a:ln w="9525">
            <a:noFill/>
            <a:miter lim="800000"/>
            <a:headEnd/>
            <a:tailEnd/>
          </a:ln>
        </p:spPr>
        <p:txBody>
          <a:bodyPr>
            <a:spAutoFit/>
          </a:bodyPr>
          <a:lstStyle/>
          <a:p>
            <a:pPr marL="228600" indent="-228600" algn="r"/>
            <a:r>
              <a:rPr lang="en-US" sz="800" b="1">
                <a:latin typeface="Tw Cen MT" pitchFamily="34" charset="0"/>
              </a:rPr>
              <a:t>22°NORTH LATITUDE</a:t>
            </a:r>
          </a:p>
        </p:txBody>
      </p:sp>
      <p:cxnSp>
        <p:nvCxnSpPr>
          <p:cNvPr id="40" name="Straight Connector 39"/>
          <p:cNvCxnSpPr/>
          <p:nvPr/>
        </p:nvCxnSpPr>
        <p:spPr>
          <a:xfrm flipV="1">
            <a:off x="4495800" y="9563100"/>
            <a:ext cx="2057400" cy="19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216" name="Rectangle 40"/>
          <p:cNvSpPr>
            <a:spLocks noChangeArrowheads="1"/>
          </p:cNvSpPr>
          <p:nvPr/>
        </p:nvSpPr>
        <p:spPr bwMode="auto">
          <a:xfrm>
            <a:off x="4876800" y="9410700"/>
            <a:ext cx="1295400" cy="215900"/>
          </a:xfrm>
          <a:prstGeom prst="rect">
            <a:avLst/>
          </a:prstGeom>
          <a:noFill/>
          <a:ln w="9525">
            <a:noFill/>
            <a:miter lim="800000"/>
            <a:headEnd/>
            <a:tailEnd/>
          </a:ln>
        </p:spPr>
        <p:txBody>
          <a:bodyPr>
            <a:spAutoFit/>
          </a:bodyPr>
          <a:lstStyle/>
          <a:p>
            <a:pPr marL="228600" indent="-228600" algn="r"/>
            <a:r>
              <a:rPr lang="en-US" sz="800" b="1">
                <a:latin typeface="Tw Cen MT" pitchFamily="34" charset="0"/>
              </a:rPr>
              <a:t>12° NORTH LATITUDE</a:t>
            </a:r>
          </a:p>
        </p:txBody>
      </p:sp>
      <p:sp>
        <p:nvSpPr>
          <p:cNvPr id="8217" name="Rectangle 41"/>
          <p:cNvSpPr>
            <a:spLocks noChangeArrowheads="1"/>
          </p:cNvSpPr>
          <p:nvPr/>
        </p:nvSpPr>
        <p:spPr bwMode="auto">
          <a:xfrm rot="-5400000">
            <a:off x="5721350" y="8731250"/>
            <a:ext cx="1447800" cy="215900"/>
          </a:xfrm>
          <a:prstGeom prst="rect">
            <a:avLst/>
          </a:prstGeom>
          <a:noFill/>
          <a:ln w="9525">
            <a:noFill/>
            <a:miter lim="800000"/>
            <a:headEnd/>
            <a:tailEnd/>
          </a:ln>
        </p:spPr>
        <p:txBody>
          <a:bodyPr>
            <a:spAutoFit/>
          </a:bodyPr>
          <a:lstStyle/>
          <a:p>
            <a:pPr marL="228600" indent="-228600"/>
            <a:r>
              <a:rPr lang="en-US" sz="800" b="1">
                <a:latin typeface="Tw Cen MT" pitchFamily="34" charset="0"/>
              </a:rPr>
              <a:t>84°  EAST LONGITUDE</a:t>
            </a:r>
          </a:p>
        </p:txBody>
      </p:sp>
      <p:sp>
        <p:nvSpPr>
          <p:cNvPr id="8218" name="Rectangle 42"/>
          <p:cNvSpPr>
            <a:spLocks noChangeArrowheads="1"/>
          </p:cNvSpPr>
          <p:nvPr/>
        </p:nvSpPr>
        <p:spPr bwMode="auto">
          <a:xfrm rot="-5400000">
            <a:off x="3917950" y="8693150"/>
            <a:ext cx="1219200" cy="215900"/>
          </a:xfrm>
          <a:prstGeom prst="rect">
            <a:avLst/>
          </a:prstGeom>
          <a:noFill/>
          <a:ln w="9525">
            <a:noFill/>
            <a:miter lim="800000"/>
            <a:headEnd/>
            <a:tailEnd/>
          </a:ln>
        </p:spPr>
        <p:txBody>
          <a:bodyPr>
            <a:spAutoFit/>
          </a:bodyPr>
          <a:lstStyle/>
          <a:p>
            <a:pPr marL="228600" indent="-228600" algn="ctr"/>
            <a:r>
              <a:rPr lang="en-US" sz="800" b="1">
                <a:latin typeface="Tw Cen MT" pitchFamily="34" charset="0"/>
              </a:rPr>
              <a:t>77° EAST LONGITUDE</a:t>
            </a:r>
          </a:p>
        </p:txBody>
      </p:sp>
      <p:cxnSp>
        <p:nvCxnSpPr>
          <p:cNvPr id="44" name="Straight Connector 43"/>
          <p:cNvCxnSpPr/>
          <p:nvPr/>
        </p:nvCxnSpPr>
        <p:spPr>
          <a:xfrm rot="5400000">
            <a:off x="5628482" y="8809831"/>
            <a:ext cx="1847850"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3648075" y="8810625"/>
            <a:ext cx="18478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57200" y="4267200"/>
            <a:ext cx="2209800" cy="381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p:cNvSpPr/>
          <p:nvPr/>
        </p:nvSpPr>
        <p:spPr>
          <a:xfrm>
            <a:off x="457200" y="76200"/>
            <a:ext cx="2209800" cy="228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Slide Number Placeholder 31"/>
          <p:cNvSpPr>
            <a:spLocks noGrp="1"/>
          </p:cNvSpPr>
          <p:nvPr>
            <p:ph type="sldNum" sz="quarter" idx="12"/>
          </p:nvPr>
        </p:nvSpPr>
        <p:spPr/>
        <p:txBody>
          <a:bodyPr/>
          <a:lstStyle/>
          <a:p>
            <a:pPr>
              <a:defRPr/>
            </a:pPr>
            <a:fld id="{3FB64059-2D81-459F-A466-D6C9D08CCB1B}" type="slidenum">
              <a:rPr lang="en-US" smtClean="0"/>
              <a:pPr>
                <a:defRPr/>
              </a:pPr>
              <a:t>7</a:t>
            </a:fld>
            <a:endParaRPr lang="en-US"/>
          </a:p>
        </p:txBody>
      </p:sp>
      <p:sp>
        <p:nvSpPr>
          <p:cNvPr id="33" name="Footer Placeholder 32"/>
          <p:cNvSpPr>
            <a:spLocks noGrp="1"/>
          </p:cNvSpPr>
          <p:nvPr>
            <p:ph type="ftr" sz="quarter" idx="11"/>
          </p:nvPr>
        </p:nvSpPr>
        <p:spPr/>
        <p:txBody>
          <a:bodyPr/>
          <a:lstStyle/>
          <a:p>
            <a:pPr>
              <a:defRPr/>
            </a:pPr>
            <a:r>
              <a:rPr lang="en-US"/>
              <a:t>GURUDEVA.COM - NEW</a:t>
            </a:r>
          </a:p>
        </p:txBody>
      </p:sp>
      <p:sp>
        <p:nvSpPr>
          <p:cNvPr id="34" name="Rectangle 33"/>
          <p:cNvSpPr/>
          <p:nvPr/>
        </p:nvSpPr>
        <p:spPr>
          <a:xfrm>
            <a:off x="4800600" y="4648200"/>
            <a:ext cx="1752600" cy="1295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866"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8"/>
          <p:cNvPicPr>
            <a:picLocks noChangeAspect="1" noChangeArrowheads="1"/>
          </p:cNvPicPr>
          <p:nvPr/>
        </p:nvPicPr>
        <p:blipFill>
          <a:blip r:embed="rId3"/>
          <a:srcRect l="13235" r="31177" b="37500"/>
          <a:stretch>
            <a:fillRect/>
          </a:stretch>
        </p:blipFill>
        <p:spPr bwMode="auto">
          <a:xfrm>
            <a:off x="3048000" y="5410200"/>
            <a:ext cx="3581400" cy="2286000"/>
          </a:xfrm>
          <a:prstGeom prst="rect">
            <a:avLst/>
          </a:prstGeom>
          <a:noFill/>
          <a:ln w="9525">
            <a:noFill/>
            <a:miter lim="800000"/>
            <a:headEnd/>
            <a:tailEnd/>
          </a:ln>
        </p:spPr>
      </p:pic>
      <p:pic>
        <p:nvPicPr>
          <p:cNvPr id="9219" name="Picture 2" descr="D:\10 NEW\10.1\IndiaKashmirPrint2Blank (1).jpg"/>
          <p:cNvPicPr>
            <a:picLocks noChangeAspect="1" noChangeArrowheads="1"/>
          </p:cNvPicPr>
          <p:nvPr/>
        </p:nvPicPr>
        <p:blipFill>
          <a:blip r:embed="rId4"/>
          <a:srcRect l="20815" t="43980" r="-4076" b="6885"/>
          <a:stretch>
            <a:fillRect/>
          </a:stretch>
        </p:blipFill>
        <p:spPr bwMode="auto">
          <a:xfrm>
            <a:off x="4953000" y="228600"/>
            <a:ext cx="1524000" cy="1219200"/>
          </a:xfrm>
          <a:prstGeom prst="rect">
            <a:avLst/>
          </a:prstGeom>
          <a:noFill/>
          <a:ln w="9525">
            <a:noFill/>
            <a:miter lim="800000"/>
            <a:headEnd/>
            <a:tailEnd/>
          </a:ln>
        </p:spPr>
      </p:pic>
      <p:sp>
        <p:nvSpPr>
          <p:cNvPr id="4" name="Oval 3"/>
          <p:cNvSpPr/>
          <p:nvPr/>
        </p:nvSpPr>
        <p:spPr>
          <a:xfrm>
            <a:off x="6248400" y="1371600"/>
            <a:ext cx="46038" cy="460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866" fontAlgn="auto">
              <a:spcBef>
                <a:spcPts val="0"/>
              </a:spcBef>
              <a:spcAft>
                <a:spcPts val="0"/>
              </a:spcAft>
              <a:defRPr/>
            </a:pPr>
            <a:endParaRPr lang="en-US"/>
          </a:p>
        </p:txBody>
      </p:sp>
      <p:sp>
        <p:nvSpPr>
          <p:cNvPr id="9221" name="Rectangle 4"/>
          <p:cNvSpPr>
            <a:spLocks noChangeArrowheads="1"/>
          </p:cNvSpPr>
          <p:nvPr/>
        </p:nvSpPr>
        <p:spPr bwMode="auto">
          <a:xfrm>
            <a:off x="5443538" y="1219200"/>
            <a:ext cx="881062" cy="261938"/>
          </a:xfrm>
          <a:prstGeom prst="rect">
            <a:avLst/>
          </a:prstGeom>
          <a:noFill/>
          <a:ln w="9525">
            <a:noFill/>
            <a:miter lim="800000"/>
            <a:headEnd/>
            <a:tailEnd/>
          </a:ln>
        </p:spPr>
        <p:txBody>
          <a:bodyPr wrap="none">
            <a:spAutoFit/>
          </a:bodyPr>
          <a:lstStyle/>
          <a:p>
            <a:r>
              <a:rPr lang="en-US" sz="1100">
                <a:latin typeface="Calibri" pitchFamily="34" charset="0"/>
              </a:rPr>
              <a:t>Indira point </a:t>
            </a:r>
          </a:p>
        </p:txBody>
      </p:sp>
      <p:sp>
        <p:nvSpPr>
          <p:cNvPr id="2" name="Rectangle 1"/>
          <p:cNvSpPr>
            <a:spLocks noChangeArrowheads="1"/>
          </p:cNvSpPr>
          <p:nvPr/>
        </p:nvSpPr>
        <p:spPr bwMode="auto">
          <a:xfrm>
            <a:off x="457200" y="152400"/>
            <a:ext cx="4572000" cy="5294313"/>
          </a:xfrm>
          <a:prstGeom prst="rect">
            <a:avLst/>
          </a:prstGeom>
          <a:noFill/>
          <a:ln w="9525">
            <a:noFill/>
            <a:miter lim="800000"/>
            <a:headEnd/>
            <a:tailEnd/>
          </a:ln>
        </p:spPr>
        <p:txBody>
          <a:bodyPr>
            <a:spAutoFit/>
          </a:bodyPr>
          <a:lstStyle/>
          <a:p>
            <a:pPr>
              <a:defRPr/>
            </a:pPr>
            <a:endParaRPr lang="en-US" sz="1200" dirty="0">
              <a:latin typeface="Calibri" pitchFamily="34" charset="0"/>
            </a:endParaRPr>
          </a:p>
          <a:p>
            <a:pPr>
              <a:defRPr/>
            </a:pPr>
            <a:r>
              <a:rPr lang="en-US" sz="1000" dirty="0">
                <a:latin typeface="Arial Black" pitchFamily="34" charset="0"/>
              </a:rPr>
              <a:t>Q. Using the scale given in your atlas estimate the length of the coast line for Andhra Pradesh?</a:t>
            </a:r>
          </a:p>
          <a:p>
            <a:pPr>
              <a:defRPr/>
            </a:pPr>
            <a:r>
              <a:rPr lang="en-US" sz="1200" dirty="0">
                <a:latin typeface="Calibri" pitchFamily="34" charset="0"/>
              </a:rPr>
              <a:t>A. Using the scale given in the atlas I </a:t>
            </a:r>
            <a:r>
              <a:rPr lang="en-US" sz="1200" dirty="0" err="1">
                <a:latin typeface="Calibri" pitchFamily="34" charset="0"/>
              </a:rPr>
              <a:t>estimat</a:t>
            </a:r>
            <a:r>
              <a:rPr lang="en-US" sz="1200" dirty="0">
                <a:latin typeface="Calibri" pitchFamily="34" charset="0"/>
              </a:rPr>
              <a:t> the length of the coast line for Andhra Pradesh, that is 972 K.M.</a:t>
            </a:r>
          </a:p>
          <a:p>
            <a:pPr>
              <a:defRPr/>
            </a:pPr>
            <a:endParaRPr lang="en-US" sz="1200" dirty="0">
              <a:latin typeface="Calibri" pitchFamily="34" charset="0"/>
            </a:endParaRPr>
          </a:p>
          <a:p>
            <a:pPr>
              <a:defRPr/>
            </a:pPr>
            <a:r>
              <a:rPr lang="en-US" sz="1000" dirty="0">
                <a:latin typeface="Arial Black" pitchFamily="34" charset="0"/>
              </a:rPr>
              <a:t>Q. Look at the map .1.2 Trace the boundary for India and color this. With the help of the scale given on the map, find out the total land boundary that India shares with Bangladesh.</a:t>
            </a:r>
          </a:p>
          <a:p>
            <a:pPr>
              <a:defRPr/>
            </a:pPr>
            <a:r>
              <a:rPr lang="en-US" sz="1200" dirty="0">
                <a:latin typeface="Calibri" pitchFamily="34" charset="0"/>
              </a:rPr>
              <a:t>A. 1. The boundary for India in the given map is 24.5 </a:t>
            </a:r>
            <a:r>
              <a:rPr lang="en-US" sz="1200" dirty="0" err="1">
                <a:latin typeface="Calibri" pitchFamily="34" charset="0"/>
              </a:rPr>
              <a:t>cms</a:t>
            </a:r>
            <a:r>
              <a:rPr lang="en-US" sz="1200" dirty="0">
                <a:latin typeface="Calibri" pitchFamily="34" charset="0"/>
              </a:rPr>
              <a:t>.</a:t>
            </a:r>
          </a:p>
          <a:p>
            <a:pPr>
              <a:defRPr/>
            </a:pPr>
            <a:r>
              <a:rPr lang="en-US" sz="1200" dirty="0">
                <a:latin typeface="Calibri" pitchFamily="34" charset="0"/>
              </a:rPr>
              <a:t>2. Scale of the map is 1cm = 200 kms.</a:t>
            </a:r>
          </a:p>
          <a:p>
            <a:pPr>
              <a:defRPr/>
            </a:pPr>
            <a:r>
              <a:rPr lang="en-US" sz="1200" dirty="0">
                <a:latin typeface="Calibri" pitchFamily="34" charset="0"/>
              </a:rPr>
              <a:t>3. Total land boundary that India shares with Bangladesh is 4906 kms.</a:t>
            </a:r>
          </a:p>
          <a:p>
            <a:pPr>
              <a:defRPr/>
            </a:pPr>
            <a:endParaRPr lang="en-US" sz="1200" dirty="0">
              <a:latin typeface="Calibri" pitchFamily="34" charset="0"/>
            </a:endParaRPr>
          </a:p>
          <a:p>
            <a:pPr>
              <a:defRPr/>
            </a:pPr>
            <a:r>
              <a:rPr lang="en-US" sz="1200" dirty="0">
                <a:latin typeface="Calibri" pitchFamily="34" charset="0"/>
              </a:rPr>
              <a:t>Q. Which of these data are for rising and setting times for the Sun at Ahmedabad and Imphal. Explain your reason</a:t>
            </a:r>
          </a:p>
          <a:p>
            <a:pPr>
              <a:defRPr/>
            </a:pPr>
            <a:endParaRPr lang="en-US" sz="1200" dirty="0">
              <a:latin typeface="Calibri" pitchFamily="34" charset="0"/>
            </a:endParaRPr>
          </a:p>
          <a:p>
            <a:pPr>
              <a:defRPr/>
            </a:pPr>
            <a:endParaRPr lang="en-US" sz="1200" dirty="0">
              <a:latin typeface="Calibri" pitchFamily="34" charset="0"/>
            </a:endParaRPr>
          </a:p>
          <a:p>
            <a:pPr>
              <a:defRPr/>
            </a:pPr>
            <a:endParaRPr lang="en-US" sz="1200" dirty="0">
              <a:latin typeface="Calibri" pitchFamily="34" charset="0"/>
            </a:endParaRPr>
          </a:p>
          <a:p>
            <a:pPr>
              <a:defRPr/>
            </a:pPr>
            <a:endParaRPr lang="en-US" sz="1200" dirty="0">
              <a:latin typeface="Calibri" pitchFamily="34" charset="0"/>
            </a:endParaRPr>
          </a:p>
          <a:p>
            <a:pPr>
              <a:defRPr/>
            </a:pPr>
            <a:r>
              <a:rPr lang="en-US" sz="1200" b="1" dirty="0">
                <a:solidFill>
                  <a:srgbClr val="FF0000"/>
                </a:solidFill>
                <a:latin typeface="Calibri" pitchFamily="34" charset="0"/>
              </a:rPr>
              <a:t>A. </a:t>
            </a:r>
          </a:p>
          <a:p>
            <a:pPr>
              <a:defRPr/>
            </a:pPr>
            <a:endParaRPr lang="en-US" sz="1200" dirty="0">
              <a:latin typeface="Calibri" pitchFamily="34" charset="0"/>
            </a:endParaRPr>
          </a:p>
          <a:p>
            <a:pPr>
              <a:defRPr/>
            </a:pPr>
            <a:endParaRPr lang="en-US" sz="1200" dirty="0">
              <a:latin typeface="Calibri" pitchFamily="34" charset="0"/>
            </a:endParaRPr>
          </a:p>
          <a:p>
            <a:pPr>
              <a:defRPr/>
            </a:pPr>
            <a:endParaRPr lang="en-US" sz="1200" dirty="0">
              <a:latin typeface="Calibri" pitchFamily="34" charset="0"/>
            </a:endParaRPr>
          </a:p>
          <a:p>
            <a:pPr>
              <a:defRPr/>
            </a:pPr>
            <a:endParaRPr lang="en-US" sz="1200" dirty="0">
              <a:latin typeface="Calibri" pitchFamily="34" charset="0"/>
            </a:endParaRPr>
          </a:p>
          <a:p>
            <a:pPr>
              <a:defRPr/>
            </a:pPr>
            <a:r>
              <a:rPr lang="en-US" sz="1200" b="1" dirty="0">
                <a:latin typeface="Tw Cen MT" pitchFamily="34" charset="0"/>
                <a:cs typeface="Aharoni" pitchFamily="2" charset="-79"/>
              </a:rPr>
              <a:t>Reason:- </a:t>
            </a:r>
          </a:p>
          <a:p>
            <a:pPr>
              <a:defRPr/>
            </a:pPr>
            <a:r>
              <a:rPr lang="en-US" sz="1200" dirty="0">
                <a:latin typeface="+mj-lt"/>
                <a:cs typeface="Aharoni" pitchFamily="2" charset="-79"/>
              </a:rPr>
              <a:t>1. Imphal ( 93⁰ E) is located to the east of Ahmedabad ( 72⁰ E) .</a:t>
            </a:r>
          </a:p>
          <a:p>
            <a:pPr>
              <a:defRPr/>
            </a:pPr>
            <a:r>
              <a:rPr lang="en-US" sz="1200" dirty="0">
                <a:latin typeface="+mj-lt"/>
                <a:cs typeface="Aharoni" pitchFamily="2" charset="-79"/>
              </a:rPr>
              <a:t>2. So, Sun rises in the Imphal first.</a:t>
            </a:r>
          </a:p>
          <a:p>
            <a:pPr>
              <a:defRPr/>
            </a:pPr>
            <a:r>
              <a:rPr lang="en-US" sz="1200" dirty="0">
                <a:latin typeface="+mj-lt"/>
                <a:cs typeface="Aharoni" pitchFamily="2" charset="-79"/>
              </a:rPr>
              <a:t>3. Time difference between Imphal and Ahmedabad is 84 minutes.</a:t>
            </a:r>
          </a:p>
        </p:txBody>
      </p:sp>
      <p:graphicFrame>
        <p:nvGraphicFramePr>
          <p:cNvPr id="6" name="Table 5"/>
          <p:cNvGraphicFramePr>
            <a:graphicFrameLocks noGrp="1"/>
          </p:cNvGraphicFramePr>
          <p:nvPr/>
        </p:nvGraphicFramePr>
        <p:xfrm>
          <a:off x="533400" y="2895600"/>
          <a:ext cx="4343400" cy="457200"/>
        </p:xfrm>
        <a:graphic>
          <a:graphicData uri="http://schemas.openxmlformats.org/drawingml/2006/table">
            <a:tbl>
              <a:tblPr/>
              <a:tblGrid>
                <a:gridCol w="457199"/>
                <a:gridCol w="914400"/>
                <a:gridCol w="914400"/>
                <a:gridCol w="990600"/>
                <a:gridCol w="1066801"/>
              </a:tblGrid>
              <a:tr h="235543">
                <a:tc>
                  <a:txBody>
                    <a:bodyPr/>
                    <a:lstStyle/>
                    <a:p>
                      <a:pPr marL="0" marR="0" algn="ctr">
                        <a:lnSpc>
                          <a:spcPct val="115000"/>
                        </a:lnSpc>
                        <a:spcBef>
                          <a:spcPts val="0"/>
                        </a:spcBef>
                        <a:spcAft>
                          <a:spcPts val="0"/>
                        </a:spcAft>
                      </a:pPr>
                      <a:r>
                        <a:rPr lang="en-US" sz="1100" b="1" kern="1200" baseline="0" dirty="0" smtClean="0">
                          <a:solidFill>
                            <a:schemeClr val="tx1"/>
                          </a:solidFill>
                          <a:latin typeface="Tw Cen MT" pitchFamily="34" charset="0"/>
                          <a:ea typeface="+mn-ea"/>
                          <a:cs typeface="+mn-cs"/>
                        </a:rPr>
                        <a:t>Date</a:t>
                      </a:r>
                      <a:endParaRPr lang="en-IN" sz="1100" b="1" dirty="0">
                        <a:solidFill>
                          <a:srgbClr val="FF0000"/>
                        </a:solidFill>
                        <a:latin typeface="Tw Cen MT" pitchFamily="34" charset="0"/>
                        <a:ea typeface="LakkiReddy" pitchFamily="2" charset="0"/>
                        <a:cs typeface="LakkiReddy"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15000"/>
                        </a:lnSpc>
                        <a:spcBef>
                          <a:spcPts val="0"/>
                        </a:spcBef>
                        <a:spcAft>
                          <a:spcPts val="0"/>
                        </a:spcAft>
                      </a:pPr>
                      <a:r>
                        <a:rPr lang="en-US" sz="1100" b="1" kern="1200" baseline="0" dirty="0" smtClean="0">
                          <a:solidFill>
                            <a:schemeClr val="tx1"/>
                          </a:solidFill>
                          <a:latin typeface="Tw Cen MT" pitchFamily="34" charset="0"/>
                          <a:ea typeface="+mn-ea"/>
                          <a:cs typeface="+mn-cs"/>
                        </a:rPr>
                        <a:t>Location _____</a:t>
                      </a:r>
                      <a:endParaRPr lang="en-IN" sz="1100" b="1" dirty="0">
                        <a:solidFill>
                          <a:srgbClr val="FF0000"/>
                        </a:solidFill>
                        <a:latin typeface="Tw Cen MT" pitchFamily="34" charset="0"/>
                        <a:ea typeface="LakkiReddy" pitchFamily="2" charset="0"/>
                        <a:cs typeface="LakkiReddy"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algn="ctr">
                        <a:lnSpc>
                          <a:spcPct val="115000"/>
                        </a:lnSpc>
                        <a:spcBef>
                          <a:spcPts val="0"/>
                        </a:spcBef>
                        <a:spcAft>
                          <a:spcPts val="0"/>
                        </a:spcAft>
                      </a:pPr>
                      <a:endParaRPr lang="en-IN" sz="2400" b="0" dirty="0">
                        <a:solidFill>
                          <a:srgbClr val="FF0000"/>
                        </a:solidFill>
                        <a:latin typeface="Balloon Extra" pitchFamily="2" charset="0"/>
                        <a:ea typeface="LakkiReddy" pitchFamily="2" charset="0"/>
                        <a:cs typeface="LakkiReddy"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100" b="1" kern="1200" baseline="0" dirty="0" smtClean="0">
                          <a:solidFill>
                            <a:schemeClr val="tx1"/>
                          </a:solidFill>
                          <a:latin typeface="Tw Cen MT" pitchFamily="34" charset="0"/>
                          <a:ea typeface="+mn-ea"/>
                          <a:cs typeface="+mn-cs"/>
                        </a:rPr>
                        <a:t>Location ____ ?</a:t>
                      </a:r>
                      <a:endParaRPr lang="en-IN" sz="1100" b="1" dirty="0">
                        <a:solidFill>
                          <a:srgbClr val="FF0000"/>
                        </a:solidFill>
                        <a:latin typeface="Tw Cen MT" pitchFamily="34" charset="0"/>
                        <a:ea typeface="LakkiReddy" pitchFamily="2" charset="0"/>
                        <a:cs typeface="LakkiReddy"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algn="ctr">
                        <a:lnSpc>
                          <a:spcPct val="115000"/>
                        </a:lnSpc>
                        <a:spcBef>
                          <a:spcPts val="0"/>
                        </a:spcBef>
                        <a:spcAft>
                          <a:spcPts val="0"/>
                        </a:spcAft>
                      </a:pPr>
                      <a:endParaRPr lang="en-IN" sz="2400" b="0" dirty="0">
                        <a:solidFill>
                          <a:srgbClr val="FF0000"/>
                        </a:solidFill>
                        <a:latin typeface="Balloon Extra" pitchFamily="2" charset="0"/>
                        <a:ea typeface="LakkiReddy" pitchFamily="2" charset="0"/>
                        <a:cs typeface="LakkiReddy"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657">
                <a:tc>
                  <a:txBody>
                    <a:bodyPr/>
                    <a:lstStyle/>
                    <a:p>
                      <a:pPr marL="0" marR="0" algn="ctr">
                        <a:lnSpc>
                          <a:spcPct val="115000"/>
                        </a:lnSpc>
                        <a:spcBef>
                          <a:spcPts val="0"/>
                        </a:spcBef>
                        <a:spcAft>
                          <a:spcPts val="0"/>
                        </a:spcAft>
                      </a:pPr>
                      <a:r>
                        <a:rPr lang="en-US" sz="1100" b="0" kern="1200" baseline="0" dirty="0" smtClean="0">
                          <a:solidFill>
                            <a:schemeClr val="tx1"/>
                          </a:solidFill>
                          <a:latin typeface="Tw Cen MT" pitchFamily="34" charset="0"/>
                          <a:ea typeface="+mn-ea"/>
                          <a:cs typeface="Aharoni" pitchFamily="2" charset="-79"/>
                        </a:rPr>
                        <a:t>5 Jan</a:t>
                      </a:r>
                      <a:endParaRPr lang="en-IN" sz="1100" b="0" dirty="0">
                        <a:solidFill>
                          <a:srgbClr val="0070C0"/>
                        </a:solidFill>
                        <a:latin typeface="Tw Cen MT" pitchFamily="34" charset="0"/>
                        <a:ea typeface="LakkiReddy" pitchFamily="2" charset="0"/>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kern="1200" baseline="0" dirty="0" smtClean="0">
                          <a:solidFill>
                            <a:schemeClr val="tx1"/>
                          </a:solidFill>
                          <a:latin typeface="Tw Cen MT" pitchFamily="34" charset="0"/>
                          <a:ea typeface="+mn-ea"/>
                          <a:cs typeface="Aharoni" pitchFamily="2" charset="-79"/>
                        </a:rPr>
                        <a:t>Sunrise 05:59</a:t>
                      </a:r>
                      <a:endParaRPr lang="en-IN" sz="1100" b="0" dirty="0">
                        <a:solidFill>
                          <a:srgbClr val="0070C0"/>
                        </a:solidFill>
                        <a:latin typeface="Tw Cen MT" pitchFamily="34" charset="0"/>
                        <a:ea typeface="LakkiReddy" pitchFamily="2" charset="0"/>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kern="1200" baseline="0" dirty="0" smtClean="0">
                          <a:solidFill>
                            <a:schemeClr val="tx1"/>
                          </a:solidFill>
                          <a:latin typeface="Tw Cen MT" pitchFamily="34" charset="0"/>
                          <a:ea typeface="+mn-ea"/>
                          <a:cs typeface="Aharoni" pitchFamily="2" charset="-79"/>
                        </a:rPr>
                        <a:t>Sunset 16:37</a:t>
                      </a:r>
                      <a:endParaRPr lang="en-IN" sz="1100" b="0" dirty="0">
                        <a:solidFill>
                          <a:srgbClr val="0070C0"/>
                        </a:solidFill>
                        <a:latin typeface="Tw Cen MT" pitchFamily="34" charset="0"/>
                        <a:ea typeface="LakkiReddy" pitchFamily="2" charset="0"/>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kern="1200" baseline="0" dirty="0" smtClean="0">
                          <a:solidFill>
                            <a:schemeClr val="tx1"/>
                          </a:solidFill>
                          <a:latin typeface="Tw Cen MT" pitchFamily="34" charset="0"/>
                          <a:ea typeface="+mn-ea"/>
                          <a:cs typeface="Aharoni" pitchFamily="2" charset="-79"/>
                        </a:rPr>
                        <a:t>Sunrise 07:20</a:t>
                      </a:r>
                      <a:endParaRPr lang="en-IN" sz="1100" b="0" dirty="0">
                        <a:solidFill>
                          <a:srgbClr val="0070C0"/>
                        </a:solidFill>
                        <a:latin typeface="Tw Cen MT" pitchFamily="34" charset="0"/>
                        <a:ea typeface="LakkiReddy" pitchFamily="2" charset="0"/>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kern="1200" baseline="0" dirty="0" smtClean="0">
                          <a:solidFill>
                            <a:schemeClr val="tx1"/>
                          </a:solidFill>
                          <a:latin typeface="Tw Cen MT" pitchFamily="34" charset="0"/>
                          <a:ea typeface="+mn-ea"/>
                          <a:cs typeface="Aharoni" pitchFamily="2" charset="-79"/>
                        </a:rPr>
                        <a:t>Sunset   18:05</a:t>
                      </a:r>
                      <a:endParaRPr lang="en-IN" sz="1100" b="0" dirty="0">
                        <a:solidFill>
                          <a:srgbClr val="0070C0"/>
                        </a:solidFill>
                        <a:latin typeface="Tw Cen MT" pitchFamily="34" charset="0"/>
                        <a:ea typeface="LakkiReddy" pitchFamily="2" charset="0"/>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7" name="Freeform 5"/>
          <p:cNvSpPr>
            <a:spLocks/>
          </p:cNvSpPr>
          <p:nvPr/>
        </p:nvSpPr>
        <p:spPr bwMode="auto">
          <a:xfrm>
            <a:off x="4800600" y="2819400"/>
            <a:ext cx="1676400" cy="1828800"/>
          </a:xfrm>
          <a:custGeom>
            <a:avLst/>
            <a:gdLst>
              <a:gd name="T0" fmla="*/ 2147483647 w 3445"/>
              <a:gd name="T1" fmla="*/ 2147483647 h 4003"/>
              <a:gd name="T2" fmla="*/ 2147483647 w 3445"/>
              <a:gd name="T3" fmla="*/ 2147483647 h 4003"/>
              <a:gd name="T4" fmla="*/ 2147483647 w 3445"/>
              <a:gd name="T5" fmla="*/ 2147483647 h 4003"/>
              <a:gd name="T6" fmla="*/ 2147483647 w 3445"/>
              <a:gd name="T7" fmla="*/ 2147483647 h 4003"/>
              <a:gd name="T8" fmla="*/ 2147483647 w 3445"/>
              <a:gd name="T9" fmla="*/ 2147483647 h 4003"/>
              <a:gd name="T10" fmla="*/ 2147483647 w 3445"/>
              <a:gd name="T11" fmla="*/ 2147483647 h 4003"/>
              <a:gd name="T12" fmla="*/ 2147483647 w 3445"/>
              <a:gd name="T13" fmla="*/ 2147483647 h 4003"/>
              <a:gd name="T14" fmla="*/ 2147483647 w 3445"/>
              <a:gd name="T15" fmla="*/ 2147483647 h 4003"/>
              <a:gd name="T16" fmla="*/ 2147483647 w 3445"/>
              <a:gd name="T17" fmla="*/ 2147483647 h 4003"/>
              <a:gd name="T18" fmla="*/ 2147483647 w 3445"/>
              <a:gd name="T19" fmla="*/ 2147483647 h 4003"/>
              <a:gd name="T20" fmla="*/ 2147483647 w 3445"/>
              <a:gd name="T21" fmla="*/ 2147483647 h 4003"/>
              <a:gd name="T22" fmla="*/ 2147483647 w 3445"/>
              <a:gd name="T23" fmla="*/ 2147483647 h 4003"/>
              <a:gd name="T24" fmla="*/ 2147483647 w 3445"/>
              <a:gd name="T25" fmla="*/ 2147483647 h 4003"/>
              <a:gd name="T26" fmla="*/ 2147483647 w 3445"/>
              <a:gd name="T27" fmla="*/ 2147483647 h 4003"/>
              <a:gd name="T28" fmla="*/ 2147483647 w 3445"/>
              <a:gd name="T29" fmla="*/ 2147483647 h 4003"/>
              <a:gd name="T30" fmla="*/ 2147483647 w 3445"/>
              <a:gd name="T31" fmla="*/ 2147483647 h 4003"/>
              <a:gd name="T32" fmla="*/ 2147483647 w 3445"/>
              <a:gd name="T33" fmla="*/ 2147483647 h 4003"/>
              <a:gd name="T34" fmla="*/ 2147483647 w 3445"/>
              <a:gd name="T35" fmla="*/ 2147483647 h 4003"/>
              <a:gd name="T36" fmla="*/ 2147483647 w 3445"/>
              <a:gd name="T37" fmla="*/ 2147483647 h 4003"/>
              <a:gd name="T38" fmla="*/ 2147483647 w 3445"/>
              <a:gd name="T39" fmla="*/ 2147483647 h 4003"/>
              <a:gd name="T40" fmla="*/ 2147483647 w 3445"/>
              <a:gd name="T41" fmla="*/ 2147483647 h 4003"/>
              <a:gd name="T42" fmla="*/ 2147483647 w 3445"/>
              <a:gd name="T43" fmla="*/ 2147483647 h 4003"/>
              <a:gd name="T44" fmla="*/ 2147483647 w 3445"/>
              <a:gd name="T45" fmla="*/ 2147483647 h 4003"/>
              <a:gd name="T46" fmla="*/ 2147483647 w 3445"/>
              <a:gd name="T47" fmla="*/ 2147483647 h 4003"/>
              <a:gd name="T48" fmla="*/ 2147483647 w 3445"/>
              <a:gd name="T49" fmla="*/ 2147483647 h 4003"/>
              <a:gd name="T50" fmla="*/ 2147483647 w 3445"/>
              <a:gd name="T51" fmla="*/ 2147483647 h 4003"/>
              <a:gd name="T52" fmla="*/ 2147483647 w 3445"/>
              <a:gd name="T53" fmla="*/ 2147483647 h 4003"/>
              <a:gd name="T54" fmla="*/ 2147483647 w 3445"/>
              <a:gd name="T55" fmla="*/ 2147483647 h 4003"/>
              <a:gd name="T56" fmla="*/ 2147483647 w 3445"/>
              <a:gd name="T57" fmla="*/ 2147483647 h 4003"/>
              <a:gd name="T58" fmla="*/ 2147483647 w 3445"/>
              <a:gd name="T59" fmla="*/ 2147483647 h 4003"/>
              <a:gd name="T60" fmla="*/ 2147483647 w 3445"/>
              <a:gd name="T61" fmla="*/ 2147483647 h 4003"/>
              <a:gd name="T62" fmla="*/ 2147483647 w 3445"/>
              <a:gd name="T63" fmla="*/ 2147483647 h 4003"/>
              <a:gd name="T64" fmla="*/ 2147483647 w 3445"/>
              <a:gd name="T65" fmla="*/ 2147483647 h 4003"/>
              <a:gd name="T66" fmla="*/ 2147483647 w 3445"/>
              <a:gd name="T67" fmla="*/ 2147483647 h 4003"/>
              <a:gd name="T68" fmla="*/ 2147483647 w 3445"/>
              <a:gd name="T69" fmla="*/ 2147483647 h 4003"/>
              <a:gd name="T70" fmla="*/ 2147483647 w 3445"/>
              <a:gd name="T71" fmla="*/ 2147483647 h 4003"/>
              <a:gd name="T72" fmla="*/ 2147483647 w 3445"/>
              <a:gd name="T73" fmla="*/ 2147483647 h 4003"/>
              <a:gd name="T74" fmla="*/ 2147483647 w 3445"/>
              <a:gd name="T75" fmla="*/ 2147483647 h 4003"/>
              <a:gd name="T76" fmla="*/ 2147483647 w 3445"/>
              <a:gd name="T77" fmla="*/ 2147483647 h 4003"/>
              <a:gd name="T78" fmla="*/ 2147483647 w 3445"/>
              <a:gd name="T79" fmla="*/ 2147483647 h 4003"/>
              <a:gd name="T80" fmla="*/ 2147483647 w 3445"/>
              <a:gd name="T81" fmla="*/ 2147483647 h 4003"/>
              <a:gd name="T82" fmla="*/ 2147483647 w 3445"/>
              <a:gd name="T83" fmla="*/ 2147483647 h 4003"/>
              <a:gd name="T84" fmla="*/ 2147483647 w 3445"/>
              <a:gd name="T85" fmla="*/ 2147483647 h 4003"/>
              <a:gd name="T86" fmla="*/ 2147483647 w 3445"/>
              <a:gd name="T87" fmla="*/ 2147483647 h 4003"/>
              <a:gd name="T88" fmla="*/ 2147483647 w 3445"/>
              <a:gd name="T89" fmla="*/ 2147483647 h 4003"/>
              <a:gd name="T90" fmla="*/ 2147483647 w 3445"/>
              <a:gd name="T91" fmla="*/ 2147483647 h 4003"/>
              <a:gd name="T92" fmla="*/ 2147483647 w 3445"/>
              <a:gd name="T93" fmla="*/ 2147483647 h 4003"/>
              <a:gd name="T94" fmla="*/ 2147483647 w 3445"/>
              <a:gd name="T95" fmla="*/ 2147483647 h 4003"/>
              <a:gd name="T96" fmla="*/ 2147483647 w 3445"/>
              <a:gd name="T97" fmla="*/ 2147483647 h 4003"/>
              <a:gd name="T98" fmla="*/ 2147483647 w 3445"/>
              <a:gd name="T99" fmla="*/ 2147483647 h 4003"/>
              <a:gd name="T100" fmla="*/ 2147483647 w 3445"/>
              <a:gd name="T101" fmla="*/ 2147483647 h 40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45"/>
              <a:gd name="T154" fmla="*/ 0 h 4003"/>
              <a:gd name="T155" fmla="*/ 3445 w 3445"/>
              <a:gd name="T156" fmla="*/ 4003 h 40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45" h="4003">
                <a:moveTo>
                  <a:pt x="0" y="1739"/>
                </a:moveTo>
                <a:lnTo>
                  <a:pt x="19" y="1712"/>
                </a:lnTo>
                <a:lnTo>
                  <a:pt x="61" y="1706"/>
                </a:lnTo>
                <a:lnTo>
                  <a:pt x="85" y="1660"/>
                </a:lnTo>
                <a:lnTo>
                  <a:pt x="178" y="1680"/>
                </a:lnTo>
                <a:lnTo>
                  <a:pt x="281" y="1674"/>
                </a:lnTo>
                <a:lnTo>
                  <a:pt x="342" y="1667"/>
                </a:lnTo>
                <a:lnTo>
                  <a:pt x="337" y="1538"/>
                </a:lnTo>
                <a:lnTo>
                  <a:pt x="318" y="1492"/>
                </a:lnTo>
                <a:lnTo>
                  <a:pt x="269" y="1454"/>
                </a:lnTo>
                <a:lnTo>
                  <a:pt x="269" y="1363"/>
                </a:lnTo>
                <a:lnTo>
                  <a:pt x="196" y="1306"/>
                </a:lnTo>
                <a:lnTo>
                  <a:pt x="251" y="1240"/>
                </a:lnTo>
                <a:lnTo>
                  <a:pt x="318" y="1163"/>
                </a:lnTo>
                <a:lnTo>
                  <a:pt x="465" y="1195"/>
                </a:lnTo>
                <a:lnTo>
                  <a:pt x="538" y="1098"/>
                </a:lnTo>
                <a:lnTo>
                  <a:pt x="667" y="968"/>
                </a:lnTo>
                <a:lnTo>
                  <a:pt x="716" y="911"/>
                </a:lnTo>
                <a:lnTo>
                  <a:pt x="771" y="832"/>
                </a:lnTo>
                <a:lnTo>
                  <a:pt x="820" y="768"/>
                </a:lnTo>
                <a:lnTo>
                  <a:pt x="820" y="671"/>
                </a:lnTo>
                <a:lnTo>
                  <a:pt x="930" y="612"/>
                </a:lnTo>
                <a:lnTo>
                  <a:pt x="875" y="587"/>
                </a:lnTo>
                <a:lnTo>
                  <a:pt x="814" y="535"/>
                </a:lnTo>
                <a:lnTo>
                  <a:pt x="768" y="531"/>
                </a:lnTo>
                <a:lnTo>
                  <a:pt x="733" y="476"/>
                </a:lnTo>
                <a:lnTo>
                  <a:pt x="733" y="382"/>
                </a:lnTo>
                <a:lnTo>
                  <a:pt x="733" y="322"/>
                </a:lnTo>
                <a:lnTo>
                  <a:pt x="778" y="253"/>
                </a:lnTo>
                <a:lnTo>
                  <a:pt x="688" y="163"/>
                </a:lnTo>
                <a:lnTo>
                  <a:pt x="619" y="134"/>
                </a:lnTo>
                <a:lnTo>
                  <a:pt x="658" y="59"/>
                </a:lnTo>
                <a:lnTo>
                  <a:pt x="768" y="34"/>
                </a:lnTo>
                <a:lnTo>
                  <a:pt x="852" y="0"/>
                </a:lnTo>
                <a:lnTo>
                  <a:pt x="927" y="0"/>
                </a:lnTo>
                <a:lnTo>
                  <a:pt x="1090" y="149"/>
                </a:lnTo>
                <a:lnTo>
                  <a:pt x="1218" y="192"/>
                </a:lnTo>
                <a:lnTo>
                  <a:pt x="1180" y="203"/>
                </a:lnTo>
                <a:lnTo>
                  <a:pt x="1383" y="158"/>
                </a:lnTo>
                <a:lnTo>
                  <a:pt x="1473" y="218"/>
                </a:lnTo>
                <a:lnTo>
                  <a:pt x="1378" y="372"/>
                </a:lnTo>
                <a:lnTo>
                  <a:pt x="1321" y="471"/>
                </a:lnTo>
                <a:lnTo>
                  <a:pt x="1365" y="516"/>
                </a:lnTo>
                <a:lnTo>
                  <a:pt x="1370" y="587"/>
                </a:lnTo>
                <a:lnTo>
                  <a:pt x="1321" y="612"/>
                </a:lnTo>
                <a:lnTo>
                  <a:pt x="1297" y="594"/>
                </a:lnTo>
                <a:lnTo>
                  <a:pt x="1255" y="594"/>
                </a:lnTo>
                <a:lnTo>
                  <a:pt x="1304" y="671"/>
                </a:lnTo>
                <a:lnTo>
                  <a:pt x="1309" y="762"/>
                </a:lnTo>
                <a:lnTo>
                  <a:pt x="1346" y="762"/>
                </a:lnTo>
                <a:lnTo>
                  <a:pt x="1419" y="820"/>
                </a:lnTo>
                <a:lnTo>
                  <a:pt x="1493" y="878"/>
                </a:lnTo>
                <a:lnTo>
                  <a:pt x="1512" y="936"/>
                </a:lnTo>
                <a:lnTo>
                  <a:pt x="1475" y="1020"/>
                </a:lnTo>
                <a:lnTo>
                  <a:pt x="1450" y="1124"/>
                </a:lnTo>
                <a:lnTo>
                  <a:pt x="1578" y="1215"/>
                </a:lnTo>
                <a:lnTo>
                  <a:pt x="1725" y="1279"/>
                </a:lnTo>
                <a:lnTo>
                  <a:pt x="1823" y="1318"/>
                </a:lnTo>
                <a:lnTo>
                  <a:pt x="1909" y="1318"/>
                </a:lnTo>
                <a:lnTo>
                  <a:pt x="2056" y="1383"/>
                </a:lnTo>
                <a:lnTo>
                  <a:pt x="2178" y="1415"/>
                </a:lnTo>
                <a:lnTo>
                  <a:pt x="2356" y="1428"/>
                </a:lnTo>
                <a:lnTo>
                  <a:pt x="2398" y="1370"/>
                </a:lnTo>
                <a:lnTo>
                  <a:pt x="2381" y="1292"/>
                </a:lnTo>
                <a:lnTo>
                  <a:pt x="2442" y="1202"/>
                </a:lnTo>
                <a:lnTo>
                  <a:pt x="2460" y="1279"/>
                </a:lnTo>
                <a:lnTo>
                  <a:pt x="2454" y="1351"/>
                </a:lnTo>
                <a:lnTo>
                  <a:pt x="2521" y="1376"/>
                </a:lnTo>
                <a:lnTo>
                  <a:pt x="2655" y="1363"/>
                </a:lnTo>
                <a:lnTo>
                  <a:pt x="2851" y="1338"/>
                </a:lnTo>
                <a:lnTo>
                  <a:pt x="2833" y="1279"/>
                </a:lnTo>
                <a:lnTo>
                  <a:pt x="2797" y="1247"/>
                </a:lnTo>
                <a:lnTo>
                  <a:pt x="2919" y="1156"/>
                </a:lnTo>
                <a:lnTo>
                  <a:pt x="3029" y="1052"/>
                </a:lnTo>
                <a:lnTo>
                  <a:pt x="3103" y="988"/>
                </a:lnTo>
                <a:lnTo>
                  <a:pt x="3213" y="1000"/>
                </a:lnTo>
                <a:lnTo>
                  <a:pt x="3279" y="950"/>
                </a:lnTo>
                <a:lnTo>
                  <a:pt x="3316" y="1007"/>
                </a:lnTo>
                <a:lnTo>
                  <a:pt x="3323" y="1085"/>
                </a:lnTo>
                <a:lnTo>
                  <a:pt x="3426" y="1098"/>
                </a:lnTo>
                <a:lnTo>
                  <a:pt x="3445" y="1150"/>
                </a:lnTo>
                <a:lnTo>
                  <a:pt x="3440" y="1240"/>
                </a:lnTo>
                <a:lnTo>
                  <a:pt x="3365" y="1234"/>
                </a:lnTo>
                <a:lnTo>
                  <a:pt x="3232" y="1324"/>
                </a:lnTo>
                <a:lnTo>
                  <a:pt x="3213" y="1447"/>
                </a:lnTo>
                <a:lnTo>
                  <a:pt x="3157" y="1526"/>
                </a:lnTo>
                <a:lnTo>
                  <a:pt x="3145" y="1648"/>
                </a:lnTo>
                <a:lnTo>
                  <a:pt x="3134" y="1732"/>
                </a:lnTo>
                <a:lnTo>
                  <a:pt x="3017" y="1719"/>
                </a:lnTo>
                <a:lnTo>
                  <a:pt x="3041" y="1855"/>
                </a:lnTo>
                <a:lnTo>
                  <a:pt x="3010" y="1868"/>
                </a:lnTo>
                <a:lnTo>
                  <a:pt x="3029" y="1971"/>
                </a:lnTo>
                <a:lnTo>
                  <a:pt x="3005" y="1998"/>
                </a:lnTo>
                <a:lnTo>
                  <a:pt x="2949" y="1998"/>
                </a:lnTo>
                <a:lnTo>
                  <a:pt x="2888" y="1758"/>
                </a:lnTo>
                <a:lnTo>
                  <a:pt x="2851" y="1816"/>
                </a:lnTo>
                <a:lnTo>
                  <a:pt x="2846" y="1882"/>
                </a:lnTo>
                <a:lnTo>
                  <a:pt x="2809" y="1862"/>
                </a:lnTo>
                <a:lnTo>
                  <a:pt x="2753" y="1816"/>
                </a:lnTo>
                <a:lnTo>
                  <a:pt x="2778" y="1746"/>
                </a:lnTo>
                <a:lnTo>
                  <a:pt x="2827" y="1712"/>
                </a:lnTo>
                <a:lnTo>
                  <a:pt x="2863" y="1700"/>
                </a:lnTo>
                <a:lnTo>
                  <a:pt x="2937" y="1610"/>
                </a:lnTo>
                <a:lnTo>
                  <a:pt x="2882" y="1583"/>
                </a:lnTo>
                <a:lnTo>
                  <a:pt x="2814" y="1590"/>
                </a:lnTo>
                <a:lnTo>
                  <a:pt x="2735" y="1590"/>
                </a:lnTo>
                <a:lnTo>
                  <a:pt x="2650" y="1583"/>
                </a:lnTo>
                <a:lnTo>
                  <a:pt x="2582" y="1558"/>
                </a:lnTo>
                <a:lnTo>
                  <a:pt x="2601" y="1480"/>
                </a:lnTo>
                <a:lnTo>
                  <a:pt x="2570" y="1454"/>
                </a:lnTo>
                <a:lnTo>
                  <a:pt x="2557" y="1487"/>
                </a:lnTo>
                <a:lnTo>
                  <a:pt x="2496" y="1460"/>
                </a:lnTo>
                <a:lnTo>
                  <a:pt x="2491" y="1435"/>
                </a:lnTo>
                <a:lnTo>
                  <a:pt x="2454" y="1435"/>
                </a:lnTo>
                <a:lnTo>
                  <a:pt x="2423" y="1415"/>
                </a:lnTo>
                <a:lnTo>
                  <a:pt x="2405" y="1460"/>
                </a:lnTo>
                <a:lnTo>
                  <a:pt x="2381" y="1506"/>
                </a:lnTo>
                <a:lnTo>
                  <a:pt x="2423" y="1531"/>
                </a:lnTo>
                <a:lnTo>
                  <a:pt x="2466" y="1571"/>
                </a:lnTo>
                <a:lnTo>
                  <a:pt x="2496" y="1603"/>
                </a:lnTo>
                <a:lnTo>
                  <a:pt x="2435" y="1603"/>
                </a:lnTo>
                <a:lnTo>
                  <a:pt x="2411" y="1635"/>
                </a:lnTo>
                <a:lnTo>
                  <a:pt x="2393" y="1694"/>
                </a:lnTo>
                <a:lnTo>
                  <a:pt x="2472" y="1726"/>
                </a:lnTo>
                <a:lnTo>
                  <a:pt x="2466" y="1816"/>
                </a:lnTo>
                <a:lnTo>
                  <a:pt x="2503" y="1887"/>
                </a:lnTo>
                <a:lnTo>
                  <a:pt x="2540" y="2011"/>
                </a:lnTo>
                <a:lnTo>
                  <a:pt x="2533" y="2075"/>
                </a:lnTo>
                <a:lnTo>
                  <a:pt x="2533" y="2102"/>
                </a:lnTo>
                <a:lnTo>
                  <a:pt x="2466" y="2088"/>
                </a:lnTo>
                <a:lnTo>
                  <a:pt x="2423" y="2082"/>
                </a:lnTo>
                <a:lnTo>
                  <a:pt x="2362" y="2088"/>
                </a:lnTo>
                <a:lnTo>
                  <a:pt x="2264" y="2120"/>
                </a:lnTo>
                <a:lnTo>
                  <a:pt x="2264" y="2198"/>
                </a:lnTo>
                <a:lnTo>
                  <a:pt x="2252" y="2282"/>
                </a:lnTo>
                <a:lnTo>
                  <a:pt x="2185" y="2334"/>
                </a:lnTo>
                <a:lnTo>
                  <a:pt x="2117" y="2372"/>
                </a:lnTo>
                <a:lnTo>
                  <a:pt x="2043" y="2411"/>
                </a:lnTo>
                <a:lnTo>
                  <a:pt x="1982" y="2515"/>
                </a:lnTo>
                <a:lnTo>
                  <a:pt x="1928" y="2560"/>
                </a:lnTo>
                <a:lnTo>
                  <a:pt x="1818" y="2677"/>
                </a:lnTo>
                <a:lnTo>
                  <a:pt x="1701" y="2748"/>
                </a:lnTo>
                <a:lnTo>
                  <a:pt x="1707" y="2812"/>
                </a:lnTo>
                <a:lnTo>
                  <a:pt x="1597" y="2851"/>
                </a:lnTo>
                <a:lnTo>
                  <a:pt x="1554" y="2878"/>
                </a:lnTo>
                <a:lnTo>
                  <a:pt x="1517" y="2916"/>
                </a:lnTo>
                <a:lnTo>
                  <a:pt x="1450" y="2930"/>
                </a:lnTo>
                <a:lnTo>
                  <a:pt x="1407" y="3032"/>
                </a:lnTo>
                <a:lnTo>
                  <a:pt x="1414" y="3136"/>
                </a:lnTo>
                <a:lnTo>
                  <a:pt x="1432" y="3253"/>
                </a:lnTo>
                <a:lnTo>
                  <a:pt x="1419" y="3337"/>
                </a:lnTo>
                <a:lnTo>
                  <a:pt x="1370" y="3454"/>
                </a:lnTo>
                <a:lnTo>
                  <a:pt x="1365" y="3543"/>
                </a:lnTo>
                <a:lnTo>
                  <a:pt x="1365" y="3660"/>
                </a:lnTo>
                <a:lnTo>
                  <a:pt x="1365" y="3706"/>
                </a:lnTo>
                <a:lnTo>
                  <a:pt x="1316" y="3699"/>
                </a:lnTo>
                <a:lnTo>
                  <a:pt x="1273" y="3751"/>
                </a:lnTo>
                <a:lnTo>
                  <a:pt x="1255" y="3822"/>
                </a:lnTo>
                <a:lnTo>
                  <a:pt x="1273" y="3842"/>
                </a:lnTo>
                <a:lnTo>
                  <a:pt x="1224" y="3861"/>
                </a:lnTo>
                <a:lnTo>
                  <a:pt x="1150" y="3880"/>
                </a:lnTo>
                <a:lnTo>
                  <a:pt x="1138" y="3964"/>
                </a:lnTo>
                <a:lnTo>
                  <a:pt x="1077" y="3997"/>
                </a:lnTo>
                <a:lnTo>
                  <a:pt x="1010" y="4003"/>
                </a:lnTo>
                <a:lnTo>
                  <a:pt x="930" y="3919"/>
                </a:lnTo>
                <a:lnTo>
                  <a:pt x="893" y="3796"/>
                </a:lnTo>
                <a:lnTo>
                  <a:pt x="888" y="3679"/>
                </a:lnTo>
                <a:lnTo>
                  <a:pt x="839" y="3531"/>
                </a:lnTo>
                <a:lnTo>
                  <a:pt x="697" y="3188"/>
                </a:lnTo>
                <a:lnTo>
                  <a:pt x="667" y="3066"/>
                </a:lnTo>
                <a:lnTo>
                  <a:pt x="643" y="3014"/>
                </a:lnTo>
                <a:lnTo>
                  <a:pt x="612" y="2955"/>
                </a:lnTo>
                <a:lnTo>
                  <a:pt x="587" y="2890"/>
                </a:lnTo>
                <a:lnTo>
                  <a:pt x="569" y="2864"/>
                </a:lnTo>
                <a:lnTo>
                  <a:pt x="551" y="2735"/>
                </a:lnTo>
                <a:lnTo>
                  <a:pt x="538" y="2626"/>
                </a:lnTo>
                <a:lnTo>
                  <a:pt x="526" y="2547"/>
                </a:lnTo>
                <a:lnTo>
                  <a:pt x="526" y="2470"/>
                </a:lnTo>
                <a:lnTo>
                  <a:pt x="526" y="2379"/>
                </a:lnTo>
                <a:lnTo>
                  <a:pt x="508" y="2308"/>
                </a:lnTo>
                <a:lnTo>
                  <a:pt x="538" y="2191"/>
                </a:lnTo>
                <a:lnTo>
                  <a:pt x="508" y="2088"/>
                </a:lnTo>
                <a:lnTo>
                  <a:pt x="533" y="2068"/>
                </a:lnTo>
                <a:lnTo>
                  <a:pt x="502" y="2036"/>
                </a:lnTo>
                <a:lnTo>
                  <a:pt x="514" y="1998"/>
                </a:lnTo>
                <a:lnTo>
                  <a:pt x="545" y="1991"/>
                </a:lnTo>
                <a:lnTo>
                  <a:pt x="484" y="1971"/>
                </a:lnTo>
                <a:lnTo>
                  <a:pt x="465" y="2016"/>
                </a:lnTo>
                <a:lnTo>
                  <a:pt x="471" y="2082"/>
                </a:lnTo>
                <a:lnTo>
                  <a:pt x="440" y="2114"/>
                </a:lnTo>
                <a:lnTo>
                  <a:pt x="379" y="2152"/>
                </a:lnTo>
                <a:lnTo>
                  <a:pt x="311" y="2179"/>
                </a:lnTo>
                <a:lnTo>
                  <a:pt x="232" y="2152"/>
                </a:lnTo>
                <a:lnTo>
                  <a:pt x="122" y="2043"/>
                </a:lnTo>
                <a:lnTo>
                  <a:pt x="68" y="1926"/>
                </a:lnTo>
                <a:lnTo>
                  <a:pt x="110" y="1939"/>
                </a:lnTo>
                <a:lnTo>
                  <a:pt x="152" y="1939"/>
                </a:lnTo>
                <a:lnTo>
                  <a:pt x="201" y="1932"/>
                </a:lnTo>
                <a:lnTo>
                  <a:pt x="262" y="1842"/>
                </a:lnTo>
                <a:lnTo>
                  <a:pt x="232" y="1842"/>
                </a:lnTo>
                <a:lnTo>
                  <a:pt x="171" y="1868"/>
                </a:lnTo>
                <a:lnTo>
                  <a:pt x="134" y="1868"/>
                </a:lnTo>
                <a:lnTo>
                  <a:pt x="61" y="1823"/>
                </a:lnTo>
                <a:lnTo>
                  <a:pt x="30" y="1778"/>
                </a:lnTo>
                <a:lnTo>
                  <a:pt x="54" y="1732"/>
                </a:lnTo>
                <a:lnTo>
                  <a:pt x="12" y="1758"/>
                </a:lnTo>
                <a:lnTo>
                  <a:pt x="0" y="1739"/>
                </a:lnTo>
                <a:close/>
              </a:path>
            </a:pathLst>
          </a:custGeom>
          <a:noFill/>
          <a:ln w="12700">
            <a:solidFill>
              <a:schemeClr val="tx1"/>
            </a:solidFill>
            <a:round/>
            <a:headEnd/>
            <a:tailEnd/>
          </a:ln>
        </p:spPr>
        <p:txBody>
          <a:bodyPr/>
          <a:lstStyle/>
          <a:p>
            <a:pPr defTabSz="1072866" fontAlgn="auto">
              <a:spcBef>
                <a:spcPts val="0"/>
              </a:spcBef>
              <a:spcAft>
                <a:spcPts val="0"/>
              </a:spcAft>
              <a:defRPr/>
            </a:pPr>
            <a:endParaRPr lang="en-US" sz="1300" b="1">
              <a:latin typeface="+mj-lt"/>
            </a:endParaRPr>
          </a:p>
        </p:txBody>
      </p:sp>
      <p:sp>
        <p:nvSpPr>
          <p:cNvPr id="9" name="Oval 8"/>
          <p:cNvSpPr/>
          <p:nvPr/>
        </p:nvSpPr>
        <p:spPr>
          <a:xfrm>
            <a:off x="5029200" y="3657600"/>
            <a:ext cx="46038" cy="460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866" fontAlgn="auto">
              <a:spcBef>
                <a:spcPts val="0"/>
              </a:spcBef>
              <a:spcAft>
                <a:spcPts val="0"/>
              </a:spcAft>
              <a:defRPr/>
            </a:pPr>
            <a:endParaRPr lang="en-US"/>
          </a:p>
        </p:txBody>
      </p:sp>
      <p:sp>
        <p:nvSpPr>
          <p:cNvPr id="10" name="Oval 9"/>
          <p:cNvSpPr/>
          <p:nvPr/>
        </p:nvSpPr>
        <p:spPr>
          <a:xfrm>
            <a:off x="6278563" y="3535363"/>
            <a:ext cx="46037" cy="460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866" fontAlgn="auto">
              <a:spcBef>
                <a:spcPts val="0"/>
              </a:spcBef>
              <a:spcAft>
                <a:spcPts val="0"/>
              </a:spcAft>
              <a:defRPr/>
            </a:pPr>
            <a:endParaRPr lang="en-US"/>
          </a:p>
        </p:txBody>
      </p:sp>
      <p:sp>
        <p:nvSpPr>
          <p:cNvPr id="9244" name="Rectangle 10"/>
          <p:cNvSpPr>
            <a:spLocks noChangeArrowheads="1"/>
          </p:cNvSpPr>
          <p:nvPr/>
        </p:nvSpPr>
        <p:spPr bwMode="auto">
          <a:xfrm>
            <a:off x="4954588" y="3503613"/>
            <a:ext cx="760412" cy="230187"/>
          </a:xfrm>
          <a:prstGeom prst="rect">
            <a:avLst/>
          </a:prstGeom>
          <a:noFill/>
          <a:ln w="9525">
            <a:noFill/>
            <a:miter lim="800000"/>
            <a:headEnd/>
            <a:tailEnd/>
          </a:ln>
        </p:spPr>
        <p:txBody>
          <a:bodyPr wrap="none">
            <a:spAutoFit/>
          </a:bodyPr>
          <a:lstStyle/>
          <a:p>
            <a:r>
              <a:rPr lang="en-US" sz="900">
                <a:latin typeface="Tw Cen MT" pitchFamily="34" charset="0"/>
              </a:rPr>
              <a:t>Ahmedabad</a:t>
            </a:r>
          </a:p>
        </p:txBody>
      </p:sp>
      <p:sp>
        <p:nvSpPr>
          <p:cNvPr id="9245" name="Rectangle 11"/>
          <p:cNvSpPr>
            <a:spLocks noChangeArrowheads="1"/>
          </p:cNvSpPr>
          <p:nvPr/>
        </p:nvSpPr>
        <p:spPr bwMode="auto">
          <a:xfrm>
            <a:off x="6248400" y="3503613"/>
            <a:ext cx="533400" cy="230187"/>
          </a:xfrm>
          <a:prstGeom prst="rect">
            <a:avLst/>
          </a:prstGeom>
          <a:noFill/>
          <a:ln w="9525">
            <a:noFill/>
            <a:miter lim="800000"/>
            <a:headEnd/>
            <a:tailEnd/>
          </a:ln>
        </p:spPr>
        <p:txBody>
          <a:bodyPr>
            <a:spAutoFit/>
          </a:bodyPr>
          <a:lstStyle/>
          <a:p>
            <a:pPr algn="ctr"/>
            <a:r>
              <a:rPr lang="en-US" sz="900">
                <a:latin typeface="Tw Cen MT" pitchFamily="34" charset="0"/>
              </a:rPr>
              <a:t>Imphal</a:t>
            </a:r>
          </a:p>
        </p:txBody>
      </p:sp>
      <p:sp>
        <p:nvSpPr>
          <p:cNvPr id="13" name="Rectangle 12"/>
          <p:cNvSpPr/>
          <p:nvPr/>
        </p:nvSpPr>
        <p:spPr>
          <a:xfrm>
            <a:off x="4953000" y="228600"/>
            <a:ext cx="1524000" cy="1295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866" fontAlgn="auto">
              <a:spcBef>
                <a:spcPts val="0"/>
              </a:spcBef>
              <a:spcAft>
                <a:spcPts val="0"/>
              </a:spcAft>
              <a:defRPr/>
            </a:pPr>
            <a:endParaRPr lang="en-US"/>
          </a:p>
        </p:txBody>
      </p:sp>
      <p:graphicFrame>
        <p:nvGraphicFramePr>
          <p:cNvPr id="14" name="Table 13"/>
          <p:cNvGraphicFramePr>
            <a:graphicFrameLocks noGrp="1"/>
          </p:cNvGraphicFramePr>
          <p:nvPr/>
        </p:nvGraphicFramePr>
        <p:xfrm>
          <a:off x="533400" y="3810000"/>
          <a:ext cx="4343400" cy="457200"/>
        </p:xfrm>
        <a:graphic>
          <a:graphicData uri="http://schemas.openxmlformats.org/drawingml/2006/table">
            <a:tbl>
              <a:tblPr/>
              <a:tblGrid>
                <a:gridCol w="457199"/>
                <a:gridCol w="914400"/>
                <a:gridCol w="914400"/>
                <a:gridCol w="990600"/>
                <a:gridCol w="1066801"/>
              </a:tblGrid>
              <a:tr h="235543">
                <a:tc>
                  <a:txBody>
                    <a:bodyPr/>
                    <a:lstStyle/>
                    <a:p>
                      <a:pPr marL="0" marR="0" algn="ctr">
                        <a:lnSpc>
                          <a:spcPct val="115000"/>
                        </a:lnSpc>
                        <a:spcBef>
                          <a:spcPts val="0"/>
                        </a:spcBef>
                        <a:spcAft>
                          <a:spcPts val="0"/>
                        </a:spcAft>
                      </a:pPr>
                      <a:r>
                        <a:rPr lang="en-US" sz="1100" b="1" kern="1200" baseline="0" dirty="0" smtClean="0">
                          <a:solidFill>
                            <a:schemeClr val="tx1"/>
                          </a:solidFill>
                          <a:latin typeface="Tw Cen MT" pitchFamily="34" charset="0"/>
                          <a:ea typeface="+mn-ea"/>
                          <a:cs typeface="+mn-cs"/>
                        </a:rPr>
                        <a:t>Date</a:t>
                      </a:r>
                      <a:endParaRPr lang="en-IN" sz="1100" b="1" dirty="0">
                        <a:solidFill>
                          <a:srgbClr val="FF0000"/>
                        </a:solidFill>
                        <a:latin typeface="Tw Cen MT" pitchFamily="34" charset="0"/>
                        <a:ea typeface="LakkiReddy" pitchFamily="2" charset="0"/>
                        <a:cs typeface="LakkiReddy"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15000"/>
                        </a:lnSpc>
                        <a:spcBef>
                          <a:spcPts val="0"/>
                        </a:spcBef>
                        <a:spcAft>
                          <a:spcPts val="0"/>
                        </a:spcAft>
                      </a:pPr>
                      <a:r>
                        <a:rPr lang="en-US" sz="1100" b="1" kern="1200" baseline="0" smtClean="0">
                          <a:solidFill>
                            <a:schemeClr val="tx1"/>
                          </a:solidFill>
                          <a:latin typeface="Tw Cen MT" pitchFamily="34" charset="0"/>
                          <a:ea typeface="+mn-ea"/>
                          <a:cs typeface="+mn-cs"/>
                        </a:rPr>
                        <a:t>Location </a:t>
                      </a:r>
                      <a:r>
                        <a:rPr lang="en-US" sz="1100" b="1" smtClean="0">
                          <a:latin typeface="Tw Cen MT" pitchFamily="34" charset="0"/>
                        </a:rPr>
                        <a:t>Imphal</a:t>
                      </a:r>
                      <a:endParaRPr lang="en-IN" sz="1100" b="1" dirty="0">
                        <a:solidFill>
                          <a:srgbClr val="FF0000"/>
                        </a:solidFill>
                        <a:latin typeface="Tw Cen MT" pitchFamily="34" charset="0"/>
                        <a:ea typeface="LakkiReddy" pitchFamily="2" charset="0"/>
                        <a:cs typeface="LakkiReddy"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algn="ctr">
                        <a:lnSpc>
                          <a:spcPct val="115000"/>
                        </a:lnSpc>
                        <a:spcBef>
                          <a:spcPts val="0"/>
                        </a:spcBef>
                        <a:spcAft>
                          <a:spcPts val="0"/>
                        </a:spcAft>
                      </a:pPr>
                      <a:endParaRPr lang="en-IN" sz="2400" b="0" dirty="0">
                        <a:solidFill>
                          <a:srgbClr val="FF0000"/>
                        </a:solidFill>
                        <a:latin typeface="Balloon Extra" pitchFamily="2" charset="0"/>
                        <a:ea typeface="LakkiReddy" pitchFamily="2" charset="0"/>
                        <a:cs typeface="LakkiReddy"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100" b="1" kern="1200" baseline="0" dirty="0" smtClean="0">
                          <a:solidFill>
                            <a:schemeClr val="tx1"/>
                          </a:solidFill>
                          <a:latin typeface="Tw Cen MT" pitchFamily="34" charset="0"/>
                          <a:ea typeface="+mn-ea"/>
                          <a:cs typeface="+mn-cs"/>
                        </a:rPr>
                        <a:t>Location </a:t>
                      </a:r>
                      <a:r>
                        <a:rPr lang="en-US" sz="1100" b="1" dirty="0" smtClean="0">
                          <a:latin typeface="Tw Cen MT" pitchFamily="34" charset="0"/>
                        </a:rPr>
                        <a:t>Ahmedabad</a:t>
                      </a:r>
                      <a:endParaRPr lang="en-IN" sz="1100" b="1" dirty="0">
                        <a:solidFill>
                          <a:srgbClr val="FF0000"/>
                        </a:solidFill>
                        <a:latin typeface="Tw Cen MT" pitchFamily="34" charset="0"/>
                        <a:ea typeface="LakkiReddy" pitchFamily="2" charset="0"/>
                        <a:cs typeface="LakkiReddy"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algn="ctr">
                        <a:lnSpc>
                          <a:spcPct val="115000"/>
                        </a:lnSpc>
                        <a:spcBef>
                          <a:spcPts val="0"/>
                        </a:spcBef>
                        <a:spcAft>
                          <a:spcPts val="0"/>
                        </a:spcAft>
                      </a:pPr>
                      <a:endParaRPr lang="en-IN" sz="2400" b="0" dirty="0">
                        <a:solidFill>
                          <a:srgbClr val="FF0000"/>
                        </a:solidFill>
                        <a:latin typeface="Balloon Extra" pitchFamily="2" charset="0"/>
                        <a:ea typeface="LakkiReddy" pitchFamily="2" charset="0"/>
                        <a:cs typeface="LakkiReddy"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657">
                <a:tc>
                  <a:txBody>
                    <a:bodyPr/>
                    <a:lstStyle/>
                    <a:p>
                      <a:pPr marL="0" marR="0" algn="ctr">
                        <a:lnSpc>
                          <a:spcPct val="115000"/>
                        </a:lnSpc>
                        <a:spcBef>
                          <a:spcPts val="0"/>
                        </a:spcBef>
                        <a:spcAft>
                          <a:spcPts val="0"/>
                        </a:spcAft>
                      </a:pPr>
                      <a:r>
                        <a:rPr lang="en-US" sz="1100" b="0" kern="1200" baseline="0" dirty="0" smtClean="0">
                          <a:solidFill>
                            <a:schemeClr val="tx1"/>
                          </a:solidFill>
                          <a:latin typeface="Tw Cen MT" pitchFamily="34" charset="0"/>
                          <a:ea typeface="+mn-ea"/>
                          <a:cs typeface="Aharoni" pitchFamily="2" charset="-79"/>
                        </a:rPr>
                        <a:t>5 Jan</a:t>
                      </a:r>
                      <a:endParaRPr lang="en-IN" sz="1100" b="0" dirty="0">
                        <a:solidFill>
                          <a:srgbClr val="0070C0"/>
                        </a:solidFill>
                        <a:latin typeface="Tw Cen MT" pitchFamily="34" charset="0"/>
                        <a:ea typeface="LakkiReddy" pitchFamily="2" charset="0"/>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kern="1200" baseline="0" dirty="0" smtClean="0">
                          <a:solidFill>
                            <a:schemeClr val="tx1"/>
                          </a:solidFill>
                          <a:latin typeface="Tw Cen MT" pitchFamily="34" charset="0"/>
                          <a:ea typeface="+mn-ea"/>
                          <a:cs typeface="Aharoni" pitchFamily="2" charset="-79"/>
                        </a:rPr>
                        <a:t>Sunrise 05:59</a:t>
                      </a:r>
                      <a:endParaRPr lang="en-IN" sz="1100" b="0" dirty="0">
                        <a:solidFill>
                          <a:srgbClr val="0070C0"/>
                        </a:solidFill>
                        <a:latin typeface="Tw Cen MT" pitchFamily="34" charset="0"/>
                        <a:ea typeface="LakkiReddy" pitchFamily="2" charset="0"/>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kern="1200" baseline="0" dirty="0" smtClean="0">
                          <a:solidFill>
                            <a:schemeClr val="tx1"/>
                          </a:solidFill>
                          <a:latin typeface="Tw Cen MT" pitchFamily="34" charset="0"/>
                          <a:ea typeface="+mn-ea"/>
                          <a:cs typeface="Aharoni" pitchFamily="2" charset="-79"/>
                        </a:rPr>
                        <a:t>Sunset 16:37</a:t>
                      </a:r>
                      <a:endParaRPr lang="en-IN" sz="1100" b="0" dirty="0">
                        <a:solidFill>
                          <a:srgbClr val="0070C0"/>
                        </a:solidFill>
                        <a:latin typeface="Tw Cen MT" pitchFamily="34" charset="0"/>
                        <a:ea typeface="LakkiReddy" pitchFamily="2" charset="0"/>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kern="1200" baseline="0" dirty="0" smtClean="0">
                          <a:solidFill>
                            <a:schemeClr val="tx1"/>
                          </a:solidFill>
                          <a:latin typeface="Tw Cen MT" pitchFamily="34" charset="0"/>
                          <a:ea typeface="+mn-ea"/>
                          <a:cs typeface="Aharoni" pitchFamily="2" charset="-79"/>
                        </a:rPr>
                        <a:t>Sunrise 07:20</a:t>
                      </a:r>
                      <a:endParaRPr lang="en-IN" sz="1100" b="0" dirty="0">
                        <a:solidFill>
                          <a:srgbClr val="0070C0"/>
                        </a:solidFill>
                        <a:latin typeface="Tw Cen MT" pitchFamily="34" charset="0"/>
                        <a:ea typeface="LakkiReddy" pitchFamily="2" charset="0"/>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0" kern="1200" baseline="0" dirty="0" smtClean="0">
                          <a:solidFill>
                            <a:schemeClr val="tx1"/>
                          </a:solidFill>
                          <a:latin typeface="Tw Cen MT" pitchFamily="34" charset="0"/>
                          <a:ea typeface="+mn-ea"/>
                          <a:cs typeface="Aharoni" pitchFamily="2" charset="-79"/>
                        </a:rPr>
                        <a:t>Sunset   18:05</a:t>
                      </a:r>
                      <a:endParaRPr lang="en-IN" sz="1100" b="0" dirty="0">
                        <a:solidFill>
                          <a:srgbClr val="0070C0"/>
                        </a:solidFill>
                        <a:latin typeface="Tw Cen MT" pitchFamily="34" charset="0"/>
                        <a:ea typeface="LakkiReddy" pitchFamily="2" charset="0"/>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9265" name="Rectangle 1"/>
          <p:cNvSpPr>
            <a:spLocks noChangeArrowheads="1"/>
          </p:cNvSpPr>
          <p:nvPr/>
        </p:nvSpPr>
        <p:spPr bwMode="auto">
          <a:xfrm>
            <a:off x="457200" y="5392738"/>
            <a:ext cx="2286000" cy="276225"/>
          </a:xfrm>
          <a:prstGeom prst="rect">
            <a:avLst/>
          </a:prstGeom>
          <a:noFill/>
          <a:ln w="3175">
            <a:solidFill>
              <a:schemeClr val="tx1"/>
            </a:solidFill>
            <a:miter lim="800000"/>
            <a:headEnd/>
            <a:tailEnd/>
          </a:ln>
        </p:spPr>
        <p:txBody>
          <a:bodyPr>
            <a:spAutoFit/>
          </a:bodyPr>
          <a:lstStyle/>
          <a:p>
            <a:r>
              <a:rPr lang="en-US" sz="1200" b="1">
                <a:latin typeface="Tw Cen MT" pitchFamily="34" charset="0"/>
                <a:cs typeface="Aharoni" pitchFamily="2" charset="-79"/>
              </a:rPr>
              <a:t>Text Book Questions page No. 4</a:t>
            </a:r>
            <a:endParaRPr lang="en-IN" sz="1200" i="1">
              <a:latin typeface="Calibri" pitchFamily="34" charset="0"/>
            </a:endParaRPr>
          </a:p>
        </p:txBody>
      </p:sp>
      <p:sp>
        <p:nvSpPr>
          <p:cNvPr id="9266" name="Rectangle 1"/>
          <p:cNvSpPr>
            <a:spLocks noChangeArrowheads="1"/>
          </p:cNvSpPr>
          <p:nvPr/>
        </p:nvSpPr>
        <p:spPr bwMode="auto">
          <a:xfrm>
            <a:off x="457200" y="8610600"/>
            <a:ext cx="4114800" cy="1108075"/>
          </a:xfrm>
          <a:prstGeom prst="rect">
            <a:avLst/>
          </a:prstGeom>
          <a:noFill/>
          <a:ln w="9525">
            <a:noFill/>
            <a:miter lim="800000"/>
            <a:headEnd/>
            <a:tailEnd/>
          </a:ln>
        </p:spPr>
        <p:txBody>
          <a:bodyPr>
            <a:spAutoFit/>
          </a:bodyPr>
          <a:lstStyle/>
          <a:p>
            <a:endParaRPr lang="en-US" sz="1200">
              <a:latin typeface="Calibri" pitchFamily="34" charset="0"/>
            </a:endParaRPr>
          </a:p>
          <a:p>
            <a:r>
              <a:rPr lang="en-US" sz="1000">
                <a:latin typeface="Arial Black" pitchFamily="34" charset="0"/>
              </a:rPr>
              <a:t>Q. The formation of Himalayas was ____ million years ago while early hunter - gathering human beings emerged on earth ____ million years ago.</a:t>
            </a:r>
          </a:p>
          <a:p>
            <a:r>
              <a:rPr lang="en-IN" sz="1200">
                <a:latin typeface="Calibri" pitchFamily="34" charset="0"/>
              </a:rPr>
              <a:t>A. 1. </a:t>
            </a:r>
            <a:r>
              <a:rPr lang="en-US" sz="1200">
                <a:latin typeface="Calibri" pitchFamily="34" charset="0"/>
              </a:rPr>
              <a:t>The formation of Himalayas was 200 million years ago</a:t>
            </a:r>
          </a:p>
          <a:p>
            <a:r>
              <a:rPr lang="en-US" sz="1200">
                <a:latin typeface="Calibri" pitchFamily="34" charset="0"/>
              </a:rPr>
              <a:t>2. Hunter-gatherers emerged on earth 1.8 million years ago.</a:t>
            </a:r>
            <a:endParaRPr lang="en-IN" sz="1200" i="1">
              <a:latin typeface="Calibri" pitchFamily="34" charset="0"/>
            </a:endParaRPr>
          </a:p>
        </p:txBody>
      </p:sp>
      <p:pic>
        <p:nvPicPr>
          <p:cNvPr id="9267" name="Picture 4" descr="D:\10 NEW\10.1\Hill-Stations-Of-India.jpg"/>
          <p:cNvPicPr>
            <a:picLocks noChangeAspect="1" noChangeArrowheads="1"/>
          </p:cNvPicPr>
          <p:nvPr/>
        </p:nvPicPr>
        <p:blipFill>
          <a:blip r:embed="rId5"/>
          <a:srcRect/>
          <a:stretch>
            <a:fillRect/>
          </a:stretch>
        </p:blipFill>
        <p:spPr bwMode="auto">
          <a:xfrm>
            <a:off x="4724400" y="4724400"/>
            <a:ext cx="1752600" cy="1066800"/>
          </a:xfrm>
          <a:prstGeom prst="rect">
            <a:avLst/>
          </a:prstGeom>
          <a:noFill/>
          <a:ln w="9525">
            <a:noFill/>
            <a:miter lim="800000"/>
            <a:headEnd/>
            <a:tailEnd/>
          </a:ln>
        </p:spPr>
      </p:pic>
      <p:sp>
        <p:nvSpPr>
          <p:cNvPr id="18" name="Rectangle 1"/>
          <p:cNvSpPr>
            <a:spLocks noChangeArrowheads="1"/>
          </p:cNvSpPr>
          <p:nvPr/>
        </p:nvSpPr>
        <p:spPr bwMode="auto">
          <a:xfrm>
            <a:off x="4724400" y="4724400"/>
            <a:ext cx="950913" cy="254000"/>
          </a:xfrm>
          <a:prstGeom prst="rect">
            <a:avLst/>
          </a:prstGeom>
          <a:noFill/>
          <a:ln w="9525">
            <a:noFill/>
            <a:miter lim="800000"/>
            <a:headEnd/>
            <a:tailEnd/>
          </a:ln>
        </p:spPr>
        <p:txBody>
          <a:bodyPr wrap="none">
            <a:spAutoFit/>
          </a:bodyPr>
          <a:lstStyle/>
          <a:p>
            <a:pPr algn="ctr">
              <a:defRPr/>
            </a:pPr>
            <a:r>
              <a:rPr lang="en-US" sz="1050" dirty="0">
                <a:latin typeface="Tw Cen MT" pitchFamily="34" charset="0"/>
              </a:rPr>
              <a:t>PURVANCHAL</a:t>
            </a:r>
          </a:p>
        </p:txBody>
      </p:sp>
      <p:pic>
        <p:nvPicPr>
          <p:cNvPr id="9269" name="Picture 49" descr="D:\10 NEW\10.1\Himalaya-formation.gif"/>
          <p:cNvPicPr>
            <a:picLocks noChangeAspect="1" noChangeArrowheads="1"/>
          </p:cNvPicPr>
          <p:nvPr/>
        </p:nvPicPr>
        <p:blipFill>
          <a:blip r:embed="rId6"/>
          <a:srcRect/>
          <a:stretch>
            <a:fillRect/>
          </a:stretch>
        </p:blipFill>
        <p:spPr bwMode="auto">
          <a:xfrm>
            <a:off x="4572000" y="7721600"/>
            <a:ext cx="1676400" cy="2108200"/>
          </a:xfrm>
          <a:prstGeom prst="rect">
            <a:avLst/>
          </a:prstGeom>
          <a:noFill/>
          <a:ln w="9525">
            <a:noFill/>
            <a:miter lim="800000"/>
            <a:headEnd/>
            <a:tailEnd/>
          </a:ln>
        </p:spPr>
      </p:pic>
      <p:sp>
        <p:nvSpPr>
          <p:cNvPr id="20" name="Rectangle 1"/>
          <p:cNvSpPr>
            <a:spLocks noChangeArrowheads="1"/>
          </p:cNvSpPr>
          <p:nvPr/>
        </p:nvSpPr>
        <p:spPr bwMode="auto">
          <a:xfrm>
            <a:off x="457200" y="5808345"/>
            <a:ext cx="2819400" cy="2954655"/>
          </a:xfrm>
          <a:prstGeom prst="rect">
            <a:avLst/>
          </a:prstGeom>
          <a:noFill/>
          <a:ln w="9525">
            <a:noFill/>
            <a:miter lim="800000"/>
            <a:headEnd/>
            <a:tailEnd/>
          </a:ln>
        </p:spPr>
        <p:txBody>
          <a:bodyPr>
            <a:spAutoFit/>
          </a:bodyPr>
          <a:lstStyle/>
          <a:p>
            <a:pPr>
              <a:defRPr/>
            </a:pPr>
            <a:r>
              <a:rPr lang="en-US" sz="1000" dirty="0">
                <a:latin typeface="Arial Black" pitchFamily="34" charset="0"/>
              </a:rPr>
              <a:t>Q. List the Himalayan rivers and the Peninsular rivers that helped the formation of north Indian Plain.</a:t>
            </a:r>
          </a:p>
          <a:p>
            <a:pPr>
              <a:defRPr/>
            </a:pPr>
            <a:r>
              <a:rPr lang="en-US" sz="1200" dirty="0">
                <a:latin typeface="Calibri" pitchFamily="34" charset="0"/>
              </a:rPr>
              <a:t>A. i. Himalayan rivers that helped the formation of north Indian Plain. </a:t>
            </a:r>
          </a:p>
          <a:p>
            <a:pPr>
              <a:defRPr/>
            </a:pPr>
            <a:r>
              <a:rPr lang="en-US" sz="1200" dirty="0">
                <a:latin typeface="Calibri" pitchFamily="34" charset="0"/>
              </a:rPr>
              <a:t>1. Ganga and its tributaries like </a:t>
            </a:r>
            <a:r>
              <a:rPr lang="en-US" sz="1200" dirty="0">
                <a:latin typeface="+mj-lt"/>
              </a:rPr>
              <a:t>Yamuna, </a:t>
            </a:r>
            <a:r>
              <a:rPr lang="en-US" sz="1200" dirty="0">
                <a:latin typeface="+mj-lt"/>
                <a:ea typeface="Times New Roman" pitchFamily="18" charset="0"/>
                <a:cs typeface="Ramabhadra" pitchFamily="2" charset="0"/>
              </a:rPr>
              <a:t>Ramganga, Sarada, </a:t>
            </a:r>
            <a:r>
              <a:rPr lang="en-US" sz="1200" dirty="0" err="1">
                <a:latin typeface="+mj-lt"/>
                <a:ea typeface="Times New Roman" pitchFamily="18" charset="0"/>
                <a:cs typeface="Ramabhadra" pitchFamily="2" charset="0"/>
              </a:rPr>
              <a:t>Kosi</a:t>
            </a:r>
            <a:r>
              <a:rPr lang="en-US" sz="1200" dirty="0">
                <a:latin typeface="+mj-lt"/>
                <a:ea typeface="Times New Roman" pitchFamily="18" charset="0"/>
                <a:cs typeface="Ramabhadra" pitchFamily="2" charset="0"/>
              </a:rPr>
              <a:t>.</a:t>
            </a:r>
            <a:endParaRPr lang="en-US" sz="1200" b="1" dirty="0">
              <a:solidFill>
                <a:srgbClr val="C00000"/>
              </a:solidFill>
              <a:effectLst>
                <a:glow rad="101600">
                  <a:schemeClr val="bg1">
                    <a:alpha val="60000"/>
                  </a:schemeClr>
                </a:glow>
              </a:effectLst>
              <a:latin typeface="+mj-lt"/>
              <a:ea typeface="Times New Roman" pitchFamily="18" charset="0"/>
              <a:cs typeface="Ramabhadra" pitchFamily="2" charset="0"/>
            </a:endParaRPr>
          </a:p>
          <a:p>
            <a:pPr>
              <a:defRPr/>
            </a:pPr>
            <a:r>
              <a:rPr lang="en-US" sz="1200" dirty="0">
                <a:latin typeface="+mj-lt"/>
              </a:rPr>
              <a:t>2. Indus and its tributaries like Jhelum, </a:t>
            </a:r>
            <a:r>
              <a:rPr lang="en-US" sz="1200" dirty="0">
                <a:latin typeface="+mj-lt"/>
                <a:ea typeface="Times New Roman" pitchFamily="18" charset="0"/>
                <a:cs typeface="Ramabhadra" pitchFamily="2" charset="0"/>
              </a:rPr>
              <a:t>Chenab</a:t>
            </a:r>
            <a:r>
              <a:rPr lang="en-US" sz="1200" dirty="0">
                <a:latin typeface="+mj-lt"/>
              </a:rPr>
              <a:t>, ravi, </a:t>
            </a:r>
            <a:r>
              <a:rPr lang="en-US" sz="1200" dirty="0" err="1">
                <a:latin typeface="+mj-lt"/>
              </a:rPr>
              <a:t>beas</a:t>
            </a:r>
            <a:r>
              <a:rPr lang="en-US" sz="1200" dirty="0">
                <a:latin typeface="+mj-lt"/>
              </a:rPr>
              <a:t>, </a:t>
            </a:r>
            <a:r>
              <a:rPr lang="en-US" sz="1200" dirty="0">
                <a:latin typeface="+mj-lt"/>
                <a:ea typeface="Times New Roman" pitchFamily="18" charset="0"/>
                <a:cs typeface="Ramabhadra" pitchFamily="2" charset="0"/>
              </a:rPr>
              <a:t>Sutlej.</a:t>
            </a:r>
            <a:endParaRPr lang="en-US" sz="1200" dirty="0">
              <a:latin typeface="+mj-lt"/>
            </a:endParaRPr>
          </a:p>
          <a:p>
            <a:pPr>
              <a:defRPr/>
            </a:pPr>
            <a:r>
              <a:rPr lang="en-US" sz="1200" dirty="0">
                <a:latin typeface="Calibri" pitchFamily="34" charset="0"/>
              </a:rPr>
              <a:t>3. </a:t>
            </a:r>
            <a:r>
              <a:rPr lang="en-US" sz="1200" dirty="0" err="1">
                <a:latin typeface="Calibri" pitchFamily="34" charset="0"/>
              </a:rPr>
              <a:t>Bramhaputra</a:t>
            </a:r>
            <a:r>
              <a:rPr lang="en-US" sz="1200" dirty="0">
                <a:latin typeface="Calibri" pitchFamily="34" charset="0"/>
              </a:rPr>
              <a:t> and its tributaries.</a:t>
            </a:r>
          </a:p>
          <a:p>
            <a:pPr>
              <a:defRPr/>
            </a:pPr>
            <a:r>
              <a:rPr lang="en-US" sz="1200" dirty="0">
                <a:latin typeface="Calibri" pitchFamily="34" charset="0"/>
              </a:rPr>
              <a:t> </a:t>
            </a:r>
          </a:p>
          <a:p>
            <a:pPr>
              <a:defRPr/>
            </a:pPr>
            <a:r>
              <a:rPr lang="en-US" sz="1200" dirty="0">
                <a:latin typeface="Calibri" pitchFamily="34" charset="0"/>
              </a:rPr>
              <a:t>ii. Peninsular rivers that helped the formation of north Indian Plain.</a:t>
            </a:r>
          </a:p>
          <a:p>
            <a:pPr>
              <a:defRPr/>
            </a:pPr>
            <a:r>
              <a:rPr lang="en-US" sz="1200" dirty="0">
                <a:latin typeface="Calibri" pitchFamily="34" charset="0"/>
              </a:rPr>
              <a:t>1. Chambal</a:t>
            </a:r>
          </a:p>
          <a:p>
            <a:pPr>
              <a:defRPr/>
            </a:pPr>
            <a:r>
              <a:rPr lang="en-US" sz="1200" dirty="0">
                <a:latin typeface="Calibri" pitchFamily="34" charset="0"/>
              </a:rPr>
              <a:t>2. Betwa</a:t>
            </a:r>
          </a:p>
          <a:p>
            <a:pPr>
              <a:defRPr/>
            </a:pPr>
            <a:r>
              <a:rPr lang="en-US" sz="1200" dirty="0">
                <a:latin typeface="Calibri" pitchFamily="34" charset="0"/>
              </a:rPr>
              <a:t>3. Son</a:t>
            </a:r>
            <a:endParaRPr lang="en-IN" sz="1200" i="1" dirty="0">
              <a:latin typeface="Calibri" pitchFamily="34" charset="0"/>
            </a:endParaRPr>
          </a:p>
        </p:txBody>
      </p:sp>
      <p:sp>
        <p:nvSpPr>
          <p:cNvPr id="21" name="Slide Number Placeholder 20"/>
          <p:cNvSpPr>
            <a:spLocks noGrp="1"/>
          </p:cNvSpPr>
          <p:nvPr>
            <p:ph type="sldNum" sz="quarter" idx="12"/>
          </p:nvPr>
        </p:nvSpPr>
        <p:spPr/>
        <p:txBody>
          <a:bodyPr/>
          <a:lstStyle/>
          <a:p>
            <a:pPr>
              <a:defRPr/>
            </a:pPr>
            <a:fld id="{CB15C389-B2F1-4464-A8FB-45F49971A215}" type="slidenum">
              <a:rPr lang="en-US" smtClean="0"/>
              <a:pPr>
                <a:defRPr/>
              </a:pPr>
              <a:t>8</a:t>
            </a:fld>
            <a:endParaRPr lang="en-US"/>
          </a:p>
        </p:txBody>
      </p:sp>
      <p:sp>
        <p:nvSpPr>
          <p:cNvPr id="22" name="Footer Placeholder 21"/>
          <p:cNvSpPr>
            <a:spLocks noGrp="1"/>
          </p:cNvSpPr>
          <p:nvPr>
            <p:ph type="ftr" sz="quarter" idx="11"/>
          </p:nvPr>
        </p:nvSpPr>
        <p:spPr/>
        <p:txBody>
          <a:bodyPr/>
          <a:lstStyle/>
          <a:p>
            <a:pPr>
              <a:defRPr/>
            </a:pPr>
            <a:r>
              <a:rPr lang="en-US"/>
              <a:t>GURUDEVA.COM - NEW</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J:\1 SOCIAL SURESH\MAPS\india states map\INDIA without states outline map DRAWN BY ME.png"/>
          <p:cNvPicPr>
            <a:picLocks noChangeAspect="1" noChangeArrowheads="1"/>
          </p:cNvPicPr>
          <p:nvPr/>
        </p:nvPicPr>
        <p:blipFill>
          <a:blip r:embed="rId2">
            <a:clrChange>
              <a:clrFrom>
                <a:srgbClr val="FFFFFF"/>
              </a:clrFrom>
              <a:clrTo>
                <a:srgbClr val="FFFFFF">
                  <a:alpha val="0"/>
                </a:srgbClr>
              </a:clrTo>
            </a:clrChange>
          </a:blip>
          <a:srcRect b="53590"/>
          <a:stretch>
            <a:fillRect/>
          </a:stretch>
        </p:blipFill>
        <p:spPr bwMode="auto">
          <a:xfrm>
            <a:off x="685800" y="3411538"/>
            <a:ext cx="2971800" cy="1393825"/>
          </a:xfrm>
          <a:prstGeom prst="rect">
            <a:avLst/>
          </a:prstGeom>
          <a:noFill/>
          <a:ln w="3175">
            <a:noFill/>
            <a:miter lim="800000"/>
            <a:headEnd/>
            <a:tailEnd/>
          </a:ln>
        </p:spPr>
      </p:pic>
      <p:sp>
        <p:nvSpPr>
          <p:cNvPr id="54" name="Rectangle 53"/>
          <p:cNvSpPr/>
          <p:nvPr/>
        </p:nvSpPr>
        <p:spPr>
          <a:xfrm>
            <a:off x="533400" y="3357563"/>
            <a:ext cx="3429000" cy="14478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44" name="Picture 2" descr="J:\1 SOCIAL SURESH\MAPS\india states map\INDIA without states outline map DRAWN BY ME.png"/>
          <p:cNvPicPr>
            <a:picLocks noChangeAspect="1" noChangeArrowheads="1"/>
          </p:cNvPicPr>
          <p:nvPr/>
        </p:nvPicPr>
        <p:blipFill>
          <a:blip r:embed="rId2"/>
          <a:srcRect l="55319" t="21484" b="44142"/>
          <a:stretch>
            <a:fillRect/>
          </a:stretch>
        </p:blipFill>
        <p:spPr bwMode="auto">
          <a:xfrm>
            <a:off x="4927600" y="1757363"/>
            <a:ext cx="1625600" cy="1219200"/>
          </a:xfrm>
          <a:prstGeom prst="rect">
            <a:avLst/>
          </a:prstGeom>
          <a:noFill/>
          <a:ln w="3175">
            <a:noFill/>
            <a:miter lim="800000"/>
            <a:headEnd/>
            <a:tailEnd/>
          </a:ln>
        </p:spPr>
      </p:pic>
      <p:pic>
        <p:nvPicPr>
          <p:cNvPr id="10245" name="Picture 5"/>
          <p:cNvPicPr>
            <a:picLocks noChangeAspect="1" noChangeArrowheads="1"/>
          </p:cNvPicPr>
          <p:nvPr/>
        </p:nvPicPr>
        <p:blipFill>
          <a:blip r:embed="rId3"/>
          <a:srcRect l="35294" t="10938" r="22194" b="44865"/>
          <a:stretch>
            <a:fillRect/>
          </a:stretch>
        </p:blipFill>
        <p:spPr bwMode="auto">
          <a:xfrm>
            <a:off x="488950" y="7167563"/>
            <a:ext cx="4464050" cy="2514600"/>
          </a:xfrm>
          <a:prstGeom prst="rect">
            <a:avLst/>
          </a:prstGeom>
          <a:noFill/>
          <a:ln w="9525">
            <a:noFill/>
            <a:miter lim="800000"/>
            <a:headEnd/>
            <a:tailEnd/>
          </a:ln>
        </p:spPr>
      </p:pic>
      <p:sp>
        <p:nvSpPr>
          <p:cNvPr id="3" name="Rectangle 2"/>
          <p:cNvSpPr/>
          <p:nvPr/>
        </p:nvSpPr>
        <p:spPr>
          <a:xfrm>
            <a:off x="457200" y="461963"/>
            <a:ext cx="4572000" cy="2909887"/>
          </a:xfrm>
          <a:prstGeom prst="rect">
            <a:avLst/>
          </a:prstGeom>
        </p:spPr>
        <p:txBody>
          <a:bodyPr>
            <a:spAutoFit/>
          </a:bodyPr>
          <a:lstStyle/>
          <a:p>
            <a:pPr defTabSz="1072866" fontAlgn="auto">
              <a:spcBef>
                <a:spcPts val="0"/>
              </a:spcBef>
              <a:spcAft>
                <a:spcPts val="0"/>
              </a:spcAft>
              <a:defRPr/>
            </a:pPr>
            <a:r>
              <a:rPr lang="en-US" sz="1000" dirty="0">
                <a:latin typeface="Arial Black" pitchFamily="34" charset="0"/>
                <a:cs typeface="+mn-cs"/>
              </a:rPr>
              <a:t>Q. Look at the fig 1.2 and the raised relief map in your school. Using your finger trace the regions mentioned below:</a:t>
            </a:r>
          </a:p>
          <a:p>
            <a:pPr defTabSz="1072866" fontAlgn="auto">
              <a:spcBef>
                <a:spcPts val="0"/>
              </a:spcBef>
              <a:spcAft>
                <a:spcPts val="0"/>
              </a:spcAft>
              <a:defRPr/>
            </a:pPr>
            <a:r>
              <a:rPr lang="en-US" sz="1100" dirty="0"/>
              <a:t>Follow the course of Godavari and Krishna to identify the direction of slope of Deccan plateau.</a:t>
            </a:r>
          </a:p>
          <a:p>
            <a:pPr defTabSz="1072866" fontAlgn="auto">
              <a:spcBef>
                <a:spcPts val="0"/>
              </a:spcBef>
              <a:spcAft>
                <a:spcPts val="0"/>
              </a:spcAft>
              <a:defRPr/>
            </a:pPr>
            <a:r>
              <a:rPr lang="en-US" sz="1100" dirty="0"/>
              <a:t>A. The direction of slope of Deccan plateau is slightly tilted towards east.</a:t>
            </a:r>
          </a:p>
          <a:p>
            <a:pPr defTabSz="1072866" fontAlgn="auto">
              <a:spcBef>
                <a:spcPts val="0"/>
              </a:spcBef>
              <a:spcAft>
                <a:spcPts val="0"/>
              </a:spcAft>
              <a:defRPr/>
            </a:pPr>
            <a:r>
              <a:rPr lang="en-US" sz="1000" dirty="0">
                <a:latin typeface="Arial Black" pitchFamily="34" charset="0"/>
                <a:cs typeface="+mn-cs"/>
              </a:rPr>
              <a:t>Q. Describe the entire course of the Brahmaputra River, with reference to landforms, heights, and countries.</a:t>
            </a:r>
          </a:p>
          <a:p>
            <a:pPr defTabSz="1072866" fontAlgn="auto">
              <a:spcBef>
                <a:spcPts val="0"/>
              </a:spcBef>
              <a:spcAft>
                <a:spcPts val="0"/>
              </a:spcAft>
              <a:defRPr/>
            </a:pPr>
            <a:r>
              <a:rPr lang="en-US" sz="1100" dirty="0">
                <a:latin typeface="+mn-lt"/>
                <a:cs typeface="+mn-cs"/>
              </a:rPr>
              <a:t>A. 1. The eastern most boundary of the Himalayas is the Brahmaputra valley.</a:t>
            </a:r>
          </a:p>
          <a:p>
            <a:pPr defTabSz="1072866" fontAlgn="auto">
              <a:spcBef>
                <a:spcPts val="0"/>
              </a:spcBef>
              <a:spcAft>
                <a:spcPts val="0"/>
              </a:spcAft>
              <a:defRPr/>
            </a:pPr>
            <a:r>
              <a:rPr lang="en-US" sz="1100" dirty="0">
                <a:latin typeface="+mn-lt"/>
                <a:cs typeface="+mn-cs"/>
              </a:rPr>
              <a:t>2. In Arunachal Pradesh beyond the </a:t>
            </a:r>
            <a:r>
              <a:rPr lang="en-US" sz="1100" dirty="0" err="1">
                <a:latin typeface="+mn-lt"/>
                <a:cs typeface="+mn-cs"/>
              </a:rPr>
              <a:t>Dihang</a:t>
            </a:r>
            <a:r>
              <a:rPr lang="en-US" sz="1100" dirty="0">
                <a:latin typeface="+mn-lt"/>
                <a:cs typeface="+mn-cs"/>
              </a:rPr>
              <a:t> valley, the Himalayas takes hair pin bend.</a:t>
            </a:r>
          </a:p>
          <a:p>
            <a:pPr defTabSz="1072866" fontAlgn="auto">
              <a:spcBef>
                <a:spcPts val="0"/>
              </a:spcBef>
              <a:spcAft>
                <a:spcPts val="0"/>
              </a:spcAft>
              <a:defRPr/>
            </a:pPr>
            <a:r>
              <a:rPr lang="en-US" sz="1100" dirty="0">
                <a:latin typeface="+mn-lt"/>
                <a:cs typeface="+mn-cs"/>
              </a:rPr>
              <a:t>3</a:t>
            </a:r>
            <a:r>
              <a:rPr lang="en-US" sz="1100" dirty="0">
                <a:latin typeface="+mj-lt"/>
                <a:cs typeface="+mn-cs"/>
              </a:rPr>
              <a:t>. The Brahmaputra River acts as eastern boundary of India</a:t>
            </a:r>
          </a:p>
          <a:p>
            <a:pPr defTabSz="1072866" fontAlgn="auto">
              <a:spcBef>
                <a:spcPts val="0"/>
              </a:spcBef>
              <a:spcAft>
                <a:spcPts val="0"/>
              </a:spcAft>
              <a:defRPr/>
            </a:pPr>
            <a:r>
              <a:rPr lang="en-US" sz="1100" dirty="0">
                <a:latin typeface="+mj-lt"/>
                <a:cs typeface="+mn-cs"/>
              </a:rPr>
              <a:t>4. It runs through the north eastern </a:t>
            </a:r>
            <a:r>
              <a:rPr lang="en-US" sz="1100" dirty="0">
                <a:latin typeface="+mn-lt"/>
                <a:cs typeface="+mn-cs"/>
              </a:rPr>
              <a:t>states.</a:t>
            </a:r>
          </a:p>
          <a:p>
            <a:pPr defTabSz="1072866" fontAlgn="auto">
              <a:spcBef>
                <a:spcPts val="0"/>
              </a:spcBef>
              <a:spcAft>
                <a:spcPts val="0"/>
              </a:spcAft>
              <a:defRPr/>
            </a:pPr>
            <a:r>
              <a:rPr lang="en-US" sz="1100" dirty="0">
                <a:latin typeface="+mn-lt"/>
                <a:cs typeface="+mn-cs"/>
              </a:rPr>
              <a:t>5. These divisions are known as ‘Purvanchal’.</a:t>
            </a:r>
          </a:p>
          <a:p>
            <a:pPr defTabSz="1072866" fontAlgn="auto">
              <a:spcBef>
                <a:spcPts val="0"/>
              </a:spcBef>
              <a:spcAft>
                <a:spcPts val="0"/>
              </a:spcAft>
              <a:defRPr/>
            </a:pPr>
            <a:r>
              <a:rPr lang="en-US" sz="1100" dirty="0">
                <a:latin typeface="+mn-lt"/>
                <a:cs typeface="+mn-cs"/>
              </a:rPr>
              <a:t>6. Purvanchal mostly composed of sedimentary sand stones.</a:t>
            </a:r>
          </a:p>
          <a:p>
            <a:pPr defTabSz="1072866" fontAlgn="auto">
              <a:spcBef>
                <a:spcPts val="0"/>
              </a:spcBef>
              <a:spcAft>
                <a:spcPts val="0"/>
              </a:spcAft>
              <a:defRPr/>
            </a:pPr>
            <a:r>
              <a:rPr lang="en-US" sz="1100" dirty="0">
                <a:latin typeface="+mn-lt"/>
                <a:cs typeface="+mn-cs"/>
              </a:rPr>
              <a:t>7. Regionally the Purvanchal are known as Patkai, the Naga, Manipuri, Khasi and Mizo hills.</a:t>
            </a:r>
            <a:endParaRPr lang="en-US" sz="1100" dirty="0">
              <a:latin typeface="Arial Black" pitchFamily="34" charset="0"/>
              <a:cs typeface="+mn-cs"/>
            </a:endParaRPr>
          </a:p>
        </p:txBody>
      </p:sp>
      <p:sp>
        <p:nvSpPr>
          <p:cNvPr id="10247" name="Rectangle 1"/>
          <p:cNvSpPr>
            <a:spLocks noChangeArrowheads="1"/>
          </p:cNvSpPr>
          <p:nvPr/>
        </p:nvSpPr>
        <p:spPr bwMode="auto">
          <a:xfrm>
            <a:off x="533400" y="220663"/>
            <a:ext cx="2133600" cy="261937"/>
          </a:xfrm>
          <a:prstGeom prst="rect">
            <a:avLst/>
          </a:prstGeom>
          <a:noFill/>
          <a:ln w="3175">
            <a:solidFill>
              <a:schemeClr val="tx1"/>
            </a:solidFill>
            <a:miter lim="800000"/>
            <a:headEnd/>
            <a:tailEnd/>
          </a:ln>
        </p:spPr>
        <p:txBody>
          <a:bodyPr>
            <a:spAutoFit/>
          </a:bodyPr>
          <a:lstStyle/>
          <a:p>
            <a:r>
              <a:rPr lang="en-US" sz="1100" b="1">
                <a:latin typeface="Tw Cen MT" pitchFamily="34" charset="0"/>
                <a:cs typeface="Aharoni" pitchFamily="2" charset="-79"/>
              </a:rPr>
              <a:t>Text Book Questions page No. 5</a:t>
            </a:r>
            <a:endParaRPr lang="en-US" sz="1100">
              <a:latin typeface="Calibri" pitchFamily="34" charset="0"/>
            </a:endParaRPr>
          </a:p>
        </p:txBody>
      </p:sp>
      <p:sp>
        <p:nvSpPr>
          <p:cNvPr id="6" name="Rectangle 5"/>
          <p:cNvSpPr/>
          <p:nvPr/>
        </p:nvSpPr>
        <p:spPr>
          <a:xfrm>
            <a:off x="3962400" y="3433763"/>
            <a:ext cx="2362200" cy="1416050"/>
          </a:xfrm>
          <a:prstGeom prst="rect">
            <a:avLst/>
          </a:prstGeom>
        </p:spPr>
        <p:txBody>
          <a:bodyPr>
            <a:spAutoFit/>
          </a:bodyPr>
          <a:lstStyle/>
          <a:p>
            <a:pPr defTabSz="1072866" fontAlgn="auto">
              <a:spcBef>
                <a:spcPts val="0"/>
              </a:spcBef>
              <a:spcAft>
                <a:spcPts val="0"/>
              </a:spcAft>
              <a:defRPr/>
            </a:pPr>
            <a:endParaRPr lang="en-US" sz="1000" dirty="0">
              <a:latin typeface="Arial Black" pitchFamily="34" charset="0"/>
              <a:cs typeface="+mn-cs"/>
            </a:endParaRPr>
          </a:p>
          <a:p>
            <a:pPr defTabSz="1072866" fontAlgn="auto">
              <a:spcBef>
                <a:spcPts val="0"/>
              </a:spcBef>
              <a:spcAft>
                <a:spcPts val="0"/>
              </a:spcAft>
              <a:defRPr/>
            </a:pPr>
            <a:r>
              <a:rPr lang="en-US" sz="1000" dirty="0">
                <a:latin typeface="Arial Black" pitchFamily="34" charset="0"/>
                <a:cs typeface="+mn-cs"/>
              </a:rPr>
              <a:t>Q. Locate the three ranges in your atlas.</a:t>
            </a:r>
          </a:p>
          <a:p>
            <a:pPr defTabSz="1072866" fontAlgn="auto">
              <a:spcBef>
                <a:spcPts val="0"/>
              </a:spcBef>
              <a:spcAft>
                <a:spcPts val="0"/>
              </a:spcAft>
              <a:defRPr/>
            </a:pPr>
            <a:endParaRPr lang="en-US" sz="1000" dirty="0">
              <a:latin typeface="Arial Black" pitchFamily="34" charset="0"/>
              <a:cs typeface="+mn-cs"/>
            </a:endParaRPr>
          </a:p>
          <a:p>
            <a:pPr defTabSz="1072866" fontAlgn="auto">
              <a:spcBef>
                <a:spcPts val="0"/>
              </a:spcBef>
              <a:spcAft>
                <a:spcPts val="0"/>
              </a:spcAft>
              <a:defRPr/>
            </a:pPr>
            <a:r>
              <a:rPr lang="en-US" sz="1200" dirty="0">
                <a:latin typeface="+mn-lt"/>
                <a:cs typeface="+mn-cs"/>
              </a:rPr>
              <a:t>A. 1. Himadri / Greater Himalayas</a:t>
            </a:r>
          </a:p>
          <a:p>
            <a:pPr defTabSz="1072866" fontAlgn="auto">
              <a:spcBef>
                <a:spcPts val="0"/>
              </a:spcBef>
              <a:spcAft>
                <a:spcPts val="0"/>
              </a:spcAft>
              <a:defRPr/>
            </a:pPr>
            <a:r>
              <a:rPr lang="en-US" sz="1200" dirty="0">
                <a:latin typeface="+mn-lt"/>
                <a:cs typeface="+mn-cs"/>
              </a:rPr>
              <a:t>2. Himachal / lesser Himalayas</a:t>
            </a:r>
          </a:p>
          <a:p>
            <a:pPr defTabSz="1072866" fontAlgn="auto">
              <a:spcBef>
                <a:spcPts val="0"/>
              </a:spcBef>
              <a:spcAft>
                <a:spcPts val="0"/>
              </a:spcAft>
              <a:defRPr/>
            </a:pPr>
            <a:r>
              <a:rPr lang="en-US" sz="1200" dirty="0">
                <a:latin typeface="+mn-lt"/>
                <a:cs typeface="+mn-cs"/>
              </a:rPr>
              <a:t>3. Shivaliks.</a:t>
            </a:r>
          </a:p>
          <a:p>
            <a:pPr defTabSz="1072866" fontAlgn="auto">
              <a:spcBef>
                <a:spcPts val="0"/>
              </a:spcBef>
              <a:spcAft>
                <a:spcPts val="0"/>
              </a:spcAft>
              <a:defRPr/>
            </a:pPr>
            <a:endParaRPr lang="en-US" sz="1000" dirty="0">
              <a:latin typeface="+mn-lt"/>
              <a:cs typeface="+mn-cs"/>
            </a:endParaRPr>
          </a:p>
        </p:txBody>
      </p:sp>
      <p:sp>
        <p:nvSpPr>
          <p:cNvPr id="8" name="Freeform 7"/>
          <p:cNvSpPr/>
          <p:nvPr/>
        </p:nvSpPr>
        <p:spPr>
          <a:xfrm>
            <a:off x="1295400" y="3357563"/>
            <a:ext cx="2438400" cy="914400"/>
          </a:xfrm>
          <a:custGeom>
            <a:avLst/>
            <a:gdLst>
              <a:gd name="connsiteX0" fmla="*/ 130121 w 4637002"/>
              <a:gd name="connsiteY0" fmla="*/ 24703 h 1885401"/>
              <a:gd name="connsiteX1" fmla="*/ 172651 w 4637002"/>
              <a:gd name="connsiteY1" fmla="*/ 35336 h 1885401"/>
              <a:gd name="connsiteX2" fmla="*/ 236447 w 4637002"/>
              <a:gd name="connsiteY2" fmla="*/ 56601 h 1885401"/>
              <a:gd name="connsiteX3" fmla="*/ 342772 w 4637002"/>
              <a:gd name="connsiteY3" fmla="*/ 131029 h 1885401"/>
              <a:gd name="connsiteX4" fmla="*/ 374670 w 4637002"/>
              <a:gd name="connsiteY4" fmla="*/ 152294 h 1885401"/>
              <a:gd name="connsiteX5" fmla="*/ 406568 w 4637002"/>
              <a:gd name="connsiteY5" fmla="*/ 173559 h 1885401"/>
              <a:gd name="connsiteX6" fmla="*/ 480996 w 4637002"/>
              <a:gd name="connsiteY6" fmla="*/ 226722 h 1885401"/>
              <a:gd name="connsiteX7" fmla="*/ 502261 w 4637002"/>
              <a:gd name="connsiteY7" fmla="*/ 269252 h 1885401"/>
              <a:gd name="connsiteX8" fmla="*/ 534158 w 4637002"/>
              <a:gd name="connsiteY8" fmla="*/ 290517 h 1885401"/>
              <a:gd name="connsiteX9" fmla="*/ 544791 w 4637002"/>
              <a:gd name="connsiteY9" fmla="*/ 322415 h 1885401"/>
              <a:gd name="connsiteX10" fmla="*/ 587321 w 4637002"/>
              <a:gd name="connsiteY10" fmla="*/ 386210 h 1885401"/>
              <a:gd name="connsiteX11" fmla="*/ 608586 w 4637002"/>
              <a:gd name="connsiteY11" fmla="*/ 450005 h 1885401"/>
              <a:gd name="connsiteX12" fmla="*/ 619219 w 4637002"/>
              <a:gd name="connsiteY12" fmla="*/ 492536 h 1885401"/>
              <a:gd name="connsiteX13" fmla="*/ 640484 w 4637002"/>
              <a:gd name="connsiteY13" fmla="*/ 524433 h 1885401"/>
              <a:gd name="connsiteX14" fmla="*/ 651117 w 4637002"/>
              <a:gd name="connsiteY14" fmla="*/ 556331 h 1885401"/>
              <a:gd name="connsiteX15" fmla="*/ 683014 w 4637002"/>
              <a:gd name="connsiteY15" fmla="*/ 577596 h 1885401"/>
              <a:gd name="connsiteX16" fmla="*/ 746810 w 4637002"/>
              <a:gd name="connsiteY16" fmla="*/ 620126 h 1885401"/>
              <a:gd name="connsiteX17" fmla="*/ 778707 w 4637002"/>
              <a:gd name="connsiteY17" fmla="*/ 641391 h 1885401"/>
              <a:gd name="connsiteX18" fmla="*/ 799972 w 4637002"/>
              <a:gd name="connsiteY18" fmla="*/ 662657 h 1885401"/>
              <a:gd name="connsiteX19" fmla="*/ 863768 w 4637002"/>
              <a:gd name="connsiteY19" fmla="*/ 683922 h 1885401"/>
              <a:gd name="connsiteX20" fmla="*/ 927563 w 4637002"/>
              <a:gd name="connsiteY20" fmla="*/ 726452 h 1885401"/>
              <a:gd name="connsiteX21" fmla="*/ 959461 w 4637002"/>
              <a:gd name="connsiteY21" fmla="*/ 758350 h 1885401"/>
              <a:gd name="connsiteX22" fmla="*/ 1065786 w 4637002"/>
              <a:gd name="connsiteY22" fmla="*/ 822145 h 1885401"/>
              <a:gd name="connsiteX23" fmla="*/ 1097684 w 4637002"/>
              <a:gd name="connsiteY23" fmla="*/ 854043 h 1885401"/>
              <a:gd name="connsiteX24" fmla="*/ 1172112 w 4637002"/>
              <a:gd name="connsiteY24" fmla="*/ 896573 h 1885401"/>
              <a:gd name="connsiteX25" fmla="*/ 1204010 w 4637002"/>
              <a:gd name="connsiteY25" fmla="*/ 928471 h 1885401"/>
              <a:gd name="connsiteX26" fmla="*/ 1235907 w 4637002"/>
              <a:gd name="connsiteY26" fmla="*/ 949736 h 1885401"/>
              <a:gd name="connsiteX27" fmla="*/ 1278437 w 4637002"/>
              <a:gd name="connsiteY27" fmla="*/ 981633 h 1885401"/>
              <a:gd name="connsiteX28" fmla="*/ 1352865 w 4637002"/>
              <a:gd name="connsiteY28" fmla="*/ 1045429 h 1885401"/>
              <a:gd name="connsiteX29" fmla="*/ 1395396 w 4637002"/>
              <a:gd name="connsiteY29" fmla="*/ 1098591 h 1885401"/>
              <a:gd name="connsiteX30" fmla="*/ 1416661 w 4637002"/>
              <a:gd name="connsiteY30" fmla="*/ 1119857 h 1885401"/>
              <a:gd name="connsiteX31" fmla="*/ 1512354 w 4637002"/>
              <a:gd name="connsiteY31" fmla="*/ 1173019 h 1885401"/>
              <a:gd name="connsiteX32" fmla="*/ 1533619 w 4637002"/>
              <a:gd name="connsiteY32" fmla="*/ 1194285 h 1885401"/>
              <a:gd name="connsiteX33" fmla="*/ 1576149 w 4637002"/>
              <a:gd name="connsiteY33" fmla="*/ 1215550 h 1885401"/>
              <a:gd name="connsiteX34" fmla="*/ 1671842 w 4637002"/>
              <a:gd name="connsiteY34" fmla="*/ 1247447 h 1885401"/>
              <a:gd name="connsiteX35" fmla="*/ 1735637 w 4637002"/>
              <a:gd name="connsiteY35" fmla="*/ 1268712 h 1885401"/>
              <a:gd name="connsiteX36" fmla="*/ 1810065 w 4637002"/>
              <a:gd name="connsiteY36" fmla="*/ 1289978 h 1885401"/>
              <a:gd name="connsiteX37" fmla="*/ 1841963 w 4637002"/>
              <a:gd name="connsiteY37" fmla="*/ 1311243 h 1885401"/>
              <a:gd name="connsiteX38" fmla="*/ 1884493 w 4637002"/>
              <a:gd name="connsiteY38" fmla="*/ 1321875 h 1885401"/>
              <a:gd name="connsiteX39" fmla="*/ 1916391 w 4637002"/>
              <a:gd name="connsiteY39" fmla="*/ 1332508 h 1885401"/>
              <a:gd name="connsiteX40" fmla="*/ 2001451 w 4637002"/>
              <a:gd name="connsiteY40" fmla="*/ 1353773 h 1885401"/>
              <a:gd name="connsiteX41" fmla="*/ 2043982 w 4637002"/>
              <a:gd name="connsiteY41" fmla="*/ 1375038 h 1885401"/>
              <a:gd name="connsiteX42" fmla="*/ 2118410 w 4637002"/>
              <a:gd name="connsiteY42" fmla="*/ 1396303 h 1885401"/>
              <a:gd name="connsiteX43" fmla="*/ 2214103 w 4637002"/>
              <a:gd name="connsiteY43" fmla="*/ 1428201 h 1885401"/>
              <a:gd name="connsiteX44" fmla="*/ 2246000 w 4637002"/>
              <a:gd name="connsiteY44" fmla="*/ 1438833 h 1885401"/>
              <a:gd name="connsiteX45" fmla="*/ 2320428 w 4637002"/>
              <a:gd name="connsiteY45" fmla="*/ 1460098 h 1885401"/>
              <a:gd name="connsiteX46" fmla="*/ 2394856 w 4637002"/>
              <a:gd name="connsiteY46" fmla="*/ 1491996 h 1885401"/>
              <a:gd name="connsiteX47" fmla="*/ 2479917 w 4637002"/>
              <a:gd name="connsiteY47" fmla="*/ 1513261 h 1885401"/>
              <a:gd name="connsiteX48" fmla="*/ 2543712 w 4637002"/>
              <a:gd name="connsiteY48" fmla="*/ 1534526 h 1885401"/>
              <a:gd name="connsiteX49" fmla="*/ 2596875 w 4637002"/>
              <a:gd name="connsiteY49" fmla="*/ 1555791 h 1885401"/>
              <a:gd name="connsiteX50" fmla="*/ 2681935 w 4637002"/>
              <a:gd name="connsiteY50" fmla="*/ 1577057 h 1885401"/>
              <a:gd name="connsiteX51" fmla="*/ 2745730 w 4637002"/>
              <a:gd name="connsiteY51" fmla="*/ 1598322 h 1885401"/>
              <a:gd name="connsiteX52" fmla="*/ 2777628 w 4637002"/>
              <a:gd name="connsiteY52" fmla="*/ 1608954 h 1885401"/>
              <a:gd name="connsiteX53" fmla="*/ 2820158 w 4637002"/>
              <a:gd name="connsiteY53" fmla="*/ 1630219 h 1885401"/>
              <a:gd name="connsiteX54" fmla="*/ 2883954 w 4637002"/>
              <a:gd name="connsiteY54" fmla="*/ 1651485 h 1885401"/>
              <a:gd name="connsiteX55" fmla="*/ 2915851 w 4637002"/>
              <a:gd name="connsiteY55" fmla="*/ 1662117 h 1885401"/>
              <a:gd name="connsiteX56" fmla="*/ 2947749 w 4637002"/>
              <a:gd name="connsiteY56" fmla="*/ 1672750 h 1885401"/>
              <a:gd name="connsiteX57" fmla="*/ 3064707 w 4637002"/>
              <a:gd name="connsiteY57" fmla="*/ 1704647 h 1885401"/>
              <a:gd name="connsiteX58" fmla="*/ 4042903 w 4637002"/>
              <a:gd name="connsiteY58" fmla="*/ 1694015 h 1885401"/>
              <a:gd name="connsiteX59" fmla="*/ 4127963 w 4637002"/>
              <a:gd name="connsiteY59" fmla="*/ 1672750 h 1885401"/>
              <a:gd name="connsiteX60" fmla="*/ 4191758 w 4637002"/>
              <a:gd name="connsiteY60" fmla="*/ 1651485 h 1885401"/>
              <a:gd name="connsiteX61" fmla="*/ 4223656 w 4637002"/>
              <a:gd name="connsiteY61" fmla="*/ 1640852 h 1885401"/>
              <a:gd name="connsiteX62" fmla="*/ 4329982 w 4637002"/>
              <a:gd name="connsiteY62" fmla="*/ 1608954 h 1885401"/>
              <a:gd name="connsiteX63" fmla="*/ 4361879 w 4637002"/>
              <a:gd name="connsiteY63" fmla="*/ 1598322 h 1885401"/>
              <a:gd name="connsiteX64" fmla="*/ 4393777 w 4637002"/>
              <a:gd name="connsiteY64" fmla="*/ 1587689 h 1885401"/>
              <a:gd name="connsiteX65" fmla="*/ 4532000 w 4637002"/>
              <a:gd name="connsiteY65" fmla="*/ 1555791 h 1885401"/>
              <a:gd name="connsiteX66" fmla="*/ 4563898 w 4637002"/>
              <a:gd name="connsiteY66" fmla="*/ 1545159 h 1885401"/>
              <a:gd name="connsiteX67" fmla="*/ 4606428 w 4637002"/>
              <a:gd name="connsiteY67" fmla="*/ 1555791 h 1885401"/>
              <a:gd name="connsiteX68" fmla="*/ 4553265 w 4637002"/>
              <a:gd name="connsiteY68" fmla="*/ 1715280 h 1885401"/>
              <a:gd name="connsiteX69" fmla="*/ 4521368 w 4637002"/>
              <a:gd name="connsiteY69" fmla="*/ 1736545 h 1885401"/>
              <a:gd name="connsiteX70" fmla="*/ 4372512 w 4637002"/>
              <a:gd name="connsiteY70" fmla="*/ 1757810 h 1885401"/>
              <a:gd name="connsiteX71" fmla="*/ 4276819 w 4637002"/>
              <a:gd name="connsiteY71" fmla="*/ 1789708 h 1885401"/>
              <a:gd name="connsiteX72" fmla="*/ 4244921 w 4637002"/>
              <a:gd name="connsiteY72" fmla="*/ 1800340 h 1885401"/>
              <a:gd name="connsiteX73" fmla="*/ 4213024 w 4637002"/>
              <a:gd name="connsiteY73" fmla="*/ 1810973 h 1885401"/>
              <a:gd name="connsiteX74" fmla="*/ 4170493 w 4637002"/>
              <a:gd name="connsiteY74" fmla="*/ 1821605 h 1885401"/>
              <a:gd name="connsiteX75" fmla="*/ 4074800 w 4637002"/>
              <a:gd name="connsiteY75" fmla="*/ 1853503 h 1885401"/>
              <a:gd name="connsiteX76" fmla="*/ 4042903 w 4637002"/>
              <a:gd name="connsiteY76" fmla="*/ 1864136 h 1885401"/>
              <a:gd name="connsiteX77" fmla="*/ 3447479 w 4637002"/>
              <a:gd name="connsiteY77" fmla="*/ 1885401 h 1885401"/>
              <a:gd name="connsiteX78" fmla="*/ 2713833 w 4637002"/>
              <a:gd name="connsiteY78" fmla="*/ 1874768 h 1885401"/>
              <a:gd name="connsiteX79" fmla="*/ 2618140 w 4637002"/>
              <a:gd name="connsiteY79" fmla="*/ 1842871 h 1885401"/>
              <a:gd name="connsiteX80" fmla="*/ 2575610 w 4637002"/>
              <a:gd name="connsiteY80" fmla="*/ 1832238 h 1885401"/>
              <a:gd name="connsiteX81" fmla="*/ 2501182 w 4637002"/>
              <a:gd name="connsiteY81" fmla="*/ 1810973 h 1885401"/>
              <a:gd name="connsiteX82" fmla="*/ 2448019 w 4637002"/>
              <a:gd name="connsiteY82" fmla="*/ 1800340 h 1885401"/>
              <a:gd name="connsiteX83" fmla="*/ 2384224 w 4637002"/>
              <a:gd name="connsiteY83" fmla="*/ 1779075 h 1885401"/>
              <a:gd name="connsiteX84" fmla="*/ 2352326 w 4637002"/>
              <a:gd name="connsiteY84" fmla="*/ 1768443 h 1885401"/>
              <a:gd name="connsiteX85" fmla="*/ 2309796 w 4637002"/>
              <a:gd name="connsiteY85" fmla="*/ 1747178 h 1885401"/>
              <a:gd name="connsiteX86" fmla="*/ 2267265 w 4637002"/>
              <a:gd name="connsiteY86" fmla="*/ 1736545 h 1885401"/>
              <a:gd name="connsiteX87" fmla="*/ 2203470 w 4637002"/>
              <a:gd name="connsiteY87" fmla="*/ 1715280 h 1885401"/>
              <a:gd name="connsiteX88" fmla="*/ 2171572 w 4637002"/>
              <a:gd name="connsiteY88" fmla="*/ 1704647 h 1885401"/>
              <a:gd name="connsiteX89" fmla="*/ 2097144 w 4637002"/>
              <a:gd name="connsiteY89" fmla="*/ 1683382 h 1885401"/>
              <a:gd name="connsiteX90" fmla="*/ 2033349 w 4637002"/>
              <a:gd name="connsiteY90" fmla="*/ 1640852 h 1885401"/>
              <a:gd name="connsiteX91" fmla="*/ 1969554 w 4637002"/>
              <a:gd name="connsiteY91" fmla="*/ 1598322 h 1885401"/>
              <a:gd name="connsiteX92" fmla="*/ 1937656 w 4637002"/>
              <a:gd name="connsiteY92" fmla="*/ 1577057 h 1885401"/>
              <a:gd name="connsiteX93" fmla="*/ 1873861 w 4637002"/>
              <a:gd name="connsiteY93" fmla="*/ 1555791 h 1885401"/>
              <a:gd name="connsiteX94" fmla="*/ 1841963 w 4637002"/>
              <a:gd name="connsiteY94" fmla="*/ 1545159 h 1885401"/>
              <a:gd name="connsiteX95" fmla="*/ 1735637 w 4637002"/>
              <a:gd name="connsiteY95" fmla="*/ 1513261 h 1885401"/>
              <a:gd name="connsiteX96" fmla="*/ 1671842 w 4637002"/>
              <a:gd name="connsiteY96" fmla="*/ 1491996 h 1885401"/>
              <a:gd name="connsiteX97" fmla="*/ 1639944 w 4637002"/>
              <a:gd name="connsiteY97" fmla="*/ 1470731 h 1885401"/>
              <a:gd name="connsiteX98" fmla="*/ 1597414 w 4637002"/>
              <a:gd name="connsiteY98" fmla="*/ 1460098 h 1885401"/>
              <a:gd name="connsiteX99" fmla="*/ 1533619 w 4637002"/>
              <a:gd name="connsiteY99" fmla="*/ 1438833 h 1885401"/>
              <a:gd name="connsiteX100" fmla="*/ 1501721 w 4637002"/>
              <a:gd name="connsiteY100" fmla="*/ 1428201 h 1885401"/>
              <a:gd name="connsiteX101" fmla="*/ 1469824 w 4637002"/>
              <a:gd name="connsiteY101" fmla="*/ 1417568 h 1885401"/>
              <a:gd name="connsiteX102" fmla="*/ 1416661 w 4637002"/>
              <a:gd name="connsiteY102" fmla="*/ 1385671 h 1885401"/>
              <a:gd name="connsiteX103" fmla="*/ 1374130 w 4637002"/>
              <a:gd name="connsiteY103" fmla="*/ 1353773 h 1885401"/>
              <a:gd name="connsiteX104" fmla="*/ 1331600 w 4637002"/>
              <a:gd name="connsiteY104" fmla="*/ 1332508 h 1885401"/>
              <a:gd name="connsiteX105" fmla="*/ 1299703 w 4637002"/>
              <a:gd name="connsiteY105" fmla="*/ 1311243 h 1885401"/>
              <a:gd name="connsiteX106" fmla="*/ 1278437 w 4637002"/>
              <a:gd name="connsiteY106" fmla="*/ 1289978 h 1885401"/>
              <a:gd name="connsiteX107" fmla="*/ 1214642 w 4637002"/>
              <a:gd name="connsiteY107" fmla="*/ 1268712 h 1885401"/>
              <a:gd name="connsiteX108" fmla="*/ 1182744 w 4637002"/>
              <a:gd name="connsiteY108" fmla="*/ 1258080 h 1885401"/>
              <a:gd name="connsiteX109" fmla="*/ 1150847 w 4637002"/>
              <a:gd name="connsiteY109" fmla="*/ 1236815 h 1885401"/>
              <a:gd name="connsiteX110" fmla="*/ 1118949 w 4637002"/>
              <a:gd name="connsiteY110" fmla="*/ 1226182 h 1885401"/>
              <a:gd name="connsiteX111" fmla="*/ 1033889 w 4637002"/>
              <a:gd name="connsiteY111" fmla="*/ 1151754 h 1885401"/>
              <a:gd name="connsiteX112" fmla="*/ 1001991 w 4637002"/>
              <a:gd name="connsiteY112" fmla="*/ 1141122 h 1885401"/>
              <a:gd name="connsiteX113" fmla="*/ 980726 w 4637002"/>
              <a:gd name="connsiteY113" fmla="*/ 1098591 h 1885401"/>
              <a:gd name="connsiteX114" fmla="*/ 948828 w 4637002"/>
              <a:gd name="connsiteY114" fmla="*/ 1066694 h 1885401"/>
              <a:gd name="connsiteX115" fmla="*/ 916930 w 4637002"/>
              <a:gd name="connsiteY115" fmla="*/ 1013531 h 1885401"/>
              <a:gd name="connsiteX116" fmla="*/ 842503 w 4637002"/>
              <a:gd name="connsiteY116" fmla="*/ 917838 h 1885401"/>
              <a:gd name="connsiteX117" fmla="*/ 778707 w 4637002"/>
              <a:gd name="connsiteY117" fmla="*/ 875308 h 1885401"/>
              <a:gd name="connsiteX118" fmla="*/ 725544 w 4637002"/>
              <a:gd name="connsiteY118" fmla="*/ 832778 h 1885401"/>
              <a:gd name="connsiteX119" fmla="*/ 672382 w 4637002"/>
              <a:gd name="connsiteY119" fmla="*/ 800880 h 1885401"/>
              <a:gd name="connsiteX120" fmla="*/ 640484 w 4637002"/>
              <a:gd name="connsiteY120" fmla="*/ 768982 h 1885401"/>
              <a:gd name="connsiteX121" fmla="*/ 608586 w 4637002"/>
              <a:gd name="connsiteY121" fmla="*/ 758350 h 1885401"/>
              <a:gd name="connsiteX122" fmla="*/ 576689 w 4637002"/>
              <a:gd name="connsiteY122" fmla="*/ 737085 h 1885401"/>
              <a:gd name="connsiteX123" fmla="*/ 555424 w 4637002"/>
              <a:gd name="connsiteY123" fmla="*/ 705187 h 1885401"/>
              <a:gd name="connsiteX124" fmla="*/ 534158 w 4637002"/>
              <a:gd name="connsiteY124" fmla="*/ 683922 h 1885401"/>
              <a:gd name="connsiteX125" fmla="*/ 523526 w 4637002"/>
              <a:gd name="connsiteY125" fmla="*/ 652024 h 1885401"/>
              <a:gd name="connsiteX126" fmla="*/ 502261 w 4637002"/>
              <a:gd name="connsiteY126" fmla="*/ 620126 h 1885401"/>
              <a:gd name="connsiteX127" fmla="*/ 470363 w 4637002"/>
              <a:gd name="connsiteY127" fmla="*/ 556331 h 1885401"/>
              <a:gd name="connsiteX128" fmla="*/ 438465 w 4637002"/>
              <a:gd name="connsiteY128" fmla="*/ 450005 h 1885401"/>
              <a:gd name="connsiteX129" fmla="*/ 374670 w 4637002"/>
              <a:gd name="connsiteY129" fmla="*/ 386210 h 1885401"/>
              <a:gd name="connsiteX130" fmla="*/ 353405 w 4637002"/>
              <a:gd name="connsiteY130" fmla="*/ 354312 h 1885401"/>
              <a:gd name="connsiteX131" fmla="*/ 225814 w 4637002"/>
              <a:gd name="connsiteY131" fmla="*/ 290517 h 1885401"/>
              <a:gd name="connsiteX132" fmla="*/ 162019 w 4637002"/>
              <a:gd name="connsiteY132" fmla="*/ 269252 h 1885401"/>
              <a:gd name="connsiteX133" fmla="*/ 130121 w 4637002"/>
              <a:gd name="connsiteY133" fmla="*/ 247987 h 1885401"/>
              <a:gd name="connsiteX134" fmla="*/ 66326 w 4637002"/>
              <a:gd name="connsiteY134" fmla="*/ 226722 h 1885401"/>
              <a:gd name="connsiteX135" fmla="*/ 45061 w 4637002"/>
              <a:gd name="connsiteY135" fmla="*/ 14071 h 1885401"/>
              <a:gd name="connsiteX136" fmla="*/ 130121 w 4637002"/>
              <a:gd name="connsiteY136" fmla="*/ 24703 h 18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637002" h="1885401">
                <a:moveTo>
                  <a:pt x="130121" y="24703"/>
                </a:moveTo>
                <a:cubicBezTo>
                  <a:pt x="151386" y="28247"/>
                  <a:pt x="158654" y="31137"/>
                  <a:pt x="172651" y="35336"/>
                </a:cubicBezTo>
                <a:cubicBezTo>
                  <a:pt x="194121" y="41777"/>
                  <a:pt x="236447" y="56601"/>
                  <a:pt x="236447" y="56601"/>
                </a:cubicBezTo>
                <a:cubicBezTo>
                  <a:pt x="299417" y="103828"/>
                  <a:pt x="264241" y="78674"/>
                  <a:pt x="342772" y="131029"/>
                </a:cubicBezTo>
                <a:lnTo>
                  <a:pt x="374670" y="152294"/>
                </a:lnTo>
                <a:cubicBezTo>
                  <a:pt x="385303" y="159382"/>
                  <a:pt x="396345" y="165892"/>
                  <a:pt x="406568" y="173559"/>
                </a:cubicBezTo>
                <a:cubicBezTo>
                  <a:pt x="459321" y="213124"/>
                  <a:pt x="434353" y="195627"/>
                  <a:pt x="480996" y="226722"/>
                </a:cubicBezTo>
                <a:cubicBezTo>
                  <a:pt x="488084" y="240899"/>
                  <a:pt x="492114" y="257076"/>
                  <a:pt x="502261" y="269252"/>
                </a:cubicBezTo>
                <a:cubicBezTo>
                  <a:pt x="510442" y="279069"/>
                  <a:pt x="526175" y="280539"/>
                  <a:pt x="534158" y="290517"/>
                </a:cubicBezTo>
                <a:cubicBezTo>
                  <a:pt x="541159" y="299269"/>
                  <a:pt x="539348" y="312618"/>
                  <a:pt x="544791" y="322415"/>
                </a:cubicBezTo>
                <a:cubicBezTo>
                  <a:pt x="557203" y="344756"/>
                  <a:pt x="579239" y="361964"/>
                  <a:pt x="587321" y="386210"/>
                </a:cubicBezTo>
                <a:cubicBezTo>
                  <a:pt x="594409" y="407475"/>
                  <a:pt x="603149" y="428259"/>
                  <a:pt x="608586" y="450005"/>
                </a:cubicBezTo>
                <a:cubicBezTo>
                  <a:pt x="612130" y="464182"/>
                  <a:pt x="613462" y="479104"/>
                  <a:pt x="619219" y="492536"/>
                </a:cubicBezTo>
                <a:cubicBezTo>
                  <a:pt x="624253" y="504281"/>
                  <a:pt x="634769" y="513004"/>
                  <a:pt x="640484" y="524433"/>
                </a:cubicBezTo>
                <a:cubicBezTo>
                  <a:pt x="645496" y="534458"/>
                  <a:pt x="644116" y="547579"/>
                  <a:pt x="651117" y="556331"/>
                </a:cubicBezTo>
                <a:cubicBezTo>
                  <a:pt x="659100" y="566309"/>
                  <a:pt x="673197" y="569415"/>
                  <a:pt x="683014" y="577596"/>
                </a:cubicBezTo>
                <a:cubicBezTo>
                  <a:pt x="736110" y="621843"/>
                  <a:pt x="690754" y="601442"/>
                  <a:pt x="746810" y="620126"/>
                </a:cubicBezTo>
                <a:cubicBezTo>
                  <a:pt x="757442" y="627214"/>
                  <a:pt x="768729" y="633408"/>
                  <a:pt x="778707" y="641391"/>
                </a:cubicBezTo>
                <a:cubicBezTo>
                  <a:pt x="786535" y="647653"/>
                  <a:pt x="791006" y="658174"/>
                  <a:pt x="799972" y="662657"/>
                </a:cubicBezTo>
                <a:cubicBezTo>
                  <a:pt x="820021" y="672682"/>
                  <a:pt x="863768" y="683922"/>
                  <a:pt x="863768" y="683922"/>
                </a:cubicBezTo>
                <a:cubicBezTo>
                  <a:pt x="965522" y="785676"/>
                  <a:pt x="835238" y="664901"/>
                  <a:pt x="927563" y="726452"/>
                </a:cubicBezTo>
                <a:cubicBezTo>
                  <a:pt x="940074" y="734793"/>
                  <a:pt x="947225" y="749610"/>
                  <a:pt x="959461" y="758350"/>
                </a:cubicBezTo>
                <a:cubicBezTo>
                  <a:pt x="1018193" y="800301"/>
                  <a:pt x="999538" y="755897"/>
                  <a:pt x="1065786" y="822145"/>
                </a:cubicBezTo>
                <a:cubicBezTo>
                  <a:pt x="1076419" y="832778"/>
                  <a:pt x="1085448" y="845303"/>
                  <a:pt x="1097684" y="854043"/>
                </a:cubicBezTo>
                <a:cubicBezTo>
                  <a:pt x="1170480" y="906040"/>
                  <a:pt x="1111839" y="846346"/>
                  <a:pt x="1172112" y="896573"/>
                </a:cubicBezTo>
                <a:cubicBezTo>
                  <a:pt x="1183664" y="906199"/>
                  <a:pt x="1192458" y="918845"/>
                  <a:pt x="1204010" y="928471"/>
                </a:cubicBezTo>
                <a:cubicBezTo>
                  <a:pt x="1213827" y="936652"/>
                  <a:pt x="1225509" y="942309"/>
                  <a:pt x="1235907" y="949736"/>
                </a:cubicBezTo>
                <a:cubicBezTo>
                  <a:pt x="1250327" y="960036"/>
                  <a:pt x="1265101" y="969964"/>
                  <a:pt x="1278437" y="981633"/>
                </a:cubicBezTo>
                <a:cubicBezTo>
                  <a:pt x="1360947" y="1053829"/>
                  <a:pt x="1284564" y="999894"/>
                  <a:pt x="1352865" y="1045429"/>
                </a:cubicBezTo>
                <a:cubicBezTo>
                  <a:pt x="1369731" y="1096024"/>
                  <a:pt x="1351674" y="1063613"/>
                  <a:pt x="1395396" y="1098591"/>
                </a:cubicBezTo>
                <a:cubicBezTo>
                  <a:pt x="1403224" y="1104853"/>
                  <a:pt x="1408641" y="1113842"/>
                  <a:pt x="1416661" y="1119857"/>
                </a:cubicBezTo>
                <a:cubicBezTo>
                  <a:pt x="1475156" y="1163729"/>
                  <a:pt x="1462624" y="1156443"/>
                  <a:pt x="1512354" y="1173019"/>
                </a:cubicBezTo>
                <a:cubicBezTo>
                  <a:pt x="1519442" y="1180108"/>
                  <a:pt x="1525278" y="1188724"/>
                  <a:pt x="1533619" y="1194285"/>
                </a:cubicBezTo>
                <a:cubicBezTo>
                  <a:pt x="1546807" y="1203077"/>
                  <a:pt x="1561433" y="1209663"/>
                  <a:pt x="1576149" y="1215550"/>
                </a:cubicBezTo>
                <a:cubicBezTo>
                  <a:pt x="1576180" y="1215562"/>
                  <a:pt x="1655878" y="1242126"/>
                  <a:pt x="1671842" y="1247447"/>
                </a:cubicBezTo>
                <a:cubicBezTo>
                  <a:pt x="1671852" y="1247450"/>
                  <a:pt x="1735626" y="1268709"/>
                  <a:pt x="1735637" y="1268712"/>
                </a:cubicBezTo>
                <a:cubicBezTo>
                  <a:pt x="1749267" y="1272120"/>
                  <a:pt x="1794809" y="1282350"/>
                  <a:pt x="1810065" y="1289978"/>
                </a:cubicBezTo>
                <a:cubicBezTo>
                  <a:pt x="1821495" y="1295693"/>
                  <a:pt x="1830217" y="1306209"/>
                  <a:pt x="1841963" y="1311243"/>
                </a:cubicBezTo>
                <a:cubicBezTo>
                  <a:pt x="1855394" y="1316999"/>
                  <a:pt x="1870442" y="1317861"/>
                  <a:pt x="1884493" y="1321875"/>
                </a:cubicBezTo>
                <a:cubicBezTo>
                  <a:pt x="1895270" y="1324954"/>
                  <a:pt x="1905578" y="1329559"/>
                  <a:pt x="1916391" y="1332508"/>
                </a:cubicBezTo>
                <a:cubicBezTo>
                  <a:pt x="1944587" y="1340198"/>
                  <a:pt x="1975310" y="1340703"/>
                  <a:pt x="2001451" y="1353773"/>
                </a:cubicBezTo>
                <a:cubicBezTo>
                  <a:pt x="2015628" y="1360861"/>
                  <a:pt x="2029413" y="1368794"/>
                  <a:pt x="2043982" y="1375038"/>
                </a:cubicBezTo>
                <a:cubicBezTo>
                  <a:pt x="2071785" y="1386954"/>
                  <a:pt x="2088421" y="1387306"/>
                  <a:pt x="2118410" y="1396303"/>
                </a:cubicBezTo>
                <a:cubicBezTo>
                  <a:pt x="2118443" y="1396313"/>
                  <a:pt x="2198138" y="1422879"/>
                  <a:pt x="2214103" y="1428201"/>
                </a:cubicBezTo>
                <a:cubicBezTo>
                  <a:pt x="2224735" y="1431745"/>
                  <a:pt x="2235127" y="1436115"/>
                  <a:pt x="2246000" y="1438833"/>
                </a:cubicBezTo>
                <a:cubicBezTo>
                  <a:pt x="2267572" y="1444226"/>
                  <a:pt x="2299080" y="1450949"/>
                  <a:pt x="2320428" y="1460098"/>
                </a:cubicBezTo>
                <a:cubicBezTo>
                  <a:pt x="2371269" y="1481887"/>
                  <a:pt x="2349132" y="1479526"/>
                  <a:pt x="2394856" y="1491996"/>
                </a:cubicBezTo>
                <a:cubicBezTo>
                  <a:pt x="2423053" y="1499686"/>
                  <a:pt x="2452191" y="1504019"/>
                  <a:pt x="2479917" y="1513261"/>
                </a:cubicBezTo>
                <a:cubicBezTo>
                  <a:pt x="2501182" y="1520349"/>
                  <a:pt x="2522900" y="1526201"/>
                  <a:pt x="2543712" y="1534526"/>
                </a:cubicBezTo>
                <a:cubicBezTo>
                  <a:pt x="2561433" y="1541614"/>
                  <a:pt x="2578633" y="1550178"/>
                  <a:pt x="2596875" y="1555791"/>
                </a:cubicBezTo>
                <a:cubicBezTo>
                  <a:pt x="2624809" y="1564386"/>
                  <a:pt x="2654209" y="1567815"/>
                  <a:pt x="2681935" y="1577057"/>
                </a:cubicBezTo>
                <a:lnTo>
                  <a:pt x="2745730" y="1598322"/>
                </a:lnTo>
                <a:cubicBezTo>
                  <a:pt x="2756363" y="1601866"/>
                  <a:pt x="2767603" y="1603942"/>
                  <a:pt x="2777628" y="1608954"/>
                </a:cubicBezTo>
                <a:cubicBezTo>
                  <a:pt x="2791805" y="1616042"/>
                  <a:pt x="2805442" y="1624332"/>
                  <a:pt x="2820158" y="1630219"/>
                </a:cubicBezTo>
                <a:cubicBezTo>
                  <a:pt x="2840970" y="1638544"/>
                  <a:pt x="2862689" y="1644396"/>
                  <a:pt x="2883954" y="1651485"/>
                </a:cubicBezTo>
                <a:lnTo>
                  <a:pt x="2915851" y="1662117"/>
                </a:lnTo>
                <a:cubicBezTo>
                  <a:pt x="2926484" y="1665661"/>
                  <a:pt x="2936876" y="1670032"/>
                  <a:pt x="2947749" y="1672750"/>
                </a:cubicBezTo>
                <a:cubicBezTo>
                  <a:pt x="3043683" y="1696733"/>
                  <a:pt x="3005083" y="1684773"/>
                  <a:pt x="3064707" y="1704647"/>
                </a:cubicBezTo>
                <a:lnTo>
                  <a:pt x="4042903" y="1694015"/>
                </a:lnTo>
                <a:cubicBezTo>
                  <a:pt x="4072116" y="1693139"/>
                  <a:pt x="4100237" y="1681992"/>
                  <a:pt x="4127963" y="1672750"/>
                </a:cubicBezTo>
                <a:lnTo>
                  <a:pt x="4191758" y="1651485"/>
                </a:lnTo>
                <a:cubicBezTo>
                  <a:pt x="4202391" y="1647941"/>
                  <a:pt x="4212783" y="1643570"/>
                  <a:pt x="4223656" y="1640852"/>
                </a:cubicBezTo>
                <a:cubicBezTo>
                  <a:pt x="4287933" y="1624782"/>
                  <a:pt x="4252321" y="1634840"/>
                  <a:pt x="4329982" y="1608954"/>
                </a:cubicBezTo>
                <a:lnTo>
                  <a:pt x="4361879" y="1598322"/>
                </a:lnTo>
                <a:cubicBezTo>
                  <a:pt x="4372512" y="1594778"/>
                  <a:pt x="4382787" y="1589887"/>
                  <a:pt x="4393777" y="1587689"/>
                </a:cubicBezTo>
                <a:cubicBezTo>
                  <a:pt x="4435963" y="1579252"/>
                  <a:pt x="4493507" y="1568621"/>
                  <a:pt x="4532000" y="1555791"/>
                </a:cubicBezTo>
                <a:lnTo>
                  <a:pt x="4563898" y="1545159"/>
                </a:lnTo>
                <a:cubicBezTo>
                  <a:pt x="4578075" y="1548703"/>
                  <a:pt x="4603562" y="1541462"/>
                  <a:pt x="4606428" y="1555791"/>
                </a:cubicBezTo>
                <a:cubicBezTo>
                  <a:pt x="4637002" y="1708661"/>
                  <a:pt x="4631645" y="1695685"/>
                  <a:pt x="4553265" y="1715280"/>
                </a:cubicBezTo>
                <a:cubicBezTo>
                  <a:pt x="4542633" y="1722368"/>
                  <a:pt x="4533333" y="1732058"/>
                  <a:pt x="4521368" y="1736545"/>
                </a:cubicBezTo>
                <a:cubicBezTo>
                  <a:pt x="4492857" y="1747237"/>
                  <a:pt x="4386499" y="1756256"/>
                  <a:pt x="4372512" y="1757810"/>
                </a:cubicBezTo>
                <a:lnTo>
                  <a:pt x="4276819" y="1789708"/>
                </a:lnTo>
                <a:lnTo>
                  <a:pt x="4244921" y="1800340"/>
                </a:lnTo>
                <a:cubicBezTo>
                  <a:pt x="4234289" y="1803884"/>
                  <a:pt x="4223897" y="1808255"/>
                  <a:pt x="4213024" y="1810973"/>
                </a:cubicBezTo>
                <a:cubicBezTo>
                  <a:pt x="4198847" y="1814517"/>
                  <a:pt x="4184490" y="1817406"/>
                  <a:pt x="4170493" y="1821605"/>
                </a:cubicBezTo>
                <a:cubicBezTo>
                  <a:pt x="4138288" y="1831267"/>
                  <a:pt x="4106698" y="1842870"/>
                  <a:pt x="4074800" y="1853503"/>
                </a:cubicBezTo>
                <a:cubicBezTo>
                  <a:pt x="4064168" y="1857047"/>
                  <a:pt x="4054106" y="1863825"/>
                  <a:pt x="4042903" y="1864136"/>
                </a:cubicBezTo>
                <a:cubicBezTo>
                  <a:pt x="3589185" y="1876739"/>
                  <a:pt x="3787611" y="1868394"/>
                  <a:pt x="3447479" y="1885401"/>
                </a:cubicBezTo>
                <a:lnTo>
                  <a:pt x="2713833" y="1874768"/>
                </a:lnTo>
                <a:cubicBezTo>
                  <a:pt x="2655239" y="1873184"/>
                  <a:pt x="2667966" y="1861556"/>
                  <a:pt x="2618140" y="1842871"/>
                </a:cubicBezTo>
                <a:cubicBezTo>
                  <a:pt x="2604457" y="1837740"/>
                  <a:pt x="2589661" y="1836253"/>
                  <a:pt x="2575610" y="1832238"/>
                </a:cubicBezTo>
                <a:cubicBezTo>
                  <a:pt x="2513445" y="1814476"/>
                  <a:pt x="2575973" y="1827593"/>
                  <a:pt x="2501182" y="1810973"/>
                </a:cubicBezTo>
                <a:cubicBezTo>
                  <a:pt x="2483540" y="1807053"/>
                  <a:pt x="2465454" y="1805095"/>
                  <a:pt x="2448019" y="1800340"/>
                </a:cubicBezTo>
                <a:cubicBezTo>
                  <a:pt x="2426394" y="1794442"/>
                  <a:pt x="2405489" y="1786163"/>
                  <a:pt x="2384224" y="1779075"/>
                </a:cubicBezTo>
                <a:cubicBezTo>
                  <a:pt x="2373591" y="1775531"/>
                  <a:pt x="2362351" y="1773455"/>
                  <a:pt x="2352326" y="1768443"/>
                </a:cubicBezTo>
                <a:cubicBezTo>
                  <a:pt x="2338149" y="1761355"/>
                  <a:pt x="2324637" y="1752743"/>
                  <a:pt x="2309796" y="1747178"/>
                </a:cubicBezTo>
                <a:cubicBezTo>
                  <a:pt x="2296113" y="1742047"/>
                  <a:pt x="2281262" y="1740744"/>
                  <a:pt x="2267265" y="1736545"/>
                </a:cubicBezTo>
                <a:cubicBezTo>
                  <a:pt x="2245795" y="1730104"/>
                  <a:pt x="2224735" y="1722368"/>
                  <a:pt x="2203470" y="1715280"/>
                </a:cubicBezTo>
                <a:cubicBezTo>
                  <a:pt x="2192837" y="1711736"/>
                  <a:pt x="2182445" y="1707365"/>
                  <a:pt x="2171572" y="1704647"/>
                </a:cubicBezTo>
                <a:cubicBezTo>
                  <a:pt x="2161557" y="1702143"/>
                  <a:pt x="2109627" y="1690317"/>
                  <a:pt x="2097144" y="1683382"/>
                </a:cubicBezTo>
                <a:cubicBezTo>
                  <a:pt x="2074803" y="1670970"/>
                  <a:pt x="2054614" y="1655029"/>
                  <a:pt x="2033349" y="1640852"/>
                </a:cubicBezTo>
                <a:lnTo>
                  <a:pt x="1969554" y="1598322"/>
                </a:lnTo>
                <a:cubicBezTo>
                  <a:pt x="1958921" y="1591234"/>
                  <a:pt x="1949779" y="1581098"/>
                  <a:pt x="1937656" y="1577057"/>
                </a:cubicBezTo>
                <a:lnTo>
                  <a:pt x="1873861" y="1555791"/>
                </a:lnTo>
                <a:cubicBezTo>
                  <a:pt x="1863228" y="1552247"/>
                  <a:pt x="1852836" y="1547877"/>
                  <a:pt x="1841963" y="1545159"/>
                </a:cubicBezTo>
                <a:cubicBezTo>
                  <a:pt x="1777686" y="1529089"/>
                  <a:pt x="1813298" y="1539147"/>
                  <a:pt x="1735637" y="1513261"/>
                </a:cubicBezTo>
                <a:cubicBezTo>
                  <a:pt x="1735633" y="1513260"/>
                  <a:pt x="1671845" y="1491998"/>
                  <a:pt x="1671842" y="1491996"/>
                </a:cubicBezTo>
                <a:cubicBezTo>
                  <a:pt x="1661209" y="1484908"/>
                  <a:pt x="1651690" y="1475765"/>
                  <a:pt x="1639944" y="1470731"/>
                </a:cubicBezTo>
                <a:cubicBezTo>
                  <a:pt x="1626513" y="1464975"/>
                  <a:pt x="1611411" y="1464297"/>
                  <a:pt x="1597414" y="1460098"/>
                </a:cubicBezTo>
                <a:cubicBezTo>
                  <a:pt x="1575944" y="1453657"/>
                  <a:pt x="1554884" y="1445921"/>
                  <a:pt x="1533619" y="1438833"/>
                </a:cubicBezTo>
                <a:lnTo>
                  <a:pt x="1501721" y="1428201"/>
                </a:lnTo>
                <a:lnTo>
                  <a:pt x="1469824" y="1417568"/>
                </a:lnTo>
                <a:cubicBezTo>
                  <a:pt x="1420054" y="1367800"/>
                  <a:pt x="1481075" y="1422479"/>
                  <a:pt x="1416661" y="1385671"/>
                </a:cubicBezTo>
                <a:cubicBezTo>
                  <a:pt x="1401275" y="1376879"/>
                  <a:pt x="1389158" y="1363165"/>
                  <a:pt x="1374130" y="1353773"/>
                </a:cubicBezTo>
                <a:cubicBezTo>
                  <a:pt x="1360689" y="1345373"/>
                  <a:pt x="1345362" y="1340372"/>
                  <a:pt x="1331600" y="1332508"/>
                </a:cubicBezTo>
                <a:cubicBezTo>
                  <a:pt x="1320505" y="1326168"/>
                  <a:pt x="1309681" y="1319226"/>
                  <a:pt x="1299703" y="1311243"/>
                </a:cubicBezTo>
                <a:cubicBezTo>
                  <a:pt x="1291875" y="1304981"/>
                  <a:pt x="1287403" y="1294461"/>
                  <a:pt x="1278437" y="1289978"/>
                </a:cubicBezTo>
                <a:cubicBezTo>
                  <a:pt x="1258388" y="1279953"/>
                  <a:pt x="1235907" y="1275800"/>
                  <a:pt x="1214642" y="1268712"/>
                </a:cubicBezTo>
                <a:lnTo>
                  <a:pt x="1182744" y="1258080"/>
                </a:lnTo>
                <a:cubicBezTo>
                  <a:pt x="1172112" y="1250992"/>
                  <a:pt x="1162276" y="1242530"/>
                  <a:pt x="1150847" y="1236815"/>
                </a:cubicBezTo>
                <a:cubicBezTo>
                  <a:pt x="1140822" y="1231803"/>
                  <a:pt x="1127915" y="1232907"/>
                  <a:pt x="1118949" y="1226182"/>
                </a:cubicBezTo>
                <a:cubicBezTo>
                  <a:pt x="1063527" y="1184615"/>
                  <a:pt x="1083183" y="1176400"/>
                  <a:pt x="1033889" y="1151754"/>
                </a:cubicBezTo>
                <a:cubicBezTo>
                  <a:pt x="1023864" y="1146742"/>
                  <a:pt x="1012624" y="1144666"/>
                  <a:pt x="1001991" y="1141122"/>
                </a:cubicBezTo>
                <a:cubicBezTo>
                  <a:pt x="994903" y="1126945"/>
                  <a:pt x="989939" y="1111489"/>
                  <a:pt x="980726" y="1098591"/>
                </a:cubicBezTo>
                <a:cubicBezTo>
                  <a:pt x="971986" y="1086355"/>
                  <a:pt x="957169" y="1079205"/>
                  <a:pt x="948828" y="1066694"/>
                </a:cubicBezTo>
                <a:cubicBezTo>
                  <a:pt x="893619" y="983881"/>
                  <a:pt x="983157" y="1079755"/>
                  <a:pt x="916930" y="1013531"/>
                </a:cubicBezTo>
                <a:cubicBezTo>
                  <a:pt x="896789" y="953103"/>
                  <a:pt x="914223" y="989558"/>
                  <a:pt x="842503" y="917838"/>
                </a:cubicBezTo>
                <a:cubicBezTo>
                  <a:pt x="802680" y="878015"/>
                  <a:pt x="824870" y="890695"/>
                  <a:pt x="778707" y="875308"/>
                </a:cubicBezTo>
                <a:cubicBezTo>
                  <a:pt x="736352" y="811775"/>
                  <a:pt x="782609" y="867017"/>
                  <a:pt x="725544" y="832778"/>
                </a:cubicBezTo>
                <a:cubicBezTo>
                  <a:pt x="652567" y="788992"/>
                  <a:pt x="762742" y="830999"/>
                  <a:pt x="672382" y="800880"/>
                </a:cubicBezTo>
                <a:cubicBezTo>
                  <a:pt x="661749" y="790247"/>
                  <a:pt x="652995" y="777323"/>
                  <a:pt x="640484" y="768982"/>
                </a:cubicBezTo>
                <a:cubicBezTo>
                  <a:pt x="631159" y="762765"/>
                  <a:pt x="618611" y="763362"/>
                  <a:pt x="608586" y="758350"/>
                </a:cubicBezTo>
                <a:cubicBezTo>
                  <a:pt x="597156" y="752635"/>
                  <a:pt x="587321" y="744173"/>
                  <a:pt x="576689" y="737085"/>
                </a:cubicBezTo>
                <a:cubicBezTo>
                  <a:pt x="569601" y="726452"/>
                  <a:pt x="563407" y="715166"/>
                  <a:pt x="555424" y="705187"/>
                </a:cubicBezTo>
                <a:cubicBezTo>
                  <a:pt x="549162" y="697359"/>
                  <a:pt x="539316" y="692518"/>
                  <a:pt x="534158" y="683922"/>
                </a:cubicBezTo>
                <a:cubicBezTo>
                  <a:pt x="528392" y="674311"/>
                  <a:pt x="528538" y="662049"/>
                  <a:pt x="523526" y="652024"/>
                </a:cubicBezTo>
                <a:cubicBezTo>
                  <a:pt x="517811" y="640594"/>
                  <a:pt x="507976" y="631556"/>
                  <a:pt x="502261" y="620126"/>
                </a:cubicBezTo>
                <a:cubicBezTo>
                  <a:pt x="458240" y="532085"/>
                  <a:pt x="531306" y="647747"/>
                  <a:pt x="470363" y="556331"/>
                </a:cubicBezTo>
                <a:cubicBezTo>
                  <a:pt x="464420" y="532558"/>
                  <a:pt x="448818" y="465534"/>
                  <a:pt x="438465" y="450005"/>
                </a:cubicBezTo>
                <a:cubicBezTo>
                  <a:pt x="388348" y="374831"/>
                  <a:pt x="453802" y="465343"/>
                  <a:pt x="374670" y="386210"/>
                </a:cubicBezTo>
                <a:cubicBezTo>
                  <a:pt x="365634" y="377174"/>
                  <a:pt x="363022" y="362727"/>
                  <a:pt x="353405" y="354312"/>
                </a:cubicBezTo>
                <a:cubicBezTo>
                  <a:pt x="302670" y="309918"/>
                  <a:pt x="286044" y="310593"/>
                  <a:pt x="225814" y="290517"/>
                </a:cubicBezTo>
                <a:cubicBezTo>
                  <a:pt x="225810" y="290516"/>
                  <a:pt x="162022" y="269254"/>
                  <a:pt x="162019" y="269252"/>
                </a:cubicBezTo>
                <a:cubicBezTo>
                  <a:pt x="151386" y="262164"/>
                  <a:pt x="141798" y="253177"/>
                  <a:pt x="130121" y="247987"/>
                </a:cubicBezTo>
                <a:cubicBezTo>
                  <a:pt x="109638" y="238883"/>
                  <a:pt x="66326" y="226722"/>
                  <a:pt x="66326" y="226722"/>
                </a:cubicBezTo>
                <a:cubicBezTo>
                  <a:pt x="108" y="160504"/>
                  <a:pt x="0" y="176290"/>
                  <a:pt x="45061" y="14071"/>
                </a:cubicBezTo>
                <a:cubicBezTo>
                  <a:pt x="48970" y="0"/>
                  <a:pt x="108856" y="21159"/>
                  <a:pt x="130121" y="24703"/>
                </a:cubicBezTo>
                <a:close/>
              </a:path>
            </a:pathLst>
          </a:custGeom>
          <a:blipFill>
            <a:blip r:embed="rId4"/>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latin typeface="+mj-lt"/>
            </a:endParaRPr>
          </a:p>
        </p:txBody>
      </p:sp>
      <p:sp>
        <p:nvSpPr>
          <p:cNvPr id="9" name="Freeform 8"/>
          <p:cNvSpPr/>
          <p:nvPr/>
        </p:nvSpPr>
        <p:spPr>
          <a:xfrm>
            <a:off x="1219200" y="3509963"/>
            <a:ext cx="2590800" cy="914400"/>
          </a:xfrm>
          <a:custGeom>
            <a:avLst/>
            <a:gdLst>
              <a:gd name="connsiteX0" fmla="*/ 45638 w 4789253"/>
              <a:gd name="connsiteY0" fmla="*/ 31898 h 1881963"/>
              <a:gd name="connsiteX1" fmla="*/ 77536 w 4789253"/>
              <a:gd name="connsiteY1" fmla="*/ 21266 h 1881963"/>
              <a:gd name="connsiteX2" fmla="*/ 162597 w 4789253"/>
              <a:gd name="connsiteY2" fmla="*/ 85061 h 1881963"/>
              <a:gd name="connsiteX3" fmla="*/ 237024 w 4789253"/>
              <a:gd name="connsiteY3" fmla="*/ 127591 h 1881963"/>
              <a:gd name="connsiteX4" fmla="*/ 332717 w 4789253"/>
              <a:gd name="connsiteY4" fmla="*/ 191386 h 1881963"/>
              <a:gd name="connsiteX5" fmla="*/ 364615 w 4789253"/>
              <a:gd name="connsiteY5" fmla="*/ 212652 h 1881963"/>
              <a:gd name="connsiteX6" fmla="*/ 396513 w 4789253"/>
              <a:gd name="connsiteY6" fmla="*/ 223284 h 1881963"/>
              <a:gd name="connsiteX7" fmla="*/ 449676 w 4789253"/>
              <a:gd name="connsiteY7" fmla="*/ 265814 h 1881963"/>
              <a:gd name="connsiteX8" fmla="*/ 470941 w 4789253"/>
              <a:gd name="connsiteY8" fmla="*/ 297712 h 1881963"/>
              <a:gd name="connsiteX9" fmla="*/ 534736 w 4789253"/>
              <a:gd name="connsiteY9" fmla="*/ 350875 h 1881963"/>
              <a:gd name="connsiteX10" fmla="*/ 577266 w 4789253"/>
              <a:gd name="connsiteY10" fmla="*/ 414670 h 1881963"/>
              <a:gd name="connsiteX11" fmla="*/ 598531 w 4789253"/>
              <a:gd name="connsiteY11" fmla="*/ 446568 h 1881963"/>
              <a:gd name="connsiteX12" fmla="*/ 662327 w 4789253"/>
              <a:gd name="connsiteY12" fmla="*/ 531628 h 1881963"/>
              <a:gd name="connsiteX13" fmla="*/ 747387 w 4789253"/>
              <a:gd name="connsiteY13" fmla="*/ 659219 h 1881963"/>
              <a:gd name="connsiteX14" fmla="*/ 789917 w 4789253"/>
              <a:gd name="connsiteY14" fmla="*/ 723014 h 1881963"/>
              <a:gd name="connsiteX15" fmla="*/ 811183 w 4789253"/>
              <a:gd name="connsiteY15" fmla="*/ 744279 h 1881963"/>
              <a:gd name="connsiteX16" fmla="*/ 853713 w 4789253"/>
              <a:gd name="connsiteY16" fmla="*/ 818707 h 1881963"/>
              <a:gd name="connsiteX17" fmla="*/ 874978 w 4789253"/>
              <a:gd name="connsiteY17" fmla="*/ 839973 h 1881963"/>
              <a:gd name="connsiteX18" fmla="*/ 906876 w 4789253"/>
              <a:gd name="connsiteY18" fmla="*/ 850605 h 1881963"/>
              <a:gd name="connsiteX19" fmla="*/ 938773 w 4789253"/>
              <a:gd name="connsiteY19" fmla="*/ 882503 h 1881963"/>
              <a:gd name="connsiteX20" fmla="*/ 970671 w 4789253"/>
              <a:gd name="connsiteY20" fmla="*/ 903768 h 1881963"/>
              <a:gd name="connsiteX21" fmla="*/ 1013201 w 4789253"/>
              <a:gd name="connsiteY21" fmla="*/ 967563 h 1881963"/>
              <a:gd name="connsiteX22" fmla="*/ 1034466 w 4789253"/>
              <a:gd name="connsiteY22" fmla="*/ 999461 h 1881963"/>
              <a:gd name="connsiteX23" fmla="*/ 1066364 w 4789253"/>
              <a:gd name="connsiteY23" fmla="*/ 1031359 h 1881963"/>
              <a:gd name="connsiteX24" fmla="*/ 1098262 w 4789253"/>
              <a:gd name="connsiteY24" fmla="*/ 1041991 h 1881963"/>
              <a:gd name="connsiteX25" fmla="*/ 1130159 w 4789253"/>
              <a:gd name="connsiteY25" fmla="*/ 1063256 h 1881963"/>
              <a:gd name="connsiteX26" fmla="*/ 1162057 w 4789253"/>
              <a:gd name="connsiteY26" fmla="*/ 1095154 h 1881963"/>
              <a:gd name="connsiteX27" fmla="*/ 1204587 w 4789253"/>
              <a:gd name="connsiteY27" fmla="*/ 1116419 h 1881963"/>
              <a:gd name="connsiteX28" fmla="*/ 1268383 w 4789253"/>
              <a:gd name="connsiteY28" fmla="*/ 1158949 h 1881963"/>
              <a:gd name="connsiteX29" fmla="*/ 1300280 w 4789253"/>
              <a:gd name="connsiteY29" fmla="*/ 1180214 h 1881963"/>
              <a:gd name="connsiteX30" fmla="*/ 1332178 w 4789253"/>
              <a:gd name="connsiteY30" fmla="*/ 1190847 h 1881963"/>
              <a:gd name="connsiteX31" fmla="*/ 1417238 w 4789253"/>
              <a:gd name="connsiteY31" fmla="*/ 1212112 h 1881963"/>
              <a:gd name="connsiteX32" fmla="*/ 1491666 w 4789253"/>
              <a:gd name="connsiteY32" fmla="*/ 1244010 h 1881963"/>
              <a:gd name="connsiteX33" fmla="*/ 1640522 w 4789253"/>
              <a:gd name="connsiteY33" fmla="*/ 1286540 h 1881963"/>
              <a:gd name="connsiteX34" fmla="*/ 1672420 w 4789253"/>
              <a:gd name="connsiteY34" fmla="*/ 1307805 h 1881963"/>
              <a:gd name="connsiteX35" fmla="*/ 1714950 w 4789253"/>
              <a:gd name="connsiteY35" fmla="*/ 1318438 h 1881963"/>
              <a:gd name="connsiteX36" fmla="*/ 1746848 w 4789253"/>
              <a:gd name="connsiteY36" fmla="*/ 1329070 h 1881963"/>
              <a:gd name="connsiteX37" fmla="*/ 1810643 w 4789253"/>
              <a:gd name="connsiteY37" fmla="*/ 1360968 h 1881963"/>
              <a:gd name="connsiteX38" fmla="*/ 1874438 w 4789253"/>
              <a:gd name="connsiteY38" fmla="*/ 1414131 h 1881963"/>
              <a:gd name="connsiteX39" fmla="*/ 1980764 w 4789253"/>
              <a:gd name="connsiteY39" fmla="*/ 1456661 h 1881963"/>
              <a:gd name="connsiteX40" fmla="*/ 2012662 w 4789253"/>
              <a:gd name="connsiteY40" fmla="*/ 1467293 h 1881963"/>
              <a:gd name="connsiteX41" fmla="*/ 2044559 w 4789253"/>
              <a:gd name="connsiteY41" fmla="*/ 1477926 h 1881963"/>
              <a:gd name="connsiteX42" fmla="*/ 2087090 w 4789253"/>
              <a:gd name="connsiteY42" fmla="*/ 1488559 h 1881963"/>
              <a:gd name="connsiteX43" fmla="*/ 2172150 w 4789253"/>
              <a:gd name="connsiteY43" fmla="*/ 1520456 h 1881963"/>
              <a:gd name="connsiteX44" fmla="*/ 2204048 w 4789253"/>
              <a:gd name="connsiteY44" fmla="*/ 1541721 h 1881963"/>
              <a:gd name="connsiteX45" fmla="*/ 2257210 w 4789253"/>
              <a:gd name="connsiteY45" fmla="*/ 1552354 h 1881963"/>
              <a:gd name="connsiteX46" fmla="*/ 2278476 w 4789253"/>
              <a:gd name="connsiteY46" fmla="*/ 1584252 h 1881963"/>
              <a:gd name="connsiteX47" fmla="*/ 2342271 w 4789253"/>
              <a:gd name="connsiteY47" fmla="*/ 1605517 h 1881963"/>
              <a:gd name="connsiteX48" fmla="*/ 2416699 w 4789253"/>
              <a:gd name="connsiteY48" fmla="*/ 1637414 h 1881963"/>
              <a:gd name="connsiteX49" fmla="*/ 2501759 w 4789253"/>
              <a:gd name="connsiteY49" fmla="*/ 1658679 h 1881963"/>
              <a:gd name="connsiteX50" fmla="*/ 2565555 w 4789253"/>
              <a:gd name="connsiteY50" fmla="*/ 1690577 h 1881963"/>
              <a:gd name="connsiteX51" fmla="*/ 2703778 w 4789253"/>
              <a:gd name="connsiteY51" fmla="*/ 1711842 h 1881963"/>
              <a:gd name="connsiteX52" fmla="*/ 2767573 w 4789253"/>
              <a:gd name="connsiteY52" fmla="*/ 1722475 h 1881963"/>
              <a:gd name="connsiteX53" fmla="*/ 2863266 w 4789253"/>
              <a:gd name="connsiteY53" fmla="*/ 1733107 h 1881963"/>
              <a:gd name="connsiteX54" fmla="*/ 3405527 w 4789253"/>
              <a:gd name="connsiteY54" fmla="*/ 1754373 h 1881963"/>
              <a:gd name="connsiteX55" fmla="*/ 3448057 w 4789253"/>
              <a:gd name="connsiteY55" fmla="*/ 1775638 h 1881963"/>
              <a:gd name="connsiteX56" fmla="*/ 3501220 w 4789253"/>
              <a:gd name="connsiteY56" fmla="*/ 1786270 h 1881963"/>
              <a:gd name="connsiteX57" fmla="*/ 3596913 w 4789253"/>
              <a:gd name="connsiteY57" fmla="*/ 1818168 h 1881963"/>
              <a:gd name="connsiteX58" fmla="*/ 3628810 w 4789253"/>
              <a:gd name="connsiteY58" fmla="*/ 1839433 h 1881963"/>
              <a:gd name="connsiteX59" fmla="*/ 3692606 w 4789253"/>
              <a:gd name="connsiteY59" fmla="*/ 1850066 h 1881963"/>
              <a:gd name="connsiteX60" fmla="*/ 3745769 w 4789253"/>
              <a:gd name="connsiteY60" fmla="*/ 1871331 h 1881963"/>
              <a:gd name="connsiteX61" fmla="*/ 3830829 w 4789253"/>
              <a:gd name="connsiteY61" fmla="*/ 1881963 h 1881963"/>
              <a:gd name="connsiteX62" fmla="*/ 4266764 w 4789253"/>
              <a:gd name="connsiteY62" fmla="*/ 1871331 h 1881963"/>
              <a:gd name="connsiteX63" fmla="*/ 4341192 w 4789253"/>
              <a:gd name="connsiteY63" fmla="*/ 1850066 h 1881963"/>
              <a:gd name="connsiteX64" fmla="*/ 4373090 w 4789253"/>
              <a:gd name="connsiteY64" fmla="*/ 1839433 h 1881963"/>
              <a:gd name="connsiteX65" fmla="*/ 4479415 w 4789253"/>
              <a:gd name="connsiteY65" fmla="*/ 1828800 h 1881963"/>
              <a:gd name="connsiteX66" fmla="*/ 4543210 w 4789253"/>
              <a:gd name="connsiteY66" fmla="*/ 1786270 h 1881963"/>
              <a:gd name="connsiteX67" fmla="*/ 4564476 w 4789253"/>
              <a:gd name="connsiteY67" fmla="*/ 1765005 h 1881963"/>
              <a:gd name="connsiteX68" fmla="*/ 4628271 w 4789253"/>
              <a:gd name="connsiteY68" fmla="*/ 1743740 h 1881963"/>
              <a:gd name="connsiteX69" fmla="*/ 4660169 w 4789253"/>
              <a:gd name="connsiteY69" fmla="*/ 1733107 h 1881963"/>
              <a:gd name="connsiteX70" fmla="*/ 4692066 w 4789253"/>
              <a:gd name="connsiteY70" fmla="*/ 1711842 h 1881963"/>
              <a:gd name="connsiteX71" fmla="*/ 4702699 w 4789253"/>
              <a:gd name="connsiteY71" fmla="*/ 1679945 h 1881963"/>
              <a:gd name="connsiteX72" fmla="*/ 4723964 w 4789253"/>
              <a:gd name="connsiteY72" fmla="*/ 1658679 h 1881963"/>
              <a:gd name="connsiteX73" fmla="*/ 4745229 w 4789253"/>
              <a:gd name="connsiteY73" fmla="*/ 1626782 h 1881963"/>
              <a:gd name="connsiteX74" fmla="*/ 4777127 w 4789253"/>
              <a:gd name="connsiteY74" fmla="*/ 1562986 h 1881963"/>
              <a:gd name="connsiteX75" fmla="*/ 4521945 w 4789253"/>
              <a:gd name="connsiteY75" fmla="*/ 1562986 h 1881963"/>
              <a:gd name="connsiteX76" fmla="*/ 4468783 w 4789253"/>
              <a:gd name="connsiteY76" fmla="*/ 1573619 h 1881963"/>
              <a:gd name="connsiteX77" fmla="*/ 4404987 w 4789253"/>
              <a:gd name="connsiteY77" fmla="*/ 1594884 h 1881963"/>
              <a:gd name="connsiteX78" fmla="*/ 4341192 w 4789253"/>
              <a:gd name="connsiteY78" fmla="*/ 1626782 h 1881963"/>
              <a:gd name="connsiteX79" fmla="*/ 4309294 w 4789253"/>
              <a:gd name="connsiteY79" fmla="*/ 1648047 h 1881963"/>
              <a:gd name="connsiteX80" fmla="*/ 4160438 w 4789253"/>
              <a:gd name="connsiteY80" fmla="*/ 1690577 h 1881963"/>
              <a:gd name="connsiteX81" fmla="*/ 4096643 w 4789253"/>
              <a:gd name="connsiteY81" fmla="*/ 1711842 h 1881963"/>
              <a:gd name="connsiteX82" fmla="*/ 4064745 w 4789253"/>
              <a:gd name="connsiteY82" fmla="*/ 1722475 h 1881963"/>
              <a:gd name="connsiteX83" fmla="*/ 3501220 w 4789253"/>
              <a:gd name="connsiteY83" fmla="*/ 1711842 h 1881963"/>
              <a:gd name="connsiteX84" fmla="*/ 3437424 w 4789253"/>
              <a:gd name="connsiteY84" fmla="*/ 1690577 h 1881963"/>
              <a:gd name="connsiteX85" fmla="*/ 3362997 w 4789253"/>
              <a:gd name="connsiteY85" fmla="*/ 1669312 h 1881963"/>
              <a:gd name="connsiteX86" fmla="*/ 3299201 w 4789253"/>
              <a:gd name="connsiteY86" fmla="*/ 1648047 h 1881963"/>
              <a:gd name="connsiteX87" fmla="*/ 3267303 w 4789253"/>
              <a:gd name="connsiteY87" fmla="*/ 1637414 h 1881963"/>
              <a:gd name="connsiteX88" fmla="*/ 3033387 w 4789253"/>
              <a:gd name="connsiteY88" fmla="*/ 1616149 h 1881963"/>
              <a:gd name="connsiteX89" fmla="*/ 2895164 w 4789253"/>
              <a:gd name="connsiteY89" fmla="*/ 1584252 h 1881963"/>
              <a:gd name="connsiteX90" fmla="*/ 2895164 w 4789253"/>
              <a:gd name="connsiteY90" fmla="*/ 1584252 h 1881963"/>
              <a:gd name="connsiteX91" fmla="*/ 2756941 w 4789253"/>
              <a:gd name="connsiteY91" fmla="*/ 1552354 h 1881963"/>
              <a:gd name="connsiteX92" fmla="*/ 2714410 w 4789253"/>
              <a:gd name="connsiteY92" fmla="*/ 1541721 h 1881963"/>
              <a:gd name="connsiteX93" fmla="*/ 2650615 w 4789253"/>
              <a:gd name="connsiteY93" fmla="*/ 1520456 h 1881963"/>
              <a:gd name="connsiteX94" fmla="*/ 2533657 w 4789253"/>
              <a:gd name="connsiteY94" fmla="*/ 1509824 h 1881963"/>
              <a:gd name="connsiteX95" fmla="*/ 2459229 w 4789253"/>
              <a:gd name="connsiteY95" fmla="*/ 1488559 h 1881963"/>
              <a:gd name="connsiteX96" fmla="*/ 2395434 w 4789253"/>
              <a:gd name="connsiteY96" fmla="*/ 1467293 h 1881963"/>
              <a:gd name="connsiteX97" fmla="*/ 2331638 w 4789253"/>
              <a:gd name="connsiteY97" fmla="*/ 1446028 h 1881963"/>
              <a:gd name="connsiteX98" fmla="*/ 2257210 w 4789253"/>
              <a:gd name="connsiteY98" fmla="*/ 1414131 h 1881963"/>
              <a:gd name="connsiteX99" fmla="*/ 2193415 w 4789253"/>
              <a:gd name="connsiteY99" fmla="*/ 1382233 h 1881963"/>
              <a:gd name="connsiteX100" fmla="*/ 2129620 w 4789253"/>
              <a:gd name="connsiteY100" fmla="*/ 1339703 h 1881963"/>
              <a:gd name="connsiteX101" fmla="*/ 2097722 w 4789253"/>
              <a:gd name="connsiteY101" fmla="*/ 1318438 h 1881963"/>
              <a:gd name="connsiteX102" fmla="*/ 2023294 w 4789253"/>
              <a:gd name="connsiteY102" fmla="*/ 1297173 h 1881963"/>
              <a:gd name="connsiteX103" fmla="*/ 1916969 w 4789253"/>
              <a:gd name="connsiteY103" fmla="*/ 1265275 h 1881963"/>
              <a:gd name="connsiteX104" fmla="*/ 1778745 w 4789253"/>
              <a:gd name="connsiteY104" fmla="*/ 1254642 h 1881963"/>
              <a:gd name="connsiteX105" fmla="*/ 1704317 w 4789253"/>
              <a:gd name="connsiteY105" fmla="*/ 1233377 h 1881963"/>
              <a:gd name="connsiteX106" fmla="*/ 1640522 w 4789253"/>
              <a:gd name="connsiteY106" fmla="*/ 1212112 h 1881963"/>
              <a:gd name="connsiteX107" fmla="*/ 1608624 w 4789253"/>
              <a:gd name="connsiteY107" fmla="*/ 1201479 h 1881963"/>
              <a:gd name="connsiteX108" fmla="*/ 1534197 w 4789253"/>
              <a:gd name="connsiteY108" fmla="*/ 1180214 h 1881963"/>
              <a:gd name="connsiteX109" fmla="*/ 1470401 w 4789253"/>
              <a:gd name="connsiteY109" fmla="*/ 1137684 h 1881963"/>
              <a:gd name="connsiteX110" fmla="*/ 1406606 w 4789253"/>
              <a:gd name="connsiteY110" fmla="*/ 1095154 h 1881963"/>
              <a:gd name="connsiteX111" fmla="*/ 1374708 w 4789253"/>
              <a:gd name="connsiteY111" fmla="*/ 1073889 h 1881963"/>
              <a:gd name="connsiteX112" fmla="*/ 1342810 w 4789253"/>
              <a:gd name="connsiteY112" fmla="*/ 1063256 h 1881963"/>
              <a:gd name="connsiteX113" fmla="*/ 1279015 w 4789253"/>
              <a:gd name="connsiteY113" fmla="*/ 1010093 h 1881963"/>
              <a:gd name="connsiteX114" fmla="*/ 1247117 w 4789253"/>
              <a:gd name="connsiteY114" fmla="*/ 978196 h 1881963"/>
              <a:gd name="connsiteX115" fmla="*/ 1215220 w 4789253"/>
              <a:gd name="connsiteY115" fmla="*/ 967563 h 1881963"/>
              <a:gd name="connsiteX116" fmla="*/ 1151424 w 4789253"/>
              <a:gd name="connsiteY116" fmla="*/ 925033 h 1881963"/>
              <a:gd name="connsiteX117" fmla="*/ 1087629 w 4789253"/>
              <a:gd name="connsiteY117" fmla="*/ 882503 h 1881963"/>
              <a:gd name="connsiteX118" fmla="*/ 1055731 w 4789253"/>
              <a:gd name="connsiteY118" fmla="*/ 861238 h 1881963"/>
              <a:gd name="connsiteX119" fmla="*/ 1023834 w 4789253"/>
              <a:gd name="connsiteY119" fmla="*/ 797442 h 1881963"/>
              <a:gd name="connsiteX120" fmla="*/ 991936 w 4789253"/>
              <a:gd name="connsiteY120" fmla="*/ 776177 h 1881963"/>
              <a:gd name="connsiteX121" fmla="*/ 981303 w 4789253"/>
              <a:gd name="connsiteY121" fmla="*/ 744279 h 1881963"/>
              <a:gd name="connsiteX122" fmla="*/ 906876 w 4789253"/>
              <a:gd name="connsiteY122" fmla="*/ 648586 h 1881963"/>
              <a:gd name="connsiteX123" fmla="*/ 864345 w 4789253"/>
              <a:gd name="connsiteY123" fmla="*/ 584791 h 1881963"/>
              <a:gd name="connsiteX124" fmla="*/ 821815 w 4789253"/>
              <a:gd name="connsiteY124" fmla="*/ 520996 h 1881963"/>
              <a:gd name="connsiteX125" fmla="*/ 800550 w 4789253"/>
              <a:gd name="connsiteY125" fmla="*/ 489098 h 1881963"/>
              <a:gd name="connsiteX126" fmla="*/ 768652 w 4789253"/>
              <a:gd name="connsiteY126" fmla="*/ 457200 h 1881963"/>
              <a:gd name="connsiteX127" fmla="*/ 747387 w 4789253"/>
              <a:gd name="connsiteY127" fmla="*/ 393405 h 1881963"/>
              <a:gd name="connsiteX128" fmla="*/ 736755 w 4789253"/>
              <a:gd name="connsiteY128" fmla="*/ 361507 h 1881963"/>
              <a:gd name="connsiteX129" fmla="*/ 715490 w 4789253"/>
              <a:gd name="connsiteY129" fmla="*/ 318977 h 1881963"/>
              <a:gd name="connsiteX130" fmla="*/ 704857 w 4789253"/>
              <a:gd name="connsiteY130" fmla="*/ 287079 h 1881963"/>
              <a:gd name="connsiteX131" fmla="*/ 672959 w 4789253"/>
              <a:gd name="connsiteY131" fmla="*/ 265814 h 1881963"/>
              <a:gd name="connsiteX132" fmla="*/ 609164 w 4789253"/>
              <a:gd name="connsiteY132" fmla="*/ 212652 h 1881963"/>
              <a:gd name="connsiteX133" fmla="*/ 556001 w 4789253"/>
              <a:gd name="connsiteY133" fmla="*/ 180754 h 1881963"/>
              <a:gd name="connsiteX134" fmla="*/ 492206 w 4789253"/>
              <a:gd name="connsiteY134" fmla="*/ 138224 h 1881963"/>
              <a:gd name="connsiteX135" fmla="*/ 428410 w 4789253"/>
              <a:gd name="connsiteY135" fmla="*/ 116959 h 1881963"/>
              <a:gd name="connsiteX136" fmla="*/ 407145 w 4789253"/>
              <a:gd name="connsiteY136" fmla="*/ 95693 h 1881963"/>
              <a:gd name="connsiteX137" fmla="*/ 322085 w 4789253"/>
              <a:gd name="connsiteY137" fmla="*/ 74428 h 1881963"/>
              <a:gd name="connsiteX138" fmla="*/ 237024 w 4789253"/>
              <a:gd name="connsiteY138" fmla="*/ 31898 h 1881963"/>
              <a:gd name="connsiteX139" fmla="*/ 173229 w 4789253"/>
              <a:gd name="connsiteY139" fmla="*/ 10633 h 1881963"/>
              <a:gd name="connsiteX140" fmla="*/ 141331 w 4789253"/>
              <a:gd name="connsiteY140" fmla="*/ 0 h 1881963"/>
              <a:gd name="connsiteX141" fmla="*/ 13741 w 4789253"/>
              <a:gd name="connsiteY141" fmla="*/ 10633 h 1881963"/>
              <a:gd name="connsiteX142" fmla="*/ 45638 w 4789253"/>
              <a:gd name="connsiteY142" fmla="*/ 42531 h 1881963"/>
              <a:gd name="connsiteX143" fmla="*/ 77536 w 4789253"/>
              <a:gd name="connsiteY143" fmla="*/ 53163 h 1881963"/>
              <a:gd name="connsiteX144" fmla="*/ 98801 w 4789253"/>
              <a:gd name="connsiteY144" fmla="*/ 63796 h 188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789253" h="1881963">
                <a:moveTo>
                  <a:pt x="45638" y="31898"/>
                </a:moveTo>
                <a:cubicBezTo>
                  <a:pt x="56271" y="28354"/>
                  <a:pt x="66903" y="17722"/>
                  <a:pt x="77536" y="21266"/>
                </a:cubicBezTo>
                <a:cubicBezTo>
                  <a:pt x="141120" y="42461"/>
                  <a:pt x="126613" y="56274"/>
                  <a:pt x="162597" y="85061"/>
                </a:cubicBezTo>
                <a:cubicBezTo>
                  <a:pt x="199380" y="114487"/>
                  <a:pt x="193362" y="101394"/>
                  <a:pt x="237024" y="127591"/>
                </a:cubicBezTo>
                <a:cubicBezTo>
                  <a:pt x="237045" y="127603"/>
                  <a:pt x="316758" y="180746"/>
                  <a:pt x="332717" y="191386"/>
                </a:cubicBezTo>
                <a:cubicBezTo>
                  <a:pt x="343350" y="198475"/>
                  <a:pt x="352492" y="208611"/>
                  <a:pt x="364615" y="212652"/>
                </a:cubicBezTo>
                <a:lnTo>
                  <a:pt x="396513" y="223284"/>
                </a:lnTo>
                <a:cubicBezTo>
                  <a:pt x="420194" y="239072"/>
                  <a:pt x="432363" y="244173"/>
                  <a:pt x="449676" y="265814"/>
                </a:cubicBezTo>
                <a:cubicBezTo>
                  <a:pt x="457659" y="275793"/>
                  <a:pt x="461905" y="288676"/>
                  <a:pt x="470941" y="297712"/>
                </a:cubicBezTo>
                <a:cubicBezTo>
                  <a:pt x="532376" y="359148"/>
                  <a:pt x="473767" y="272486"/>
                  <a:pt x="534736" y="350875"/>
                </a:cubicBezTo>
                <a:cubicBezTo>
                  <a:pt x="550427" y="371049"/>
                  <a:pt x="563089" y="393405"/>
                  <a:pt x="577266" y="414670"/>
                </a:cubicBezTo>
                <a:cubicBezTo>
                  <a:pt x="584354" y="425303"/>
                  <a:pt x="589495" y="437532"/>
                  <a:pt x="598531" y="446568"/>
                </a:cubicBezTo>
                <a:cubicBezTo>
                  <a:pt x="637869" y="485904"/>
                  <a:pt x="614237" y="459493"/>
                  <a:pt x="662327" y="531628"/>
                </a:cubicBezTo>
                <a:lnTo>
                  <a:pt x="747387" y="659219"/>
                </a:lnTo>
                <a:lnTo>
                  <a:pt x="789917" y="723014"/>
                </a:lnTo>
                <a:lnTo>
                  <a:pt x="811183" y="744279"/>
                </a:lnTo>
                <a:cubicBezTo>
                  <a:pt x="825737" y="773389"/>
                  <a:pt x="833673" y="793657"/>
                  <a:pt x="853713" y="818707"/>
                </a:cubicBezTo>
                <a:cubicBezTo>
                  <a:pt x="859975" y="826535"/>
                  <a:pt x="866382" y="834815"/>
                  <a:pt x="874978" y="839973"/>
                </a:cubicBezTo>
                <a:cubicBezTo>
                  <a:pt x="884589" y="845739"/>
                  <a:pt x="896243" y="847061"/>
                  <a:pt x="906876" y="850605"/>
                </a:cubicBezTo>
                <a:cubicBezTo>
                  <a:pt x="917508" y="861238"/>
                  <a:pt x="927222" y="872877"/>
                  <a:pt x="938773" y="882503"/>
                </a:cubicBezTo>
                <a:cubicBezTo>
                  <a:pt x="948590" y="890684"/>
                  <a:pt x="962256" y="894151"/>
                  <a:pt x="970671" y="903768"/>
                </a:cubicBezTo>
                <a:cubicBezTo>
                  <a:pt x="987501" y="923002"/>
                  <a:pt x="999024" y="946298"/>
                  <a:pt x="1013201" y="967563"/>
                </a:cubicBezTo>
                <a:cubicBezTo>
                  <a:pt x="1020289" y="978196"/>
                  <a:pt x="1025430" y="990425"/>
                  <a:pt x="1034466" y="999461"/>
                </a:cubicBezTo>
                <a:cubicBezTo>
                  <a:pt x="1045099" y="1010094"/>
                  <a:pt x="1053853" y="1023018"/>
                  <a:pt x="1066364" y="1031359"/>
                </a:cubicBezTo>
                <a:cubicBezTo>
                  <a:pt x="1075689" y="1037576"/>
                  <a:pt x="1087629" y="1038447"/>
                  <a:pt x="1098262" y="1041991"/>
                </a:cubicBezTo>
                <a:cubicBezTo>
                  <a:pt x="1108894" y="1049079"/>
                  <a:pt x="1120342" y="1055075"/>
                  <a:pt x="1130159" y="1063256"/>
                </a:cubicBezTo>
                <a:cubicBezTo>
                  <a:pt x="1141711" y="1072882"/>
                  <a:pt x="1149821" y="1086414"/>
                  <a:pt x="1162057" y="1095154"/>
                </a:cubicBezTo>
                <a:cubicBezTo>
                  <a:pt x="1174955" y="1104367"/>
                  <a:pt x="1190996" y="1108264"/>
                  <a:pt x="1204587" y="1116419"/>
                </a:cubicBezTo>
                <a:cubicBezTo>
                  <a:pt x="1226503" y="1129568"/>
                  <a:pt x="1247118" y="1144772"/>
                  <a:pt x="1268383" y="1158949"/>
                </a:cubicBezTo>
                <a:cubicBezTo>
                  <a:pt x="1279015" y="1166037"/>
                  <a:pt x="1288157" y="1176173"/>
                  <a:pt x="1300280" y="1180214"/>
                </a:cubicBezTo>
                <a:cubicBezTo>
                  <a:pt x="1310913" y="1183758"/>
                  <a:pt x="1321365" y="1187898"/>
                  <a:pt x="1332178" y="1190847"/>
                </a:cubicBezTo>
                <a:cubicBezTo>
                  <a:pt x="1360374" y="1198537"/>
                  <a:pt x="1391097" y="1199042"/>
                  <a:pt x="1417238" y="1212112"/>
                </a:cubicBezTo>
                <a:cubicBezTo>
                  <a:pt x="1452087" y="1229536"/>
                  <a:pt x="1457252" y="1234624"/>
                  <a:pt x="1491666" y="1244010"/>
                </a:cubicBezTo>
                <a:cubicBezTo>
                  <a:pt x="1503664" y="1247282"/>
                  <a:pt x="1621715" y="1274002"/>
                  <a:pt x="1640522" y="1286540"/>
                </a:cubicBezTo>
                <a:cubicBezTo>
                  <a:pt x="1651155" y="1293628"/>
                  <a:pt x="1660674" y="1302771"/>
                  <a:pt x="1672420" y="1307805"/>
                </a:cubicBezTo>
                <a:cubicBezTo>
                  <a:pt x="1685851" y="1313561"/>
                  <a:pt x="1700899" y="1314424"/>
                  <a:pt x="1714950" y="1318438"/>
                </a:cubicBezTo>
                <a:cubicBezTo>
                  <a:pt x="1725727" y="1321517"/>
                  <a:pt x="1736215" y="1325526"/>
                  <a:pt x="1746848" y="1329070"/>
                </a:cubicBezTo>
                <a:cubicBezTo>
                  <a:pt x="1838254" y="1390008"/>
                  <a:pt x="1722607" y="1316950"/>
                  <a:pt x="1810643" y="1360968"/>
                </a:cubicBezTo>
                <a:cubicBezTo>
                  <a:pt x="1866901" y="1389097"/>
                  <a:pt x="1819563" y="1374935"/>
                  <a:pt x="1874438" y="1414131"/>
                </a:cubicBezTo>
                <a:cubicBezTo>
                  <a:pt x="1901814" y="1433686"/>
                  <a:pt x="1951717" y="1446979"/>
                  <a:pt x="1980764" y="1456661"/>
                </a:cubicBezTo>
                <a:lnTo>
                  <a:pt x="2012662" y="1467293"/>
                </a:lnTo>
                <a:cubicBezTo>
                  <a:pt x="2023294" y="1470837"/>
                  <a:pt x="2033686" y="1475208"/>
                  <a:pt x="2044559" y="1477926"/>
                </a:cubicBezTo>
                <a:cubicBezTo>
                  <a:pt x="2058736" y="1481470"/>
                  <a:pt x="2073407" y="1483428"/>
                  <a:pt x="2087090" y="1488559"/>
                </a:cubicBezTo>
                <a:cubicBezTo>
                  <a:pt x="2198284" y="1530257"/>
                  <a:pt x="2062989" y="1493167"/>
                  <a:pt x="2172150" y="1520456"/>
                </a:cubicBezTo>
                <a:cubicBezTo>
                  <a:pt x="2182783" y="1527544"/>
                  <a:pt x="2192083" y="1537234"/>
                  <a:pt x="2204048" y="1541721"/>
                </a:cubicBezTo>
                <a:cubicBezTo>
                  <a:pt x="2220969" y="1548066"/>
                  <a:pt x="2241519" y="1543388"/>
                  <a:pt x="2257210" y="1552354"/>
                </a:cubicBezTo>
                <a:cubicBezTo>
                  <a:pt x="2268305" y="1558694"/>
                  <a:pt x="2267639" y="1577479"/>
                  <a:pt x="2278476" y="1584252"/>
                </a:cubicBezTo>
                <a:cubicBezTo>
                  <a:pt x="2297484" y="1596132"/>
                  <a:pt x="2321459" y="1597192"/>
                  <a:pt x="2342271" y="1605517"/>
                </a:cubicBezTo>
                <a:cubicBezTo>
                  <a:pt x="2404519" y="1630416"/>
                  <a:pt x="2362910" y="1622745"/>
                  <a:pt x="2416699" y="1637414"/>
                </a:cubicBezTo>
                <a:cubicBezTo>
                  <a:pt x="2444895" y="1645104"/>
                  <a:pt x="2474033" y="1649437"/>
                  <a:pt x="2501759" y="1658679"/>
                </a:cubicBezTo>
                <a:cubicBezTo>
                  <a:pt x="2636170" y="1703484"/>
                  <a:pt x="2421272" y="1628741"/>
                  <a:pt x="2565555" y="1690577"/>
                </a:cubicBezTo>
                <a:cubicBezTo>
                  <a:pt x="2598446" y="1704673"/>
                  <a:pt x="2683114" y="1709087"/>
                  <a:pt x="2703778" y="1711842"/>
                </a:cubicBezTo>
                <a:cubicBezTo>
                  <a:pt x="2725147" y="1714691"/>
                  <a:pt x="2746204" y="1719626"/>
                  <a:pt x="2767573" y="1722475"/>
                </a:cubicBezTo>
                <a:cubicBezTo>
                  <a:pt x="2799385" y="1726717"/>
                  <a:pt x="2831368" y="1729563"/>
                  <a:pt x="2863266" y="1733107"/>
                </a:cubicBezTo>
                <a:cubicBezTo>
                  <a:pt x="3076296" y="1786366"/>
                  <a:pt x="2790174" y="1718175"/>
                  <a:pt x="3405527" y="1754373"/>
                </a:cubicBezTo>
                <a:cubicBezTo>
                  <a:pt x="3421350" y="1755304"/>
                  <a:pt x="3433020" y="1770626"/>
                  <a:pt x="3448057" y="1775638"/>
                </a:cubicBezTo>
                <a:cubicBezTo>
                  <a:pt x="3465202" y="1781353"/>
                  <a:pt x="3483499" y="1782726"/>
                  <a:pt x="3501220" y="1786270"/>
                </a:cubicBezTo>
                <a:cubicBezTo>
                  <a:pt x="3644278" y="1857799"/>
                  <a:pt x="3432017" y="1756331"/>
                  <a:pt x="3596913" y="1818168"/>
                </a:cubicBezTo>
                <a:cubicBezTo>
                  <a:pt x="3608878" y="1822655"/>
                  <a:pt x="3616687" y="1835392"/>
                  <a:pt x="3628810" y="1839433"/>
                </a:cubicBezTo>
                <a:cubicBezTo>
                  <a:pt x="3649262" y="1846251"/>
                  <a:pt x="3671341" y="1846522"/>
                  <a:pt x="3692606" y="1850066"/>
                </a:cubicBezTo>
                <a:cubicBezTo>
                  <a:pt x="3710327" y="1857154"/>
                  <a:pt x="3727172" y="1867039"/>
                  <a:pt x="3745769" y="1871331"/>
                </a:cubicBezTo>
                <a:cubicBezTo>
                  <a:pt x="3773611" y="1877756"/>
                  <a:pt x="3802255" y="1881963"/>
                  <a:pt x="3830829" y="1881963"/>
                </a:cubicBezTo>
                <a:cubicBezTo>
                  <a:pt x="3976184" y="1881963"/>
                  <a:pt x="4121452" y="1874875"/>
                  <a:pt x="4266764" y="1871331"/>
                </a:cubicBezTo>
                <a:cubicBezTo>
                  <a:pt x="4343245" y="1845837"/>
                  <a:pt x="4247736" y="1876768"/>
                  <a:pt x="4341192" y="1850066"/>
                </a:cubicBezTo>
                <a:cubicBezTo>
                  <a:pt x="4351969" y="1846987"/>
                  <a:pt x="4362012" y="1841137"/>
                  <a:pt x="4373090" y="1839433"/>
                </a:cubicBezTo>
                <a:cubicBezTo>
                  <a:pt x="4408294" y="1834017"/>
                  <a:pt x="4443973" y="1832344"/>
                  <a:pt x="4479415" y="1828800"/>
                </a:cubicBezTo>
                <a:cubicBezTo>
                  <a:pt x="4500680" y="1814623"/>
                  <a:pt x="4525138" y="1804341"/>
                  <a:pt x="4543210" y="1786270"/>
                </a:cubicBezTo>
                <a:cubicBezTo>
                  <a:pt x="4550299" y="1779182"/>
                  <a:pt x="4555510" y="1769488"/>
                  <a:pt x="4564476" y="1765005"/>
                </a:cubicBezTo>
                <a:cubicBezTo>
                  <a:pt x="4584525" y="1754981"/>
                  <a:pt x="4607006" y="1750828"/>
                  <a:pt x="4628271" y="1743740"/>
                </a:cubicBezTo>
                <a:cubicBezTo>
                  <a:pt x="4638904" y="1740196"/>
                  <a:pt x="4650844" y="1739324"/>
                  <a:pt x="4660169" y="1733107"/>
                </a:cubicBezTo>
                <a:lnTo>
                  <a:pt x="4692066" y="1711842"/>
                </a:lnTo>
                <a:cubicBezTo>
                  <a:pt x="4695610" y="1701210"/>
                  <a:pt x="4696933" y="1689555"/>
                  <a:pt x="4702699" y="1679945"/>
                </a:cubicBezTo>
                <a:cubicBezTo>
                  <a:pt x="4707857" y="1671349"/>
                  <a:pt x="4717702" y="1666507"/>
                  <a:pt x="4723964" y="1658679"/>
                </a:cubicBezTo>
                <a:cubicBezTo>
                  <a:pt x="4731947" y="1648701"/>
                  <a:pt x="4739514" y="1638211"/>
                  <a:pt x="4745229" y="1626782"/>
                </a:cubicBezTo>
                <a:cubicBezTo>
                  <a:pt x="4789253" y="1538736"/>
                  <a:pt x="4716182" y="1654406"/>
                  <a:pt x="4777127" y="1562986"/>
                </a:cubicBezTo>
                <a:cubicBezTo>
                  <a:pt x="4636055" y="1551231"/>
                  <a:pt x="4663017" y="1546389"/>
                  <a:pt x="4521945" y="1562986"/>
                </a:cubicBezTo>
                <a:cubicBezTo>
                  <a:pt x="4503997" y="1565098"/>
                  <a:pt x="4486218" y="1568864"/>
                  <a:pt x="4468783" y="1573619"/>
                </a:cubicBezTo>
                <a:cubicBezTo>
                  <a:pt x="4447157" y="1579517"/>
                  <a:pt x="4404987" y="1594884"/>
                  <a:pt x="4404987" y="1594884"/>
                </a:cubicBezTo>
                <a:cubicBezTo>
                  <a:pt x="4313581" y="1655822"/>
                  <a:pt x="4429228" y="1582764"/>
                  <a:pt x="4341192" y="1626782"/>
                </a:cubicBezTo>
                <a:cubicBezTo>
                  <a:pt x="4329762" y="1632497"/>
                  <a:pt x="4320971" y="1642857"/>
                  <a:pt x="4309294" y="1648047"/>
                </a:cubicBezTo>
                <a:cubicBezTo>
                  <a:pt x="4247853" y="1675354"/>
                  <a:pt x="4228024" y="1668048"/>
                  <a:pt x="4160438" y="1690577"/>
                </a:cubicBezTo>
                <a:lnTo>
                  <a:pt x="4096643" y="1711842"/>
                </a:lnTo>
                <a:lnTo>
                  <a:pt x="4064745" y="1722475"/>
                </a:lnTo>
                <a:cubicBezTo>
                  <a:pt x="3876903" y="1718931"/>
                  <a:pt x="3688853" y="1721383"/>
                  <a:pt x="3501220" y="1711842"/>
                </a:cubicBezTo>
                <a:cubicBezTo>
                  <a:pt x="3478833" y="1710704"/>
                  <a:pt x="3458689" y="1697665"/>
                  <a:pt x="3437424" y="1690577"/>
                </a:cubicBezTo>
                <a:cubicBezTo>
                  <a:pt x="3330229" y="1654846"/>
                  <a:pt x="3496503" y="1709364"/>
                  <a:pt x="3362997" y="1669312"/>
                </a:cubicBezTo>
                <a:cubicBezTo>
                  <a:pt x="3341527" y="1662871"/>
                  <a:pt x="3320466" y="1655135"/>
                  <a:pt x="3299201" y="1648047"/>
                </a:cubicBezTo>
                <a:cubicBezTo>
                  <a:pt x="3288568" y="1644503"/>
                  <a:pt x="3278176" y="1640132"/>
                  <a:pt x="3267303" y="1637414"/>
                </a:cubicBezTo>
                <a:cubicBezTo>
                  <a:pt x="3162787" y="1611286"/>
                  <a:pt x="3239363" y="1627593"/>
                  <a:pt x="3033387" y="1616149"/>
                </a:cubicBezTo>
                <a:cubicBezTo>
                  <a:pt x="2936769" y="1602347"/>
                  <a:pt x="2982734" y="1613442"/>
                  <a:pt x="2895164" y="1584252"/>
                </a:cubicBezTo>
                <a:lnTo>
                  <a:pt x="2895164" y="1584252"/>
                </a:lnTo>
                <a:cubicBezTo>
                  <a:pt x="2813345" y="1567888"/>
                  <a:pt x="2859529" y="1578001"/>
                  <a:pt x="2756941" y="1552354"/>
                </a:cubicBezTo>
                <a:cubicBezTo>
                  <a:pt x="2742764" y="1548810"/>
                  <a:pt x="2728273" y="1546342"/>
                  <a:pt x="2714410" y="1541721"/>
                </a:cubicBezTo>
                <a:cubicBezTo>
                  <a:pt x="2693145" y="1534633"/>
                  <a:pt x="2672938" y="1522485"/>
                  <a:pt x="2650615" y="1520456"/>
                </a:cubicBezTo>
                <a:lnTo>
                  <a:pt x="2533657" y="1509824"/>
                </a:lnTo>
                <a:cubicBezTo>
                  <a:pt x="2426447" y="1474086"/>
                  <a:pt x="2592750" y="1528616"/>
                  <a:pt x="2459229" y="1488559"/>
                </a:cubicBezTo>
                <a:cubicBezTo>
                  <a:pt x="2437759" y="1482118"/>
                  <a:pt x="2416699" y="1474381"/>
                  <a:pt x="2395434" y="1467293"/>
                </a:cubicBezTo>
                <a:cubicBezTo>
                  <a:pt x="2395429" y="1467291"/>
                  <a:pt x="2331642" y="1446031"/>
                  <a:pt x="2331638" y="1446028"/>
                </a:cubicBezTo>
                <a:cubicBezTo>
                  <a:pt x="2287582" y="1416657"/>
                  <a:pt x="2312138" y="1427862"/>
                  <a:pt x="2257210" y="1414131"/>
                </a:cubicBezTo>
                <a:cubicBezTo>
                  <a:pt x="2115619" y="1319735"/>
                  <a:pt x="2325468" y="1455596"/>
                  <a:pt x="2193415" y="1382233"/>
                </a:cubicBezTo>
                <a:cubicBezTo>
                  <a:pt x="2171074" y="1369821"/>
                  <a:pt x="2150885" y="1353880"/>
                  <a:pt x="2129620" y="1339703"/>
                </a:cubicBezTo>
                <a:cubicBezTo>
                  <a:pt x="2118987" y="1332615"/>
                  <a:pt x="2109845" y="1322479"/>
                  <a:pt x="2097722" y="1318438"/>
                </a:cubicBezTo>
                <a:cubicBezTo>
                  <a:pt x="1990512" y="1282700"/>
                  <a:pt x="2156815" y="1337230"/>
                  <a:pt x="2023294" y="1297173"/>
                </a:cubicBezTo>
                <a:cubicBezTo>
                  <a:pt x="2002990" y="1291082"/>
                  <a:pt x="1943855" y="1268438"/>
                  <a:pt x="1916969" y="1265275"/>
                </a:cubicBezTo>
                <a:cubicBezTo>
                  <a:pt x="1871075" y="1259876"/>
                  <a:pt x="1824820" y="1258186"/>
                  <a:pt x="1778745" y="1254642"/>
                </a:cubicBezTo>
                <a:cubicBezTo>
                  <a:pt x="1671531" y="1218905"/>
                  <a:pt x="1837850" y="1273437"/>
                  <a:pt x="1704317" y="1233377"/>
                </a:cubicBezTo>
                <a:cubicBezTo>
                  <a:pt x="1682847" y="1226936"/>
                  <a:pt x="1661787" y="1219200"/>
                  <a:pt x="1640522" y="1212112"/>
                </a:cubicBezTo>
                <a:cubicBezTo>
                  <a:pt x="1629889" y="1208568"/>
                  <a:pt x="1619497" y="1204197"/>
                  <a:pt x="1608624" y="1201479"/>
                </a:cubicBezTo>
                <a:cubicBezTo>
                  <a:pt x="1598607" y="1198975"/>
                  <a:pt x="1546681" y="1187150"/>
                  <a:pt x="1534197" y="1180214"/>
                </a:cubicBezTo>
                <a:cubicBezTo>
                  <a:pt x="1511856" y="1167802"/>
                  <a:pt x="1491666" y="1151861"/>
                  <a:pt x="1470401" y="1137684"/>
                </a:cubicBezTo>
                <a:lnTo>
                  <a:pt x="1406606" y="1095154"/>
                </a:lnTo>
                <a:cubicBezTo>
                  <a:pt x="1395973" y="1088066"/>
                  <a:pt x="1386831" y="1077930"/>
                  <a:pt x="1374708" y="1073889"/>
                </a:cubicBezTo>
                <a:lnTo>
                  <a:pt x="1342810" y="1063256"/>
                </a:lnTo>
                <a:cubicBezTo>
                  <a:pt x="1249633" y="970079"/>
                  <a:pt x="1367824" y="1084100"/>
                  <a:pt x="1279015" y="1010093"/>
                </a:cubicBezTo>
                <a:cubicBezTo>
                  <a:pt x="1267464" y="1000467"/>
                  <a:pt x="1259628" y="986537"/>
                  <a:pt x="1247117" y="978196"/>
                </a:cubicBezTo>
                <a:cubicBezTo>
                  <a:pt x="1237792" y="971979"/>
                  <a:pt x="1225017" y="973006"/>
                  <a:pt x="1215220" y="967563"/>
                </a:cubicBezTo>
                <a:cubicBezTo>
                  <a:pt x="1192879" y="955151"/>
                  <a:pt x="1172689" y="939210"/>
                  <a:pt x="1151424" y="925033"/>
                </a:cubicBezTo>
                <a:lnTo>
                  <a:pt x="1087629" y="882503"/>
                </a:lnTo>
                <a:lnTo>
                  <a:pt x="1055731" y="861238"/>
                </a:lnTo>
                <a:cubicBezTo>
                  <a:pt x="1047084" y="835295"/>
                  <a:pt x="1044446" y="818054"/>
                  <a:pt x="1023834" y="797442"/>
                </a:cubicBezTo>
                <a:cubicBezTo>
                  <a:pt x="1014798" y="788406"/>
                  <a:pt x="1002569" y="783265"/>
                  <a:pt x="991936" y="776177"/>
                </a:cubicBezTo>
                <a:cubicBezTo>
                  <a:pt x="988392" y="765544"/>
                  <a:pt x="986746" y="754076"/>
                  <a:pt x="981303" y="744279"/>
                </a:cubicBezTo>
                <a:cubicBezTo>
                  <a:pt x="949509" y="687050"/>
                  <a:pt x="945621" y="687332"/>
                  <a:pt x="906876" y="648586"/>
                </a:cubicBezTo>
                <a:cubicBezTo>
                  <a:pt x="886540" y="587583"/>
                  <a:pt x="910806" y="644526"/>
                  <a:pt x="864345" y="584791"/>
                </a:cubicBezTo>
                <a:cubicBezTo>
                  <a:pt x="848654" y="564617"/>
                  <a:pt x="835992" y="542261"/>
                  <a:pt x="821815" y="520996"/>
                </a:cubicBezTo>
                <a:cubicBezTo>
                  <a:pt x="814727" y="510363"/>
                  <a:pt x="809586" y="498134"/>
                  <a:pt x="800550" y="489098"/>
                </a:cubicBezTo>
                <a:lnTo>
                  <a:pt x="768652" y="457200"/>
                </a:lnTo>
                <a:lnTo>
                  <a:pt x="747387" y="393405"/>
                </a:lnTo>
                <a:cubicBezTo>
                  <a:pt x="743843" y="382772"/>
                  <a:pt x="741767" y="371532"/>
                  <a:pt x="736755" y="361507"/>
                </a:cubicBezTo>
                <a:cubicBezTo>
                  <a:pt x="729667" y="347330"/>
                  <a:pt x="721734" y="333545"/>
                  <a:pt x="715490" y="318977"/>
                </a:cubicBezTo>
                <a:cubicBezTo>
                  <a:pt x="711075" y="308675"/>
                  <a:pt x="711859" y="295831"/>
                  <a:pt x="704857" y="287079"/>
                </a:cubicBezTo>
                <a:cubicBezTo>
                  <a:pt x="696874" y="277100"/>
                  <a:pt x="683592" y="272902"/>
                  <a:pt x="672959" y="265814"/>
                </a:cubicBezTo>
                <a:cubicBezTo>
                  <a:pt x="634200" y="207677"/>
                  <a:pt x="673917" y="255822"/>
                  <a:pt x="609164" y="212652"/>
                </a:cubicBezTo>
                <a:cubicBezTo>
                  <a:pt x="550785" y="173732"/>
                  <a:pt x="630044" y="205433"/>
                  <a:pt x="556001" y="180754"/>
                </a:cubicBezTo>
                <a:cubicBezTo>
                  <a:pt x="534736" y="166577"/>
                  <a:pt x="516452" y="146306"/>
                  <a:pt x="492206" y="138224"/>
                </a:cubicBezTo>
                <a:lnTo>
                  <a:pt x="428410" y="116959"/>
                </a:lnTo>
                <a:cubicBezTo>
                  <a:pt x="421322" y="109870"/>
                  <a:pt x="416453" y="99416"/>
                  <a:pt x="407145" y="95693"/>
                </a:cubicBezTo>
                <a:cubicBezTo>
                  <a:pt x="380009" y="84839"/>
                  <a:pt x="322085" y="74428"/>
                  <a:pt x="322085" y="74428"/>
                </a:cubicBezTo>
                <a:cubicBezTo>
                  <a:pt x="259818" y="27728"/>
                  <a:pt x="303382" y="51806"/>
                  <a:pt x="237024" y="31898"/>
                </a:cubicBezTo>
                <a:cubicBezTo>
                  <a:pt x="215554" y="25457"/>
                  <a:pt x="194494" y="17721"/>
                  <a:pt x="173229" y="10633"/>
                </a:cubicBezTo>
                <a:lnTo>
                  <a:pt x="141331" y="0"/>
                </a:lnTo>
                <a:lnTo>
                  <a:pt x="13741" y="10633"/>
                </a:lnTo>
                <a:cubicBezTo>
                  <a:pt x="0" y="16740"/>
                  <a:pt x="33127" y="34190"/>
                  <a:pt x="45638" y="42531"/>
                </a:cubicBezTo>
                <a:cubicBezTo>
                  <a:pt x="54963" y="48748"/>
                  <a:pt x="67130" y="49001"/>
                  <a:pt x="77536" y="53163"/>
                </a:cubicBezTo>
                <a:cubicBezTo>
                  <a:pt x="84894" y="56106"/>
                  <a:pt x="91713" y="60252"/>
                  <a:pt x="98801" y="63796"/>
                </a:cubicBezTo>
              </a:path>
            </a:pathLst>
          </a:custGeom>
          <a:blipFill>
            <a:blip r:embed="rId5"/>
            <a:tile tx="0" ty="0" sx="100000" sy="100000" flip="none" algn="tl"/>
          </a:blipFill>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latin typeface="+mj-lt"/>
            </a:endParaRPr>
          </a:p>
        </p:txBody>
      </p:sp>
      <p:sp>
        <p:nvSpPr>
          <p:cNvPr id="10" name="Freeform 9"/>
          <p:cNvSpPr/>
          <p:nvPr/>
        </p:nvSpPr>
        <p:spPr>
          <a:xfrm>
            <a:off x="1219200" y="3663950"/>
            <a:ext cx="2552700" cy="912813"/>
          </a:xfrm>
          <a:custGeom>
            <a:avLst/>
            <a:gdLst>
              <a:gd name="connsiteX0" fmla="*/ 45638 w 4789253"/>
              <a:gd name="connsiteY0" fmla="*/ 31898 h 1881963"/>
              <a:gd name="connsiteX1" fmla="*/ 77536 w 4789253"/>
              <a:gd name="connsiteY1" fmla="*/ 21266 h 1881963"/>
              <a:gd name="connsiteX2" fmla="*/ 162597 w 4789253"/>
              <a:gd name="connsiteY2" fmla="*/ 85061 h 1881963"/>
              <a:gd name="connsiteX3" fmla="*/ 237024 w 4789253"/>
              <a:gd name="connsiteY3" fmla="*/ 127591 h 1881963"/>
              <a:gd name="connsiteX4" fmla="*/ 332717 w 4789253"/>
              <a:gd name="connsiteY4" fmla="*/ 191386 h 1881963"/>
              <a:gd name="connsiteX5" fmla="*/ 364615 w 4789253"/>
              <a:gd name="connsiteY5" fmla="*/ 212652 h 1881963"/>
              <a:gd name="connsiteX6" fmla="*/ 396513 w 4789253"/>
              <a:gd name="connsiteY6" fmla="*/ 223284 h 1881963"/>
              <a:gd name="connsiteX7" fmla="*/ 449676 w 4789253"/>
              <a:gd name="connsiteY7" fmla="*/ 265814 h 1881963"/>
              <a:gd name="connsiteX8" fmla="*/ 470941 w 4789253"/>
              <a:gd name="connsiteY8" fmla="*/ 297712 h 1881963"/>
              <a:gd name="connsiteX9" fmla="*/ 534736 w 4789253"/>
              <a:gd name="connsiteY9" fmla="*/ 350875 h 1881963"/>
              <a:gd name="connsiteX10" fmla="*/ 577266 w 4789253"/>
              <a:gd name="connsiteY10" fmla="*/ 414670 h 1881963"/>
              <a:gd name="connsiteX11" fmla="*/ 598531 w 4789253"/>
              <a:gd name="connsiteY11" fmla="*/ 446568 h 1881963"/>
              <a:gd name="connsiteX12" fmla="*/ 662327 w 4789253"/>
              <a:gd name="connsiteY12" fmla="*/ 531628 h 1881963"/>
              <a:gd name="connsiteX13" fmla="*/ 747387 w 4789253"/>
              <a:gd name="connsiteY13" fmla="*/ 659219 h 1881963"/>
              <a:gd name="connsiteX14" fmla="*/ 789917 w 4789253"/>
              <a:gd name="connsiteY14" fmla="*/ 723014 h 1881963"/>
              <a:gd name="connsiteX15" fmla="*/ 811183 w 4789253"/>
              <a:gd name="connsiteY15" fmla="*/ 744279 h 1881963"/>
              <a:gd name="connsiteX16" fmla="*/ 853713 w 4789253"/>
              <a:gd name="connsiteY16" fmla="*/ 818707 h 1881963"/>
              <a:gd name="connsiteX17" fmla="*/ 874978 w 4789253"/>
              <a:gd name="connsiteY17" fmla="*/ 839973 h 1881963"/>
              <a:gd name="connsiteX18" fmla="*/ 906876 w 4789253"/>
              <a:gd name="connsiteY18" fmla="*/ 850605 h 1881963"/>
              <a:gd name="connsiteX19" fmla="*/ 938773 w 4789253"/>
              <a:gd name="connsiteY19" fmla="*/ 882503 h 1881963"/>
              <a:gd name="connsiteX20" fmla="*/ 970671 w 4789253"/>
              <a:gd name="connsiteY20" fmla="*/ 903768 h 1881963"/>
              <a:gd name="connsiteX21" fmla="*/ 1013201 w 4789253"/>
              <a:gd name="connsiteY21" fmla="*/ 967563 h 1881963"/>
              <a:gd name="connsiteX22" fmla="*/ 1034466 w 4789253"/>
              <a:gd name="connsiteY22" fmla="*/ 999461 h 1881963"/>
              <a:gd name="connsiteX23" fmla="*/ 1066364 w 4789253"/>
              <a:gd name="connsiteY23" fmla="*/ 1031359 h 1881963"/>
              <a:gd name="connsiteX24" fmla="*/ 1098262 w 4789253"/>
              <a:gd name="connsiteY24" fmla="*/ 1041991 h 1881963"/>
              <a:gd name="connsiteX25" fmla="*/ 1130159 w 4789253"/>
              <a:gd name="connsiteY25" fmla="*/ 1063256 h 1881963"/>
              <a:gd name="connsiteX26" fmla="*/ 1162057 w 4789253"/>
              <a:gd name="connsiteY26" fmla="*/ 1095154 h 1881963"/>
              <a:gd name="connsiteX27" fmla="*/ 1204587 w 4789253"/>
              <a:gd name="connsiteY27" fmla="*/ 1116419 h 1881963"/>
              <a:gd name="connsiteX28" fmla="*/ 1268383 w 4789253"/>
              <a:gd name="connsiteY28" fmla="*/ 1158949 h 1881963"/>
              <a:gd name="connsiteX29" fmla="*/ 1300280 w 4789253"/>
              <a:gd name="connsiteY29" fmla="*/ 1180214 h 1881963"/>
              <a:gd name="connsiteX30" fmla="*/ 1332178 w 4789253"/>
              <a:gd name="connsiteY30" fmla="*/ 1190847 h 1881963"/>
              <a:gd name="connsiteX31" fmla="*/ 1417238 w 4789253"/>
              <a:gd name="connsiteY31" fmla="*/ 1212112 h 1881963"/>
              <a:gd name="connsiteX32" fmla="*/ 1491666 w 4789253"/>
              <a:gd name="connsiteY32" fmla="*/ 1244010 h 1881963"/>
              <a:gd name="connsiteX33" fmla="*/ 1640522 w 4789253"/>
              <a:gd name="connsiteY33" fmla="*/ 1286540 h 1881963"/>
              <a:gd name="connsiteX34" fmla="*/ 1672420 w 4789253"/>
              <a:gd name="connsiteY34" fmla="*/ 1307805 h 1881963"/>
              <a:gd name="connsiteX35" fmla="*/ 1714950 w 4789253"/>
              <a:gd name="connsiteY35" fmla="*/ 1318438 h 1881963"/>
              <a:gd name="connsiteX36" fmla="*/ 1746848 w 4789253"/>
              <a:gd name="connsiteY36" fmla="*/ 1329070 h 1881963"/>
              <a:gd name="connsiteX37" fmla="*/ 1810643 w 4789253"/>
              <a:gd name="connsiteY37" fmla="*/ 1360968 h 1881963"/>
              <a:gd name="connsiteX38" fmla="*/ 1874438 w 4789253"/>
              <a:gd name="connsiteY38" fmla="*/ 1414131 h 1881963"/>
              <a:gd name="connsiteX39" fmla="*/ 1980764 w 4789253"/>
              <a:gd name="connsiteY39" fmla="*/ 1456661 h 1881963"/>
              <a:gd name="connsiteX40" fmla="*/ 2012662 w 4789253"/>
              <a:gd name="connsiteY40" fmla="*/ 1467293 h 1881963"/>
              <a:gd name="connsiteX41" fmla="*/ 2044559 w 4789253"/>
              <a:gd name="connsiteY41" fmla="*/ 1477926 h 1881963"/>
              <a:gd name="connsiteX42" fmla="*/ 2087090 w 4789253"/>
              <a:gd name="connsiteY42" fmla="*/ 1488559 h 1881963"/>
              <a:gd name="connsiteX43" fmla="*/ 2172150 w 4789253"/>
              <a:gd name="connsiteY43" fmla="*/ 1520456 h 1881963"/>
              <a:gd name="connsiteX44" fmla="*/ 2204048 w 4789253"/>
              <a:gd name="connsiteY44" fmla="*/ 1541721 h 1881963"/>
              <a:gd name="connsiteX45" fmla="*/ 2257210 w 4789253"/>
              <a:gd name="connsiteY45" fmla="*/ 1552354 h 1881963"/>
              <a:gd name="connsiteX46" fmla="*/ 2278476 w 4789253"/>
              <a:gd name="connsiteY46" fmla="*/ 1584252 h 1881963"/>
              <a:gd name="connsiteX47" fmla="*/ 2342271 w 4789253"/>
              <a:gd name="connsiteY47" fmla="*/ 1605517 h 1881963"/>
              <a:gd name="connsiteX48" fmla="*/ 2416699 w 4789253"/>
              <a:gd name="connsiteY48" fmla="*/ 1637414 h 1881963"/>
              <a:gd name="connsiteX49" fmla="*/ 2501759 w 4789253"/>
              <a:gd name="connsiteY49" fmla="*/ 1658679 h 1881963"/>
              <a:gd name="connsiteX50" fmla="*/ 2565555 w 4789253"/>
              <a:gd name="connsiteY50" fmla="*/ 1690577 h 1881963"/>
              <a:gd name="connsiteX51" fmla="*/ 2703778 w 4789253"/>
              <a:gd name="connsiteY51" fmla="*/ 1711842 h 1881963"/>
              <a:gd name="connsiteX52" fmla="*/ 2767573 w 4789253"/>
              <a:gd name="connsiteY52" fmla="*/ 1722475 h 1881963"/>
              <a:gd name="connsiteX53" fmla="*/ 2863266 w 4789253"/>
              <a:gd name="connsiteY53" fmla="*/ 1733107 h 1881963"/>
              <a:gd name="connsiteX54" fmla="*/ 3405527 w 4789253"/>
              <a:gd name="connsiteY54" fmla="*/ 1754373 h 1881963"/>
              <a:gd name="connsiteX55" fmla="*/ 3448057 w 4789253"/>
              <a:gd name="connsiteY55" fmla="*/ 1775638 h 1881963"/>
              <a:gd name="connsiteX56" fmla="*/ 3501220 w 4789253"/>
              <a:gd name="connsiteY56" fmla="*/ 1786270 h 1881963"/>
              <a:gd name="connsiteX57" fmla="*/ 3596913 w 4789253"/>
              <a:gd name="connsiteY57" fmla="*/ 1818168 h 1881963"/>
              <a:gd name="connsiteX58" fmla="*/ 3628810 w 4789253"/>
              <a:gd name="connsiteY58" fmla="*/ 1839433 h 1881963"/>
              <a:gd name="connsiteX59" fmla="*/ 3692606 w 4789253"/>
              <a:gd name="connsiteY59" fmla="*/ 1850066 h 1881963"/>
              <a:gd name="connsiteX60" fmla="*/ 3745769 w 4789253"/>
              <a:gd name="connsiteY60" fmla="*/ 1871331 h 1881963"/>
              <a:gd name="connsiteX61" fmla="*/ 3830829 w 4789253"/>
              <a:gd name="connsiteY61" fmla="*/ 1881963 h 1881963"/>
              <a:gd name="connsiteX62" fmla="*/ 4266764 w 4789253"/>
              <a:gd name="connsiteY62" fmla="*/ 1871331 h 1881963"/>
              <a:gd name="connsiteX63" fmla="*/ 4341192 w 4789253"/>
              <a:gd name="connsiteY63" fmla="*/ 1850066 h 1881963"/>
              <a:gd name="connsiteX64" fmla="*/ 4373090 w 4789253"/>
              <a:gd name="connsiteY64" fmla="*/ 1839433 h 1881963"/>
              <a:gd name="connsiteX65" fmla="*/ 4479415 w 4789253"/>
              <a:gd name="connsiteY65" fmla="*/ 1828800 h 1881963"/>
              <a:gd name="connsiteX66" fmla="*/ 4543210 w 4789253"/>
              <a:gd name="connsiteY66" fmla="*/ 1786270 h 1881963"/>
              <a:gd name="connsiteX67" fmla="*/ 4564476 w 4789253"/>
              <a:gd name="connsiteY67" fmla="*/ 1765005 h 1881963"/>
              <a:gd name="connsiteX68" fmla="*/ 4628271 w 4789253"/>
              <a:gd name="connsiteY68" fmla="*/ 1743740 h 1881963"/>
              <a:gd name="connsiteX69" fmla="*/ 4660169 w 4789253"/>
              <a:gd name="connsiteY69" fmla="*/ 1733107 h 1881963"/>
              <a:gd name="connsiteX70" fmla="*/ 4692066 w 4789253"/>
              <a:gd name="connsiteY70" fmla="*/ 1711842 h 1881963"/>
              <a:gd name="connsiteX71" fmla="*/ 4702699 w 4789253"/>
              <a:gd name="connsiteY71" fmla="*/ 1679945 h 1881963"/>
              <a:gd name="connsiteX72" fmla="*/ 4723964 w 4789253"/>
              <a:gd name="connsiteY72" fmla="*/ 1658679 h 1881963"/>
              <a:gd name="connsiteX73" fmla="*/ 4745229 w 4789253"/>
              <a:gd name="connsiteY73" fmla="*/ 1626782 h 1881963"/>
              <a:gd name="connsiteX74" fmla="*/ 4777127 w 4789253"/>
              <a:gd name="connsiteY74" fmla="*/ 1562986 h 1881963"/>
              <a:gd name="connsiteX75" fmla="*/ 4521945 w 4789253"/>
              <a:gd name="connsiteY75" fmla="*/ 1562986 h 1881963"/>
              <a:gd name="connsiteX76" fmla="*/ 4468783 w 4789253"/>
              <a:gd name="connsiteY76" fmla="*/ 1573619 h 1881963"/>
              <a:gd name="connsiteX77" fmla="*/ 4404987 w 4789253"/>
              <a:gd name="connsiteY77" fmla="*/ 1594884 h 1881963"/>
              <a:gd name="connsiteX78" fmla="*/ 4341192 w 4789253"/>
              <a:gd name="connsiteY78" fmla="*/ 1626782 h 1881963"/>
              <a:gd name="connsiteX79" fmla="*/ 4309294 w 4789253"/>
              <a:gd name="connsiteY79" fmla="*/ 1648047 h 1881963"/>
              <a:gd name="connsiteX80" fmla="*/ 4160438 w 4789253"/>
              <a:gd name="connsiteY80" fmla="*/ 1690577 h 1881963"/>
              <a:gd name="connsiteX81" fmla="*/ 4096643 w 4789253"/>
              <a:gd name="connsiteY81" fmla="*/ 1711842 h 1881963"/>
              <a:gd name="connsiteX82" fmla="*/ 4064745 w 4789253"/>
              <a:gd name="connsiteY82" fmla="*/ 1722475 h 1881963"/>
              <a:gd name="connsiteX83" fmla="*/ 3501220 w 4789253"/>
              <a:gd name="connsiteY83" fmla="*/ 1711842 h 1881963"/>
              <a:gd name="connsiteX84" fmla="*/ 3437424 w 4789253"/>
              <a:gd name="connsiteY84" fmla="*/ 1690577 h 1881963"/>
              <a:gd name="connsiteX85" fmla="*/ 3362997 w 4789253"/>
              <a:gd name="connsiteY85" fmla="*/ 1669312 h 1881963"/>
              <a:gd name="connsiteX86" fmla="*/ 3299201 w 4789253"/>
              <a:gd name="connsiteY86" fmla="*/ 1648047 h 1881963"/>
              <a:gd name="connsiteX87" fmla="*/ 3267303 w 4789253"/>
              <a:gd name="connsiteY87" fmla="*/ 1637414 h 1881963"/>
              <a:gd name="connsiteX88" fmla="*/ 3033387 w 4789253"/>
              <a:gd name="connsiteY88" fmla="*/ 1616149 h 1881963"/>
              <a:gd name="connsiteX89" fmla="*/ 2895164 w 4789253"/>
              <a:gd name="connsiteY89" fmla="*/ 1584252 h 1881963"/>
              <a:gd name="connsiteX90" fmla="*/ 2895164 w 4789253"/>
              <a:gd name="connsiteY90" fmla="*/ 1584252 h 1881963"/>
              <a:gd name="connsiteX91" fmla="*/ 2756941 w 4789253"/>
              <a:gd name="connsiteY91" fmla="*/ 1552354 h 1881963"/>
              <a:gd name="connsiteX92" fmla="*/ 2714410 w 4789253"/>
              <a:gd name="connsiteY92" fmla="*/ 1541721 h 1881963"/>
              <a:gd name="connsiteX93" fmla="*/ 2650615 w 4789253"/>
              <a:gd name="connsiteY93" fmla="*/ 1520456 h 1881963"/>
              <a:gd name="connsiteX94" fmla="*/ 2533657 w 4789253"/>
              <a:gd name="connsiteY94" fmla="*/ 1509824 h 1881963"/>
              <a:gd name="connsiteX95" fmla="*/ 2459229 w 4789253"/>
              <a:gd name="connsiteY95" fmla="*/ 1488559 h 1881963"/>
              <a:gd name="connsiteX96" fmla="*/ 2395434 w 4789253"/>
              <a:gd name="connsiteY96" fmla="*/ 1467293 h 1881963"/>
              <a:gd name="connsiteX97" fmla="*/ 2331638 w 4789253"/>
              <a:gd name="connsiteY97" fmla="*/ 1446028 h 1881963"/>
              <a:gd name="connsiteX98" fmla="*/ 2257210 w 4789253"/>
              <a:gd name="connsiteY98" fmla="*/ 1414131 h 1881963"/>
              <a:gd name="connsiteX99" fmla="*/ 2193415 w 4789253"/>
              <a:gd name="connsiteY99" fmla="*/ 1382233 h 1881963"/>
              <a:gd name="connsiteX100" fmla="*/ 2129620 w 4789253"/>
              <a:gd name="connsiteY100" fmla="*/ 1339703 h 1881963"/>
              <a:gd name="connsiteX101" fmla="*/ 2097722 w 4789253"/>
              <a:gd name="connsiteY101" fmla="*/ 1318438 h 1881963"/>
              <a:gd name="connsiteX102" fmla="*/ 2023294 w 4789253"/>
              <a:gd name="connsiteY102" fmla="*/ 1297173 h 1881963"/>
              <a:gd name="connsiteX103" fmla="*/ 1916969 w 4789253"/>
              <a:gd name="connsiteY103" fmla="*/ 1265275 h 1881963"/>
              <a:gd name="connsiteX104" fmla="*/ 1778745 w 4789253"/>
              <a:gd name="connsiteY104" fmla="*/ 1254642 h 1881963"/>
              <a:gd name="connsiteX105" fmla="*/ 1704317 w 4789253"/>
              <a:gd name="connsiteY105" fmla="*/ 1233377 h 1881963"/>
              <a:gd name="connsiteX106" fmla="*/ 1640522 w 4789253"/>
              <a:gd name="connsiteY106" fmla="*/ 1212112 h 1881963"/>
              <a:gd name="connsiteX107" fmla="*/ 1608624 w 4789253"/>
              <a:gd name="connsiteY107" fmla="*/ 1201479 h 1881963"/>
              <a:gd name="connsiteX108" fmla="*/ 1534197 w 4789253"/>
              <a:gd name="connsiteY108" fmla="*/ 1180214 h 1881963"/>
              <a:gd name="connsiteX109" fmla="*/ 1470401 w 4789253"/>
              <a:gd name="connsiteY109" fmla="*/ 1137684 h 1881963"/>
              <a:gd name="connsiteX110" fmla="*/ 1406606 w 4789253"/>
              <a:gd name="connsiteY110" fmla="*/ 1095154 h 1881963"/>
              <a:gd name="connsiteX111" fmla="*/ 1374708 w 4789253"/>
              <a:gd name="connsiteY111" fmla="*/ 1073889 h 1881963"/>
              <a:gd name="connsiteX112" fmla="*/ 1342810 w 4789253"/>
              <a:gd name="connsiteY112" fmla="*/ 1063256 h 1881963"/>
              <a:gd name="connsiteX113" fmla="*/ 1279015 w 4789253"/>
              <a:gd name="connsiteY113" fmla="*/ 1010093 h 1881963"/>
              <a:gd name="connsiteX114" fmla="*/ 1247117 w 4789253"/>
              <a:gd name="connsiteY114" fmla="*/ 978196 h 1881963"/>
              <a:gd name="connsiteX115" fmla="*/ 1215220 w 4789253"/>
              <a:gd name="connsiteY115" fmla="*/ 967563 h 1881963"/>
              <a:gd name="connsiteX116" fmla="*/ 1151424 w 4789253"/>
              <a:gd name="connsiteY116" fmla="*/ 925033 h 1881963"/>
              <a:gd name="connsiteX117" fmla="*/ 1087629 w 4789253"/>
              <a:gd name="connsiteY117" fmla="*/ 882503 h 1881963"/>
              <a:gd name="connsiteX118" fmla="*/ 1055731 w 4789253"/>
              <a:gd name="connsiteY118" fmla="*/ 861238 h 1881963"/>
              <a:gd name="connsiteX119" fmla="*/ 1023834 w 4789253"/>
              <a:gd name="connsiteY119" fmla="*/ 797442 h 1881963"/>
              <a:gd name="connsiteX120" fmla="*/ 991936 w 4789253"/>
              <a:gd name="connsiteY120" fmla="*/ 776177 h 1881963"/>
              <a:gd name="connsiteX121" fmla="*/ 981303 w 4789253"/>
              <a:gd name="connsiteY121" fmla="*/ 744279 h 1881963"/>
              <a:gd name="connsiteX122" fmla="*/ 906876 w 4789253"/>
              <a:gd name="connsiteY122" fmla="*/ 648586 h 1881963"/>
              <a:gd name="connsiteX123" fmla="*/ 864345 w 4789253"/>
              <a:gd name="connsiteY123" fmla="*/ 584791 h 1881963"/>
              <a:gd name="connsiteX124" fmla="*/ 821815 w 4789253"/>
              <a:gd name="connsiteY124" fmla="*/ 520996 h 1881963"/>
              <a:gd name="connsiteX125" fmla="*/ 800550 w 4789253"/>
              <a:gd name="connsiteY125" fmla="*/ 489098 h 1881963"/>
              <a:gd name="connsiteX126" fmla="*/ 768652 w 4789253"/>
              <a:gd name="connsiteY126" fmla="*/ 457200 h 1881963"/>
              <a:gd name="connsiteX127" fmla="*/ 747387 w 4789253"/>
              <a:gd name="connsiteY127" fmla="*/ 393405 h 1881963"/>
              <a:gd name="connsiteX128" fmla="*/ 736755 w 4789253"/>
              <a:gd name="connsiteY128" fmla="*/ 361507 h 1881963"/>
              <a:gd name="connsiteX129" fmla="*/ 715490 w 4789253"/>
              <a:gd name="connsiteY129" fmla="*/ 318977 h 1881963"/>
              <a:gd name="connsiteX130" fmla="*/ 704857 w 4789253"/>
              <a:gd name="connsiteY130" fmla="*/ 287079 h 1881963"/>
              <a:gd name="connsiteX131" fmla="*/ 672959 w 4789253"/>
              <a:gd name="connsiteY131" fmla="*/ 265814 h 1881963"/>
              <a:gd name="connsiteX132" fmla="*/ 609164 w 4789253"/>
              <a:gd name="connsiteY132" fmla="*/ 212652 h 1881963"/>
              <a:gd name="connsiteX133" fmla="*/ 556001 w 4789253"/>
              <a:gd name="connsiteY133" fmla="*/ 180754 h 1881963"/>
              <a:gd name="connsiteX134" fmla="*/ 492206 w 4789253"/>
              <a:gd name="connsiteY134" fmla="*/ 138224 h 1881963"/>
              <a:gd name="connsiteX135" fmla="*/ 428410 w 4789253"/>
              <a:gd name="connsiteY135" fmla="*/ 116959 h 1881963"/>
              <a:gd name="connsiteX136" fmla="*/ 407145 w 4789253"/>
              <a:gd name="connsiteY136" fmla="*/ 95693 h 1881963"/>
              <a:gd name="connsiteX137" fmla="*/ 322085 w 4789253"/>
              <a:gd name="connsiteY137" fmla="*/ 74428 h 1881963"/>
              <a:gd name="connsiteX138" fmla="*/ 237024 w 4789253"/>
              <a:gd name="connsiteY138" fmla="*/ 31898 h 1881963"/>
              <a:gd name="connsiteX139" fmla="*/ 173229 w 4789253"/>
              <a:gd name="connsiteY139" fmla="*/ 10633 h 1881963"/>
              <a:gd name="connsiteX140" fmla="*/ 141331 w 4789253"/>
              <a:gd name="connsiteY140" fmla="*/ 0 h 1881963"/>
              <a:gd name="connsiteX141" fmla="*/ 13741 w 4789253"/>
              <a:gd name="connsiteY141" fmla="*/ 10633 h 1881963"/>
              <a:gd name="connsiteX142" fmla="*/ 45638 w 4789253"/>
              <a:gd name="connsiteY142" fmla="*/ 42531 h 1881963"/>
              <a:gd name="connsiteX143" fmla="*/ 77536 w 4789253"/>
              <a:gd name="connsiteY143" fmla="*/ 53163 h 1881963"/>
              <a:gd name="connsiteX144" fmla="*/ 98801 w 4789253"/>
              <a:gd name="connsiteY144" fmla="*/ 63796 h 188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789253" h="1881963">
                <a:moveTo>
                  <a:pt x="45638" y="31898"/>
                </a:moveTo>
                <a:cubicBezTo>
                  <a:pt x="56271" y="28354"/>
                  <a:pt x="66903" y="17722"/>
                  <a:pt x="77536" y="21266"/>
                </a:cubicBezTo>
                <a:cubicBezTo>
                  <a:pt x="141120" y="42461"/>
                  <a:pt x="126613" y="56274"/>
                  <a:pt x="162597" y="85061"/>
                </a:cubicBezTo>
                <a:cubicBezTo>
                  <a:pt x="199380" y="114487"/>
                  <a:pt x="193362" y="101394"/>
                  <a:pt x="237024" y="127591"/>
                </a:cubicBezTo>
                <a:cubicBezTo>
                  <a:pt x="237045" y="127603"/>
                  <a:pt x="316758" y="180746"/>
                  <a:pt x="332717" y="191386"/>
                </a:cubicBezTo>
                <a:cubicBezTo>
                  <a:pt x="343350" y="198475"/>
                  <a:pt x="352492" y="208611"/>
                  <a:pt x="364615" y="212652"/>
                </a:cubicBezTo>
                <a:lnTo>
                  <a:pt x="396513" y="223284"/>
                </a:lnTo>
                <a:cubicBezTo>
                  <a:pt x="420194" y="239072"/>
                  <a:pt x="432363" y="244173"/>
                  <a:pt x="449676" y="265814"/>
                </a:cubicBezTo>
                <a:cubicBezTo>
                  <a:pt x="457659" y="275793"/>
                  <a:pt x="461905" y="288676"/>
                  <a:pt x="470941" y="297712"/>
                </a:cubicBezTo>
                <a:cubicBezTo>
                  <a:pt x="532376" y="359148"/>
                  <a:pt x="473767" y="272486"/>
                  <a:pt x="534736" y="350875"/>
                </a:cubicBezTo>
                <a:cubicBezTo>
                  <a:pt x="550427" y="371049"/>
                  <a:pt x="563089" y="393405"/>
                  <a:pt x="577266" y="414670"/>
                </a:cubicBezTo>
                <a:cubicBezTo>
                  <a:pt x="584354" y="425303"/>
                  <a:pt x="589495" y="437532"/>
                  <a:pt x="598531" y="446568"/>
                </a:cubicBezTo>
                <a:cubicBezTo>
                  <a:pt x="637869" y="485904"/>
                  <a:pt x="614237" y="459493"/>
                  <a:pt x="662327" y="531628"/>
                </a:cubicBezTo>
                <a:lnTo>
                  <a:pt x="747387" y="659219"/>
                </a:lnTo>
                <a:lnTo>
                  <a:pt x="789917" y="723014"/>
                </a:lnTo>
                <a:lnTo>
                  <a:pt x="811183" y="744279"/>
                </a:lnTo>
                <a:cubicBezTo>
                  <a:pt x="825737" y="773389"/>
                  <a:pt x="833673" y="793657"/>
                  <a:pt x="853713" y="818707"/>
                </a:cubicBezTo>
                <a:cubicBezTo>
                  <a:pt x="859975" y="826535"/>
                  <a:pt x="866382" y="834815"/>
                  <a:pt x="874978" y="839973"/>
                </a:cubicBezTo>
                <a:cubicBezTo>
                  <a:pt x="884589" y="845739"/>
                  <a:pt x="896243" y="847061"/>
                  <a:pt x="906876" y="850605"/>
                </a:cubicBezTo>
                <a:cubicBezTo>
                  <a:pt x="917508" y="861238"/>
                  <a:pt x="927222" y="872877"/>
                  <a:pt x="938773" y="882503"/>
                </a:cubicBezTo>
                <a:cubicBezTo>
                  <a:pt x="948590" y="890684"/>
                  <a:pt x="962256" y="894151"/>
                  <a:pt x="970671" y="903768"/>
                </a:cubicBezTo>
                <a:cubicBezTo>
                  <a:pt x="987501" y="923002"/>
                  <a:pt x="999024" y="946298"/>
                  <a:pt x="1013201" y="967563"/>
                </a:cubicBezTo>
                <a:cubicBezTo>
                  <a:pt x="1020289" y="978196"/>
                  <a:pt x="1025430" y="990425"/>
                  <a:pt x="1034466" y="999461"/>
                </a:cubicBezTo>
                <a:cubicBezTo>
                  <a:pt x="1045099" y="1010094"/>
                  <a:pt x="1053853" y="1023018"/>
                  <a:pt x="1066364" y="1031359"/>
                </a:cubicBezTo>
                <a:cubicBezTo>
                  <a:pt x="1075689" y="1037576"/>
                  <a:pt x="1087629" y="1038447"/>
                  <a:pt x="1098262" y="1041991"/>
                </a:cubicBezTo>
                <a:cubicBezTo>
                  <a:pt x="1108894" y="1049079"/>
                  <a:pt x="1120342" y="1055075"/>
                  <a:pt x="1130159" y="1063256"/>
                </a:cubicBezTo>
                <a:cubicBezTo>
                  <a:pt x="1141711" y="1072882"/>
                  <a:pt x="1149821" y="1086414"/>
                  <a:pt x="1162057" y="1095154"/>
                </a:cubicBezTo>
                <a:cubicBezTo>
                  <a:pt x="1174955" y="1104367"/>
                  <a:pt x="1190996" y="1108264"/>
                  <a:pt x="1204587" y="1116419"/>
                </a:cubicBezTo>
                <a:cubicBezTo>
                  <a:pt x="1226503" y="1129568"/>
                  <a:pt x="1247118" y="1144772"/>
                  <a:pt x="1268383" y="1158949"/>
                </a:cubicBezTo>
                <a:cubicBezTo>
                  <a:pt x="1279015" y="1166037"/>
                  <a:pt x="1288157" y="1176173"/>
                  <a:pt x="1300280" y="1180214"/>
                </a:cubicBezTo>
                <a:cubicBezTo>
                  <a:pt x="1310913" y="1183758"/>
                  <a:pt x="1321365" y="1187898"/>
                  <a:pt x="1332178" y="1190847"/>
                </a:cubicBezTo>
                <a:cubicBezTo>
                  <a:pt x="1360374" y="1198537"/>
                  <a:pt x="1391097" y="1199042"/>
                  <a:pt x="1417238" y="1212112"/>
                </a:cubicBezTo>
                <a:cubicBezTo>
                  <a:pt x="1452087" y="1229536"/>
                  <a:pt x="1457252" y="1234624"/>
                  <a:pt x="1491666" y="1244010"/>
                </a:cubicBezTo>
                <a:cubicBezTo>
                  <a:pt x="1503664" y="1247282"/>
                  <a:pt x="1621715" y="1274002"/>
                  <a:pt x="1640522" y="1286540"/>
                </a:cubicBezTo>
                <a:cubicBezTo>
                  <a:pt x="1651155" y="1293628"/>
                  <a:pt x="1660674" y="1302771"/>
                  <a:pt x="1672420" y="1307805"/>
                </a:cubicBezTo>
                <a:cubicBezTo>
                  <a:pt x="1685851" y="1313561"/>
                  <a:pt x="1700899" y="1314424"/>
                  <a:pt x="1714950" y="1318438"/>
                </a:cubicBezTo>
                <a:cubicBezTo>
                  <a:pt x="1725727" y="1321517"/>
                  <a:pt x="1736215" y="1325526"/>
                  <a:pt x="1746848" y="1329070"/>
                </a:cubicBezTo>
                <a:cubicBezTo>
                  <a:pt x="1838254" y="1390008"/>
                  <a:pt x="1722607" y="1316950"/>
                  <a:pt x="1810643" y="1360968"/>
                </a:cubicBezTo>
                <a:cubicBezTo>
                  <a:pt x="1866901" y="1389097"/>
                  <a:pt x="1819563" y="1374935"/>
                  <a:pt x="1874438" y="1414131"/>
                </a:cubicBezTo>
                <a:cubicBezTo>
                  <a:pt x="1901814" y="1433686"/>
                  <a:pt x="1951717" y="1446979"/>
                  <a:pt x="1980764" y="1456661"/>
                </a:cubicBezTo>
                <a:lnTo>
                  <a:pt x="2012662" y="1467293"/>
                </a:lnTo>
                <a:cubicBezTo>
                  <a:pt x="2023294" y="1470837"/>
                  <a:pt x="2033686" y="1475208"/>
                  <a:pt x="2044559" y="1477926"/>
                </a:cubicBezTo>
                <a:cubicBezTo>
                  <a:pt x="2058736" y="1481470"/>
                  <a:pt x="2073407" y="1483428"/>
                  <a:pt x="2087090" y="1488559"/>
                </a:cubicBezTo>
                <a:cubicBezTo>
                  <a:pt x="2198284" y="1530257"/>
                  <a:pt x="2062989" y="1493167"/>
                  <a:pt x="2172150" y="1520456"/>
                </a:cubicBezTo>
                <a:cubicBezTo>
                  <a:pt x="2182783" y="1527544"/>
                  <a:pt x="2192083" y="1537234"/>
                  <a:pt x="2204048" y="1541721"/>
                </a:cubicBezTo>
                <a:cubicBezTo>
                  <a:pt x="2220969" y="1548066"/>
                  <a:pt x="2241519" y="1543388"/>
                  <a:pt x="2257210" y="1552354"/>
                </a:cubicBezTo>
                <a:cubicBezTo>
                  <a:pt x="2268305" y="1558694"/>
                  <a:pt x="2267639" y="1577479"/>
                  <a:pt x="2278476" y="1584252"/>
                </a:cubicBezTo>
                <a:cubicBezTo>
                  <a:pt x="2297484" y="1596132"/>
                  <a:pt x="2321459" y="1597192"/>
                  <a:pt x="2342271" y="1605517"/>
                </a:cubicBezTo>
                <a:cubicBezTo>
                  <a:pt x="2404519" y="1630416"/>
                  <a:pt x="2362910" y="1622745"/>
                  <a:pt x="2416699" y="1637414"/>
                </a:cubicBezTo>
                <a:cubicBezTo>
                  <a:pt x="2444895" y="1645104"/>
                  <a:pt x="2474033" y="1649437"/>
                  <a:pt x="2501759" y="1658679"/>
                </a:cubicBezTo>
                <a:cubicBezTo>
                  <a:pt x="2636170" y="1703484"/>
                  <a:pt x="2421272" y="1628741"/>
                  <a:pt x="2565555" y="1690577"/>
                </a:cubicBezTo>
                <a:cubicBezTo>
                  <a:pt x="2598446" y="1704673"/>
                  <a:pt x="2683114" y="1709087"/>
                  <a:pt x="2703778" y="1711842"/>
                </a:cubicBezTo>
                <a:cubicBezTo>
                  <a:pt x="2725147" y="1714691"/>
                  <a:pt x="2746204" y="1719626"/>
                  <a:pt x="2767573" y="1722475"/>
                </a:cubicBezTo>
                <a:cubicBezTo>
                  <a:pt x="2799385" y="1726717"/>
                  <a:pt x="2831368" y="1729563"/>
                  <a:pt x="2863266" y="1733107"/>
                </a:cubicBezTo>
                <a:cubicBezTo>
                  <a:pt x="3076296" y="1786366"/>
                  <a:pt x="2790174" y="1718175"/>
                  <a:pt x="3405527" y="1754373"/>
                </a:cubicBezTo>
                <a:cubicBezTo>
                  <a:pt x="3421350" y="1755304"/>
                  <a:pt x="3433020" y="1770626"/>
                  <a:pt x="3448057" y="1775638"/>
                </a:cubicBezTo>
                <a:cubicBezTo>
                  <a:pt x="3465202" y="1781353"/>
                  <a:pt x="3483499" y="1782726"/>
                  <a:pt x="3501220" y="1786270"/>
                </a:cubicBezTo>
                <a:cubicBezTo>
                  <a:pt x="3644278" y="1857799"/>
                  <a:pt x="3432017" y="1756331"/>
                  <a:pt x="3596913" y="1818168"/>
                </a:cubicBezTo>
                <a:cubicBezTo>
                  <a:pt x="3608878" y="1822655"/>
                  <a:pt x="3616687" y="1835392"/>
                  <a:pt x="3628810" y="1839433"/>
                </a:cubicBezTo>
                <a:cubicBezTo>
                  <a:pt x="3649262" y="1846251"/>
                  <a:pt x="3671341" y="1846522"/>
                  <a:pt x="3692606" y="1850066"/>
                </a:cubicBezTo>
                <a:cubicBezTo>
                  <a:pt x="3710327" y="1857154"/>
                  <a:pt x="3727172" y="1867039"/>
                  <a:pt x="3745769" y="1871331"/>
                </a:cubicBezTo>
                <a:cubicBezTo>
                  <a:pt x="3773611" y="1877756"/>
                  <a:pt x="3802255" y="1881963"/>
                  <a:pt x="3830829" y="1881963"/>
                </a:cubicBezTo>
                <a:cubicBezTo>
                  <a:pt x="3976184" y="1881963"/>
                  <a:pt x="4121452" y="1874875"/>
                  <a:pt x="4266764" y="1871331"/>
                </a:cubicBezTo>
                <a:cubicBezTo>
                  <a:pt x="4343245" y="1845837"/>
                  <a:pt x="4247736" y="1876768"/>
                  <a:pt x="4341192" y="1850066"/>
                </a:cubicBezTo>
                <a:cubicBezTo>
                  <a:pt x="4351969" y="1846987"/>
                  <a:pt x="4362012" y="1841137"/>
                  <a:pt x="4373090" y="1839433"/>
                </a:cubicBezTo>
                <a:cubicBezTo>
                  <a:pt x="4408294" y="1834017"/>
                  <a:pt x="4443973" y="1832344"/>
                  <a:pt x="4479415" y="1828800"/>
                </a:cubicBezTo>
                <a:cubicBezTo>
                  <a:pt x="4500680" y="1814623"/>
                  <a:pt x="4525138" y="1804341"/>
                  <a:pt x="4543210" y="1786270"/>
                </a:cubicBezTo>
                <a:cubicBezTo>
                  <a:pt x="4550299" y="1779182"/>
                  <a:pt x="4555510" y="1769488"/>
                  <a:pt x="4564476" y="1765005"/>
                </a:cubicBezTo>
                <a:cubicBezTo>
                  <a:pt x="4584525" y="1754981"/>
                  <a:pt x="4607006" y="1750828"/>
                  <a:pt x="4628271" y="1743740"/>
                </a:cubicBezTo>
                <a:cubicBezTo>
                  <a:pt x="4638904" y="1740196"/>
                  <a:pt x="4650844" y="1739324"/>
                  <a:pt x="4660169" y="1733107"/>
                </a:cubicBezTo>
                <a:lnTo>
                  <a:pt x="4692066" y="1711842"/>
                </a:lnTo>
                <a:cubicBezTo>
                  <a:pt x="4695610" y="1701210"/>
                  <a:pt x="4696933" y="1689555"/>
                  <a:pt x="4702699" y="1679945"/>
                </a:cubicBezTo>
                <a:cubicBezTo>
                  <a:pt x="4707857" y="1671349"/>
                  <a:pt x="4717702" y="1666507"/>
                  <a:pt x="4723964" y="1658679"/>
                </a:cubicBezTo>
                <a:cubicBezTo>
                  <a:pt x="4731947" y="1648701"/>
                  <a:pt x="4739514" y="1638211"/>
                  <a:pt x="4745229" y="1626782"/>
                </a:cubicBezTo>
                <a:cubicBezTo>
                  <a:pt x="4789253" y="1538736"/>
                  <a:pt x="4716182" y="1654406"/>
                  <a:pt x="4777127" y="1562986"/>
                </a:cubicBezTo>
                <a:cubicBezTo>
                  <a:pt x="4636055" y="1551231"/>
                  <a:pt x="4663017" y="1546389"/>
                  <a:pt x="4521945" y="1562986"/>
                </a:cubicBezTo>
                <a:cubicBezTo>
                  <a:pt x="4503997" y="1565098"/>
                  <a:pt x="4486218" y="1568864"/>
                  <a:pt x="4468783" y="1573619"/>
                </a:cubicBezTo>
                <a:cubicBezTo>
                  <a:pt x="4447157" y="1579517"/>
                  <a:pt x="4404987" y="1594884"/>
                  <a:pt x="4404987" y="1594884"/>
                </a:cubicBezTo>
                <a:cubicBezTo>
                  <a:pt x="4313581" y="1655822"/>
                  <a:pt x="4429228" y="1582764"/>
                  <a:pt x="4341192" y="1626782"/>
                </a:cubicBezTo>
                <a:cubicBezTo>
                  <a:pt x="4329762" y="1632497"/>
                  <a:pt x="4320971" y="1642857"/>
                  <a:pt x="4309294" y="1648047"/>
                </a:cubicBezTo>
                <a:cubicBezTo>
                  <a:pt x="4247853" y="1675354"/>
                  <a:pt x="4228024" y="1668048"/>
                  <a:pt x="4160438" y="1690577"/>
                </a:cubicBezTo>
                <a:lnTo>
                  <a:pt x="4096643" y="1711842"/>
                </a:lnTo>
                <a:lnTo>
                  <a:pt x="4064745" y="1722475"/>
                </a:lnTo>
                <a:cubicBezTo>
                  <a:pt x="3876903" y="1718931"/>
                  <a:pt x="3688853" y="1721383"/>
                  <a:pt x="3501220" y="1711842"/>
                </a:cubicBezTo>
                <a:cubicBezTo>
                  <a:pt x="3478833" y="1710704"/>
                  <a:pt x="3458689" y="1697665"/>
                  <a:pt x="3437424" y="1690577"/>
                </a:cubicBezTo>
                <a:cubicBezTo>
                  <a:pt x="3330229" y="1654846"/>
                  <a:pt x="3496503" y="1709364"/>
                  <a:pt x="3362997" y="1669312"/>
                </a:cubicBezTo>
                <a:cubicBezTo>
                  <a:pt x="3341527" y="1662871"/>
                  <a:pt x="3320466" y="1655135"/>
                  <a:pt x="3299201" y="1648047"/>
                </a:cubicBezTo>
                <a:cubicBezTo>
                  <a:pt x="3288568" y="1644503"/>
                  <a:pt x="3278176" y="1640132"/>
                  <a:pt x="3267303" y="1637414"/>
                </a:cubicBezTo>
                <a:cubicBezTo>
                  <a:pt x="3162787" y="1611286"/>
                  <a:pt x="3239363" y="1627593"/>
                  <a:pt x="3033387" y="1616149"/>
                </a:cubicBezTo>
                <a:cubicBezTo>
                  <a:pt x="2936769" y="1602347"/>
                  <a:pt x="2982734" y="1613442"/>
                  <a:pt x="2895164" y="1584252"/>
                </a:cubicBezTo>
                <a:lnTo>
                  <a:pt x="2895164" y="1584252"/>
                </a:lnTo>
                <a:cubicBezTo>
                  <a:pt x="2813345" y="1567888"/>
                  <a:pt x="2859529" y="1578001"/>
                  <a:pt x="2756941" y="1552354"/>
                </a:cubicBezTo>
                <a:cubicBezTo>
                  <a:pt x="2742764" y="1548810"/>
                  <a:pt x="2728273" y="1546342"/>
                  <a:pt x="2714410" y="1541721"/>
                </a:cubicBezTo>
                <a:cubicBezTo>
                  <a:pt x="2693145" y="1534633"/>
                  <a:pt x="2672938" y="1522485"/>
                  <a:pt x="2650615" y="1520456"/>
                </a:cubicBezTo>
                <a:lnTo>
                  <a:pt x="2533657" y="1509824"/>
                </a:lnTo>
                <a:cubicBezTo>
                  <a:pt x="2426447" y="1474086"/>
                  <a:pt x="2592750" y="1528616"/>
                  <a:pt x="2459229" y="1488559"/>
                </a:cubicBezTo>
                <a:cubicBezTo>
                  <a:pt x="2437759" y="1482118"/>
                  <a:pt x="2416699" y="1474381"/>
                  <a:pt x="2395434" y="1467293"/>
                </a:cubicBezTo>
                <a:cubicBezTo>
                  <a:pt x="2395429" y="1467291"/>
                  <a:pt x="2331642" y="1446031"/>
                  <a:pt x="2331638" y="1446028"/>
                </a:cubicBezTo>
                <a:cubicBezTo>
                  <a:pt x="2287582" y="1416657"/>
                  <a:pt x="2312138" y="1427862"/>
                  <a:pt x="2257210" y="1414131"/>
                </a:cubicBezTo>
                <a:cubicBezTo>
                  <a:pt x="2115619" y="1319735"/>
                  <a:pt x="2325468" y="1455596"/>
                  <a:pt x="2193415" y="1382233"/>
                </a:cubicBezTo>
                <a:cubicBezTo>
                  <a:pt x="2171074" y="1369821"/>
                  <a:pt x="2150885" y="1353880"/>
                  <a:pt x="2129620" y="1339703"/>
                </a:cubicBezTo>
                <a:cubicBezTo>
                  <a:pt x="2118987" y="1332615"/>
                  <a:pt x="2109845" y="1322479"/>
                  <a:pt x="2097722" y="1318438"/>
                </a:cubicBezTo>
                <a:cubicBezTo>
                  <a:pt x="1990512" y="1282700"/>
                  <a:pt x="2156815" y="1337230"/>
                  <a:pt x="2023294" y="1297173"/>
                </a:cubicBezTo>
                <a:cubicBezTo>
                  <a:pt x="2002990" y="1291082"/>
                  <a:pt x="1943855" y="1268438"/>
                  <a:pt x="1916969" y="1265275"/>
                </a:cubicBezTo>
                <a:cubicBezTo>
                  <a:pt x="1871075" y="1259876"/>
                  <a:pt x="1824820" y="1258186"/>
                  <a:pt x="1778745" y="1254642"/>
                </a:cubicBezTo>
                <a:cubicBezTo>
                  <a:pt x="1671531" y="1218905"/>
                  <a:pt x="1837850" y="1273437"/>
                  <a:pt x="1704317" y="1233377"/>
                </a:cubicBezTo>
                <a:cubicBezTo>
                  <a:pt x="1682847" y="1226936"/>
                  <a:pt x="1661787" y="1219200"/>
                  <a:pt x="1640522" y="1212112"/>
                </a:cubicBezTo>
                <a:cubicBezTo>
                  <a:pt x="1629889" y="1208568"/>
                  <a:pt x="1619497" y="1204197"/>
                  <a:pt x="1608624" y="1201479"/>
                </a:cubicBezTo>
                <a:cubicBezTo>
                  <a:pt x="1598607" y="1198975"/>
                  <a:pt x="1546681" y="1187150"/>
                  <a:pt x="1534197" y="1180214"/>
                </a:cubicBezTo>
                <a:cubicBezTo>
                  <a:pt x="1511856" y="1167802"/>
                  <a:pt x="1491666" y="1151861"/>
                  <a:pt x="1470401" y="1137684"/>
                </a:cubicBezTo>
                <a:lnTo>
                  <a:pt x="1406606" y="1095154"/>
                </a:lnTo>
                <a:cubicBezTo>
                  <a:pt x="1395973" y="1088066"/>
                  <a:pt x="1386831" y="1077930"/>
                  <a:pt x="1374708" y="1073889"/>
                </a:cubicBezTo>
                <a:lnTo>
                  <a:pt x="1342810" y="1063256"/>
                </a:lnTo>
                <a:cubicBezTo>
                  <a:pt x="1249633" y="970079"/>
                  <a:pt x="1367824" y="1084100"/>
                  <a:pt x="1279015" y="1010093"/>
                </a:cubicBezTo>
                <a:cubicBezTo>
                  <a:pt x="1267464" y="1000467"/>
                  <a:pt x="1259628" y="986537"/>
                  <a:pt x="1247117" y="978196"/>
                </a:cubicBezTo>
                <a:cubicBezTo>
                  <a:pt x="1237792" y="971979"/>
                  <a:pt x="1225017" y="973006"/>
                  <a:pt x="1215220" y="967563"/>
                </a:cubicBezTo>
                <a:cubicBezTo>
                  <a:pt x="1192879" y="955151"/>
                  <a:pt x="1172689" y="939210"/>
                  <a:pt x="1151424" y="925033"/>
                </a:cubicBezTo>
                <a:lnTo>
                  <a:pt x="1087629" y="882503"/>
                </a:lnTo>
                <a:lnTo>
                  <a:pt x="1055731" y="861238"/>
                </a:lnTo>
                <a:cubicBezTo>
                  <a:pt x="1047084" y="835295"/>
                  <a:pt x="1044446" y="818054"/>
                  <a:pt x="1023834" y="797442"/>
                </a:cubicBezTo>
                <a:cubicBezTo>
                  <a:pt x="1014798" y="788406"/>
                  <a:pt x="1002569" y="783265"/>
                  <a:pt x="991936" y="776177"/>
                </a:cubicBezTo>
                <a:cubicBezTo>
                  <a:pt x="988392" y="765544"/>
                  <a:pt x="986746" y="754076"/>
                  <a:pt x="981303" y="744279"/>
                </a:cubicBezTo>
                <a:cubicBezTo>
                  <a:pt x="949509" y="687050"/>
                  <a:pt x="945621" y="687332"/>
                  <a:pt x="906876" y="648586"/>
                </a:cubicBezTo>
                <a:cubicBezTo>
                  <a:pt x="886540" y="587583"/>
                  <a:pt x="910806" y="644526"/>
                  <a:pt x="864345" y="584791"/>
                </a:cubicBezTo>
                <a:cubicBezTo>
                  <a:pt x="848654" y="564617"/>
                  <a:pt x="835992" y="542261"/>
                  <a:pt x="821815" y="520996"/>
                </a:cubicBezTo>
                <a:cubicBezTo>
                  <a:pt x="814727" y="510363"/>
                  <a:pt x="809586" y="498134"/>
                  <a:pt x="800550" y="489098"/>
                </a:cubicBezTo>
                <a:lnTo>
                  <a:pt x="768652" y="457200"/>
                </a:lnTo>
                <a:lnTo>
                  <a:pt x="747387" y="393405"/>
                </a:lnTo>
                <a:cubicBezTo>
                  <a:pt x="743843" y="382772"/>
                  <a:pt x="741767" y="371532"/>
                  <a:pt x="736755" y="361507"/>
                </a:cubicBezTo>
                <a:cubicBezTo>
                  <a:pt x="729667" y="347330"/>
                  <a:pt x="721734" y="333545"/>
                  <a:pt x="715490" y="318977"/>
                </a:cubicBezTo>
                <a:cubicBezTo>
                  <a:pt x="711075" y="308675"/>
                  <a:pt x="711859" y="295831"/>
                  <a:pt x="704857" y="287079"/>
                </a:cubicBezTo>
                <a:cubicBezTo>
                  <a:pt x="696874" y="277100"/>
                  <a:pt x="683592" y="272902"/>
                  <a:pt x="672959" y="265814"/>
                </a:cubicBezTo>
                <a:cubicBezTo>
                  <a:pt x="634200" y="207677"/>
                  <a:pt x="673917" y="255822"/>
                  <a:pt x="609164" y="212652"/>
                </a:cubicBezTo>
                <a:cubicBezTo>
                  <a:pt x="550785" y="173732"/>
                  <a:pt x="630044" y="205433"/>
                  <a:pt x="556001" y="180754"/>
                </a:cubicBezTo>
                <a:cubicBezTo>
                  <a:pt x="534736" y="166577"/>
                  <a:pt x="516452" y="146306"/>
                  <a:pt x="492206" y="138224"/>
                </a:cubicBezTo>
                <a:lnTo>
                  <a:pt x="428410" y="116959"/>
                </a:lnTo>
                <a:cubicBezTo>
                  <a:pt x="421322" y="109870"/>
                  <a:pt x="416453" y="99416"/>
                  <a:pt x="407145" y="95693"/>
                </a:cubicBezTo>
                <a:cubicBezTo>
                  <a:pt x="380009" y="84839"/>
                  <a:pt x="322085" y="74428"/>
                  <a:pt x="322085" y="74428"/>
                </a:cubicBezTo>
                <a:cubicBezTo>
                  <a:pt x="259818" y="27728"/>
                  <a:pt x="303382" y="51806"/>
                  <a:pt x="237024" y="31898"/>
                </a:cubicBezTo>
                <a:cubicBezTo>
                  <a:pt x="215554" y="25457"/>
                  <a:pt x="194494" y="17721"/>
                  <a:pt x="173229" y="10633"/>
                </a:cubicBezTo>
                <a:lnTo>
                  <a:pt x="141331" y="0"/>
                </a:lnTo>
                <a:lnTo>
                  <a:pt x="13741" y="10633"/>
                </a:lnTo>
                <a:cubicBezTo>
                  <a:pt x="0" y="16740"/>
                  <a:pt x="33127" y="34190"/>
                  <a:pt x="45638" y="42531"/>
                </a:cubicBezTo>
                <a:cubicBezTo>
                  <a:pt x="54963" y="48748"/>
                  <a:pt x="67130" y="49001"/>
                  <a:pt x="77536" y="53163"/>
                </a:cubicBezTo>
                <a:cubicBezTo>
                  <a:pt x="84894" y="56106"/>
                  <a:pt x="91713" y="60252"/>
                  <a:pt x="98801" y="63796"/>
                </a:cubicBezTo>
              </a:path>
            </a:pathLst>
          </a:custGeom>
          <a:blipFill>
            <a:blip r:embed="rId6"/>
            <a:tile tx="0" ty="0" sx="100000" sy="100000" flip="none" algn="tl"/>
          </a:blipFill>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latin typeface="+mj-lt"/>
            </a:endParaRPr>
          </a:p>
        </p:txBody>
      </p:sp>
      <p:sp>
        <p:nvSpPr>
          <p:cNvPr id="10252" name="Rectangle 10"/>
          <p:cNvSpPr>
            <a:spLocks noChangeArrowheads="1"/>
          </p:cNvSpPr>
          <p:nvPr/>
        </p:nvSpPr>
        <p:spPr bwMode="auto">
          <a:xfrm rot="1184044">
            <a:off x="2079625" y="3806825"/>
            <a:ext cx="668338" cy="276225"/>
          </a:xfrm>
          <a:prstGeom prst="rect">
            <a:avLst/>
          </a:prstGeom>
          <a:noFill/>
          <a:ln w="9525">
            <a:noFill/>
            <a:miter lim="800000"/>
            <a:headEnd/>
            <a:tailEnd/>
          </a:ln>
        </p:spPr>
        <p:txBody>
          <a:bodyPr wrap="none">
            <a:spAutoFit/>
          </a:bodyPr>
          <a:lstStyle/>
          <a:p>
            <a:r>
              <a:rPr lang="en-US" sz="1200">
                <a:latin typeface="Tw Cen MT" pitchFamily="34" charset="0"/>
              </a:rPr>
              <a:t>Himadri</a:t>
            </a:r>
            <a:endParaRPr lang="en-IN" sz="1200">
              <a:latin typeface="Tw Cen MT" pitchFamily="34" charset="0"/>
            </a:endParaRPr>
          </a:p>
        </p:txBody>
      </p:sp>
      <p:sp>
        <p:nvSpPr>
          <p:cNvPr id="10253" name="Rectangle 11"/>
          <p:cNvSpPr>
            <a:spLocks noChangeArrowheads="1"/>
          </p:cNvSpPr>
          <p:nvPr/>
        </p:nvSpPr>
        <p:spPr bwMode="auto">
          <a:xfrm rot="2436960">
            <a:off x="1400175" y="4049713"/>
            <a:ext cx="635000" cy="277812"/>
          </a:xfrm>
          <a:prstGeom prst="rect">
            <a:avLst/>
          </a:prstGeom>
          <a:noFill/>
          <a:ln w="9525">
            <a:noFill/>
            <a:miter lim="800000"/>
            <a:headEnd/>
            <a:tailEnd/>
          </a:ln>
        </p:spPr>
        <p:txBody>
          <a:bodyPr wrap="none">
            <a:spAutoFit/>
          </a:bodyPr>
          <a:lstStyle/>
          <a:p>
            <a:r>
              <a:rPr lang="en-US" sz="1200">
                <a:latin typeface="Tw Cen MT" pitchFamily="34" charset="0"/>
              </a:rPr>
              <a:t>Siwalik</a:t>
            </a:r>
            <a:endParaRPr lang="en-IN" sz="1200">
              <a:latin typeface="Tw Cen MT" pitchFamily="34" charset="0"/>
            </a:endParaRPr>
          </a:p>
        </p:txBody>
      </p:sp>
      <p:sp>
        <p:nvSpPr>
          <p:cNvPr id="10254" name="Rectangle 12"/>
          <p:cNvSpPr>
            <a:spLocks noChangeArrowheads="1"/>
          </p:cNvSpPr>
          <p:nvPr/>
        </p:nvSpPr>
        <p:spPr bwMode="auto">
          <a:xfrm rot="-1101257">
            <a:off x="520700" y="3503613"/>
            <a:ext cx="750888" cy="276225"/>
          </a:xfrm>
          <a:prstGeom prst="rect">
            <a:avLst/>
          </a:prstGeom>
          <a:noFill/>
          <a:ln w="9525">
            <a:noFill/>
            <a:miter lim="800000"/>
            <a:headEnd/>
            <a:tailEnd/>
          </a:ln>
        </p:spPr>
        <p:txBody>
          <a:bodyPr wrap="none">
            <a:spAutoFit/>
          </a:bodyPr>
          <a:lstStyle/>
          <a:p>
            <a:r>
              <a:rPr lang="en-US" sz="1200">
                <a:latin typeface="Tw Cen MT" pitchFamily="34" charset="0"/>
              </a:rPr>
              <a:t>Himachal</a:t>
            </a:r>
            <a:endParaRPr lang="en-IN" sz="1200">
              <a:latin typeface="Tw Cen MT" pitchFamily="34" charset="0"/>
            </a:endParaRPr>
          </a:p>
        </p:txBody>
      </p:sp>
      <p:pic>
        <p:nvPicPr>
          <p:cNvPr id="10255" name="Picture 5"/>
          <p:cNvPicPr>
            <a:picLocks noChangeAspect="1" noChangeArrowheads="1"/>
          </p:cNvPicPr>
          <p:nvPr/>
        </p:nvPicPr>
        <p:blipFill>
          <a:blip r:embed="rId3"/>
          <a:srcRect l="35294" t="10938" r="20589" b="47173"/>
          <a:stretch>
            <a:fillRect/>
          </a:stretch>
        </p:blipFill>
        <p:spPr bwMode="auto">
          <a:xfrm>
            <a:off x="457200" y="4922838"/>
            <a:ext cx="3733800" cy="1920875"/>
          </a:xfrm>
          <a:prstGeom prst="rect">
            <a:avLst/>
          </a:prstGeom>
          <a:noFill/>
          <a:ln w="9525">
            <a:noFill/>
            <a:miter lim="800000"/>
            <a:headEnd/>
            <a:tailEnd/>
          </a:ln>
        </p:spPr>
      </p:pic>
      <p:sp>
        <p:nvSpPr>
          <p:cNvPr id="7" name="Rectangle 6"/>
          <p:cNvSpPr/>
          <p:nvPr/>
        </p:nvSpPr>
        <p:spPr>
          <a:xfrm>
            <a:off x="4038600" y="5167313"/>
            <a:ext cx="2362200" cy="1638300"/>
          </a:xfrm>
          <a:prstGeom prst="rect">
            <a:avLst/>
          </a:prstGeom>
          <a:noFill/>
        </p:spPr>
        <p:txBody>
          <a:bodyPr>
            <a:spAutoFit/>
          </a:bodyPr>
          <a:lstStyle/>
          <a:p>
            <a:pPr defTabSz="1072866" fontAlgn="auto">
              <a:spcBef>
                <a:spcPts val="0"/>
              </a:spcBef>
              <a:spcAft>
                <a:spcPts val="0"/>
              </a:spcAft>
              <a:defRPr/>
            </a:pPr>
            <a:r>
              <a:rPr lang="en-US" sz="1000" dirty="0">
                <a:latin typeface="Arial Black" pitchFamily="34" charset="0"/>
                <a:cs typeface="+mn-cs"/>
              </a:rPr>
              <a:t>Q. Locate some of the highest peaks in the raised relief map.</a:t>
            </a:r>
          </a:p>
          <a:p>
            <a:pPr defTabSz="1072866" fontAlgn="auto">
              <a:spcBef>
                <a:spcPts val="0"/>
              </a:spcBef>
              <a:spcAft>
                <a:spcPts val="0"/>
              </a:spcAft>
              <a:defRPr/>
            </a:pPr>
            <a:r>
              <a:rPr lang="en-US" sz="1150" dirty="0"/>
              <a:t>1. Mt. Everest (8848 mts)</a:t>
            </a:r>
            <a:r>
              <a:rPr lang="en-IN" sz="1150" dirty="0"/>
              <a:t/>
            </a:r>
            <a:br>
              <a:rPr lang="en-IN" sz="1150" dirty="0"/>
            </a:br>
            <a:r>
              <a:rPr lang="en-US" sz="1150" dirty="0"/>
              <a:t>2. Mt. K2 (8611 mts.)</a:t>
            </a:r>
            <a:r>
              <a:rPr lang="en-IN" sz="1150" dirty="0"/>
              <a:t/>
            </a:r>
            <a:br>
              <a:rPr lang="en-IN" sz="1150" dirty="0"/>
            </a:br>
            <a:r>
              <a:rPr lang="en-US" sz="1150" dirty="0"/>
              <a:t>3. Kanchenjunga (8586mts)</a:t>
            </a:r>
            <a:r>
              <a:rPr lang="en-IN" sz="1150" dirty="0"/>
              <a:t/>
            </a:r>
            <a:br>
              <a:rPr lang="en-IN" sz="1150" dirty="0"/>
            </a:br>
            <a:r>
              <a:rPr lang="en-US" sz="1150" dirty="0"/>
              <a:t>4. Dhaulagiri (8167mts)</a:t>
            </a:r>
            <a:r>
              <a:rPr lang="en-IN" sz="1150" dirty="0"/>
              <a:t/>
            </a:r>
            <a:br>
              <a:rPr lang="en-IN" sz="1150" dirty="0"/>
            </a:br>
            <a:r>
              <a:rPr lang="en-US" sz="1150" dirty="0"/>
              <a:t>5. Nanga Parbat (8126mts.)</a:t>
            </a:r>
            <a:r>
              <a:rPr lang="en-IN" sz="1150" dirty="0"/>
              <a:t/>
            </a:r>
            <a:br>
              <a:rPr lang="en-IN" sz="1150" dirty="0"/>
            </a:br>
            <a:r>
              <a:rPr lang="en-US" sz="1150" dirty="0"/>
              <a:t>6. Annapurna (8091mts)</a:t>
            </a:r>
            <a:r>
              <a:rPr lang="en-IN" sz="1150" dirty="0"/>
              <a:t/>
            </a:r>
            <a:br>
              <a:rPr lang="en-IN" sz="1150" dirty="0"/>
            </a:br>
            <a:r>
              <a:rPr lang="en-US" sz="1150" dirty="0"/>
              <a:t>7. Nanda Devi (7816mts)</a:t>
            </a:r>
            <a:endParaRPr lang="en-US" sz="1000" dirty="0">
              <a:latin typeface="Arial Black" pitchFamily="34" charset="0"/>
              <a:cs typeface="+mn-cs"/>
            </a:endParaRPr>
          </a:p>
        </p:txBody>
      </p:sp>
      <p:pic>
        <p:nvPicPr>
          <p:cNvPr id="80" name="Picture 62" descr="D:\MAPS\INDIA\depositphotos_11256619-Mountain-peakslogoiconsignvector.jpg"/>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2">
                <a:tint val="45000"/>
                <a:satMod val="400000"/>
              </a:schemeClr>
            </a:duotone>
            <a:lum bright="-72000" contrast="50000"/>
          </a:blip>
          <a:srcRect l="38916" t="27669" r="31787" b="49120"/>
          <a:stretch>
            <a:fillRect/>
          </a:stretch>
        </p:blipFill>
        <p:spPr bwMode="auto">
          <a:xfrm>
            <a:off x="2667000" y="6005598"/>
            <a:ext cx="152400" cy="218440"/>
          </a:xfrm>
          <a:prstGeom prst="rect">
            <a:avLst/>
          </a:prstGeom>
          <a:noFill/>
          <a:effectLst>
            <a:innerShdw blurRad="63500" dist="50800">
              <a:prstClr val="black">
                <a:alpha val="50000"/>
              </a:prstClr>
            </a:innerShdw>
          </a:effectLst>
        </p:spPr>
      </p:pic>
      <p:pic>
        <p:nvPicPr>
          <p:cNvPr id="82" name="Picture 62" descr="D:\MAPS\INDIA\depositphotos_11256619-Mountain-peakslogoiconsignvector.jpg"/>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2">
                <a:tint val="45000"/>
                <a:satMod val="400000"/>
              </a:schemeClr>
            </a:duotone>
            <a:lum bright="-72000" contrast="50000"/>
          </a:blip>
          <a:srcRect l="38916" t="27669" r="31787" b="49120"/>
          <a:stretch>
            <a:fillRect/>
          </a:stretch>
        </p:blipFill>
        <p:spPr bwMode="auto">
          <a:xfrm>
            <a:off x="2819400" y="6005598"/>
            <a:ext cx="152400" cy="218440"/>
          </a:xfrm>
          <a:prstGeom prst="rect">
            <a:avLst/>
          </a:prstGeom>
          <a:noFill/>
          <a:effectLst>
            <a:innerShdw blurRad="63500" dist="50800">
              <a:prstClr val="black">
                <a:alpha val="50000"/>
              </a:prstClr>
            </a:innerShdw>
          </a:effectLst>
        </p:spPr>
      </p:pic>
      <p:pic>
        <p:nvPicPr>
          <p:cNvPr id="83" name="Picture 62" descr="D:\MAPS\INDIA\depositphotos_11256619-Mountain-peakslogoiconsignvector.jpg"/>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2">
                <a:tint val="45000"/>
                <a:satMod val="400000"/>
              </a:schemeClr>
            </a:duotone>
            <a:lum bright="-72000" contrast="50000"/>
          </a:blip>
          <a:srcRect l="38916" t="27669" r="31787" b="49120"/>
          <a:stretch>
            <a:fillRect/>
          </a:stretch>
        </p:blipFill>
        <p:spPr bwMode="auto">
          <a:xfrm>
            <a:off x="1524000" y="5014998"/>
            <a:ext cx="152400" cy="218440"/>
          </a:xfrm>
          <a:prstGeom prst="rect">
            <a:avLst/>
          </a:prstGeom>
          <a:noFill/>
          <a:effectLst>
            <a:innerShdw blurRad="63500" dist="50800">
              <a:prstClr val="black">
                <a:alpha val="50000"/>
              </a:prstClr>
            </a:innerShdw>
          </a:effectLst>
        </p:spPr>
      </p:pic>
      <p:pic>
        <p:nvPicPr>
          <p:cNvPr id="84" name="Picture 62" descr="D:\MAPS\INDIA\depositphotos_11256619-Mountain-peakslogoiconsignvector.jpg"/>
          <p:cNvPicPr>
            <a:picLocks noChangeAspect="1" noChangeArrowheads="1"/>
          </p:cNvPicPr>
          <p:nvPr/>
        </p:nvPicPr>
        <p:blipFill>
          <a:blip r:embed="rId8" cstate="print">
            <a:clrChange>
              <a:clrFrom>
                <a:srgbClr val="FFFFFF"/>
              </a:clrFrom>
              <a:clrTo>
                <a:srgbClr val="FFFFFF">
                  <a:alpha val="0"/>
                </a:srgbClr>
              </a:clrTo>
            </a:clrChange>
            <a:duotone>
              <a:prstClr val="black"/>
              <a:schemeClr val="accent2">
                <a:tint val="45000"/>
                <a:satMod val="400000"/>
              </a:schemeClr>
            </a:duotone>
            <a:lum bright="-72000" contrast="50000"/>
          </a:blip>
          <a:srcRect l="38916" t="27669" r="31787" b="49120"/>
          <a:stretch>
            <a:fillRect/>
          </a:stretch>
        </p:blipFill>
        <p:spPr bwMode="auto">
          <a:xfrm>
            <a:off x="1348562" y="5167398"/>
            <a:ext cx="99237" cy="142240"/>
          </a:xfrm>
          <a:prstGeom prst="rect">
            <a:avLst/>
          </a:prstGeom>
          <a:noFill/>
          <a:effectLst>
            <a:innerShdw blurRad="63500" dist="50800">
              <a:prstClr val="black">
                <a:alpha val="50000"/>
              </a:prstClr>
            </a:innerShdw>
          </a:effectLst>
        </p:spPr>
      </p:pic>
      <p:pic>
        <p:nvPicPr>
          <p:cNvPr id="85" name="Picture 62" descr="D:\MAPS\INDIA\depositphotos_11256619-Mountain-peakslogoiconsignvector.jpg"/>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2">
                <a:tint val="45000"/>
                <a:satMod val="400000"/>
              </a:schemeClr>
            </a:duotone>
            <a:lum bright="-72000" contrast="50000"/>
          </a:blip>
          <a:srcRect l="38916" t="27669" r="31787" b="49120"/>
          <a:stretch>
            <a:fillRect/>
          </a:stretch>
        </p:blipFill>
        <p:spPr bwMode="auto">
          <a:xfrm>
            <a:off x="1828800" y="5710958"/>
            <a:ext cx="152400" cy="218440"/>
          </a:xfrm>
          <a:prstGeom prst="rect">
            <a:avLst/>
          </a:prstGeom>
          <a:noFill/>
          <a:effectLst>
            <a:innerShdw blurRad="63500" dist="50800">
              <a:prstClr val="black">
                <a:alpha val="50000"/>
              </a:prstClr>
            </a:innerShdw>
          </a:effectLst>
        </p:spPr>
      </p:pic>
      <p:pic>
        <p:nvPicPr>
          <p:cNvPr id="86" name="Picture 62" descr="D:\MAPS\INDIA\depositphotos_11256619-Mountain-peakslogoiconsignvector.jpg"/>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2">
                <a:tint val="45000"/>
                <a:satMod val="400000"/>
              </a:schemeClr>
            </a:duotone>
            <a:lum bright="-72000" contrast="50000"/>
          </a:blip>
          <a:srcRect l="38916" t="27669" r="31787" b="49120"/>
          <a:stretch>
            <a:fillRect/>
          </a:stretch>
        </p:blipFill>
        <p:spPr bwMode="auto">
          <a:xfrm>
            <a:off x="2057400" y="5776998"/>
            <a:ext cx="152400" cy="218440"/>
          </a:xfrm>
          <a:prstGeom prst="rect">
            <a:avLst/>
          </a:prstGeom>
          <a:noFill/>
          <a:effectLst>
            <a:innerShdw blurRad="63500" dist="50800">
              <a:prstClr val="black">
                <a:alpha val="50000"/>
              </a:prstClr>
            </a:innerShdw>
          </a:effectLst>
        </p:spPr>
      </p:pic>
      <p:pic>
        <p:nvPicPr>
          <p:cNvPr id="87" name="Picture 62" descr="D:\MAPS\INDIA\depositphotos_11256619-Mountain-peakslogoiconsignvector.jpg"/>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2">
                <a:tint val="45000"/>
                <a:satMod val="400000"/>
              </a:schemeClr>
            </a:duotone>
            <a:lum bright="-72000" contrast="50000"/>
          </a:blip>
          <a:srcRect l="38916" t="27669" r="31787" b="49120"/>
          <a:stretch>
            <a:fillRect/>
          </a:stretch>
        </p:blipFill>
        <p:spPr bwMode="auto">
          <a:xfrm>
            <a:off x="2209800" y="5863358"/>
            <a:ext cx="152400" cy="218440"/>
          </a:xfrm>
          <a:prstGeom prst="rect">
            <a:avLst/>
          </a:prstGeom>
          <a:noFill/>
          <a:effectLst>
            <a:innerShdw blurRad="63500" dist="50800">
              <a:prstClr val="black">
                <a:alpha val="50000"/>
              </a:prstClr>
            </a:innerShdw>
          </a:effectLst>
        </p:spPr>
      </p:pic>
      <p:sp>
        <p:nvSpPr>
          <p:cNvPr id="10264" name="Rectangle 87"/>
          <p:cNvSpPr>
            <a:spLocks noChangeArrowheads="1"/>
          </p:cNvSpPr>
          <p:nvPr/>
        </p:nvSpPr>
        <p:spPr bwMode="auto">
          <a:xfrm rot="-5099426">
            <a:off x="2339975" y="5522913"/>
            <a:ext cx="836613" cy="261937"/>
          </a:xfrm>
          <a:prstGeom prst="rect">
            <a:avLst/>
          </a:prstGeom>
          <a:noFill/>
          <a:ln w="9525">
            <a:noFill/>
            <a:miter lim="800000"/>
            <a:headEnd/>
            <a:tailEnd/>
          </a:ln>
        </p:spPr>
        <p:txBody>
          <a:bodyPr wrap="none">
            <a:spAutoFit/>
          </a:bodyPr>
          <a:lstStyle/>
          <a:p>
            <a:r>
              <a:rPr lang="en-US" sz="1100">
                <a:latin typeface="Tw Cen MT" pitchFamily="34" charset="0"/>
              </a:rPr>
              <a:t>Mt. Everest </a:t>
            </a:r>
          </a:p>
        </p:txBody>
      </p:sp>
      <p:sp>
        <p:nvSpPr>
          <p:cNvPr id="10265" name="Rectangle 88"/>
          <p:cNvSpPr>
            <a:spLocks noChangeArrowheads="1"/>
          </p:cNvSpPr>
          <p:nvPr/>
        </p:nvSpPr>
        <p:spPr bwMode="auto">
          <a:xfrm rot="-5099426">
            <a:off x="2468563" y="5534025"/>
            <a:ext cx="966788" cy="261937"/>
          </a:xfrm>
          <a:prstGeom prst="rect">
            <a:avLst/>
          </a:prstGeom>
          <a:noFill/>
          <a:ln w="9525">
            <a:noFill/>
            <a:miter lim="800000"/>
            <a:headEnd/>
            <a:tailEnd/>
          </a:ln>
        </p:spPr>
        <p:txBody>
          <a:bodyPr wrap="none">
            <a:spAutoFit/>
          </a:bodyPr>
          <a:lstStyle/>
          <a:p>
            <a:r>
              <a:rPr lang="en-US" sz="1100">
                <a:latin typeface="Tw Cen MT" pitchFamily="34" charset="0"/>
              </a:rPr>
              <a:t>Kanchenjunga</a:t>
            </a:r>
          </a:p>
        </p:txBody>
      </p:sp>
      <p:sp>
        <p:nvSpPr>
          <p:cNvPr id="10266" name="Rectangle 89"/>
          <p:cNvSpPr>
            <a:spLocks noChangeArrowheads="1"/>
          </p:cNvSpPr>
          <p:nvPr/>
        </p:nvSpPr>
        <p:spPr bwMode="auto">
          <a:xfrm rot="-5099426">
            <a:off x="1913731" y="5522119"/>
            <a:ext cx="1019175" cy="261938"/>
          </a:xfrm>
          <a:prstGeom prst="rect">
            <a:avLst/>
          </a:prstGeom>
          <a:noFill/>
          <a:ln w="9525">
            <a:noFill/>
            <a:miter lim="800000"/>
            <a:headEnd/>
            <a:tailEnd/>
          </a:ln>
        </p:spPr>
        <p:txBody>
          <a:bodyPr wrap="none">
            <a:spAutoFit/>
          </a:bodyPr>
          <a:lstStyle/>
          <a:p>
            <a:r>
              <a:rPr lang="en-US" sz="1100">
                <a:latin typeface="Tw Cen MT" pitchFamily="34" charset="0"/>
              </a:rPr>
              <a:t>Mt. Annapurna</a:t>
            </a:r>
          </a:p>
        </p:txBody>
      </p:sp>
      <p:sp>
        <p:nvSpPr>
          <p:cNvPr id="10267" name="Rectangle 90"/>
          <p:cNvSpPr>
            <a:spLocks noChangeArrowheads="1"/>
          </p:cNvSpPr>
          <p:nvPr/>
        </p:nvSpPr>
        <p:spPr bwMode="auto">
          <a:xfrm rot="-5099426">
            <a:off x="1702594" y="5312569"/>
            <a:ext cx="984250" cy="261938"/>
          </a:xfrm>
          <a:prstGeom prst="rect">
            <a:avLst/>
          </a:prstGeom>
          <a:noFill/>
          <a:ln w="9525">
            <a:noFill/>
            <a:miter lim="800000"/>
            <a:headEnd/>
            <a:tailEnd/>
          </a:ln>
        </p:spPr>
        <p:txBody>
          <a:bodyPr wrap="none">
            <a:spAutoFit/>
          </a:bodyPr>
          <a:lstStyle/>
          <a:p>
            <a:r>
              <a:rPr lang="en-US" sz="1100">
                <a:latin typeface="Tw Cen MT" pitchFamily="34" charset="0"/>
              </a:rPr>
              <a:t>Mt. Dhaulagiri</a:t>
            </a:r>
          </a:p>
        </p:txBody>
      </p:sp>
      <p:sp>
        <p:nvSpPr>
          <p:cNvPr id="10268" name="Rectangle 91"/>
          <p:cNvSpPr>
            <a:spLocks noChangeArrowheads="1"/>
          </p:cNvSpPr>
          <p:nvPr/>
        </p:nvSpPr>
        <p:spPr bwMode="auto">
          <a:xfrm rot="-5099426">
            <a:off x="1564482" y="5293519"/>
            <a:ext cx="863600" cy="261937"/>
          </a:xfrm>
          <a:prstGeom prst="rect">
            <a:avLst/>
          </a:prstGeom>
          <a:noFill/>
          <a:ln w="9525">
            <a:noFill/>
            <a:miter lim="800000"/>
            <a:headEnd/>
            <a:tailEnd/>
          </a:ln>
        </p:spPr>
        <p:txBody>
          <a:bodyPr wrap="none">
            <a:spAutoFit/>
          </a:bodyPr>
          <a:lstStyle/>
          <a:p>
            <a:r>
              <a:rPr lang="en-US" sz="1100">
                <a:latin typeface="Tw Cen MT" pitchFamily="34" charset="0"/>
              </a:rPr>
              <a:t>Nanda Devi</a:t>
            </a:r>
          </a:p>
        </p:txBody>
      </p:sp>
      <p:sp>
        <p:nvSpPr>
          <p:cNvPr id="10269" name="Rectangle 92"/>
          <p:cNvSpPr>
            <a:spLocks noChangeArrowheads="1"/>
          </p:cNvSpPr>
          <p:nvPr/>
        </p:nvSpPr>
        <p:spPr bwMode="auto">
          <a:xfrm rot="-178180">
            <a:off x="1530350" y="4892675"/>
            <a:ext cx="595313" cy="260350"/>
          </a:xfrm>
          <a:prstGeom prst="rect">
            <a:avLst/>
          </a:prstGeom>
          <a:noFill/>
          <a:ln w="9525">
            <a:noFill/>
            <a:miter lim="800000"/>
            <a:headEnd/>
            <a:tailEnd/>
          </a:ln>
        </p:spPr>
        <p:txBody>
          <a:bodyPr wrap="none">
            <a:spAutoFit/>
          </a:bodyPr>
          <a:lstStyle/>
          <a:p>
            <a:r>
              <a:rPr lang="en-US" sz="1100">
                <a:latin typeface="Tw Cen MT" pitchFamily="34" charset="0"/>
              </a:rPr>
              <a:t>Mt. K2 </a:t>
            </a:r>
          </a:p>
        </p:txBody>
      </p:sp>
      <p:sp>
        <p:nvSpPr>
          <p:cNvPr id="10270" name="Rectangle 93"/>
          <p:cNvSpPr>
            <a:spLocks noChangeArrowheads="1"/>
          </p:cNvSpPr>
          <p:nvPr/>
        </p:nvSpPr>
        <p:spPr bwMode="auto">
          <a:xfrm rot="-178180">
            <a:off x="685800" y="5022850"/>
            <a:ext cx="822325" cy="431800"/>
          </a:xfrm>
          <a:prstGeom prst="rect">
            <a:avLst/>
          </a:prstGeom>
          <a:noFill/>
          <a:ln w="9525">
            <a:noFill/>
            <a:miter lim="800000"/>
            <a:headEnd/>
            <a:tailEnd/>
          </a:ln>
        </p:spPr>
        <p:txBody>
          <a:bodyPr>
            <a:spAutoFit/>
          </a:bodyPr>
          <a:lstStyle/>
          <a:p>
            <a:r>
              <a:rPr lang="en-US" sz="1100">
                <a:latin typeface="Tw Cen MT" pitchFamily="34" charset="0"/>
              </a:rPr>
              <a:t>Nanga Parbat </a:t>
            </a:r>
          </a:p>
        </p:txBody>
      </p:sp>
      <p:sp>
        <p:nvSpPr>
          <p:cNvPr id="95" name="Rectangle 94"/>
          <p:cNvSpPr/>
          <p:nvPr/>
        </p:nvSpPr>
        <p:spPr>
          <a:xfrm>
            <a:off x="4953000" y="7162800"/>
            <a:ext cx="1600200" cy="2586038"/>
          </a:xfrm>
          <a:prstGeom prst="rect">
            <a:avLst/>
          </a:prstGeom>
          <a:noFill/>
        </p:spPr>
        <p:txBody>
          <a:bodyPr>
            <a:spAutoFit/>
          </a:bodyPr>
          <a:lstStyle/>
          <a:p>
            <a:pPr defTabSz="1072866" fontAlgn="auto">
              <a:spcBef>
                <a:spcPts val="0"/>
              </a:spcBef>
              <a:spcAft>
                <a:spcPts val="0"/>
              </a:spcAft>
              <a:defRPr/>
            </a:pPr>
            <a:r>
              <a:rPr lang="en-US" sz="1000" dirty="0">
                <a:latin typeface="Arial Black" pitchFamily="34" charset="0"/>
                <a:cs typeface="+mn-cs"/>
              </a:rPr>
              <a:t>Q. Trace with your finger on the above regions in the raised relief map and on the wall map.</a:t>
            </a:r>
          </a:p>
          <a:p>
            <a:pPr defTabSz="1072866" fontAlgn="auto">
              <a:spcBef>
                <a:spcPts val="0"/>
              </a:spcBef>
              <a:spcAft>
                <a:spcPts val="0"/>
              </a:spcAft>
              <a:defRPr/>
            </a:pPr>
            <a:r>
              <a:rPr lang="en-US" sz="1100" dirty="0">
                <a:latin typeface="+mn-lt"/>
                <a:cs typeface="+mn-cs"/>
              </a:rPr>
              <a:t>A. Dear students do this activity with a wall map.</a:t>
            </a:r>
          </a:p>
          <a:p>
            <a:pPr defTabSz="1072866" fontAlgn="auto">
              <a:spcBef>
                <a:spcPts val="0"/>
              </a:spcBef>
              <a:spcAft>
                <a:spcPts val="0"/>
              </a:spcAft>
              <a:defRPr/>
            </a:pPr>
            <a:endParaRPr lang="en-US" sz="1000" dirty="0">
              <a:latin typeface="Arial Black" pitchFamily="34" charset="0"/>
              <a:cs typeface="+mn-cs"/>
            </a:endParaRPr>
          </a:p>
          <a:p>
            <a:pPr defTabSz="1072866" fontAlgn="auto">
              <a:spcBef>
                <a:spcPts val="0"/>
              </a:spcBef>
              <a:spcAft>
                <a:spcPts val="0"/>
              </a:spcAft>
              <a:defRPr/>
            </a:pPr>
            <a:r>
              <a:rPr lang="en-US" sz="1000" dirty="0">
                <a:latin typeface="Arial Black" pitchFamily="34" charset="0"/>
                <a:cs typeface="+mn-cs"/>
              </a:rPr>
              <a:t>Q. Locate the following places on Indian physical map in your atlas: Simla, Mussorie, Nainital and Raniket</a:t>
            </a:r>
          </a:p>
          <a:p>
            <a:pPr defTabSz="1072866" fontAlgn="auto">
              <a:spcBef>
                <a:spcPts val="0"/>
              </a:spcBef>
              <a:spcAft>
                <a:spcPts val="0"/>
              </a:spcAft>
              <a:defRPr/>
            </a:pPr>
            <a:r>
              <a:rPr lang="en-US" sz="1100" dirty="0">
                <a:latin typeface="+mn-lt"/>
                <a:cs typeface="+mn-cs"/>
              </a:rPr>
              <a:t>A.</a:t>
            </a:r>
            <a:endParaRPr lang="en-US" sz="1100" dirty="0">
              <a:latin typeface="Arial Black" pitchFamily="34" charset="0"/>
              <a:cs typeface="+mn-cs"/>
            </a:endParaRPr>
          </a:p>
        </p:txBody>
      </p:sp>
      <p:sp>
        <p:nvSpPr>
          <p:cNvPr id="30" name="Oval 29"/>
          <p:cNvSpPr/>
          <p:nvPr/>
        </p:nvSpPr>
        <p:spPr>
          <a:xfrm>
            <a:off x="1905000" y="8112125"/>
            <a:ext cx="46038" cy="460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73" name="Rectangle 30"/>
          <p:cNvSpPr>
            <a:spLocks noChangeArrowheads="1"/>
          </p:cNvSpPr>
          <p:nvPr/>
        </p:nvSpPr>
        <p:spPr bwMode="auto">
          <a:xfrm>
            <a:off x="2819400" y="7472363"/>
            <a:ext cx="1371600" cy="769937"/>
          </a:xfrm>
          <a:prstGeom prst="rect">
            <a:avLst/>
          </a:prstGeom>
          <a:noFill/>
          <a:ln w="9525">
            <a:noFill/>
            <a:miter lim="800000"/>
            <a:headEnd/>
            <a:tailEnd/>
          </a:ln>
        </p:spPr>
        <p:txBody>
          <a:bodyPr>
            <a:spAutoFit/>
          </a:bodyPr>
          <a:lstStyle/>
          <a:p>
            <a:pPr marL="228600" indent="-228600">
              <a:buFont typeface="Calibri" pitchFamily="34" charset="0"/>
              <a:buAutoNum type="arabicPeriod"/>
            </a:pPr>
            <a:r>
              <a:rPr lang="en-US" sz="1100">
                <a:latin typeface="Tw Cen MT" pitchFamily="34" charset="0"/>
              </a:rPr>
              <a:t>SIMLA</a:t>
            </a:r>
          </a:p>
          <a:p>
            <a:pPr marL="228600" indent="-228600">
              <a:buFont typeface="Calibri" pitchFamily="34" charset="0"/>
              <a:buAutoNum type="arabicPeriod"/>
            </a:pPr>
            <a:r>
              <a:rPr lang="en-US" sz="1100">
                <a:latin typeface="Tw Cen MT" pitchFamily="34" charset="0"/>
              </a:rPr>
              <a:t>MUSSORIE</a:t>
            </a:r>
          </a:p>
          <a:p>
            <a:pPr marL="228600" indent="-228600">
              <a:buFont typeface="Calibri" pitchFamily="34" charset="0"/>
              <a:buAutoNum type="arabicPeriod"/>
            </a:pPr>
            <a:r>
              <a:rPr lang="en-US" sz="1100">
                <a:latin typeface="Tw Cen MT" pitchFamily="34" charset="0"/>
              </a:rPr>
              <a:t>RANIKET</a:t>
            </a:r>
          </a:p>
          <a:p>
            <a:pPr marL="228600" indent="-228600">
              <a:buFont typeface="Calibri" pitchFamily="34" charset="0"/>
              <a:buAutoNum type="arabicPeriod"/>
            </a:pPr>
            <a:r>
              <a:rPr lang="en-US" sz="1100">
                <a:latin typeface="Tw Cen MT" pitchFamily="34" charset="0"/>
              </a:rPr>
              <a:t>NAINITAL</a:t>
            </a:r>
          </a:p>
        </p:txBody>
      </p:sp>
      <p:sp>
        <p:nvSpPr>
          <p:cNvPr id="35" name="Oval 34"/>
          <p:cNvSpPr/>
          <p:nvPr/>
        </p:nvSpPr>
        <p:spPr>
          <a:xfrm>
            <a:off x="2057400" y="8264525"/>
            <a:ext cx="46038" cy="460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a:off x="2209800" y="8416925"/>
            <a:ext cx="46038" cy="460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p:nvPr/>
        </p:nvSpPr>
        <p:spPr>
          <a:xfrm>
            <a:off x="2133600" y="8340725"/>
            <a:ext cx="46038" cy="460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77" name="Rectangle 37"/>
          <p:cNvSpPr>
            <a:spLocks noChangeArrowheads="1"/>
          </p:cNvSpPr>
          <p:nvPr/>
        </p:nvSpPr>
        <p:spPr bwMode="auto">
          <a:xfrm>
            <a:off x="1752600" y="7881938"/>
            <a:ext cx="271463" cy="276225"/>
          </a:xfrm>
          <a:prstGeom prst="rect">
            <a:avLst/>
          </a:prstGeom>
          <a:noFill/>
          <a:ln w="9525">
            <a:noFill/>
            <a:miter lim="800000"/>
            <a:headEnd/>
            <a:tailEnd/>
          </a:ln>
        </p:spPr>
        <p:txBody>
          <a:bodyPr>
            <a:spAutoFit/>
          </a:bodyPr>
          <a:lstStyle/>
          <a:p>
            <a:r>
              <a:rPr lang="en-US" sz="1200">
                <a:latin typeface="Tw Cen MT" pitchFamily="34" charset="0"/>
              </a:rPr>
              <a:t>1</a:t>
            </a:r>
          </a:p>
        </p:txBody>
      </p:sp>
      <p:sp>
        <p:nvSpPr>
          <p:cNvPr id="10278" name="Rectangle 38"/>
          <p:cNvSpPr>
            <a:spLocks noChangeArrowheads="1"/>
          </p:cNvSpPr>
          <p:nvPr/>
        </p:nvSpPr>
        <p:spPr bwMode="auto">
          <a:xfrm>
            <a:off x="2014538" y="8110538"/>
            <a:ext cx="271462" cy="276225"/>
          </a:xfrm>
          <a:prstGeom prst="rect">
            <a:avLst/>
          </a:prstGeom>
          <a:noFill/>
          <a:ln w="9525">
            <a:noFill/>
            <a:miter lim="800000"/>
            <a:headEnd/>
            <a:tailEnd/>
          </a:ln>
        </p:spPr>
        <p:txBody>
          <a:bodyPr>
            <a:spAutoFit/>
          </a:bodyPr>
          <a:lstStyle/>
          <a:p>
            <a:r>
              <a:rPr lang="en-US" sz="1200">
                <a:latin typeface="Tw Cen MT" pitchFamily="34" charset="0"/>
              </a:rPr>
              <a:t>2</a:t>
            </a:r>
          </a:p>
        </p:txBody>
      </p:sp>
      <p:sp>
        <p:nvSpPr>
          <p:cNvPr id="10279" name="Rectangle 39"/>
          <p:cNvSpPr>
            <a:spLocks noChangeArrowheads="1"/>
          </p:cNvSpPr>
          <p:nvPr/>
        </p:nvSpPr>
        <p:spPr bwMode="auto">
          <a:xfrm>
            <a:off x="2133600" y="8158163"/>
            <a:ext cx="271463" cy="276225"/>
          </a:xfrm>
          <a:prstGeom prst="rect">
            <a:avLst/>
          </a:prstGeom>
          <a:noFill/>
          <a:ln w="9525">
            <a:noFill/>
            <a:miter lim="800000"/>
            <a:headEnd/>
            <a:tailEnd/>
          </a:ln>
        </p:spPr>
        <p:txBody>
          <a:bodyPr>
            <a:spAutoFit/>
          </a:bodyPr>
          <a:lstStyle/>
          <a:p>
            <a:r>
              <a:rPr lang="en-US" sz="1200">
                <a:latin typeface="Tw Cen MT" pitchFamily="34" charset="0"/>
              </a:rPr>
              <a:t>3</a:t>
            </a:r>
          </a:p>
        </p:txBody>
      </p:sp>
      <p:sp>
        <p:nvSpPr>
          <p:cNvPr id="10280" name="Rectangle 40"/>
          <p:cNvSpPr>
            <a:spLocks noChangeArrowheads="1"/>
          </p:cNvSpPr>
          <p:nvPr/>
        </p:nvSpPr>
        <p:spPr bwMode="auto">
          <a:xfrm>
            <a:off x="2166938" y="8339138"/>
            <a:ext cx="271462" cy="276225"/>
          </a:xfrm>
          <a:prstGeom prst="rect">
            <a:avLst/>
          </a:prstGeom>
          <a:noFill/>
          <a:ln w="9525">
            <a:noFill/>
            <a:miter lim="800000"/>
            <a:headEnd/>
            <a:tailEnd/>
          </a:ln>
        </p:spPr>
        <p:txBody>
          <a:bodyPr>
            <a:spAutoFit/>
          </a:bodyPr>
          <a:lstStyle/>
          <a:p>
            <a:r>
              <a:rPr lang="en-US" sz="1200">
                <a:latin typeface="Tw Cen MT" pitchFamily="34" charset="0"/>
              </a:rPr>
              <a:t>4</a:t>
            </a:r>
          </a:p>
        </p:txBody>
      </p:sp>
      <p:pic>
        <p:nvPicPr>
          <p:cNvPr id="10281" name="Picture 39"/>
          <p:cNvPicPr>
            <a:picLocks noChangeAspect="1" noChangeArrowheads="1"/>
          </p:cNvPicPr>
          <p:nvPr/>
        </p:nvPicPr>
        <p:blipFill>
          <a:blip r:embed="rId9">
            <a:clrChange>
              <a:clrFrom>
                <a:srgbClr val="FFFFFF"/>
              </a:clrFrom>
              <a:clrTo>
                <a:srgbClr val="FFFFFF">
                  <a:alpha val="0"/>
                </a:srgbClr>
              </a:clrTo>
            </a:clrChange>
          </a:blip>
          <a:srcRect l="30000" t="7813" r="16176" b="26563"/>
          <a:stretch>
            <a:fillRect/>
          </a:stretch>
        </p:blipFill>
        <p:spPr bwMode="auto">
          <a:xfrm>
            <a:off x="4910138" y="1878013"/>
            <a:ext cx="1487487" cy="1022350"/>
          </a:xfrm>
          <a:prstGeom prst="rect">
            <a:avLst/>
          </a:prstGeom>
          <a:noFill/>
          <a:ln w="9525">
            <a:noFill/>
            <a:miter lim="800000"/>
            <a:headEnd/>
            <a:tailEnd/>
          </a:ln>
        </p:spPr>
      </p:pic>
      <p:sp>
        <p:nvSpPr>
          <p:cNvPr id="40" name="Rectangle 6"/>
          <p:cNvSpPr>
            <a:spLocks noChangeArrowheads="1"/>
          </p:cNvSpPr>
          <p:nvPr/>
        </p:nvSpPr>
        <p:spPr bwMode="auto">
          <a:xfrm>
            <a:off x="4953000" y="2897188"/>
            <a:ext cx="1600200" cy="430212"/>
          </a:xfrm>
          <a:prstGeom prst="rect">
            <a:avLst/>
          </a:prstGeom>
          <a:noFill/>
          <a:ln w="38100">
            <a:noFill/>
            <a:miter lim="800000"/>
            <a:headEnd/>
            <a:tailEnd/>
          </a:ln>
        </p:spPr>
        <p:txBody>
          <a:bodyPr anchor="ctr">
            <a:spAutoFit/>
          </a:bodyPr>
          <a:lstStyle/>
          <a:p>
            <a:pPr algn="ctr">
              <a:defRPr/>
            </a:pPr>
            <a:r>
              <a:rPr lang="en-US" sz="1050" dirty="0">
                <a:latin typeface="Tw Cen MT" pitchFamily="34" charset="0"/>
                <a:cs typeface="Ponnala" pitchFamily="2" charset="0"/>
              </a:rPr>
              <a:t>COURSE OF BRAMHAPUTRA</a:t>
            </a:r>
          </a:p>
        </p:txBody>
      </p:sp>
      <p:sp>
        <p:nvSpPr>
          <p:cNvPr id="10283" name="Rectangle 40"/>
          <p:cNvSpPr>
            <a:spLocks noChangeArrowheads="1"/>
          </p:cNvSpPr>
          <p:nvPr/>
        </p:nvSpPr>
        <p:spPr bwMode="auto">
          <a:xfrm>
            <a:off x="4724400" y="1757363"/>
            <a:ext cx="1219200" cy="228600"/>
          </a:xfrm>
          <a:prstGeom prst="rect">
            <a:avLst/>
          </a:prstGeom>
          <a:noFill/>
          <a:ln w="38100">
            <a:noFill/>
            <a:miter lim="800000"/>
            <a:headEnd/>
            <a:tailEnd/>
          </a:ln>
        </p:spPr>
        <p:txBody>
          <a:bodyPr anchor="ctr">
            <a:spAutoFit/>
          </a:bodyPr>
          <a:lstStyle/>
          <a:p>
            <a:pPr algn="ctr"/>
            <a:r>
              <a:rPr lang="en-US" sz="900">
                <a:latin typeface="Tw Cen MT" pitchFamily="34" charset="0"/>
              </a:rPr>
              <a:t>TSANGPO</a:t>
            </a:r>
            <a:endParaRPr lang="en-US" sz="900">
              <a:latin typeface="Tw Cen MT" pitchFamily="34" charset="0"/>
              <a:cs typeface="Ponnala" pitchFamily="2" charset="0"/>
            </a:endParaRPr>
          </a:p>
        </p:txBody>
      </p:sp>
      <p:sp>
        <p:nvSpPr>
          <p:cNvPr id="10284" name="Rectangle 5"/>
          <p:cNvSpPr>
            <a:spLocks noChangeArrowheads="1"/>
          </p:cNvSpPr>
          <p:nvPr/>
        </p:nvSpPr>
        <p:spPr bwMode="auto">
          <a:xfrm>
            <a:off x="5737225" y="1909763"/>
            <a:ext cx="739775" cy="231775"/>
          </a:xfrm>
          <a:prstGeom prst="rect">
            <a:avLst/>
          </a:prstGeom>
          <a:noFill/>
          <a:ln w="9525">
            <a:noFill/>
            <a:miter lim="800000"/>
            <a:headEnd/>
            <a:tailEnd/>
          </a:ln>
        </p:spPr>
        <p:txBody>
          <a:bodyPr wrap="none">
            <a:spAutoFit/>
          </a:bodyPr>
          <a:lstStyle/>
          <a:p>
            <a:r>
              <a:rPr lang="en-US" sz="900">
                <a:latin typeface="Tw Cen MT" pitchFamily="34" charset="0"/>
              </a:rPr>
              <a:t>THE SIANG </a:t>
            </a:r>
          </a:p>
        </p:txBody>
      </p:sp>
      <p:sp>
        <p:nvSpPr>
          <p:cNvPr id="10285" name="Rectangle 6"/>
          <p:cNvSpPr>
            <a:spLocks noChangeArrowheads="1"/>
          </p:cNvSpPr>
          <p:nvPr/>
        </p:nvSpPr>
        <p:spPr bwMode="auto">
          <a:xfrm>
            <a:off x="5105400" y="2443163"/>
            <a:ext cx="787400" cy="231775"/>
          </a:xfrm>
          <a:prstGeom prst="rect">
            <a:avLst/>
          </a:prstGeom>
          <a:noFill/>
          <a:ln w="9525">
            <a:noFill/>
            <a:miter lim="800000"/>
            <a:headEnd/>
            <a:tailEnd/>
          </a:ln>
        </p:spPr>
        <p:txBody>
          <a:bodyPr wrap="none">
            <a:spAutoFit/>
          </a:bodyPr>
          <a:lstStyle/>
          <a:p>
            <a:r>
              <a:rPr lang="en-US" sz="900">
                <a:latin typeface="Tw Cen MT" pitchFamily="34" charset="0"/>
              </a:rPr>
              <a:t>THE DIHANG</a:t>
            </a:r>
          </a:p>
        </p:txBody>
      </p:sp>
      <p:sp>
        <p:nvSpPr>
          <p:cNvPr id="45" name="Rectangle 44"/>
          <p:cNvSpPr/>
          <p:nvPr/>
        </p:nvSpPr>
        <p:spPr>
          <a:xfrm>
            <a:off x="4953000" y="1757363"/>
            <a:ext cx="1600200" cy="16002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87" name="Picture 40"/>
          <p:cNvPicPr>
            <a:picLocks noChangeAspect="1" noChangeArrowheads="1"/>
          </p:cNvPicPr>
          <p:nvPr/>
        </p:nvPicPr>
        <p:blipFill>
          <a:blip r:embed="rId10"/>
          <a:srcRect l="22060" t="17188" r="50587" b="40625"/>
          <a:stretch>
            <a:fillRect/>
          </a:stretch>
        </p:blipFill>
        <p:spPr bwMode="auto">
          <a:xfrm>
            <a:off x="4876800" y="233363"/>
            <a:ext cx="1676400" cy="1460500"/>
          </a:xfrm>
          <a:prstGeom prst="rect">
            <a:avLst/>
          </a:prstGeom>
          <a:noFill/>
          <a:ln w="9525">
            <a:noFill/>
            <a:miter lim="800000"/>
            <a:headEnd/>
            <a:tailEnd/>
          </a:ln>
        </p:spPr>
      </p:pic>
      <p:sp>
        <p:nvSpPr>
          <p:cNvPr id="47" name="Rectangle 46"/>
          <p:cNvSpPr/>
          <p:nvPr/>
        </p:nvSpPr>
        <p:spPr>
          <a:xfrm>
            <a:off x="4876800" y="309563"/>
            <a:ext cx="1676400" cy="1371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89" name="Rectangle 5"/>
          <p:cNvSpPr>
            <a:spLocks noChangeArrowheads="1"/>
          </p:cNvSpPr>
          <p:nvPr/>
        </p:nvSpPr>
        <p:spPr bwMode="auto">
          <a:xfrm>
            <a:off x="5105400" y="614363"/>
            <a:ext cx="1230313" cy="231775"/>
          </a:xfrm>
          <a:prstGeom prst="rect">
            <a:avLst/>
          </a:prstGeom>
          <a:noFill/>
          <a:ln w="38100">
            <a:noFill/>
            <a:miter lim="800000"/>
            <a:headEnd/>
            <a:tailEnd/>
          </a:ln>
        </p:spPr>
        <p:txBody>
          <a:bodyPr anchor="ctr">
            <a:spAutoFit/>
          </a:bodyPr>
          <a:lstStyle/>
          <a:p>
            <a:r>
              <a:rPr lang="en-US" sz="900">
                <a:latin typeface="Tw Cen MT" pitchFamily="34" charset="0"/>
                <a:ea typeface="Times New Roman" pitchFamily="18" charset="0"/>
                <a:cs typeface="Ramabhadra" pitchFamily="2" charset="0"/>
              </a:rPr>
              <a:t>GODAVARI</a:t>
            </a:r>
          </a:p>
        </p:txBody>
      </p:sp>
      <p:sp>
        <p:nvSpPr>
          <p:cNvPr id="10290" name="Rectangle 4"/>
          <p:cNvSpPr>
            <a:spLocks noChangeArrowheads="1"/>
          </p:cNvSpPr>
          <p:nvPr/>
        </p:nvSpPr>
        <p:spPr bwMode="auto">
          <a:xfrm rot="745829">
            <a:off x="5045075" y="927100"/>
            <a:ext cx="798513" cy="230188"/>
          </a:xfrm>
          <a:prstGeom prst="rect">
            <a:avLst/>
          </a:prstGeom>
          <a:noFill/>
          <a:ln w="38100">
            <a:noFill/>
            <a:miter lim="800000"/>
            <a:headEnd/>
            <a:tailEnd/>
          </a:ln>
        </p:spPr>
        <p:txBody>
          <a:bodyPr anchor="ctr">
            <a:spAutoFit/>
          </a:bodyPr>
          <a:lstStyle/>
          <a:p>
            <a:pPr algn="ctr"/>
            <a:r>
              <a:rPr lang="en-US" sz="900">
                <a:latin typeface="Tw Cen MT" pitchFamily="34" charset="0"/>
                <a:ea typeface="Times New Roman" pitchFamily="18" charset="0"/>
                <a:cs typeface="Ramabhadra" pitchFamily="2" charset="0"/>
              </a:rPr>
              <a:t>KRISHNA</a:t>
            </a:r>
          </a:p>
        </p:txBody>
      </p:sp>
      <p:sp>
        <p:nvSpPr>
          <p:cNvPr id="51" name="Rectangle 6"/>
          <p:cNvSpPr>
            <a:spLocks noChangeArrowheads="1"/>
          </p:cNvSpPr>
          <p:nvPr/>
        </p:nvSpPr>
        <p:spPr bwMode="auto">
          <a:xfrm>
            <a:off x="4953000" y="1296412"/>
            <a:ext cx="1600200" cy="430887"/>
          </a:xfrm>
          <a:prstGeom prst="rect">
            <a:avLst/>
          </a:prstGeom>
          <a:noFill/>
          <a:ln w="38100">
            <a:noFill/>
            <a:miter lim="800000"/>
            <a:headEnd/>
            <a:tailEnd/>
          </a:ln>
        </p:spPr>
        <p:txBody>
          <a:bodyPr anchor="ctr">
            <a:spAutoFit/>
          </a:bodyPr>
          <a:lstStyle/>
          <a:p>
            <a:pPr algn="ctr">
              <a:defRPr/>
            </a:pPr>
            <a:r>
              <a:rPr lang="en-US" sz="1050" dirty="0">
                <a:effectLst>
                  <a:glow rad="101600">
                    <a:schemeClr val="bg1">
                      <a:alpha val="60000"/>
                    </a:schemeClr>
                  </a:glow>
                </a:effectLst>
                <a:latin typeface="Tw Cen MT" pitchFamily="34" charset="0"/>
                <a:cs typeface="Ponnala" pitchFamily="2" charset="0"/>
              </a:rPr>
              <a:t>COURSE OF KRISHNA &amp; GODAVARI</a:t>
            </a:r>
          </a:p>
        </p:txBody>
      </p:sp>
      <p:sp>
        <p:nvSpPr>
          <p:cNvPr id="10292" name="Rectangle 51"/>
          <p:cNvSpPr>
            <a:spLocks noChangeArrowheads="1"/>
          </p:cNvSpPr>
          <p:nvPr/>
        </p:nvSpPr>
        <p:spPr bwMode="auto">
          <a:xfrm>
            <a:off x="533400" y="4576763"/>
            <a:ext cx="2667000" cy="247650"/>
          </a:xfrm>
          <a:prstGeom prst="rect">
            <a:avLst/>
          </a:prstGeom>
          <a:noFill/>
          <a:ln w="9525">
            <a:noFill/>
            <a:miter lim="800000"/>
            <a:headEnd/>
            <a:tailEnd/>
          </a:ln>
        </p:spPr>
        <p:txBody>
          <a:bodyPr>
            <a:spAutoFit/>
          </a:bodyPr>
          <a:lstStyle/>
          <a:p>
            <a:pPr algn="ctr"/>
            <a:r>
              <a:rPr lang="en-US" sz="1000" b="1">
                <a:latin typeface="Tw Cen MT" pitchFamily="34" charset="0"/>
              </a:rPr>
              <a:t>THREE RANGES IN HIMALAYAS </a:t>
            </a:r>
          </a:p>
        </p:txBody>
      </p:sp>
      <p:sp>
        <p:nvSpPr>
          <p:cNvPr id="55" name="Rectangle 54"/>
          <p:cNvSpPr/>
          <p:nvPr/>
        </p:nvSpPr>
        <p:spPr>
          <a:xfrm>
            <a:off x="533400" y="4953000"/>
            <a:ext cx="3505200" cy="211931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533400" y="7239000"/>
            <a:ext cx="4343400" cy="244316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56"/>
          <p:cNvSpPr/>
          <p:nvPr/>
        </p:nvSpPr>
        <p:spPr>
          <a:xfrm>
            <a:off x="533400" y="6764621"/>
            <a:ext cx="3505200" cy="261610"/>
          </a:xfrm>
          <a:prstGeom prst="rect">
            <a:avLst/>
          </a:prstGeom>
        </p:spPr>
        <p:txBody>
          <a:bodyPr>
            <a:spAutoFit/>
          </a:bodyPr>
          <a:lstStyle/>
          <a:p>
            <a:pPr algn="ctr">
              <a:defRPr/>
            </a:pPr>
            <a:r>
              <a:rPr lang="en-US" sz="1100" b="1" dirty="0">
                <a:effectLst>
                  <a:glow rad="101600">
                    <a:schemeClr val="bg1">
                      <a:alpha val="60000"/>
                    </a:schemeClr>
                  </a:glow>
                </a:effectLst>
                <a:latin typeface="Tw Cen MT" pitchFamily="34" charset="0"/>
              </a:rPr>
              <a:t>HIGHEST PEAKS IN HIMALAYAS </a:t>
            </a:r>
          </a:p>
        </p:txBody>
      </p:sp>
      <p:sp>
        <p:nvSpPr>
          <p:cNvPr id="58" name="Slide Number Placeholder 57"/>
          <p:cNvSpPr>
            <a:spLocks noGrp="1"/>
          </p:cNvSpPr>
          <p:nvPr>
            <p:ph type="sldNum" sz="quarter" idx="12"/>
          </p:nvPr>
        </p:nvSpPr>
        <p:spPr/>
        <p:txBody>
          <a:bodyPr/>
          <a:lstStyle/>
          <a:p>
            <a:pPr>
              <a:defRPr/>
            </a:pPr>
            <a:fld id="{FF39E7C1-37C4-4CD8-A959-BE95FC3DBB15}" type="slidenum">
              <a:rPr lang="en-US" smtClean="0"/>
              <a:pPr>
                <a:defRPr/>
              </a:pPr>
              <a:t>9</a:t>
            </a:fld>
            <a:endParaRPr lang="en-US"/>
          </a:p>
        </p:txBody>
      </p:sp>
      <p:sp>
        <p:nvSpPr>
          <p:cNvPr id="59" name="Footer Placeholder 58"/>
          <p:cNvSpPr>
            <a:spLocks noGrp="1"/>
          </p:cNvSpPr>
          <p:nvPr>
            <p:ph type="ftr" sz="quarter" idx="11"/>
          </p:nvPr>
        </p:nvSpPr>
        <p:spPr/>
        <p:txBody>
          <a:bodyPr/>
          <a:lstStyle/>
          <a:p>
            <a:pPr>
              <a:defRPr/>
            </a:pPr>
            <a:r>
              <a:rPr lang="en-US"/>
              <a:t>GURUDEVA.COM - NEW</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1793</TotalTime>
  <Words>3909</Words>
  <Application>Microsoft Office PowerPoint</Application>
  <PresentationFormat>A4 Paper (210x297 mm)</PresentationFormat>
  <Paragraphs>586</Paragraphs>
  <Slides>11</Slides>
  <Notes>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11</vt:i4>
      </vt:variant>
    </vt:vector>
  </HeadingPairs>
  <TitlesOfParts>
    <vt:vector size="28" baseType="lpstr">
      <vt:lpstr>Arial</vt:lpstr>
      <vt:lpstr>Calibri</vt:lpstr>
      <vt:lpstr>Tw Cen MT</vt:lpstr>
      <vt:lpstr>Times New Roman</vt:lpstr>
      <vt:lpstr>Balloon Extra</vt:lpstr>
      <vt:lpstr>Britannic Bold</vt:lpstr>
      <vt:lpstr>Ponnala</vt:lpstr>
      <vt:lpstr>Ramabhadra</vt:lpstr>
      <vt:lpstr>Aharoni</vt:lpstr>
      <vt:lpstr>LakkiReddy</vt:lpstr>
      <vt:lpstr>Arial Black</vt:lpstr>
      <vt:lpstr>Gautami</vt:lpstr>
      <vt:lpstr>Gill Sans MT</vt:lpstr>
      <vt:lpstr>Eras Bold ITC</vt:lpstr>
      <vt:lpstr>Eras Demi ITC</vt:lpstr>
      <vt:lpstr>Renfrew</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SURESH</dc:creator>
  <cp:lastModifiedBy>SURESH</cp:lastModifiedBy>
  <cp:revision>50</cp:revision>
  <dcterms:created xsi:type="dcterms:W3CDTF">2006-08-16T00:00:00Z</dcterms:created>
  <dcterms:modified xsi:type="dcterms:W3CDTF">2014-06-03T10:47:19Z</dcterms:modified>
</cp:coreProperties>
</file>